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24"/>
  </p:normalViewPr>
  <p:slideViewPr>
    <p:cSldViewPr snapToGrid="0" snapToObjects="1" showGuides="1">
      <p:cViewPr>
        <p:scale>
          <a:sx n="128" d="100"/>
          <a:sy n="128" d="100"/>
        </p:scale>
        <p:origin x="-2384" y="144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96A6-DB3B-7E15-590C-BD7B705CD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D58E7-B864-0AC7-232C-9A318E4DE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F2781-86B1-03B1-5D0D-BE987556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2D89-2635-6C43-82D4-E38203730004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CE1DD-0FDE-534A-406B-8E4A01C8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AE98-E35D-5FBD-8D7F-C60D9654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5060-26F1-2648-9C08-D5116EEF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65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8AD9-FAB1-AF0A-C012-F2AE6138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8974C-3F70-B02F-7309-8AB6940D1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33ED7-7406-8F01-65C5-B42EDD8C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2D89-2635-6C43-82D4-E38203730004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F659A-641E-68DE-67D7-854D9BDA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83EB-5EEA-B53C-9BEA-2B677625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5060-26F1-2648-9C08-D5116EEF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79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B5C2A-C21E-23D3-42F2-BA84CF2F6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95E2D-3AB0-DDE3-0544-EF375EBC8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105E2-6998-4F46-D15F-4157E895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2D89-2635-6C43-82D4-E38203730004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2E259-1AF8-41D8-DDC7-CFBA993A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CE46B-2429-53B7-37E5-20287404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5060-26F1-2648-9C08-D5116EEF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7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C964-7D66-42DC-F67B-B1617159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C389-521E-3F43-784A-1E31D674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B639E-3220-7126-7599-C7D079A8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2D89-2635-6C43-82D4-E38203730004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C2D4-0D60-485B-5D1D-273DD392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14016-4309-BEC4-3650-05FC5906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5060-26F1-2648-9C08-D5116EEF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86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830D-CA3D-9B49-DC75-684A8E98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A660B-8A4C-E466-A720-B82A0A9E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E931A-65C1-0F04-E119-A379DA8C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2D89-2635-6C43-82D4-E38203730004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3B0ED-F334-A4AC-CCD5-5C8AE4A8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9A74B-8C33-5BDA-4780-3AD3207A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5060-26F1-2648-9C08-D5116EEF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49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1AD5-13EE-4B84-ED0D-FB00634A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8C18-2E12-8474-B941-D26FFD2D5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3DA10-C5A8-FB61-D57B-C0D0D6786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B9CD7-3757-FC45-45C1-A9B60848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2D89-2635-6C43-82D4-E38203730004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1EF3C-D449-2900-B862-1E03626A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8E43F-8A35-D6B7-17EF-DC459508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5060-26F1-2648-9C08-D5116EEF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5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77B2-1774-8ECA-0E4A-28072838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7529D-9E26-7BE7-14F4-4872FB627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047D7-AFE1-BA41-ACF5-0B11EC595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7D5BF-C761-CF67-09BE-A0E338E3F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A7032-272B-99DB-020F-E06ED3A26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C174E-53FF-0E2C-EF8F-DEB267A6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2D89-2635-6C43-82D4-E38203730004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81E50-1F1D-6DF7-2EAD-F348FD57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43574-3FC4-34D1-82E8-B2619AD9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5060-26F1-2648-9C08-D5116EEF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03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ADFB-C15F-5485-2034-DC519294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9BAEB-EEAB-8485-28E7-ECFBA837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2D89-2635-6C43-82D4-E38203730004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60741-83A9-D2B2-8123-36467C8D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8E41D-DB97-C5AD-385A-D245F2DF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5060-26F1-2648-9C08-D5116EEF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0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1578F-A510-5CFA-7D0A-54EB9E3A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2D89-2635-6C43-82D4-E38203730004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4EBAD-83AB-C787-B3B3-D1AC06E5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2C8D7-7855-2F11-CEDE-3C3B63B5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5060-26F1-2648-9C08-D5116EEF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30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E7A9-E1CD-80AB-7A17-583567F4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2F5D-8703-A12B-0BCF-F24ADC5F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57AD5-6F4D-536E-630C-5F5F2BDF0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F9A80-C561-A0B9-83A2-7FF1D231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2D89-2635-6C43-82D4-E38203730004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A46D8-86D7-A639-747C-2D1593C4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3F870-0E11-3FD8-C14D-4B8D16C9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5060-26F1-2648-9C08-D5116EEF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8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7D67-C9CC-E503-D74B-BE374EC31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ABE8E-01DA-2335-DE13-BB0DC7D18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E9C4C-895A-7158-AFC2-216662FD8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82CDD-BAF2-8F32-98EA-1E97A3D5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D2D89-2635-6C43-82D4-E38203730004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CBB3C-2C22-4D12-848A-1B27D07A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EC943-13A7-12E9-9FE8-3EE8B2DC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85060-26F1-2648-9C08-D5116EEF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32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7F3DC-41CA-92B7-36B3-83CD67A0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8B1FE-8D35-AB94-18D9-5D3138C35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C521D-CC0F-728F-B6B5-779C1D381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D2D89-2635-6C43-82D4-E38203730004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DA4E3-C283-6A4B-A93D-C2B2A130B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984C5-CFA5-CD76-2CEE-F0904E8F2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85060-26F1-2648-9C08-D5116EEF2C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73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62A7CC7-1DD0-F3A2-9B95-0315782BAF39}"/>
              </a:ext>
            </a:extLst>
          </p:cNvPr>
          <p:cNvGrpSpPr/>
          <p:nvPr/>
        </p:nvGrpSpPr>
        <p:grpSpPr>
          <a:xfrm>
            <a:off x="1222708" y="1553119"/>
            <a:ext cx="9605336" cy="3651335"/>
            <a:chOff x="1222708" y="1553119"/>
            <a:chExt cx="9605336" cy="36513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75129D-E812-C92B-0746-4165CF38C8EC}"/>
                </a:ext>
              </a:extLst>
            </p:cNvPr>
            <p:cNvSpPr txBox="1"/>
            <p:nvPr/>
          </p:nvSpPr>
          <p:spPr>
            <a:xfrm>
              <a:off x="2739201" y="4121224"/>
              <a:ext cx="3336170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CA1 place field </a:t>
              </a:r>
              <a:r>
                <a:rPr lang="en-GB" sz="2500" dirty="0">
                  <a:solidFill>
                    <a:srgbClr val="36738F"/>
                  </a:solidFill>
                  <a:latin typeface="Helvetica" pitchFamily="2" charset="0"/>
                </a:rPr>
                <a:t>before</a:t>
              </a:r>
            </a:p>
            <a:p>
              <a:pPr algn="r"/>
              <a:r>
                <a:rPr lang="en-GB" sz="2500" dirty="0">
                  <a:solidFill>
                    <a:srgbClr val="FD8D62"/>
                  </a:solidFill>
                  <a:latin typeface="Helvetica" pitchFamily="2" charset="0"/>
                </a:rPr>
                <a:t>after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487F810-4085-E1B7-997D-893112F59E29}"/>
                </a:ext>
              </a:extLst>
            </p:cNvPr>
            <p:cNvSpPr/>
            <p:nvPr/>
          </p:nvSpPr>
          <p:spPr>
            <a:xfrm>
              <a:off x="2399547" y="4275413"/>
              <a:ext cx="7955830" cy="911530"/>
            </a:xfrm>
            <a:custGeom>
              <a:avLst/>
              <a:gdLst>
                <a:gd name="connsiteX0" fmla="*/ 0 w 6427305"/>
                <a:gd name="connsiteY0" fmla="*/ 1039248 h 1039384"/>
                <a:gd name="connsiteX1" fmla="*/ 1060174 w 6427305"/>
                <a:gd name="connsiteY1" fmla="*/ 1039248 h 1039384"/>
                <a:gd name="connsiteX2" fmla="*/ 1722783 w 6427305"/>
                <a:gd name="connsiteY2" fmla="*/ 1025996 h 1039384"/>
                <a:gd name="connsiteX3" fmla="*/ 2034209 w 6427305"/>
                <a:gd name="connsiteY3" fmla="*/ 992866 h 1039384"/>
                <a:gd name="connsiteX4" fmla="*/ 2339009 w 6427305"/>
                <a:gd name="connsiteY4" fmla="*/ 926605 h 1039384"/>
                <a:gd name="connsiteX5" fmla="*/ 2458278 w 6427305"/>
                <a:gd name="connsiteY5" fmla="*/ 946483 h 1039384"/>
                <a:gd name="connsiteX6" fmla="*/ 2736574 w 6427305"/>
                <a:gd name="connsiteY6" fmla="*/ 953109 h 1039384"/>
                <a:gd name="connsiteX7" fmla="*/ 2908852 w 6427305"/>
                <a:gd name="connsiteY7" fmla="*/ 913353 h 1039384"/>
                <a:gd name="connsiteX8" fmla="*/ 3087757 w 6427305"/>
                <a:gd name="connsiteY8" fmla="*/ 913353 h 1039384"/>
                <a:gd name="connsiteX9" fmla="*/ 3319670 w 6427305"/>
                <a:gd name="connsiteY9" fmla="*/ 833840 h 1039384"/>
                <a:gd name="connsiteX10" fmla="*/ 3518452 w 6427305"/>
                <a:gd name="connsiteY10" fmla="*/ 807335 h 1039384"/>
                <a:gd name="connsiteX11" fmla="*/ 3750365 w 6427305"/>
                <a:gd name="connsiteY11" fmla="*/ 621805 h 1039384"/>
                <a:gd name="connsiteX12" fmla="*/ 3843131 w 6427305"/>
                <a:gd name="connsiteY12" fmla="*/ 529040 h 1039384"/>
                <a:gd name="connsiteX13" fmla="*/ 3955774 w 6427305"/>
                <a:gd name="connsiteY13" fmla="*/ 529040 h 1039384"/>
                <a:gd name="connsiteX14" fmla="*/ 4028661 w 6427305"/>
                <a:gd name="connsiteY14" fmla="*/ 621805 h 1039384"/>
                <a:gd name="connsiteX15" fmla="*/ 4121426 w 6427305"/>
                <a:gd name="connsiteY15" fmla="*/ 608553 h 1039384"/>
                <a:gd name="connsiteX16" fmla="*/ 4267200 w 6427305"/>
                <a:gd name="connsiteY16" fmla="*/ 32083 h 1039384"/>
                <a:gd name="connsiteX17" fmla="*/ 4485861 w 6427305"/>
                <a:gd name="connsiteY17" fmla="*/ 111596 h 1039384"/>
                <a:gd name="connsiteX18" fmla="*/ 4651513 w 6427305"/>
                <a:gd name="connsiteY18" fmla="*/ 429648 h 1039384"/>
                <a:gd name="connsiteX19" fmla="*/ 4823791 w 6427305"/>
                <a:gd name="connsiteY19" fmla="*/ 800709 h 1039384"/>
                <a:gd name="connsiteX20" fmla="*/ 4969565 w 6427305"/>
                <a:gd name="connsiteY20" fmla="*/ 946483 h 1039384"/>
                <a:gd name="connsiteX21" fmla="*/ 5115339 w 6427305"/>
                <a:gd name="connsiteY21" fmla="*/ 1019370 h 1039384"/>
                <a:gd name="connsiteX22" fmla="*/ 5618922 w 6427305"/>
                <a:gd name="connsiteY22" fmla="*/ 1039248 h 1039384"/>
                <a:gd name="connsiteX23" fmla="*/ 5797826 w 6427305"/>
                <a:gd name="connsiteY23" fmla="*/ 1012744 h 1039384"/>
                <a:gd name="connsiteX24" fmla="*/ 6168887 w 6427305"/>
                <a:gd name="connsiteY24" fmla="*/ 1032622 h 1039384"/>
                <a:gd name="connsiteX25" fmla="*/ 6427305 w 6427305"/>
                <a:gd name="connsiteY25" fmla="*/ 1039248 h 1039384"/>
                <a:gd name="connsiteX0" fmla="*/ 5015947 w 5367131"/>
                <a:gd name="connsiteY0" fmla="*/ 1050420 h 1050420"/>
                <a:gd name="connsiteX1" fmla="*/ 0 w 5367131"/>
                <a:gd name="connsiteY1" fmla="*/ 1039248 h 1050420"/>
                <a:gd name="connsiteX2" fmla="*/ 662609 w 5367131"/>
                <a:gd name="connsiteY2" fmla="*/ 1025996 h 1050420"/>
                <a:gd name="connsiteX3" fmla="*/ 974035 w 5367131"/>
                <a:gd name="connsiteY3" fmla="*/ 992866 h 1050420"/>
                <a:gd name="connsiteX4" fmla="*/ 1278835 w 5367131"/>
                <a:gd name="connsiteY4" fmla="*/ 926605 h 1050420"/>
                <a:gd name="connsiteX5" fmla="*/ 1398104 w 5367131"/>
                <a:gd name="connsiteY5" fmla="*/ 946483 h 1050420"/>
                <a:gd name="connsiteX6" fmla="*/ 1676400 w 5367131"/>
                <a:gd name="connsiteY6" fmla="*/ 953109 h 1050420"/>
                <a:gd name="connsiteX7" fmla="*/ 1848678 w 5367131"/>
                <a:gd name="connsiteY7" fmla="*/ 913353 h 1050420"/>
                <a:gd name="connsiteX8" fmla="*/ 2027583 w 5367131"/>
                <a:gd name="connsiteY8" fmla="*/ 913353 h 1050420"/>
                <a:gd name="connsiteX9" fmla="*/ 2259496 w 5367131"/>
                <a:gd name="connsiteY9" fmla="*/ 833840 h 1050420"/>
                <a:gd name="connsiteX10" fmla="*/ 2458278 w 5367131"/>
                <a:gd name="connsiteY10" fmla="*/ 807335 h 1050420"/>
                <a:gd name="connsiteX11" fmla="*/ 2690191 w 5367131"/>
                <a:gd name="connsiteY11" fmla="*/ 621805 h 1050420"/>
                <a:gd name="connsiteX12" fmla="*/ 2782957 w 5367131"/>
                <a:gd name="connsiteY12" fmla="*/ 529040 h 1050420"/>
                <a:gd name="connsiteX13" fmla="*/ 2895600 w 5367131"/>
                <a:gd name="connsiteY13" fmla="*/ 529040 h 1050420"/>
                <a:gd name="connsiteX14" fmla="*/ 2968487 w 5367131"/>
                <a:gd name="connsiteY14" fmla="*/ 621805 h 1050420"/>
                <a:gd name="connsiteX15" fmla="*/ 3061252 w 5367131"/>
                <a:gd name="connsiteY15" fmla="*/ 608553 h 1050420"/>
                <a:gd name="connsiteX16" fmla="*/ 3207026 w 5367131"/>
                <a:gd name="connsiteY16" fmla="*/ 32083 h 1050420"/>
                <a:gd name="connsiteX17" fmla="*/ 3425687 w 5367131"/>
                <a:gd name="connsiteY17" fmla="*/ 111596 h 1050420"/>
                <a:gd name="connsiteX18" fmla="*/ 3591339 w 5367131"/>
                <a:gd name="connsiteY18" fmla="*/ 429648 h 1050420"/>
                <a:gd name="connsiteX19" fmla="*/ 3763617 w 5367131"/>
                <a:gd name="connsiteY19" fmla="*/ 800709 h 1050420"/>
                <a:gd name="connsiteX20" fmla="*/ 3909391 w 5367131"/>
                <a:gd name="connsiteY20" fmla="*/ 946483 h 1050420"/>
                <a:gd name="connsiteX21" fmla="*/ 4055165 w 5367131"/>
                <a:gd name="connsiteY21" fmla="*/ 1019370 h 1050420"/>
                <a:gd name="connsiteX22" fmla="*/ 4558748 w 5367131"/>
                <a:gd name="connsiteY22" fmla="*/ 1039248 h 1050420"/>
                <a:gd name="connsiteX23" fmla="*/ 4737652 w 5367131"/>
                <a:gd name="connsiteY23" fmla="*/ 1012744 h 1050420"/>
                <a:gd name="connsiteX24" fmla="*/ 5108713 w 5367131"/>
                <a:gd name="connsiteY24" fmla="*/ 1032622 h 1050420"/>
                <a:gd name="connsiteX25" fmla="*/ 5367131 w 5367131"/>
                <a:gd name="connsiteY25" fmla="*/ 1039248 h 1050420"/>
                <a:gd name="connsiteX0" fmla="*/ 5347251 w 5367131"/>
                <a:gd name="connsiteY0" fmla="*/ 1050420 h 1050420"/>
                <a:gd name="connsiteX1" fmla="*/ 0 w 5367131"/>
                <a:gd name="connsiteY1" fmla="*/ 1039248 h 1050420"/>
                <a:gd name="connsiteX2" fmla="*/ 662609 w 5367131"/>
                <a:gd name="connsiteY2" fmla="*/ 1025996 h 1050420"/>
                <a:gd name="connsiteX3" fmla="*/ 974035 w 5367131"/>
                <a:gd name="connsiteY3" fmla="*/ 992866 h 1050420"/>
                <a:gd name="connsiteX4" fmla="*/ 1278835 w 5367131"/>
                <a:gd name="connsiteY4" fmla="*/ 926605 h 1050420"/>
                <a:gd name="connsiteX5" fmla="*/ 1398104 w 5367131"/>
                <a:gd name="connsiteY5" fmla="*/ 946483 h 1050420"/>
                <a:gd name="connsiteX6" fmla="*/ 1676400 w 5367131"/>
                <a:gd name="connsiteY6" fmla="*/ 953109 h 1050420"/>
                <a:gd name="connsiteX7" fmla="*/ 1848678 w 5367131"/>
                <a:gd name="connsiteY7" fmla="*/ 913353 h 1050420"/>
                <a:gd name="connsiteX8" fmla="*/ 2027583 w 5367131"/>
                <a:gd name="connsiteY8" fmla="*/ 913353 h 1050420"/>
                <a:gd name="connsiteX9" fmla="*/ 2259496 w 5367131"/>
                <a:gd name="connsiteY9" fmla="*/ 833840 h 1050420"/>
                <a:gd name="connsiteX10" fmla="*/ 2458278 w 5367131"/>
                <a:gd name="connsiteY10" fmla="*/ 807335 h 1050420"/>
                <a:gd name="connsiteX11" fmla="*/ 2690191 w 5367131"/>
                <a:gd name="connsiteY11" fmla="*/ 621805 h 1050420"/>
                <a:gd name="connsiteX12" fmla="*/ 2782957 w 5367131"/>
                <a:gd name="connsiteY12" fmla="*/ 529040 h 1050420"/>
                <a:gd name="connsiteX13" fmla="*/ 2895600 w 5367131"/>
                <a:gd name="connsiteY13" fmla="*/ 529040 h 1050420"/>
                <a:gd name="connsiteX14" fmla="*/ 2968487 w 5367131"/>
                <a:gd name="connsiteY14" fmla="*/ 621805 h 1050420"/>
                <a:gd name="connsiteX15" fmla="*/ 3061252 w 5367131"/>
                <a:gd name="connsiteY15" fmla="*/ 608553 h 1050420"/>
                <a:gd name="connsiteX16" fmla="*/ 3207026 w 5367131"/>
                <a:gd name="connsiteY16" fmla="*/ 32083 h 1050420"/>
                <a:gd name="connsiteX17" fmla="*/ 3425687 w 5367131"/>
                <a:gd name="connsiteY17" fmla="*/ 111596 h 1050420"/>
                <a:gd name="connsiteX18" fmla="*/ 3591339 w 5367131"/>
                <a:gd name="connsiteY18" fmla="*/ 429648 h 1050420"/>
                <a:gd name="connsiteX19" fmla="*/ 3763617 w 5367131"/>
                <a:gd name="connsiteY19" fmla="*/ 800709 h 1050420"/>
                <a:gd name="connsiteX20" fmla="*/ 3909391 w 5367131"/>
                <a:gd name="connsiteY20" fmla="*/ 946483 h 1050420"/>
                <a:gd name="connsiteX21" fmla="*/ 4055165 w 5367131"/>
                <a:gd name="connsiteY21" fmla="*/ 1019370 h 1050420"/>
                <a:gd name="connsiteX22" fmla="*/ 4558748 w 5367131"/>
                <a:gd name="connsiteY22" fmla="*/ 1039248 h 1050420"/>
                <a:gd name="connsiteX23" fmla="*/ 4737652 w 5367131"/>
                <a:gd name="connsiteY23" fmla="*/ 1012744 h 1050420"/>
                <a:gd name="connsiteX24" fmla="*/ 5108713 w 5367131"/>
                <a:gd name="connsiteY24" fmla="*/ 1032622 h 1050420"/>
                <a:gd name="connsiteX25" fmla="*/ 5367131 w 5367131"/>
                <a:gd name="connsiteY25" fmla="*/ 1039248 h 105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67131" h="1050420">
                  <a:moveTo>
                    <a:pt x="5347251" y="1050420"/>
                  </a:moveTo>
                  <a:lnTo>
                    <a:pt x="0" y="1039248"/>
                  </a:lnTo>
                  <a:cubicBezTo>
                    <a:pt x="287130" y="1037039"/>
                    <a:pt x="500270" y="1033726"/>
                    <a:pt x="662609" y="1025996"/>
                  </a:cubicBezTo>
                  <a:cubicBezTo>
                    <a:pt x="824948" y="1018266"/>
                    <a:pt x="871331" y="1009431"/>
                    <a:pt x="974035" y="992866"/>
                  </a:cubicBezTo>
                  <a:cubicBezTo>
                    <a:pt x="1076739" y="976301"/>
                    <a:pt x="1208157" y="934335"/>
                    <a:pt x="1278835" y="926605"/>
                  </a:cubicBezTo>
                  <a:cubicBezTo>
                    <a:pt x="1349513" y="918875"/>
                    <a:pt x="1331843" y="942066"/>
                    <a:pt x="1398104" y="946483"/>
                  </a:cubicBezTo>
                  <a:cubicBezTo>
                    <a:pt x="1464365" y="950900"/>
                    <a:pt x="1601304" y="958631"/>
                    <a:pt x="1676400" y="953109"/>
                  </a:cubicBezTo>
                  <a:cubicBezTo>
                    <a:pt x="1751496" y="947587"/>
                    <a:pt x="1790148" y="919979"/>
                    <a:pt x="1848678" y="913353"/>
                  </a:cubicBezTo>
                  <a:cubicBezTo>
                    <a:pt x="1907209" y="906727"/>
                    <a:pt x="1959113" y="926605"/>
                    <a:pt x="2027583" y="913353"/>
                  </a:cubicBezTo>
                  <a:cubicBezTo>
                    <a:pt x="2096053" y="900101"/>
                    <a:pt x="2187713" y="851510"/>
                    <a:pt x="2259496" y="833840"/>
                  </a:cubicBezTo>
                  <a:cubicBezTo>
                    <a:pt x="2331279" y="816170"/>
                    <a:pt x="2386496" y="842674"/>
                    <a:pt x="2458278" y="807335"/>
                  </a:cubicBezTo>
                  <a:cubicBezTo>
                    <a:pt x="2530060" y="771996"/>
                    <a:pt x="2636078" y="668187"/>
                    <a:pt x="2690191" y="621805"/>
                  </a:cubicBezTo>
                  <a:cubicBezTo>
                    <a:pt x="2744304" y="575422"/>
                    <a:pt x="2748722" y="544501"/>
                    <a:pt x="2782957" y="529040"/>
                  </a:cubicBezTo>
                  <a:cubicBezTo>
                    <a:pt x="2817192" y="513579"/>
                    <a:pt x="2864678" y="513579"/>
                    <a:pt x="2895600" y="529040"/>
                  </a:cubicBezTo>
                  <a:cubicBezTo>
                    <a:pt x="2926522" y="544501"/>
                    <a:pt x="2940878" y="608553"/>
                    <a:pt x="2968487" y="621805"/>
                  </a:cubicBezTo>
                  <a:cubicBezTo>
                    <a:pt x="2996096" y="635057"/>
                    <a:pt x="3021496" y="706840"/>
                    <a:pt x="3061252" y="608553"/>
                  </a:cubicBezTo>
                  <a:cubicBezTo>
                    <a:pt x="3101009" y="510266"/>
                    <a:pt x="3146287" y="114909"/>
                    <a:pt x="3207026" y="32083"/>
                  </a:cubicBezTo>
                  <a:cubicBezTo>
                    <a:pt x="3267765" y="-50743"/>
                    <a:pt x="3361635" y="45335"/>
                    <a:pt x="3425687" y="111596"/>
                  </a:cubicBezTo>
                  <a:cubicBezTo>
                    <a:pt x="3489739" y="177857"/>
                    <a:pt x="3535017" y="314796"/>
                    <a:pt x="3591339" y="429648"/>
                  </a:cubicBezTo>
                  <a:cubicBezTo>
                    <a:pt x="3647661" y="544500"/>
                    <a:pt x="3710608" y="714570"/>
                    <a:pt x="3763617" y="800709"/>
                  </a:cubicBezTo>
                  <a:cubicBezTo>
                    <a:pt x="3816626" y="886848"/>
                    <a:pt x="3860800" y="910039"/>
                    <a:pt x="3909391" y="946483"/>
                  </a:cubicBezTo>
                  <a:cubicBezTo>
                    <a:pt x="3957982" y="982927"/>
                    <a:pt x="3946939" y="1003909"/>
                    <a:pt x="4055165" y="1019370"/>
                  </a:cubicBezTo>
                  <a:cubicBezTo>
                    <a:pt x="4163391" y="1034831"/>
                    <a:pt x="4445000" y="1040352"/>
                    <a:pt x="4558748" y="1039248"/>
                  </a:cubicBezTo>
                  <a:cubicBezTo>
                    <a:pt x="4672496" y="1038144"/>
                    <a:pt x="4645991" y="1013848"/>
                    <a:pt x="4737652" y="1012744"/>
                  </a:cubicBezTo>
                  <a:cubicBezTo>
                    <a:pt x="4829313" y="1011640"/>
                    <a:pt x="5003800" y="1028205"/>
                    <a:pt x="5108713" y="1032622"/>
                  </a:cubicBezTo>
                  <a:cubicBezTo>
                    <a:pt x="5213626" y="1037039"/>
                    <a:pt x="5290378" y="1038143"/>
                    <a:pt x="5367131" y="1039248"/>
                  </a:cubicBezTo>
                </a:path>
              </a:pathLst>
            </a:custGeom>
            <a:solidFill>
              <a:srgbClr val="FD8D62">
                <a:alpha val="3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7AECEB4-C6EB-33BF-A792-488F513B9733}"/>
                </a:ext>
              </a:extLst>
            </p:cNvPr>
            <p:cNvSpPr/>
            <p:nvPr/>
          </p:nvSpPr>
          <p:spPr>
            <a:xfrm>
              <a:off x="1230853" y="4252249"/>
              <a:ext cx="9462084" cy="918151"/>
            </a:xfrm>
            <a:custGeom>
              <a:avLst/>
              <a:gdLst>
                <a:gd name="connsiteX0" fmla="*/ 0 w 6427305"/>
                <a:gd name="connsiteY0" fmla="*/ 1039248 h 1039384"/>
                <a:gd name="connsiteX1" fmla="*/ 1060174 w 6427305"/>
                <a:gd name="connsiteY1" fmla="*/ 1039248 h 1039384"/>
                <a:gd name="connsiteX2" fmla="*/ 1722783 w 6427305"/>
                <a:gd name="connsiteY2" fmla="*/ 1025996 h 1039384"/>
                <a:gd name="connsiteX3" fmla="*/ 2034209 w 6427305"/>
                <a:gd name="connsiteY3" fmla="*/ 992866 h 1039384"/>
                <a:gd name="connsiteX4" fmla="*/ 2339009 w 6427305"/>
                <a:gd name="connsiteY4" fmla="*/ 926605 h 1039384"/>
                <a:gd name="connsiteX5" fmla="*/ 2458278 w 6427305"/>
                <a:gd name="connsiteY5" fmla="*/ 946483 h 1039384"/>
                <a:gd name="connsiteX6" fmla="*/ 2736574 w 6427305"/>
                <a:gd name="connsiteY6" fmla="*/ 953109 h 1039384"/>
                <a:gd name="connsiteX7" fmla="*/ 2908852 w 6427305"/>
                <a:gd name="connsiteY7" fmla="*/ 913353 h 1039384"/>
                <a:gd name="connsiteX8" fmla="*/ 3087757 w 6427305"/>
                <a:gd name="connsiteY8" fmla="*/ 913353 h 1039384"/>
                <a:gd name="connsiteX9" fmla="*/ 3319670 w 6427305"/>
                <a:gd name="connsiteY9" fmla="*/ 833840 h 1039384"/>
                <a:gd name="connsiteX10" fmla="*/ 3518452 w 6427305"/>
                <a:gd name="connsiteY10" fmla="*/ 807335 h 1039384"/>
                <a:gd name="connsiteX11" fmla="*/ 3750365 w 6427305"/>
                <a:gd name="connsiteY11" fmla="*/ 621805 h 1039384"/>
                <a:gd name="connsiteX12" fmla="*/ 3843131 w 6427305"/>
                <a:gd name="connsiteY12" fmla="*/ 529040 h 1039384"/>
                <a:gd name="connsiteX13" fmla="*/ 3955774 w 6427305"/>
                <a:gd name="connsiteY13" fmla="*/ 529040 h 1039384"/>
                <a:gd name="connsiteX14" fmla="*/ 4028661 w 6427305"/>
                <a:gd name="connsiteY14" fmla="*/ 621805 h 1039384"/>
                <a:gd name="connsiteX15" fmla="*/ 4121426 w 6427305"/>
                <a:gd name="connsiteY15" fmla="*/ 608553 h 1039384"/>
                <a:gd name="connsiteX16" fmla="*/ 4267200 w 6427305"/>
                <a:gd name="connsiteY16" fmla="*/ 32083 h 1039384"/>
                <a:gd name="connsiteX17" fmla="*/ 4485861 w 6427305"/>
                <a:gd name="connsiteY17" fmla="*/ 111596 h 1039384"/>
                <a:gd name="connsiteX18" fmla="*/ 4651513 w 6427305"/>
                <a:gd name="connsiteY18" fmla="*/ 429648 h 1039384"/>
                <a:gd name="connsiteX19" fmla="*/ 4823791 w 6427305"/>
                <a:gd name="connsiteY19" fmla="*/ 800709 h 1039384"/>
                <a:gd name="connsiteX20" fmla="*/ 4969565 w 6427305"/>
                <a:gd name="connsiteY20" fmla="*/ 946483 h 1039384"/>
                <a:gd name="connsiteX21" fmla="*/ 5115339 w 6427305"/>
                <a:gd name="connsiteY21" fmla="*/ 1019370 h 1039384"/>
                <a:gd name="connsiteX22" fmla="*/ 5618922 w 6427305"/>
                <a:gd name="connsiteY22" fmla="*/ 1039248 h 1039384"/>
                <a:gd name="connsiteX23" fmla="*/ 5797826 w 6427305"/>
                <a:gd name="connsiteY23" fmla="*/ 1012744 h 1039384"/>
                <a:gd name="connsiteX24" fmla="*/ 6168887 w 6427305"/>
                <a:gd name="connsiteY24" fmla="*/ 1032622 h 1039384"/>
                <a:gd name="connsiteX25" fmla="*/ 6427305 w 6427305"/>
                <a:gd name="connsiteY25" fmla="*/ 1039248 h 1039384"/>
                <a:gd name="connsiteX0" fmla="*/ 0 w 6141107"/>
                <a:gd name="connsiteY0" fmla="*/ 1039247 h 1039384"/>
                <a:gd name="connsiteX1" fmla="*/ 773976 w 6141107"/>
                <a:gd name="connsiteY1" fmla="*/ 1039248 h 1039384"/>
                <a:gd name="connsiteX2" fmla="*/ 1436585 w 6141107"/>
                <a:gd name="connsiteY2" fmla="*/ 1025996 h 1039384"/>
                <a:gd name="connsiteX3" fmla="*/ 1748011 w 6141107"/>
                <a:gd name="connsiteY3" fmla="*/ 992866 h 1039384"/>
                <a:gd name="connsiteX4" fmla="*/ 2052811 w 6141107"/>
                <a:gd name="connsiteY4" fmla="*/ 926605 h 1039384"/>
                <a:gd name="connsiteX5" fmla="*/ 2172080 w 6141107"/>
                <a:gd name="connsiteY5" fmla="*/ 946483 h 1039384"/>
                <a:gd name="connsiteX6" fmla="*/ 2450376 w 6141107"/>
                <a:gd name="connsiteY6" fmla="*/ 953109 h 1039384"/>
                <a:gd name="connsiteX7" fmla="*/ 2622654 w 6141107"/>
                <a:gd name="connsiteY7" fmla="*/ 913353 h 1039384"/>
                <a:gd name="connsiteX8" fmla="*/ 2801559 w 6141107"/>
                <a:gd name="connsiteY8" fmla="*/ 913353 h 1039384"/>
                <a:gd name="connsiteX9" fmla="*/ 3033472 w 6141107"/>
                <a:gd name="connsiteY9" fmla="*/ 833840 h 1039384"/>
                <a:gd name="connsiteX10" fmla="*/ 3232254 w 6141107"/>
                <a:gd name="connsiteY10" fmla="*/ 807335 h 1039384"/>
                <a:gd name="connsiteX11" fmla="*/ 3464167 w 6141107"/>
                <a:gd name="connsiteY11" fmla="*/ 621805 h 1039384"/>
                <a:gd name="connsiteX12" fmla="*/ 3556933 w 6141107"/>
                <a:gd name="connsiteY12" fmla="*/ 529040 h 1039384"/>
                <a:gd name="connsiteX13" fmla="*/ 3669576 w 6141107"/>
                <a:gd name="connsiteY13" fmla="*/ 529040 h 1039384"/>
                <a:gd name="connsiteX14" fmla="*/ 3742463 w 6141107"/>
                <a:gd name="connsiteY14" fmla="*/ 621805 h 1039384"/>
                <a:gd name="connsiteX15" fmla="*/ 3835228 w 6141107"/>
                <a:gd name="connsiteY15" fmla="*/ 608553 h 1039384"/>
                <a:gd name="connsiteX16" fmla="*/ 3981002 w 6141107"/>
                <a:gd name="connsiteY16" fmla="*/ 32083 h 1039384"/>
                <a:gd name="connsiteX17" fmla="*/ 4199663 w 6141107"/>
                <a:gd name="connsiteY17" fmla="*/ 111596 h 1039384"/>
                <a:gd name="connsiteX18" fmla="*/ 4365315 w 6141107"/>
                <a:gd name="connsiteY18" fmla="*/ 429648 h 1039384"/>
                <a:gd name="connsiteX19" fmla="*/ 4537593 w 6141107"/>
                <a:gd name="connsiteY19" fmla="*/ 800709 h 1039384"/>
                <a:gd name="connsiteX20" fmla="*/ 4683367 w 6141107"/>
                <a:gd name="connsiteY20" fmla="*/ 946483 h 1039384"/>
                <a:gd name="connsiteX21" fmla="*/ 4829141 w 6141107"/>
                <a:gd name="connsiteY21" fmla="*/ 1019370 h 1039384"/>
                <a:gd name="connsiteX22" fmla="*/ 5332724 w 6141107"/>
                <a:gd name="connsiteY22" fmla="*/ 1039248 h 1039384"/>
                <a:gd name="connsiteX23" fmla="*/ 5511628 w 6141107"/>
                <a:gd name="connsiteY23" fmla="*/ 1012744 h 1039384"/>
                <a:gd name="connsiteX24" fmla="*/ 5882689 w 6141107"/>
                <a:gd name="connsiteY24" fmla="*/ 1032622 h 1039384"/>
                <a:gd name="connsiteX25" fmla="*/ 6141107 w 6141107"/>
                <a:gd name="connsiteY25" fmla="*/ 1039248 h 1039384"/>
                <a:gd name="connsiteX0" fmla="*/ 0 w 6383274"/>
                <a:gd name="connsiteY0" fmla="*/ 1039247 h 1058050"/>
                <a:gd name="connsiteX1" fmla="*/ 773976 w 6383274"/>
                <a:gd name="connsiteY1" fmla="*/ 1039248 h 1058050"/>
                <a:gd name="connsiteX2" fmla="*/ 1436585 w 6383274"/>
                <a:gd name="connsiteY2" fmla="*/ 1025996 h 1058050"/>
                <a:gd name="connsiteX3" fmla="*/ 1748011 w 6383274"/>
                <a:gd name="connsiteY3" fmla="*/ 992866 h 1058050"/>
                <a:gd name="connsiteX4" fmla="*/ 2052811 w 6383274"/>
                <a:gd name="connsiteY4" fmla="*/ 926605 h 1058050"/>
                <a:gd name="connsiteX5" fmla="*/ 2172080 w 6383274"/>
                <a:gd name="connsiteY5" fmla="*/ 946483 h 1058050"/>
                <a:gd name="connsiteX6" fmla="*/ 2450376 w 6383274"/>
                <a:gd name="connsiteY6" fmla="*/ 953109 h 1058050"/>
                <a:gd name="connsiteX7" fmla="*/ 2622654 w 6383274"/>
                <a:gd name="connsiteY7" fmla="*/ 913353 h 1058050"/>
                <a:gd name="connsiteX8" fmla="*/ 2801559 w 6383274"/>
                <a:gd name="connsiteY8" fmla="*/ 913353 h 1058050"/>
                <a:gd name="connsiteX9" fmla="*/ 3033472 w 6383274"/>
                <a:gd name="connsiteY9" fmla="*/ 833840 h 1058050"/>
                <a:gd name="connsiteX10" fmla="*/ 3232254 w 6383274"/>
                <a:gd name="connsiteY10" fmla="*/ 807335 h 1058050"/>
                <a:gd name="connsiteX11" fmla="*/ 3464167 w 6383274"/>
                <a:gd name="connsiteY11" fmla="*/ 621805 h 1058050"/>
                <a:gd name="connsiteX12" fmla="*/ 3556933 w 6383274"/>
                <a:gd name="connsiteY12" fmla="*/ 529040 h 1058050"/>
                <a:gd name="connsiteX13" fmla="*/ 3669576 w 6383274"/>
                <a:gd name="connsiteY13" fmla="*/ 529040 h 1058050"/>
                <a:gd name="connsiteX14" fmla="*/ 3742463 w 6383274"/>
                <a:gd name="connsiteY14" fmla="*/ 621805 h 1058050"/>
                <a:gd name="connsiteX15" fmla="*/ 3835228 w 6383274"/>
                <a:gd name="connsiteY15" fmla="*/ 608553 h 1058050"/>
                <a:gd name="connsiteX16" fmla="*/ 3981002 w 6383274"/>
                <a:gd name="connsiteY16" fmla="*/ 32083 h 1058050"/>
                <a:gd name="connsiteX17" fmla="*/ 4199663 w 6383274"/>
                <a:gd name="connsiteY17" fmla="*/ 111596 h 1058050"/>
                <a:gd name="connsiteX18" fmla="*/ 4365315 w 6383274"/>
                <a:gd name="connsiteY18" fmla="*/ 429648 h 1058050"/>
                <a:gd name="connsiteX19" fmla="*/ 4537593 w 6383274"/>
                <a:gd name="connsiteY19" fmla="*/ 800709 h 1058050"/>
                <a:gd name="connsiteX20" fmla="*/ 4683367 w 6383274"/>
                <a:gd name="connsiteY20" fmla="*/ 946483 h 1058050"/>
                <a:gd name="connsiteX21" fmla="*/ 4829141 w 6383274"/>
                <a:gd name="connsiteY21" fmla="*/ 1019370 h 1058050"/>
                <a:gd name="connsiteX22" fmla="*/ 5332724 w 6383274"/>
                <a:gd name="connsiteY22" fmla="*/ 1039248 h 1058050"/>
                <a:gd name="connsiteX23" fmla="*/ 5511628 w 6383274"/>
                <a:gd name="connsiteY23" fmla="*/ 1012744 h 1058050"/>
                <a:gd name="connsiteX24" fmla="*/ 5882689 w 6383274"/>
                <a:gd name="connsiteY24" fmla="*/ 1032622 h 1058050"/>
                <a:gd name="connsiteX25" fmla="*/ 6383274 w 6383274"/>
                <a:gd name="connsiteY25" fmla="*/ 1058050 h 105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83274" h="1058050">
                  <a:moveTo>
                    <a:pt x="0" y="1039247"/>
                  </a:moveTo>
                  <a:lnTo>
                    <a:pt x="773976" y="1039248"/>
                  </a:lnTo>
                  <a:cubicBezTo>
                    <a:pt x="1061106" y="1037039"/>
                    <a:pt x="1274246" y="1033726"/>
                    <a:pt x="1436585" y="1025996"/>
                  </a:cubicBezTo>
                  <a:cubicBezTo>
                    <a:pt x="1598924" y="1018266"/>
                    <a:pt x="1645307" y="1009431"/>
                    <a:pt x="1748011" y="992866"/>
                  </a:cubicBezTo>
                  <a:cubicBezTo>
                    <a:pt x="1850715" y="976301"/>
                    <a:pt x="1982133" y="934335"/>
                    <a:pt x="2052811" y="926605"/>
                  </a:cubicBezTo>
                  <a:cubicBezTo>
                    <a:pt x="2123489" y="918875"/>
                    <a:pt x="2105819" y="942066"/>
                    <a:pt x="2172080" y="946483"/>
                  </a:cubicBezTo>
                  <a:cubicBezTo>
                    <a:pt x="2238341" y="950900"/>
                    <a:pt x="2375280" y="958631"/>
                    <a:pt x="2450376" y="953109"/>
                  </a:cubicBezTo>
                  <a:cubicBezTo>
                    <a:pt x="2525472" y="947587"/>
                    <a:pt x="2564124" y="919979"/>
                    <a:pt x="2622654" y="913353"/>
                  </a:cubicBezTo>
                  <a:cubicBezTo>
                    <a:pt x="2681185" y="906727"/>
                    <a:pt x="2733089" y="926605"/>
                    <a:pt x="2801559" y="913353"/>
                  </a:cubicBezTo>
                  <a:cubicBezTo>
                    <a:pt x="2870029" y="900101"/>
                    <a:pt x="2961689" y="851510"/>
                    <a:pt x="3033472" y="833840"/>
                  </a:cubicBezTo>
                  <a:cubicBezTo>
                    <a:pt x="3105255" y="816170"/>
                    <a:pt x="3160472" y="842674"/>
                    <a:pt x="3232254" y="807335"/>
                  </a:cubicBezTo>
                  <a:cubicBezTo>
                    <a:pt x="3304036" y="771996"/>
                    <a:pt x="3410054" y="668187"/>
                    <a:pt x="3464167" y="621805"/>
                  </a:cubicBezTo>
                  <a:cubicBezTo>
                    <a:pt x="3518280" y="575422"/>
                    <a:pt x="3522698" y="544501"/>
                    <a:pt x="3556933" y="529040"/>
                  </a:cubicBezTo>
                  <a:cubicBezTo>
                    <a:pt x="3591168" y="513579"/>
                    <a:pt x="3638654" y="513579"/>
                    <a:pt x="3669576" y="529040"/>
                  </a:cubicBezTo>
                  <a:cubicBezTo>
                    <a:pt x="3700498" y="544501"/>
                    <a:pt x="3714854" y="608553"/>
                    <a:pt x="3742463" y="621805"/>
                  </a:cubicBezTo>
                  <a:cubicBezTo>
                    <a:pt x="3770072" y="635057"/>
                    <a:pt x="3795472" y="706840"/>
                    <a:pt x="3835228" y="608553"/>
                  </a:cubicBezTo>
                  <a:cubicBezTo>
                    <a:pt x="3874985" y="510266"/>
                    <a:pt x="3920263" y="114909"/>
                    <a:pt x="3981002" y="32083"/>
                  </a:cubicBezTo>
                  <a:cubicBezTo>
                    <a:pt x="4041741" y="-50743"/>
                    <a:pt x="4135611" y="45335"/>
                    <a:pt x="4199663" y="111596"/>
                  </a:cubicBezTo>
                  <a:cubicBezTo>
                    <a:pt x="4263715" y="177857"/>
                    <a:pt x="4308993" y="314796"/>
                    <a:pt x="4365315" y="429648"/>
                  </a:cubicBezTo>
                  <a:cubicBezTo>
                    <a:pt x="4421637" y="544500"/>
                    <a:pt x="4484584" y="714570"/>
                    <a:pt x="4537593" y="800709"/>
                  </a:cubicBezTo>
                  <a:cubicBezTo>
                    <a:pt x="4590602" y="886848"/>
                    <a:pt x="4634776" y="910039"/>
                    <a:pt x="4683367" y="946483"/>
                  </a:cubicBezTo>
                  <a:cubicBezTo>
                    <a:pt x="4731958" y="982927"/>
                    <a:pt x="4720915" y="1003909"/>
                    <a:pt x="4829141" y="1019370"/>
                  </a:cubicBezTo>
                  <a:cubicBezTo>
                    <a:pt x="4937367" y="1034831"/>
                    <a:pt x="5218976" y="1040352"/>
                    <a:pt x="5332724" y="1039248"/>
                  </a:cubicBezTo>
                  <a:cubicBezTo>
                    <a:pt x="5446472" y="1038144"/>
                    <a:pt x="5419967" y="1013848"/>
                    <a:pt x="5511628" y="1012744"/>
                  </a:cubicBezTo>
                  <a:cubicBezTo>
                    <a:pt x="5603289" y="1011640"/>
                    <a:pt x="5777776" y="1028205"/>
                    <a:pt x="5882689" y="1032622"/>
                  </a:cubicBezTo>
                  <a:lnTo>
                    <a:pt x="6383274" y="1058050"/>
                  </a:lnTo>
                </a:path>
              </a:pathLst>
            </a:custGeom>
            <a:noFill/>
            <a:ln w="76200">
              <a:solidFill>
                <a:srgbClr val="FD8D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4DDFB6B-DCB8-60AB-2BA6-6ABD9CFD7FB9}"/>
                </a:ext>
              </a:extLst>
            </p:cNvPr>
            <p:cNvSpPr/>
            <p:nvPr/>
          </p:nvSpPr>
          <p:spPr>
            <a:xfrm>
              <a:off x="6402753" y="4165505"/>
              <a:ext cx="2400703" cy="1036715"/>
            </a:xfrm>
            <a:custGeom>
              <a:avLst/>
              <a:gdLst>
                <a:gd name="connsiteX0" fmla="*/ 67619 w 1640681"/>
                <a:gd name="connsiteY0" fmla="*/ 873154 h 883677"/>
                <a:gd name="connsiteX1" fmla="*/ 282364 w 1640681"/>
                <a:gd name="connsiteY1" fmla="*/ 873154 h 883677"/>
                <a:gd name="connsiteX2" fmla="*/ 441691 w 1640681"/>
                <a:gd name="connsiteY2" fmla="*/ 734608 h 883677"/>
                <a:gd name="connsiteX3" fmla="*/ 580237 w 1640681"/>
                <a:gd name="connsiteY3" fmla="*/ 312045 h 883677"/>
                <a:gd name="connsiteX4" fmla="*/ 663364 w 1640681"/>
                <a:gd name="connsiteY4" fmla="*/ 48808 h 883677"/>
                <a:gd name="connsiteX5" fmla="*/ 753419 w 1640681"/>
                <a:gd name="connsiteY5" fmla="*/ 7245 h 883677"/>
                <a:gd name="connsiteX6" fmla="*/ 822691 w 1640681"/>
                <a:gd name="connsiteY6" fmla="*/ 138863 h 883677"/>
                <a:gd name="connsiteX7" fmla="*/ 926600 w 1640681"/>
                <a:gd name="connsiteY7" fmla="*/ 575281 h 883677"/>
                <a:gd name="connsiteX8" fmla="*/ 1044364 w 1640681"/>
                <a:gd name="connsiteY8" fmla="*/ 734608 h 883677"/>
                <a:gd name="connsiteX9" fmla="*/ 1293746 w 1640681"/>
                <a:gd name="connsiteY9" fmla="*/ 838518 h 883677"/>
                <a:gd name="connsiteX10" fmla="*/ 1584691 w 1640681"/>
                <a:gd name="connsiteY10" fmla="*/ 866227 h 883677"/>
                <a:gd name="connsiteX11" fmla="*/ 67619 w 1640681"/>
                <a:gd name="connsiteY11" fmla="*/ 873154 h 88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40681" h="883677">
                  <a:moveTo>
                    <a:pt x="67619" y="873154"/>
                  </a:moveTo>
                  <a:cubicBezTo>
                    <a:pt x="-149435" y="874308"/>
                    <a:pt x="220019" y="896245"/>
                    <a:pt x="282364" y="873154"/>
                  </a:cubicBezTo>
                  <a:cubicBezTo>
                    <a:pt x="344709" y="850063"/>
                    <a:pt x="392046" y="828126"/>
                    <a:pt x="441691" y="734608"/>
                  </a:cubicBezTo>
                  <a:cubicBezTo>
                    <a:pt x="491336" y="641090"/>
                    <a:pt x="543292" y="426345"/>
                    <a:pt x="580237" y="312045"/>
                  </a:cubicBezTo>
                  <a:cubicBezTo>
                    <a:pt x="617183" y="197745"/>
                    <a:pt x="634500" y="99608"/>
                    <a:pt x="663364" y="48808"/>
                  </a:cubicBezTo>
                  <a:cubicBezTo>
                    <a:pt x="692228" y="-1992"/>
                    <a:pt x="726865" y="-7764"/>
                    <a:pt x="753419" y="7245"/>
                  </a:cubicBezTo>
                  <a:cubicBezTo>
                    <a:pt x="779973" y="22254"/>
                    <a:pt x="793828" y="44190"/>
                    <a:pt x="822691" y="138863"/>
                  </a:cubicBezTo>
                  <a:cubicBezTo>
                    <a:pt x="851554" y="233536"/>
                    <a:pt x="889655" y="475990"/>
                    <a:pt x="926600" y="575281"/>
                  </a:cubicBezTo>
                  <a:cubicBezTo>
                    <a:pt x="963545" y="674572"/>
                    <a:pt x="983173" y="690735"/>
                    <a:pt x="1044364" y="734608"/>
                  </a:cubicBezTo>
                  <a:cubicBezTo>
                    <a:pt x="1105555" y="778481"/>
                    <a:pt x="1203691" y="816581"/>
                    <a:pt x="1293746" y="838518"/>
                  </a:cubicBezTo>
                  <a:cubicBezTo>
                    <a:pt x="1383801" y="860455"/>
                    <a:pt x="1786736" y="861609"/>
                    <a:pt x="1584691" y="866227"/>
                  </a:cubicBezTo>
                  <a:cubicBezTo>
                    <a:pt x="1382646" y="870845"/>
                    <a:pt x="284673" y="872000"/>
                    <a:pt x="67619" y="873154"/>
                  </a:cubicBezTo>
                  <a:close/>
                </a:path>
              </a:pathLst>
            </a:custGeom>
            <a:solidFill>
              <a:srgbClr val="36738F">
                <a:alpha val="30000"/>
              </a:srgb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 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68DB836-2910-8A4E-17F2-46041E2B149F}"/>
                </a:ext>
              </a:extLst>
            </p:cNvPr>
            <p:cNvSpPr/>
            <p:nvPr/>
          </p:nvSpPr>
          <p:spPr>
            <a:xfrm>
              <a:off x="1222708" y="4169560"/>
              <a:ext cx="9482226" cy="1034894"/>
            </a:xfrm>
            <a:custGeom>
              <a:avLst/>
              <a:gdLst>
                <a:gd name="connsiteX0" fmla="*/ 0 w 6480313"/>
                <a:gd name="connsiteY0" fmla="*/ 680003 h 707264"/>
                <a:gd name="connsiteX1" fmla="*/ 2272748 w 6480313"/>
                <a:gd name="connsiteY1" fmla="*/ 699881 h 707264"/>
                <a:gd name="connsiteX2" fmla="*/ 3279913 w 6480313"/>
                <a:gd name="connsiteY2" fmla="*/ 699881 h 707264"/>
                <a:gd name="connsiteX3" fmla="*/ 3849756 w 6480313"/>
                <a:gd name="connsiteY3" fmla="*/ 693255 h 707264"/>
                <a:gd name="connsiteX4" fmla="*/ 3995530 w 6480313"/>
                <a:gd name="connsiteY4" fmla="*/ 573985 h 707264"/>
                <a:gd name="connsiteX5" fmla="*/ 4167809 w 6480313"/>
                <a:gd name="connsiteY5" fmla="*/ 110159 h 707264"/>
                <a:gd name="connsiteX6" fmla="*/ 4287078 w 6480313"/>
                <a:gd name="connsiteY6" fmla="*/ 10768 h 707264"/>
                <a:gd name="connsiteX7" fmla="*/ 4412974 w 6480313"/>
                <a:gd name="connsiteY7" fmla="*/ 295690 h 707264"/>
                <a:gd name="connsiteX8" fmla="*/ 4485861 w 6480313"/>
                <a:gd name="connsiteY8" fmla="*/ 501098 h 707264"/>
                <a:gd name="connsiteX9" fmla="*/ 4545495 w 6480313"/>
                <a:gd name="connsiteY9" fmla="*/ 593864 h 707264"/>
                <a:gd name="connsiteX10" fmla="*/ 4817165 w 6480313"/>
                <a:gd name="connsiteY10" fmla="*/ 693255 h 707264"/>
                <a:gd name="connsiteX11" fmla="*/ 5181600 w 6480313"/>
                <a:gd name="connsiteY11" fmla="*/ 706507 h 707264"/>
                <a:gd name="connsiteX12" fmla="*/ 6480313 w 6480313"/>
                <a:gd name="connsiteY12" fmla="*/ 706507 h 707264"/>
                <a:gd name="connsiteX0" fmla="*/ 0 w 6480313"/>
                <a:gd name="connsiteY0" fmla="*/ 680003 h 707264"/>
                <a:gd name="connsiteX1" fmla="*/ 2272748 w 6480313"/>
                <a:gd name="connsiteY1" fmla="*/ 699881 h 707264"/>
                <a:gd name="connsiteX2" fmla="*/ 3279913 w 6480313"/>
                <a:gd name="connsiteY2" fmla="*/ 699881 h 707264"/>
                <a:gd name="connsiteX3" fmla="*/ 3849756 w 6480313"/>
                <a:gd name="connsiteY3" fmla="*/ 693255 h 707264"/>
                <a:gd name="connsiteX4" fmla="*/ 3995530 w 6480313"/>
                <a:gd name="connsiteY4" fmla="*/ 573985 h 707264"/>
                <a:gd name="connsiteX5" fmla="*/ 4167809 w 6480313"/>
                <a:gd name="connsiteY5" fmla="*/ 110159 h 707264"/>
                <a:gd name="connsiteX6" fmla="*/ 4287078 w 6480313"/>
                <a:gd name="connsiteY6" fmla="*/ 10768 h 707264"/>
                <a:gd name="connsiteX7" fmla="*/ 4412974 w 6480313"/>
                <a:gd name="connsiteY7" fmla="*/ 295690 h 707264"/>
                <a:gd name="connsiteX8" fmla="*/ 4485861 w 6480313"/>
                <a:gd name="connsiteY8" fmla="*/ 501098 h 707264"/>
                <a:gd name="connsiteX9" fmla="*/ 4575733 w 6480313"/>
                <a:gd name="connsiteY9" fmla="*/ 593864 h 707264"/>
                <a:gd name="connsiteX10" fmla="*/ 4817165 w 6480313"/>
                <a:gd name="connsiteY10" fmla="*/ 693255 h 707264"/>
                <a:gd name="connsiteX11" fmla="*/ 5181600 w 6480313"/>
                <a:gd name="connsiteY11" fmla="*/ 706507 h 707264"/>
                <a:gd name="connsiteX12" fmla="*/ 6480313 w 6480313"/>
                <a:gd name="connsiteY12" fmla="*/ 706507 h 7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80313" h="707264">
                  <a:moveTo>
                    <a:pt x="0" y="680003"/>
                  </a:moveTo>
                  <a:lnTo>
                    <a:pt x="2272748" y="699881"/>
                  </a:lnTo>
                  <a:lnTo>
                    <a:pt x="3279913" y="699881"/>
                  </a:lnTo>
                  <a:cubicBezTo>
                    <a:pt x="3542748" y="698777"/>
                    <a:pt x="3730487" y="714238"/>
                    <a:pt x="3849756" y="693255"/>
                  </a:cubicBezTo>
                  <a:cubicBezTo>
                    <a:pt x="3969025" y="672272"/>
                    <a:pt x="3942521" y="671168"/>
                    <a:pt x="3995530" y="573985"/>
                  </a:cubicBezTo>
                  <a:cubicBezTo>
                    <a:pt x="4048539" y="476802"/>
                    <a:pt x="4119218" y="204028"/>
                    <a:pt x="4167809" y="110159"/>
                  </a:cubicBezTo>
                  <a:cubicBezTo>
                    <a:pt x="4216400" y="16290"/>
                    <a:pt x="4246217" y="-20154"/>
                    <a:pt x="4287078" y="10768"/>
                  </a:cubicBezTo>
                  <a:cubicBezTo>
                    <a:pt x="4327939" y="41690"/>
                    <a:pt x="4379844" y="213968"/>
                    <a:pt x="4412974" y="295690"/>
                  </a:cubicBezTo>
                  <a:cubicBezTo>
                    <a:pt x="4446105" y="377412"/>
                    <a:pt x="4458735" y="451402"/>
                    <a:pt x="4485861" y="501098"/>
                  </a:cubicBezTo>
                  <a:cubicBezTo>
                    <a:pt x="4512987" y="550794"/>
                    <a:pt x="4520516" y="561838"/>
                    <a:pt x="4575733" y="593864"/>
                  </a:cubicBezTo>
                  <a:cubicBezTo>
                    <a:pt x="4630950" y="625890"/>
                    <a:pt x="4716187" y="674481"/>
                    <a:pt x="4817165" y="693255"/>
                  </a:cubicBezTo>
                  <a:cubicBezTo>
                    <a:pt x="4918143" y="712029"/>
                    <a:pt x="5181600" y="706507"/>
                    <a:pt x="5181600" y="706507"/>
                  </a:cubicBezTo>
                  <a:lnTo>
                    <a:pt x="6480313" y="706507"/>
                  </a:lnTo>
                </a:path>
              </a:pathLst>
            </a:custGeom>
            <a:noFill/>
            <a:ln w="76200"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FEB7EF6-7C9F-5121-7F18-DF5FCD14F7BE}"/>
                </a:ext>
              </a:extLst>
            </p:cNvPr>
            <p:cNvSpPr/>
            <p:nvPr/>
          </p:nvSpPr>
          <p:spPr>
            <a:xfrm>
              <a:off x="1374054" y="2768902"/>
              <a:ext cx="9411494" cy="1016537"/>
            </a:xfrm>
            <a:custGeom>
              <a:avLst/>
              <a:gdLst>
                <a:gd name="connsiteX0" fmla="*/ 0 w 2106269"/>
                <a:gd name="connsiteY0" fmla="*/ 230124 h 230124"/>
                <a:gd name="connsiteX1" fmla="*/ 0 w 2106269"/>
                <a:gd name="connsiteY1" fmla="*/ 230124 h 230124"/>
                <a:gd name="connsiteX2" fmla="*/ 8459 w 2106269"/>
                <a:gd name="connsiteY2" fmla="*/ 230124 h 230124"/>
                <a:gd name="connsiteX3" fmla="*/ 16918 w 2106269"/>
                <a:gd name="connsiteY3" fmla="*/ 230124 h 230124"/>
                <a:gd name="connsiteX4" fmla="*/ 25377 w 2106269"/>
                <a:gd name="connsiteY4" fmla="*/ 230124 h 230124"/>
                <a:gd name="connsiteX5" fmla="*/ 33836 w 2106269"/>
                <a:gd name="connsiteY5" fmla="*/ 230124 h 230124"/>
                <a:gd name="connsiteX6" fmla="*/ 42295 w 2106269"/>
                <a:gd name="connsiteY6" fmla="*/ 230124 h 230124"/>
                <a:gd name="connsiteX7" fmla="*/ 50754 w 2106269"/>
                <a:gd name="connsiteY7" fmla="*/ 230124 h 230124"/>
                <a:gd name="connsiteX8" fmla="*/ 59212 w 2106269"/>
                <a:gd name="connsiteY8" fmla="*/ 230124 h 230124"/>
                <a:gd name="connsiteX9" fmla="*/ 67671 w 2106269"/>
                <a:gd name="connsiteY9" fmla="*/ 230124 h 230124"/>
                <a:gd name="connsiteX10" fmla="*/ 76130 w 2106269"/>
                <a:gd name="connsiteY10" fmla="*/ 230124 h 230124"/>
                <a:gd name="connsiteX11" fmla="*/ 84589 w 2106269"/>
                <a:gd name="connsiteY11" fmla="*/ 230124 h 230124"/>
                <a:gd name="connsiteX12" fmla="*/ 93048 w 2106269"/>
                <a:gd name="connsiteY12" fmla="*/ 230124 h 230124"/>
                <a:gd name="connsiteX13" fmla="*/ 101507 w 2106269"/>
                <a:gd name="connsiteY13" fmla="*/ 230124 h 230124"/>
                <a:gd name="connsiteX14" fmla="*/ 109966 w 2106269"/>
                <a:gd name="connsiteY14" fmla="*/ 230124 h 230124"/>
                <a:gd name="connsiteX15" fmla="*/ 118425 w 2106269"/>
                <a:gd name="connsiteY15" fmla="*/ 230124 h 230124"/>
                <a:gd name="connsiteX16" fmla="*/ 126884 w 2106269"/>
                <a:gd name="connsiteY16" fmla="*/ 230124 h 230124"/>
                <a:gd name="connsiteX17" fmla="*/ 135343 w 2106269"/>
                <a:gd name="connsiteY17" fmla="*/ 230124 h 230124"/>
                <a:gd name="connsiteX18" fmla="*/ 143802 w 2106269"/>
                <a:gd name="connsiteY18" fmla="*/ 230124 h 230124"/>
                <a:gd name="connsiteX19" fmla="*/ 152261 w 2106269"/>
                <a:gd name="connsiteY19" fmla="*/ 230124 h 230124"/>
                <a:gd name="connsiteX20" fmla="*/ 160720 w 2106269"/>
                <a:gd name="connsiteY20" fmla="*/ 230124 h 230124"/>
                <a:gd name="connsiteX21" fmla="*/ 169179 w 2106269"/>
                <a:gd name="connsiteY21" fmla="*/ 230124 h 230124"/>
                <a:gd name="connsiteX22" fmla="*/ 177637 w 2106269"/>
                <a:gd name="connsiteY22" fmla="*/ 230124 h 230124"/>
                <a:gd name="connsiteX23" fmla="*/ 186096 w 2106269"/>
                <a:gd name="connsiteY23" fmla="*/ 230124 h 230124"/>
                <a:gd name="connsiteX24" fmla="*/ 194555 w 2106269"/>
                <a:gd name="connsiteY24" fmla="*/ 230124 h 230124"/>
                <a:gd name="connsiteX25" fmla="*/ 203014 w 2106269"/>
                <a:gd name="connsiteY25" fmla="*/ 230124 h 230124"/>
                <a:gd name="connsiteX26" fmla="*/ 211473 w 2106269"/>
                <a:gd name="connsiteY26" fmla="*/ 230124 h 230124"/>
                <a:gd name="connsiteX27" fmla="*/ 219932 w 2106269"/>
                <a:gd name="connsiteY27" fmla="*/ 230124 h 230124"/>
                <a:gd name="connsiteX28" fmla="*/ 228391 w 2106269"/>
                <a:gd name="connsiteY28" fmla="*/ 230124 h 230124"/>
                <a:gd name="connsiteX29" fmla="*/ 236850 w 2106269"/>
                <a:gd name="connsiteY29" fmla="*/ 230124 h 230124"/>
                <a:gd name="connsiteX30" fmla="*/ 245309 w 2106269"/>
                <a:gd name="connsiteY30" fmla="*/ 230124 h 230124"/>
                <a:gd name="connsiteX31" fmla="*/ 253768 w 2106269"/>
                <a:gd name="connsiteY31" fmla="*/ 230124 h 230124"/>
                <a:gd name="connsiteX32" fmla="*/ 262227 w 2106269"/>
                <a:gd name="connsiteY32" fmla="*/ 230124 h 230124"/>
                <a:gd name="connsiteX33" fmla="*/ 270686 w 2106269"/>
                <a:gd name="connsiteY33" fmla="*/ 230124 h 230124"/>
                <a:gd name="connsiteX34" fmla="*/ 279145 w 2106269"/>
                <a:gd name="connsiteY34" fmla="*/ 230124 h 230124"/>
                <a:gd name="connsiteX35" fmla="*/ 287604 w 2106269"/>
                <a:gd name="connsiteY35" fmla="*/ 230124 h 230124"/>
                <a:gd name="connsiteX36" fmla="*/ 296062 w 2106269"/>
                <a:gd name="connsiteY36" fmla="*/ 230124 h 230124"/>
                <a:gd name="connsiteX37" fmla="*/ 304521 w 2106269"/>
                <a:gd name="connsiteY37" fmla="*/ 230124 h 230124"/>
                <a:gd name="connsiteX38" fmla="*/ 312980 w 2106269"/>
                <a:gd name="connsiteY38" fmla="*/ 230124 h 230124"/>
                <a:gd name="connsiteX39" fmla="*/ 321439 w 2106269"/>
                <a:gd name="connsiteY39" fmla="*/ 230124 h 230124"/>
                <a:gd name="connsiteX40" fmla="*/ 329898 w 2106269"/>
                <a:gd name="connsiteY40" fmla="*/ 230124 h 230124"/>
                <a:gd name="connsiteX41" fmla="*/ 338357 w 2106269"/>
                <a:gd name="connsiteY41" fmla="*/ 230124 h 230124"/>
                <a:gd name="connsiteX42" fmla="*/ 346816 w 2106269"/>
                <a:gd name="connsiteY42" fmla="*/ 230124 h 230124"/>
                <a:gd name="connsiteX43" fmla="*/ 355275 w 2106269"/>
                <a:gd name="connsiteY43" fmla="*/ 230124 h 230124"/>
                <a:gd name="connsiteX44" fmla="*/ 363734 w 2106269"/>
                <a:gd name="connsiteY44" fmla="*/ 230124 h 230124"/>
                <a:gd name="connsiteX45" fmla="*/ 372193 w 2106269"/>
                <a:gd name="connsiteY45" fmla="*/ 230124 h 230124"/>
                <a:gd name="connsiteX46" fmla="*/ 380652 w 2106269"/>
                <a:gd name="connsiteY46" fmla="*/ 230124 h 230124"/>
                <a:gd name="connsiteX47" fmla="*/ 389111 w 2106269"/>
                <a:gd name="connsiteY47" fmla="*/ 230124 h 230124"/>
                <a:gd name="connsiteX48" fmla="*/ 397570 w 2106269"/>
                <a:gd name="connsiteY48" fmla="*/ 230124 h 230124"/>
                <a:gd name="connsiteX49" fmla="*/ 406028 w 2106269"/>
                <a:gd name="connsiteY49" fmla="*/ 230124 h 230124"/>
                <a:gd name="connsiteX50" fmla="*/ 414487 w 2106269"/>
                <a:gd name="connsiteY50" fmla="*/ 230124 h 230124"/>
                <a:gd name="connsiteX51" fmla="*/ 422946 w 2106269"/>
                <a:gd name="connsiteY51" fmla="*/ 230124 h 230124"/>
                <a:gd name="connsiteX52" fmla="*/ 431405 w 2106269"/>
                <a:gd name="connsiteY52" fmla="*/ 230124 h 230124"/>
                <a:gd name="connsiteX53" fmla="*/ 439864 w 2106269"/>
                <a:gd name="connsiteY53" fmla="*/ 230124 h 230124"/>
                <a:gd name="connsiteX54" fmla="*/ 448323 w 2106269"/>
                <a:gd name="connsiteY54" fmla="*/ 230124 h 230124"/>
                <a:gd name="connsiteX55" fmla="*/ 456782 w 2106269"/>
                <a:gd name="connsiteY55" fmla="*/ 230124 h 230124"/>
                <a:gd name="connsiteX56" fmla="*/ 465241 w 2106269"/>
                <a:gd name="connsiteY56" fmla="*/ 230124 h 230124"/>
                <a:gd name="connsiteX57" fmla="*/ 473700 w 2106269"/>
                <a:gd name="connsiteY57" fmla="*/ 230124 h 230124"/>
                <a:gd name="connsiteX58" fmla="*/ 482159 w 2106269"/>
                <a:gd name="connsiteY58" fmla="*/ 230124 h 230124"/>
                <a:gd name="connsiteX59" fmla="*/ 490618 w 2106269"/>
                <a:gd name="connsiteY59" fmla="*/ 230124 h 230124"/>
                <a:gd name="connsiteX60" fmla="*/ 499077 w 2106269"/>
                <a:gd name="connsiteY60" fmla="*/ 230124 h 230124"/>
                <a:gd name="connsiteX61" fmla="*/ 507536 w 2106269"/>
                <a:gd name="connsiteY61" fmla="*/ 230124 h 230124"/>
                <a:gd name="connsiteX62" fmla="*/ 515995 w 2106269"/>
                <a:gd name="connsiteY62" fmla="*/ 230124 h 230124"/>
                <a:gd name="connsiteX63" fmla="*/ 524453 w 2106269"/>
                <a:gd name="connsiteY63" fmla="*/ 230124 h 230124"/>
                <a:gd name="connsiteX64" fmla="*/ 532912 w 2106269"/>
                <a:gd name="connsiteY64" fmla="*/ 230124 h 230124"/>
                <a:gd name="connsiteX65" fmla="*/ 541371 w 2106269"/>
                <a:gd name="connsiteY65" fmla="*/ 230124 h 230124"/>
                <a:gd name="connsiteX66" fmla="*/ 549830 w 2106269"/>
                <a:gd name="connsiteY66" fmla="*/ 230124 h 230124"/>
                <a:gd name="connsiteX67" fmla="*/ 558289 w 2106269"/>
                <a:gd name="connsiteY67" fmla="*/ 230124 h 230124"/>
                <a:gd name="connsiteX68" fmla="*/ 566748 w 2106269"/>
                <a:gd name="connsiteY68" fmla="*/ 230124 h 230124"/>
                <a:gd name="connsiteX69" fmla="*/ 575207 w 2106269"/>
                <a:gd name="connsiteY69" fmla="*/ 230124 h 230124"/>
                <a:gd name="connsiteX70" fmla="*/ 583666 w 2106269"/>
                <a:gd name="connsiteY70" fmla="*/ 230124 h 230124"/>
                <a:gd name="connsiteX71" fmla="*/ 592125 w 2106269"/>
                <a:gd name="connsiteY71" fmla="*/ 230124 h 230124"/>
                <a:gd name="connsiteX72" fmla="*/ 600584 w 2106269"/>
                <a:gd name="connsiteY72" fmla="*/ 230124 h 230124"/>
                <a:gd name="connsiteX73" fmla="*/ 609043 w 2106269"/>
                <a:gd name="connsiteY73" fmla="*/ 230124 h 230124"/>
                <a:gd name="connsiteX74" fmla="*/ 617502 w 2106269"/>
                <a:gd name="connsiteY74" fmla="*/ 230124 h 230124"/>
                <a:gd name="connsiteX75" fmla="*/ 625961 w 2106269"/>
                <a:gd name="connsiteY75" fmla="*/ 230124 h 230124"/>
                <a:gd name="connsiteX76" fmla="*/ 634419 w 2106269"/>
                <a:gd name="connsiteY76" fmla="*/ 230124 h 230124"/>
                <a:gd name="connsiteX77" fmla="*/ 642878 w 2106269"/>
                <a:gd name="connsiteY77" fmla="*/ 230124 h 230124"/>
                <a:gd name="connsiteX78" fmla="*/ 651337 w 2106269"/>
                <a:gd name="connsiteY78" fmla="*/ 230124 h 230124"/>
                <a:gd name="connsiteX79" fmla="*/ 659796 w 2106269"/>
                <a:gd name="connsiteY79" fmla="*/ 230124 h 230124"/>
                <a:gd name="connsiteX80" fmla="*/ 668255 w 2106269"/>
                <a:gd name="connsiteY80" fmla="*/ 230124 h 230124"/>
                <a:gd name="connsiteX81" fmla="*/ 676714 w 2106269"/>
                <a:gd name="connsiteY81" fmla="*/ 230124 h 230124"/>
                <a:gd name="connsiteX82" fmla="*/ 685173 w 2106269"/>
                <a:gd name="connsiteY82" fmla="*/ 230124 h 230124"/>
                <a:gd name="connsiteX83" fmla="*/ 693632 w 2106269"/>
                <a:gd name="connsiteY83" fmla="*/ 230124 h 230124"/>
                <a:gd name="connsiteX84" fmla="*/ 702091 w 2106269"/>
                <a:gd name="connsiteY84" fmla="*/ 230124 h 230124"/>
                <a:gd name="connsiteX85" fmla="*/ 710550 w 2106269"/>
                <a:gd name="connsiteY85" fmla="*/ 230124 h 230124"/>
                <a:gd name="connsiteX86" fmla="*/ 719009 w 2106269"/>
                <a:gd name="connsiteY86" fmla="*/ 230124 h 230124"/>
                <a:gd name="connsiteX87" fmla="*/ 727468 w 2106269"/>
                <a:gd name="connsiteY87" fmla="*/ 230124 h 230124"/>
                <a:gd name="connsiteX88" fmla="*/ 735927 w 2106269"/>
                <a:gd name="connsiteY88" fmla="*/ 230124 h 230124"/>
                <a:gd name="connsiteX89" fmla="*/ 744386 w 2106269"/>
                <a:gd name="connsiteY89" fmla="*/ 230124 h 230124"/>
                <a:gd name="connsiteX90" fmla="*/ 752844 w 2106269"/>
                <a:gd name="connsiteY90" fmla="*/ 230124 h 230124"/>
                <a:gd name="connsiteX91" fmla="*/ 761303 w 2106269"/>
                <a:gd name="connsiteY91" fmla="*/ 230124 h 230124"/>
                <a:gd name="connsiteX92" fmla="*/ 769762 w 2106269"/>
                <a:gd name="connsiteY92" fmla="*/ 230124 h 230124"/>
                <a:gd name="connsiteX93" fmla="*/ 778221 w 2106269"/>
                <a:gd name="connsiteY93" fmla="*/ 230124 h 230124"/>
                <a:gd name="connsiteX94" fmla="*/ 786680 w 2106269"/>
                <a:gd name="connsiteY94" fmla="*/ 230124 h 230124"/>
                <a:gd name="connsiteX95" fmla="*/ 795139 w 2106269"/>
                <a:gd name="connsiteY95" fmla="*/ 230124 h 230124"/>
                <a:gd name="connsiteX96" fmla="*/ 803598 w 2106269"/>
                <a:gd name="connsiteY96" fmla="*/ 230124 h 230124"/>
                <a:gd name="connsiteX97" fmla="*/ 812057 w 2106269"/>
                <a:gd name="connsiteY97" fmla="*/ 230124 h 230124"/>
                <a:gd name="connsiteX98" fmla="*/ 820516 w 2106269"/>
                <a:gd name="connsiteY98" fmla="*/ 230124 h 230124"/>
                <a:gd name="connsiteX99" fmla="*/ 828975 w 2106269"/>
                <a:gd name="connsiteY99" fmla="*/ 230124 h 230124"/>
                <a:gd name="connsiteX100" fmla="*/ 837434 w 2106269"/>
                <a:gd name="connsiteY100" fmla="*/ 230124 h 230124"/>
                <a:gd name="connsiteX101" fmla="*/ 845893 w 2106269"/>
                <a:gd name="connsiteY101" fmla="*/ 230124 h 230124"/>
                <a:gd name="connsiteX102" fmla="*/ 854352 w 2106269"/>
                <a:gd name="connsiteY102" fmla="*/ 230124 h 230124"/>
                <a:gd name="connsiteX103" fmla="*/ 862810 w 2106269"/>
                <a:gd name="connsiteY103" fmla="*/ 230124 h 230124"/>
                <a:gd name="connsiteX104" fmla="*/ 871269 w 2106269"/>
                <a:gd name="connsiteY104" fmla="*/ 230124 h 230124"/>
                <a:gd name="connsiteX105" fmla="*/ 879728 w 2106269"/>
                <a:gd name="connsiteY105" fmla="*/ 230124 h 230124"/>
                <a:gd name="connsiteX106" fmla="*/ 888187 w 2106269"/>
                <a:gd name="connsiteY106" fmla="*/ 230124 h 230124"/>
                <a:gd name="connsiteX107" fmla="*/ 896646 w 2106269"/>
                <a:gd name="connsiteY107" fmla="*/ 230124 h 230124"/>
                <a:gd name="connsiteX108" fmla="*/ 905105 w 2106269"/>
                <a:gd name="connsiteY108" fmla="*/ 230124 h 230124"/>
                <a:gd name="connsiteX109" fmla="*/ 913564 w 2106269"/>
                <a:gd name="connsiteY109" fmla="*/ 230124 h 230124"/>
                <a:gd name="connsiteX110" fmla="*/ 922023 w 2106269"/>
                <a:gd name="connsiteY110" fmla="*/ 230124 h 230124"/>
                <a:gd name="connsiteX111" fmla="*/ 930482 w 2106269"/>
                <a:gd name="connsiteY111" fmla="*/ 230124 h 230124"/>
                <a:gd name="connsiteX112" fmla="*/ 938941 w 2106269"/>
                <a:gd name="connsiteY112" fmla="*/ 230124 h 230124"/>
                <a:gd name="connsiteX113" fmla="*/ 947400 w 2106269"/>
                <a:gd name="connsiteY113" fmla="*/ 230124 h 230124"/>
                <a:gd name="connsiteX114" fmla="*/ 955859 w 2106269"/>
                <a:gd name="connsiteY114" fmla="*/ 230124 h 230124"/>
                <a:gd name="connsiteX115" fmla="*/ 964318 w 2106269"/>
                <a:gd name="connsiteY115" fmla="*/ 230124 h 230124"/>
                <a:gd name="connsiteX116" fmla="*/ 972777 w 2106269"/>
                <a:gd name="connsiteY116" fmla="*/ 230124 h 230124"/>
                <a:gd name="connsiteX117" fmla="*/ 981235 w 2106269"/>
                <a:gd name="connsiteY117" fmla="*/ 230124 h 230124"/>
                <a:gd name="connsiteX118" fmla="*/ 989694 w 2106269"/>
                <a:gd name="connsiteY118" fmla="*/ 230124 h 230124"/>
                <a:gd name="connsiteX119" fmla="*/ 998153 w 2106269"/>
                <a:gd name="connsiteY119" fmla="*/ 230124 h 230124"/>
                <a:gd name="connsiteX120" fmla="*/ 1006612 w 2106269"/>
                <a:gd name="connsiteY120" fmla="*/ 230124 h 230124"/>
                <a:gd name="connsiteX121" fmla="*/ 1015071 w 2106269"/>
                <a:gd name="connsiteY121" fmla="*/ 230124 h 230124"/>
                <a:gd name="connsiteX122" fmla="*/ 1023530 w 2106269"/>
                <a:gd name="connsiteY122" fmla="*/ 230124 h 230124"/>
                <a:gd name="connsiteX123" fmla="*/ 1031989 w 2106269"/>
                <a:gd name="connsiteY123" fmla="*/ 230124 h 230124"/>
                <a:gd name="connsiteX124" fmla="*/ 1040448 w 2106269"/>
                <a:gd name="connsiteY124" fmla="*/ 230124 h 230124"/>
                <a:gd name="connsiteX125" fmla="*/ 1048907 w 2106269"/>
                <a:gd name="connsiteY125" fmla="*/ 230124 h 230124"/>
                <a:gd name="connsiteX126" fmla="*/ 1057366 w 2106269"/>
                <a:gd name="connsiteY126" fmla="*/ 230124 h 230124"/>
                <a:gd name="connsiteX127" fmla="*/ 1065825 w 2106269"/>
                <a:gd name="connsiteY127" fmla="*/ 230124 h 230124"/>
                <a:gd name="connsiteX128" fmla="*/ 1074284 w 2106269"/>
                <a:gd name="connsiteY128" fmla="*/ 230124 h 230124"/>
                <a:gd name="connsiteX129" fmla="*/ 1082743 w 2106269"/>
                <a:gd name="connsiteY129" fmla="*/ 230124 h 230124"/>
                <a:gd name="connsiteX130" fmla="*/ 1091201 w 2106269"/>
                <a:gd name="connsiteY130" fmla="*/ 230124 h 230124"/>
                <a:gd name="connsiteX131" fmla="*/ 1099660 w 2106269"/>
                <a:gd name="connsiteY131" fmla="*/ 230124 h 230124"/>
                <a:gd name="connsiteX132" fmla="*/ 1108119 w 2106269"/>
                <a:gd name="connsiteY132" fmla="*/ 230124 h 230124"/>
                <a:gd name="connsiteX133" fmla="*/ 1116578 w 2106269"/>
                <a:gd name="connsiteY133" fmla="*/ 230124 h 230124"/>
                <a:gd name="connsiteX134" fmla="*/ 1125042 w 2106269"/>
                <a:gd name="connsiteY134" fmla="*/ 230124 h 230124"/>
                <a:gd name="connsiteX135" fmla="*/ 1133494 w 2106269"/>
                <a:gd name="connsiteY135" fmla="*/ 230124 h 230124"/>
                <a:gd name="connsiteX136" fmla="*/ 1141958 w 2106269"/>
                <a:gd name="connsiteY136" fmla="*/ 230124 h 230124"/>
                <a:gd name="connsiteX137" fmla="*/ 1150409 w 2106269"/>
                <a:gd name="connsiteY137" fmla="*/ 230124 h 230124"/>
                <a:gd name="connsiteX138" fmla="*/ 1158873 w 2106269"/>
                <a:gd name="connsiteY138" fmla="*/ 230124 h 230124"/>
                <a:gd name="connsiteX139" fmla="*/ 1167337 w 2106269"/>
                <a:gd name="connsiteY139" fmla="*/ 230124 h 230124"/>
                <a:gd name="connsiteX140" fmla="*/ 1175788 w 2106269"/>
                <a:gd name="connsiteY140" fmla="*/ 230123 h 230124"/>
                <a:gd name="connsiteX141" fmla="*/ 1184252 w 2106269"/>
                <a:gd name="connsiteY141" fmla="*/ 230121 h 230124"/>
                <a:gd name="connsiteX142" fmla="*/ 1192704 w 2106269"/>
                <a:gd name="connsiteY142" fmla="*/ 230116 h 230124"/>
                <a:gd name="connsiteX143" fmla="*/ 1201167 w 2106269"/>
                <a:gd name="connsiteY143" fmla="*/ 230106 h 230124"/>
                <a:gd name="connsiteX144" fmla="*/ 1209632 w 2106269"/>
                <a:gd name="connsiteY144" fmla="*/ 230082 h 230124"/>
                <a:gd name="connsiteX145" fmla="*/ 1218083 w 2106269"/>
                <a:gd name="connsiteY145" fmla="*/ 230030 h 230124"/>
                <a:gd name="connsiteX146" fmla="*/ 1226547 w 2106269"/>
                <a:gd name="connsiteY146" fmla="*/ 229921 h 230124"/>
                <a:gd name="connsiteX147" fmla="*/ 1234998 w 2106269"/>
                <a:gd name="connsiteY147" fmla="*/ 229704 h 230124"/>
                <a:gd name="connsiteX148" fmla="*/ 1243462 w 2106269"/>
                <a:gd name="connsiteY148" fmla="*/ 229286 h 230124"/>
                <a:gd name="connsiteX149" fmla="*/ 1251926 w 2106269"/>
                <a:gd name="connsiteY149" fmla="*/ 228516 h 230124"/>
                <a:gd name="connsiteX150" fmla="*/ 1260377 w 2106269"/>
                <a:gd name="connsiteY150" fmla="*/ 227165 h 230124"/>
                <a:gd name="connsiteX151" fmla="*/ 1268841 w 2106269"/>
                <a:gd name="connsiteY151" fmla="*/ 224890 h 230124"/>
                <a:gd name="connsiteX152" fmla="*/ 1277293 w 2106269"/>
                <a:gd name="connsiteY152" fmla="*/ 221231 h 230124"/>
                <a:gd name="connsiteX153" fmla="*/ 1285757 w 2106269"/>
                <a:gd name="connsiteY153" fmla="*/ 215604 h 230124"/>
                <a:gd name="connsiteX154" fmla="*/ 1294221 w 2106269"/>
                <a:gd name="connsiteY154" fmla="*/ 207347 h 230124"/>
                <a:gd name="connsiteX155" fmla="*/ 1302672 w 2106269"/>
                <a:gd name="connsiteY155" fmla="*/ 195793 h 230124"/>
                <a:gd name="connsiteX156" fmla="*/ 1311136 w 2106269"/>
                <a:gd name="connsiteY156" fmla="*/ 180410 h 230124"/>
                <a:gd name="connsiteX157" fmla="*/ 1319587 w 2106269"/>
                <a:gd name="connsiteY157" fmla="*/ 160955 h 230124"/>
                <a:gd name="connsiteX158" fmla="*/ 1328051 w 2106269"/>
                <a:gd name="connsiteY158" fmla="*/ 137660 h 230124"/>
                <a:gd name="connsiteX159" fmla="*/ 1336515 w 2106269"/>
                <a:gd name="connsiteY159" fmla="*/ 111369 h 230124"/>
                <a:gd name="connsiteX160" fmla="*/ 1344967 w 2106269"/>
                <a:gd name="connsiteY160" fmla="*/ 83580 h 230124"/>
                <a:gd name="connsiteX161" fmla="*/ 1353431 w 2106269"/>
                <a:gd name="connsiteY161" fmla="*/ 56379 h 230124"/>
                <a:gd name="connsiteX162" fmla="*/ 1361882 w 2106269"/>
                <a:gd name="connsiteY162" fmla="*/ 32208 h 230124"/>
                <a:gd name="connsiteX163" fmla="*/ 1370346 w 2106269"/>
                <a:gd name="connsiteY163" fmla="*/ 13513 h 230124"/>
                <a:gd name="connsiteX164" fmla="*/ 1378810 w 2106269"/>
                <a:gd name="connsiteY164" fmla="*/ 2348 h 230124"/>
                <a:gd name="connsiteX165" fmla="*/ 1387261 w 2106269"/>
                <a:gd name="connsiteY165" fmla="*/ 0 h 230124"/>
                <a:gd name="connsiteX166" fmla="*/ 1395725 w 2106269"/>
                <a:gd name="connsiteY166" fmla="*/ 6744 h 230124"/>
                <a:gd name="connsiteX167" fmla="*/ 1404177 w 2106269"/>
                <a:gd name="connsiteY167" fmla="*/ 21792 h 230124"/>
                <a:gd name="connsiteX168" fmla="*/ 1412641 w 2106269"/>
                <a:gd name="connsiteY168" fmla="*/ 43444 h 230124"/>
                <a:gd name="connsiteX169" fmla="*/ 1421105 w 2106269"/>
                <a:gd name="connsiteY169" fmla="*/ 69406 h 230124"/>
                <a:gd name="connsiteX170" fmla="*/ 1429556 w 2106269"/>
                <a:gd name="connsiteY170" fmla="*/ 97183 h 230124"/>
                <a:gd name="connsiteX171" fmla="*/ 1438020 w 2106269"/>
                <a:gd name="connsiteY171" fmla="*/ 124470 h 230124"/>
                <a:gd name="connsiteX172" fmla="*/ 1446471 w 2106269"/>
                <a:gd name="connsiteY172" fmla="*/ 149450 h 230124"/>
                <a:gd name="connsiteX173" fmla="*/ 1454935 w 2106269"/>
                <a:gd name="connsiteY173" fmla="*/ 170938 h 230124"/>
                <a:gd name="connsiteX174" fmla="*/ 1463399 w 2106269"/>
                <a:gd name="connsiteY174" fmla="*/ 188406 h 230124"/>
                <a:gd name="connsiteX175" fmla="*/ 1471851 w 2106269"/>
                <a:gd name="connsiteY175" fmla="*/ 201872 h 230124"/>
                <a:gd name="connsiteX176" fmla="*/ 1480315 w 2106269"/>
                <a:gd name="connsiteY176" fmla="*/ 211741 h 230124"/>
                <a:gd name="connsiteX177" fmla="*/ 1488766 w 2106269"/>
                <a:gd name="connsiteY177" fmla="*/ 218632 h 230124"/>
                <a:gd name="connsiteX178" fmla="*/ 1497230 w 2106269"/>
                <a:gd name="connsiteY178" fmla="*/ 223220 h 230124"/>
                <a:gd name="connsiteX179" fmla="*/ 1505694 w 2106269"/>
                <a:gd name="connsiteY179" fmla="*/ 226140 h 230124"/>
                <a:gd name="connsiteX180" fmla="*/ 1514145 w 2106269"/>
                <a:gd name="connsiteY180" fmla="*/ 227915 h 230124"/>
                <a:gd name="connsiteX181" fmla="*/ 1522609 w 2106269"/>
                <a:gd name="connsiteY181" fmla="*/ 228947 h 230124"/>
                <a:gd name="connsiteX182" fmla="*/ 1531061 w 2106269"/>
                <a:gd name="connsiteY182" fmla="*/ 229522 h 230124"/>
                <a:gd name="connsiteX183" fmla="*/ 1539524 w 2106269"/>
                <a:gd name="connsiteY183" fmla="*/ 229828 h 230124"/>
                <a:gd name="connsiteX184" fmla="*/ 1547989 w 2106269"/>
                <a:gd name="connsiteY184" fmla="*/ 229984 h 230124"/>
                <a:gd name="connsiteX185" fmla="*/ 1556440 w 2106269"/>
                <a:gd name="connsiteY185" fmla="*/ 230061 h 230124"/>
                <a:gd name="connsiteX186" fmla="*/ 1564904 w 2106269"/>
                <a:gd name="connsiteY186" fmla="*/ 230096 h 230124"/>
                <a:gd name="connsiteX187" fmla="*/ 1573355 w 2106269"/>
                <a:gd name="connsiteY187" fmla="*/ 230113 h 230124"/>
                <a:gd name="connsiteX188" fmla="*/ 1581819 w 2106269"/>
                <a:gd name="connsiteY188" fmla="*/ 230119 h 230124"/>
                <a:gd name="connsiteX189" fmla="*/ 1590283 w 2106269"/>
                <a:gd name="connsiteY189" fmla="*/ 230123 h 230124"/>
                <a:gd name="connsiteX190" fmla="*/ 1598735 w 2106269"/>
                <a:gd name="connsiteY190" fmla="*/ 230123 h 230124"/>
                <a:gd name="connsiteX191" fmla="*/ 1607199 w 2106269"/>
                <a:gd name="connsiteY191" fmla="*/ 230124 h 230124"/>
                <a:gd name="connsiteX192" fmla="*/ 1615650 w 2106269"/>
                <a:gd name="connsiteY192" fmla="*/ 230124 h 230124"/>
                <a:gd name="connsiteX193" fmla="*/ 1624114 w 2106269"/>
                <a:gd name="connsiteY193" fmla="*/ 230124 h 230124"/>
                <a:gd name="connsiteX194" fmla="*/ 1632578 w 2106269"/>
                <a:gd name="connsiteY194" fmla="*/ 230124 h 230124"/>
                <a:gd name="connsiteX195" fmla="*/ 1641029 w 2106269"/>
                <a:gd name="connsiteY195" fmla="*/ 230124 h 230124"/>
                <a:gd name="connsiteX196" fmla="*/ 1649493 w 2106269"/>
                <a:gd name="connsiteY196" fmla="*/ 230124 h 230124"/>
                <a:gd name="connsiteX197" fmla="*/ 1657944 w 2106269"/>
                <a:gd name="connsiteY197" fmla="*/ 230124 h 230124"/>
                <a:gd name="connsiteX198" fmla="*/ 1666408 w 2106269"/>
                <a:gd name="connsiteY198" fmla="*/ 230124 h 230124"/>
                <a:gd name="connsiteX199" fmla="*/ 1674872 w 2106269"/>
                <a:gd name="connsiteY199" fmla="*/ 230124 h 230124"/>
                <a:gd name="connsiteX200" fmla="*/ 1683324 w 2106269"/>
                <a:gd name="connsiteY200" fmla="*/ 230124 h 230124"/>
                <a:gd name="connsiteX201" fmla="*/ 1691788 w 2106269"/>
                <a:gd name="connsiteY201" fmla="*/ 230124 h 230124"/>
                <a:gd name="connsiteX202" fmla="*/ 1700239 w 2106269"/>
                <a:gd name="connsiteY202" fmla="*/ 230124 h 230124"/>
                <a:gd name="connsiteX203" fmla="*/ 1708703 w 2106269"/>
                <a:gd name="connsiteY203" fmla="*/ 230124 h 230124"/>
                <a:gd name="connsiteX204" fmla="*/ 1717167 w 2106269"/>
                <a:gd name="connsiteY204" fmla="*/ 230124 h 230124"/>
                <a:gd name="connsiteX205" fmla="*/ 1725618 w 2106269"/>
                <a:gd name="connsiteY205" fmla="*/ 230124 h 230124"/>
                <a:gd name="connsiteX206" fmla="*/ 1734082 w 2106269"/>
                <a:gd name="connsiteY206" fmla="*/ 230124 h 230124"/>
                <a:gd name="connsiteX207" fmla="*/ 1742534 w 2106269"/>
                <a:gd name="connsiteY207" fmla="*/ 230124 h 230124"/>
                <a:gd name="connsiteX208" fmla="*/ 1750998 w 2106269"/>
                <a:gd name="connsiteY208" fmla="*/ 230124 h 230124"/>
                <a:gd name="connsiteX209" fmla="*/ 1759462 w 2106269"/>
                <a:gd name="connsiteY209" fmla="*/ 230124 h 230124"/>
                <a:gd name="connsiteX210" fmla="*/ 1767913 w 2106269"/>
                <a:gd name="connsiteY210" fmla="*/ 230124 h 230124"/>
                <a:gd name="connsiteX211" fmla="*/ 1776377 w 2106269"/>
                <a:gd name="connsiteY211" fmla="*/ 230124 h 230124"/>
                <a:gd name="connsiteX212" fmla="*/ 1784828 w 2106269"/>
                <a:gd name="connsiteY212" fmla="*/ 230124 h 230124"/>
                <a:gd name="connsiteX213" fmla="*/ 1793292 w 2106269"/>
                <a:gd name="connsiteY213" fmla="*/ 230124 h 230124"/>
                <a:gd name="connsiteX214" fmla="*/ 1801756 w 2106269"/>
                <a:gd name="connsiteY214" fmla="*/ 230124 h 230124"/>
                <a:gd name="connsiteX215" fmla="*/ 1810208 w 2106269"/>
                <a:gd name="connsiteY215" fmla="*/ 230124 h 230124"/>
                <a:gd name="connsiteX216" fmla="*/ 1818672 w 2106269"/>
                <a:gd name="connsiteY216" fmla="*/ 230124 h 230124"/>
                <a:gd name="connsiteX217" fmla="*/ 1827123 w 2106269"/>
                <a:gd name="connsiteY217" fmla="*/ 230124 h 230124"/>
                <a:gd name="connsiteX218" fmla="*/ 1835587 w 2106269"/>
                <a:gd name="connsiteY218" fmla="*/ 230124 h 230124"/>
                <a:gd name="connsiteX219" fmla="*/ 1844051 w 2106269"/>
                <a:gd name="connsiteY219" fmla="*/ 230124 h 230124"/>
                <a:gd name="connsiteX220" fmla="*/ 1852502 w 2106269"/>
                <a:gd name="connsiteY220" fmla="*/ 230124 h 230124"/>
                <a:gd name="connsiteX221" fmla="*/ 1860966 w 2106269"/>
                <a:gd name="connsiteY221" fmla="*/ 230124 h 230124"/>
                <a:gd name="connsiteX222" fmla="*/ 1869418 w 2106269"/>
                <a:gd name="connsiteY222" fmla="*/ 230124 h 230124"/>
                <a:gd name="connsiteX223" fmla="*/ 1877882 w 2106269"/>
                <a:gd name="connsiteY223" fmla="*/ 230124 h 230124"/>
                <a:gd name="connsiteX224" fmla="*/ 1886346 w 2106269"/>
                <a:gd name="connsiteY224" fmla="*/ 230124 h 230124"/>
                <a:gd name="connsiteX225" fmla="*/ 1894797 w 2106269"/>
                <a:gd name="connsiteY225" fmla="*/ 230124 h 230124"/>
                <a:gd name="connsiteX226" fmla="*/ 1903261 w 2106269"/>
                <a:gd name="connsiteY226" fmla="*/ 230124 h 230124"/>
                <a:gd name="connsiteX227" fmla="*/ 1911712 w 2106269"/>
                <a:gd name="connsiteY227" fmla="*/ 230124 h 230124"/>
                <a:gd name="connsiteX228" fmla="*/ 1920176 w 2106269"/>
                <a:gd name="connsiteY228" fmla="*/ 230124 h 230124"/>
                <a:gd name="connsiteX229" fmla="*/ 1928640 w 2106269"/>
                <a:gd name="connsiteY229" fmla="*/ 230124 h 230124"/>
                <a:gd name="connsiteX230" fmla="*/ 1937092 w 2106269"/>
                <a:gd name="connsiteY230" fmla="*/ 230124 h 230124"/>
                <a:gd name="connsiteX231" fmla="*/ 1945555 w 2106269"/>
                <a:gd name="connsiteY231" fmla="*/ 230124 h 230124"/>
                <a:gd name="connsiteX232" fmla="*/ 1954007 w 2106269"/>
                <a:gd name="connsiteY232" fmla="*/ 230124 h 230124"/>
                <a:gd name="connsiteX233" fmla="*/ 1962471 w 2106269"/>
                <a:gd name="connsiteY233" fmla="*/ 230124 h 230124"/>
                <a:gd name="connsiteX234" fmla="*/ 1970935 w 2106269"/>
                <a:gd name="connsiteY234" fmla="*/ 230124 h 230124"/>
                <a:gd name="connsiteX235" fmla="*/ 1979386 w 2106269"/>
                <a:gd name="connsiteY235" fmla="*/ 230124 h 230124"/>
                <a:gd name="connsiteX236" fmla="*/ 1987850 w 2106269"/>
                <a:gd name="connsiteY236" fmla="*/ 230124 h 230124"/>
                <a:gd name="connsiteX237" fmla="*/ 1996301 w 2106269"/>
                <a:gd name="connsiteY237" fmla="*/ 230124 h 230124"/>
                <a:gd name="connsiteX238" fmla="*/ 2004765 w 2106269"/>
                <a:gd name="connsiteY238" fmla="*/ 230124 h 230124"/>
                <a:gd name="connsiteX239" fmla="*/ 2013229 w 2106269"/>
                <a:gd name="connsiteY239" fmla="*/ 230124 h 230124"/>
                <a:gd name="connsiteX240" fmla="*/ 2021681 w 2106269"/>
                <a:gd name="connsiteY240" fmla="*/ 230124 h 230124"/>
                <a:gd name="connsiteX241" fmla="*/ 2030145 w 2106269"/>
                <a:gd name="connsiteY241" fmla="*/ 230124 h 230124"/>
                <a:gd name="connsiteX242" fmla="*/ 2038596 w 2106269"/>
                <a:gd name="connsiteY242" fmla="*/ 230124 h 230124"/>
                <a:gd name="connsiteX243" fmla="*/ 2047060 w 2106269"/>
                <a:gd name="connsiteY243" fmla="*/ 230124 h 230124"/>
                <a:gd name="connsiteX244" fmla="*/ 2055524 w 2106269"/>
                <a:gd name="connsiteY244" fmla="*/ 230124 h 230124"/>
                <a:gd name="connsiteX245" fmla="*/ 2063976 w 2106269"/>
                <a:gd name="connsiteY245" fmla="*/ 230124 h 230124"/>
                <a:gd name="connsiteX246" fmla="*/ 2072439 w 2106269"/>
                <a:gd name="connsiteY246" fmla="*/ 230124 h 230124"/>
                <a:gd name="connsiteX247" fmla="*/ 2080891 w 2106269"/>
                <a:gd name="connsiteY247" fmla="*/ 230124 h 230124"/>
                <a:gd name="connsiteX248" fmla="*/ 2089355 w 2106269"/>
                <a:gd name="connsiteY248" fmla="*/ 230124 h 230124"/>
                <a:gd name="connsiteX249" fmla="*/ 2097819 w 2106269"/>
                <a:gd name="connsiteY249" fmla="*/ 230124 h 230124"/>
                <a:gd name="connsiteX250" fmla="*/ 2106270 w 2106269"/>
                <a:gd name="connsiteY250" fmla="*/ 230124 h 230124"/>
                <a:gd name="connsiteX251" fmla="*/ 2106270 w 2106269"/>
                <a:gd name="connsiteY251" fmla="*/ 230124 h 230124"/>
                <a:gd name="connsiteX252" fmla="*/ 2106270 w 2106269"/>
                <a:gd name="connsiteY252" fmla="*/ 230124 h 230124"/>
                <a:gd name="connsiteX253" fmla="*/ 2097819 w 2106269"/>
                <a:gd name="connsiteY253" fmla="*/ 230124 h 230124"/>
                <a:gd name="connsiteX254" fmla="*/ 2089355 w 2106269"/>
                <a:gd name="connsiteY254" fmla="*/ 230124 h 230124"/>
                <a:gd name="connsiteX255" fmla="*/ 2080891 w 2106269"/>
                <a:gd name="connsiteY255" fmla="*/ 230124 h 230124"/>
                <a:gd name="connsiteX256" fmla="*/ 2072439 w 2106269"/>
                <a:gd name="connsiteY256" fmla="*/ 230124 h 230124"/>
                <a:gd name="connsiteX257" fmla="*/ 2063976 w 2106269"/>
                <a:gd name="connsiteY257" fmla="*/ 230124 h 230124"/>
                <a:gd name="connsiteX258" fmla="*/ 2055524 w 2106269"/>
                <a:gd name="connsiteY258" fmla="*/ 230124 h 230124"/>
                <a:gd name="connsiteX259" fmla="*/ 2047060 w 2106269"/>
                <a:gd name="connsiteY259" fmla="*/ 230124 h 230124"/>
                <a:gd name="connsiteX260" fmla="*/ 2038596 w 2106269"/>
                <a:gd name="connsiteY260" fmla="*/ 230124 h 230124"/>
                <a:gd name="connsiteX261" fmla="*/ 2030145 w 2106269"/>
                <a:gd name="connsiteY261" fmla="*/ 230124 h 230124"/>
                <a:gd name="connsiteX262" fmla="*/ 2021681 w 2106269"/>
                <a:gd name="connsiteY262" fmla="*/ 230124 h 230124"/>
                <a:gd name="connsiteX263" fmla="*/ 2013229 w 2106269"/>
                <a:gd name="connsiteY263" fmla="*/ 230124 h 230124"/>
                <a:gd name="connsiteX264" fmla="*/ 2004765 w 2106269"/>
                <a:gd name="connsiteY264" fmla="*/ 230124 h 230124"/>
                <a:gd name="connsiteX265" fmla="*/ 1996301 w 2106269"/>
                <a:gd name="connsiteY265" fmla="*/ 230124 h 230124"/>
                <a:gd name="connsiteX266" fmla="*/ 1987850 w 2106269"/>
                <a:gd name="connsiteY266" fmla="*/ 230124 h 230124"/>
                <a:gd name="connsiteX267" fmla="*/ 1979386 w 2106269"/>
                <a:gd name="connsiteY267" fmla="*/ 230124 h 230124"/>
                <a:gd name="connsiteX268" fmla="*/ 1970935 w 2106269"/>
                <a:gd name="connsiteY268" fmla="*/ 230124 h 230124"/>
                <a:gd name="connsiteX269" fmla="*/ 1962471 w 2106269"/>
                <a:gd name="connsiteY269" fmla="*/ 230124 h 230124"/>
                <a:gd name="connsiteX270" fmla="*/ 1954007 w 2106269"/>
                <a:gd name="connsiteY270" fmla="*/ 230124 h 230124"/>
                <a:gd name="connsiteX271" fmla="*/ 1945555 w 2106269"/>
                <a:gd name="connsiteY271" fmla="*/ 230124 h 230124"/>
                <a:gd name="connsiteX272" fmla="*/ 1937092 w 2106269"/>
                <a:gd name="connsiteY272" fmla="*/ 230124 h 230124"/>
                <a:gd name="connsiteX273" fmla="*/ 1928640 w 2106269"/>
                <a:gd name="connsiteY273" fmla="*/ 230124 h 230124"/>
                <a:gd name="connsiteX274" fmla="*/ 1920176 w 2106269"/>
                <a:gd name="connsiteY274" fmla="*/ 230124 h 230124"/>
                <a:gd name="connsiteX275" fmla="*/ 1911712 w 2106269"/>
                <a:gd name="connsiteY275" fmla="*/ 230124 h 230124"/>
                <a:gd name="connsiteX276" fmla="*/ 1903261 w 2106269"/>
                <a:gd name="connsiteY276" fmla="*/ 230124 h 230124"/>
                <a:gd name="connsiteX277" fmla="*/ 1894797 w 2106269"/>
                <a:gd name="connsiteY277" fmla="*/ 230124 h 230124"/>
                <a:gd name="connsiteX278" fmla="*/ 1886346 w 2106269"/>
                <a:gd name="connsiteY278" fmla="*/ 230124 h 230124"/>
                <a:gd name="connsiteX279" fmla="*/ 1877882 w 2106269"/>
                <a:gd name="connsiteY279" fmla="*/ 230124 h 230124"/>
                <a:gd name="connsiteX280" fmla="*/ 1869418 w 2106269"/>
                <a:gd name="connsiteY280" fmla="*/ 230124 h 230124"/>
                <a:gd name="connsiteX281" fmla="*/ 1860966 w 2106269"/>
                <a:gd name="connsiteY281" fmla="*/ 230124 h 230124"/>
                <a:gd name="connsiteX282" fmla="*/ 1852502 w 2106269"/>
                <a:gd name="connsiteY282" fmla="*/ 230124 h 230124"/>
                <a:gd name="connsiteX283" fmla="*/ 1844051 w 2106269"/>
                <a:gd name="connsiteY283" fmla="*/ 230124 h 230124"/>
                <a:gd name="connsiteX284" fmla="*/ 1835587 w 2106269"/>
                <a:gd name="connsiteY284" fmla="*/ 230124 h 230124"/>
                <a:gd name="connsiteX285" fmla="*/ 1827123 w 2106269"/>
                <a:gd name="connsiteY285" fmla="*/ 230124 h 230124"/>
                <a:gd name="connsiteX286" fmla="*/ 1818672 w 2106269"/>
                <a:gd name="connsiteY286" fmla="*/ 230124 h 230124"/>
                <a:gd name="connsiteX287" fmla="*/ 1810208 w 2106269"/>
                <a:gd name="connsiteY287" fmla="*/ 230124 h 230124"/>
                <a:gd name="connsiteX288" fmla="*/ 1801756 w 2106269"/>
                <a:gd name="connsiteY288" fmla="*/ 230124 h 230124"/>
                <a:gd name="connsiteX289" fmla="*/ 1793292 w 2106269"/>
                <a:gd name="connsiteY289" fmla="*/ 230124 h 230124"/>
                <a:gd name="connsiteX290" fmla="*/ 1784828 w 2106269"/>
                <a:gd name="connsiteY290" fmla="*/ 230124 h 230124"/>
                <a:gd name="connsiteX291" fmla="*/ 1776377 w 2106269"/>
                <a:gd name="connsiteY291" fmla="*/ 230124 h 230124"/>
                <a:gd name="connsiteX292" fmla="*/ 1767913 w 2106269"/>
                <a:gd name="connsiteY292" fmla="*/ 230124 h 230124"/>
                <a:gd name="connsiteX293" fmla="*/ 1759462 w 2106269"/>
                <a:gd name="connsiteY293" fmla="*/ 230124 h 230124"/>
                <a:gd name="connsiteX294" fmla="*/ 1750998 w 2106269"/>
                <a:gd name="connsiteY294" fmla="*/ 230124 h 230124"/>
                <a:gd name="connsiteX295" fmla="*/ 1742534 w 2106269"/>
                <a:gd name="connsiteY295" fmla="*/ 230124 h 230124"/>
                <a:gd name="connsiteX296" fmla="*/ 1734082 w 2106269"/>
                <a:gd name="connsiteY296" fmla="*/ 230124 h 230124"/>
                <a:gd name="connsiteX297" fmla="*/ 1725618 w 2106269"/>
                <a:gd name="connsiteY297" fmla="*/ 230124 h 230124"/>
                <a:gd name="connsiteX298" fmla="*/ 1717167 w 2106269"/>
                <a:gd name="connsiteY298" fmla="*/ 230124 h 230124"/>
                <a:gd name="connsiteX299" fmla="*/ 1708703 w 2106269"/>
                <a:gd name="connsiteY299" fmla="*/ 230124 h 230124"/>
                <a:gd name="connsiteX300" fmla="*/ 1700239 w 2106269"/>
                <a:gd name="connsiteY300" fmla="*/ 230124 h 230124"/>
                <a:gd name="connsiteX301" fmla="*/ 1691788 w 2106269"/>
                <a:gd name="connsiteY301" fmla="*/ 230124 h 230124"/>
                <a:gd name="connsiteX302" fmla="*/ 1683324 w 2106269"/>
                <a:gd name="connsiteY302" fmla="*/ 230124 h 230124"/>
                <a:gd name="connsiteX303" fmla="*/ 1674872 w 2106269"/>
                <a:gd name="connsiteY303" fmla="*/ 230124 h 230124"/>
                <a:gd name="connsiteX304" fmla="*/ 1666408 w 2106269"/>
                <a:gd name="connsiteY304" fmla="*/ 230124 h 230124"/>
                <a:gd name="connsiteX305" fmla="*/ 1657944 w 2106269"/>
                <a:gd name="connsiteY305" fmla="*/ 230124 h 230124"/>
                <a:gd name="connsiteX306" fmla="*/ 1649493 w 2106269"/>
                <a:gd name="connsiteY306" fmla="*/ 230124 h 230124"/>
                <a:gd name="connsiteX307" fmla="*/ 1641029 w 2106269"/>
                <a:gd name="connsiteY307" fmla="*/ 230124 h 230124"/>
                <a:gd name="connsiteX308" fmla="*/ 1632578 w 2106269"/>
                <a:gd name="connsiteY308" fmla="*/ 230124 h 230124"/>
                <a:gd name="connsiteX309" fmla="*/ 1624114 w 2106269"/>
                <a:gd name="connsiteY309" fmla="*/ 230124 h 230124"/>
                <a:gd name="connsiteX310" fmla="*/ 1615650 w 2106269"/>
                <a:gd name="connsiteY310" fmla="*/ 230124 h 230124"/>
                <a:gd name="connsiteX311" fmla="*/ 1607199 w 2106269"/>
                <a:gd name="connsiteY311" fmla="*/ 230124 h 230124"/>
                <a:gd name="connsiteX312" fmla="*/ 1598735 w 2106269"/>
                <a:gd name="connsiteY312" fmla="*/ 230124 h 230124"/>
                <a:gd name="connsiteX313" fmla="*/ 1590283 w 2106269"/>
                <a:gd name="connsiteY313" fmla="*/ 230124 h 230124"/>
                <a:gd name="connsiteX314" fmla="*/ 1581819 w 2106269"/>
                <a:gd name="connsiteY314" fmla="*/ 230124 h 230124"/>
                <a:gd name="connsiteX315" fmla="*/ 1573355 w 2106269"/>
                <a:gd name="connsiteY315" fmla="*/ 230124 h 230124"/>
                <a:gd name="connsiteX316" fmla="*/ 1564904 w 2106269"/>
                <a:gd name="connsiteY316" fmla="*/ 230124 h 230124"/>
                <a:gd name="connsiteX317" fmla="*/ 1556440 w 2106269"/>
                <a:gd name="connsiteY317" fmla="*/ 230124 h 230124"/>
                <a:gd name="connsiteX318" fmla="*/ 1547989 w 2106269"/>
                <a:gd name="connsiteY318" fmla="*/ 230124 h 230124"/>
                <a:gd name="connsiteX319" fmla="*/ 1539524 w 2106269"/>
                <a:gd name="connsiteY319" fmla="*/ 230124 h 230124"/>
                <a:gd name="connsiteX320" fmla="*/ 1531061 w 2106269"/>
                <a:gd name="connsiteY320" fmla="*/ 230124 h 230124"/>
                <a:gd name="connsiteX321" fmla="*/ 1522609 w 2106269"/>
                <a:gd name="connsiteY321" fmla="*/ 230124 h 230124"/>
                <a:gd name="connsiteX322" fmla="*/ 1514145 w 2106269"/>
                <a:gd name="connsiteY322" fmla="*/ 230124 h 230124"/>
                <a:gd name="connsiteX323" fmla="*/ 1505694 w 2106269"/>
                <a:gd name="connsiteY323" fmla="*/ 230124 h 230124"/>
                <a:gd name="connsiteX324" fmla="*/ 1497230 w 2106269"/>
                <a:gd name="connsiteY324" fmla="*/ 230124 h 230124"/>
                <a:gd name="connsiteX325" fmla="*/ 1488766 w 2106269"/>
                <a:gd name="connsiteY325" fmla="*/ 230124 h 230124"/>
                <a:gd name="connsiteX326" fmla="*/ 1480315 w 2106269"/>
                <a:gd name="connsiteY326" fmla="*/ 230124 h 230124"/>
                <a:gd name="connsiteX327" fmla="*/ 1471851 w 2106269"/>
                <a:gd name="connsiteY327" fmla="*/ 230124 h 230124"/>
                <a:gd name="connsiteX328" fmla="*/ 1463399 w 2106269"/>
                <a:gd name="connsiteY328" fmla="*/ 230124 h 230124"/>
                <a:gd name="connsiteX329" fmla="*/ 1454935 w 2106269"/>
                <a:gd name="connsiteY329" fmla="*/ 230124 h 230124"/>
                <a:gd name="connsiteX330" fmla="*/ 1446471 w 2106269"/>
                <a:gd name="connsiteY330" fmla="*/ 230124 h 230124"/>
                <a:gd name="connsiteX331" fmla="*/ 1438020 w 2106269"/>
                <a:gd name="connsiteY331" fmla="*/ 230124 h 230124"/>
                <a:gd name="connsiteX332" fmla="*/ 1429556 w 2106269"/>
                <a:gd name="connsiteY332" fmla="*/ 230124 h 230124"/>
                <a:gd name="connsiteX333" fmla="*/ 1421105 w 2106269"/>
                <a:gd name="connsiteY333" fmla="*/ 230124 h 230124"/>
                <a:gd name="connsiteX334" fmla="*/ 1412641 w 2106269"/>
                <a:gd name="connsiteY334" fmla="*/ 230124 h 230124"/>
                <a:gd name="connsiteX335" fmla="*/ 1404177 w 2106269"/>
                <a:gd name="connsiteY335" fmla="*/ 230124 h 230124"/>
                <a:gd name="connsiteX336" fmla="*/ 1395725 w 2106269"/>
                <a:gd name="connsiteY336" fmla="*/ 230124 h 230124"/>
                <a:gd name="connsiteX337" fmla="*/ 1387261 w 2106269"/>
                <a:gd name="connsiteY337" fmla="*/ 230124 h 230124"/>
                <a:gd name="connsiteX338" fmla="*/ 1378810 w 2106269"/>
                <a:gd name="connsiteY338" fmla="*/ 230124 h 230124"/>
                <a:gd name="connsiteX339" fmla="*/ 1370346 w 2106269"/>
                <a:gd name="connsiteY339" fmla="*/ 230124 h 230124"/>
                <a:gd name="connsiteX340" fmla="*/ 1361882 w 2106269"/>
                <a:gd name="connsiteY340" fmla="*/ 230124 h 230124"/>
                <a:gd name="connsiteX341" fmla="*/ 1353431 w 2106269"/>
                <a:gd name="connsiteY341" fmla="*/ 230124 h 230124"/>
                <a:gd name="connsiteX342" fmla="*/ 1344967 w 2106269"/>
                <a:gd name="connsiteY342" fmla="*/ 230124 h 230124"/>
                <a:gd name="connsiteX343" fmla="*/ 1336515 w 2106269"/>
                <a:gd name="connsiteY343" fmla="*/ 230124 h 230124"/>
                <a:gd name="connsiteX344" fmla="*/ 1328051 w 2106269"/>
                <a:gd name="connsiteY344" fmla="*/ 230124 h 230124"/>
                <a:gd name="connsiteX345" fmla="*/ 1319587 w 2106269"/>
                <a:gd name="connsiteY345" fmla="*/ 230124 h 230124"/>
                <a:gd name="connsiteX346" fmla="*/ 1311136 w 2106269"/>
                <a:gd name="connsiteY346" fmla="*/ 230124 h 230124"/>
                <a:gd name="connsiteX347" fmla="*/ 1302672 w 2106269"/>
                <a:gd name="connsiteY347" fmla="*/ 230124 h 230124"/>
                <a:gd name="connsiteX348" fmla="*/ 1294221 w 2106269"/>
                <a:gd name="connsiteY348" fmla="*/ 230124 h 230124"/>
                <a:gd name="connsiteX349" fmla="*/ 1285757 w 2106269"/>
                <a:gd name="connsiteY349" fmla="*/ 230124 h 230124"/>
                <a:gd name="connsiteX350" fmla="*/ 1277293 w 2106269"/>
                <a:gd name="connsiteY350" fmla="*/ 230124 h 230124"/>
                <a:gd name="connsiteX351" fmla="*/ 1268841 w 2106269"/>
                <a:gd name="connsiteY351" fmla="*/ 230124 h 230124"/>
                <a:gd name="connsiteX352" fmla="*/ 1260377 w 2106269"/>
                <a:gd name="connsiteY352" fmla="*/ 230124 h 230124"/>
                <a:gd name="connsiteX353" fmla="*/ 1251926 w 2106269"/>
                <a:gd name="connsiteY353" fmla="*/ 230124 h 230124"/>
                <a:gd name="connsiteX354" fmla="*/ 1243462 w 2106269"/>
                <a:gd name="connsiteY354" fmla="*/ 230124 h 230124"/>
                <a:gd name="connsiteX355" fmla="*/ 1234998 w 2106269"/>
                <a:gd name="connsiteY355" fmla="*/ 230124 h 230124"/>
                <a:gd name="connsiteX356" fmla="*/ 1226547 w 2106269"/>
                <a:gd name="connsiteY356" fmla="*/ 230124 h 230124"/>
                <a:gd name="connsiteX357" fmla="*/ 1218083 w 2106269"/>
                <a:gd name="connsiteY357" fmla="*/ 230124 h 230124"/>
                <a:gd name="connsiteX358" fmla="*/ 1209632 w 2106269"/>
                <a:gd name="connsiteY358" fmla="*/ 230124 h 230124"/>
                <a:gd name="connsiteX359" fmla="*/ 1201167 w 2106269"/>
                <a:gd name="connsiteY359" fmla="*/ 230124 h 230124"/>
                <a:gd name="connsiteX360" fmla="*/ 1192704 w 2106269"/>
                <a:gd name="connsiteY360" fmla="*/ 230124 h 230124"/>
                <a:gd name="connsiteX361" fmla="*/ 1184252 w 2106269"/>
                <a:gd name="connsiteY361" fmla="*/ 230124 h 230124"/>
                <a:gd name="connsiteX362" fmla="*/ 1175788 w 2106269"/>
                <a:gd name="connsiteY362" fmla="*/ 230124 h 230124"/>
                <a:gd name="connsiteX363" fmla="*/ 1167337 w 2106269"/>
                <a:gd name="connsiteY363" fmla="*/ 230124 h 230124"/>
                <a:gd name="connsiteX364" fmla="*/ 1158873 w 2106269"/>
                <a:gd name="connsiteY364" fmla="*/ 230124 h 230124"/>
                <a:gd name="connsiteX365" fmla="*/ 1150409 w 2106269"/>
                <a:gd name="connsiteY365" fmla="*/ 230124 h 230124"/>
                <a:gd name="connsiteX366" fmla="*/ 1141958 w 2106269"/>
                <a:gd name="connsiteY366" fmla="*/ 230124 h 230124"/>
                <a:gd name="connsiteX367" fmla="*/ 1133494 w 2106269"/>
                <a:gd name="connsiteY367" fmla="*/ 230124 h 230124"/>
                <a:gd name="connsiteX368" fmla="*/ 1125042 w 2106269"/>
                <a:gd name="connsiteY368" fmla="*/ 230124 h 230124"/>
                <a:gd name="connsiteX369" fmla="*/ 1116578 w 2106269"/>
                <a:gd name="connsiteY369" fmla="*/ 230124 h 230124"/>
                <a:gd name="connsiteX370" fmla="*/ 1108119 w 2106269"/>
                <a:gd name="connsiteY370" fmla="*/ 230124 h 230124"/>
                <a:gd name="connsiteX371" fmla="*/ 1099660 w 2106269"/>
                <a:gd name="connsiteY371" fmla="*/ 230124 h 230124"/>
                <a:gd name="connsiteX372" fmla="*/ 1091201 w 2106269"/>
                <a:gd name="connsiteY372" fmla="*/ 230124 h 230124"/>
                <a:gd name="connsiteX373" fmla="*/ 1082743 w 2106269"/>
                <a:gd name="connsiteY373" fmla="*/ 230124 h 230124"/>
                <a:gd name="connsiteX374" fmla="*/ 1074284 w 2106269"/>
                <a:gd name="connsiteY374" fmla="*/ 230124 h 230124"/>
                <a:gd name="connsiteX375" fmla="*/ 1065825 w 2106269"/>
                <a:gd name="connsiteY375" fmla="*/ 230124 h 230124"/>
                <a:gd name="connsiteX376" fmla="*/ 1057366 w 2106269"/>
                <a:gd name="connsiteY376" fmla="*/ 230124 h 230124"/>
                <a:gd name="connsiteX377" fmla="*/ 1048907 w 2106269"/>
                <a:gd name="connsiteY377" fmla="*/ 230124 h 230124"/>
                <a:gd name="connsiteX378" fmla="*/ 1040448 w 2106269"/>
                <a:gd name="connsiteY378" fmla="*/ 230124 h 230124"/>
                <a:gd name="connsiteX379" fmla="*/ 1031989 w 2106269"/>
                <a:gd name="connsiteY379" fmla="*/ 230124 h 230124"/>
                <a:gd name="connsiteX380" fmla="*/ 1023530 w 2106269"/>
                <a:gd name="connsiteY380" fmla="*/ 230124 h 230124"/>
                <a:gd name="connsiteX381" fmla="*/ 1015071 w 2106269"/>
                <a:gd name="connsiteY381" fmla="*/ 230124 h 230124"/>
                <a:gd name="connsiteX382" fmla="*/ 1006612 w 2106269"/>
                <a:gd name="connsiteY382" fmla="*/ 230124 h 230124"/>
                <a:gd name="connsiteX383" fmla="*/ 998153 w 2106269"/>
                <a:gd name="connsiteY383" fmla="*/ 230124 h 230124"/>
                <a:gd name="connsiteX384" fmla="*/ 989694 w 2106269"/>
                <a:gd name="connsiteY384" fmla="*/ 230124 h 230124"/>
                <a:gd name="connsiteX385" fmla="*/ 981235 w 2106269"/>
                <a:gd name="connsiteY385" fmla="*/ 230124 h 230124"/>
                <a:gd name="connsiteX386" fmla="*/ 972777 w 2106269"/>
                <a:gd name="connsiteY386" fmla="*/ 230124 h 230124"/>
                <a:gd name="connsiteX387" fmla="*/ 964318 w 2106269"/>
                <a:gd name="connsiteY387" fmla="*/ 230124 h 230124"/>
                <a:gd name="connsiteX388" fmla="*/ 955859 w 2106269"/>
                <a:gd name="connsiteY388" fmla="*/ 230124 h 230124"/>
                <a:gd name="connsiteX389" fmla="*/ 947400 w 2106269"/>
                <a:gd name="connsiteY389" fmla="*/ 230124 h 230124"/>
                <a:gd name="connsiteX390" fmla="*/ 938941 w 2106269"/>
                <a:gd name="connsiteY390" fmla="*/ 230124 h 230124"/>
                <a:gd name="connsiteX391" fmla="*/ 930482 w 2106269"/>
                <a:gd name="connsiteY391" fmla="*/ 230124 h 230124"/>
                <a:gd name="connsiteX392" fmla="*/ 922023 w 2106269"/>
                <a:gd name="connsiteY392" fmla="*/ 230124 h 230124"/>
                <a:gd name="connsiteX393" fmla="*/ 913564 w 2106269"/>
                <a:gd name="connsiteY393" fmla="*/ 230124 h 230124"/>
                <a:gd name="connsiteX394" fmla="*/ 905105 w 2106269"/>
                <a:gd name="connsiteY394" fmla="*/ 230124 h 230124"/>
                <a:gd name="connsiteX395" fmla="*/ 896646 w 2106269"/>
                <a:gd name="connsiteY395" fmla="*/ 230124 h 230124"/>
                <a:gd name="connsiteX396" fmla="*/ 888187 w 2106269"/>
                <a:gd name="connsiteY396" fmla="*/ 230124 h 230124"/>
                <a:gd name="connsiteX397" fmla="*/ 879728 w 2106269"/>
                <a:gd name="connsiteY397" fmla="*/ 230124 h 230124"/>
                <a:gd name="connsiteX398" fmla="*/ 871269 w 2106269"/>
                <a:gd name="connsiteY398" fmla="*/ 230124 h 230124"/>
                <a:gd name="connsiteX399" fmla="*/ 862810 w 2106269"/>
                <a:gd name="connsiteY399" fmla="*/ 230124 h 230124"/>
                <a:gd name="connsiteX400" fmla="*/ 854352 w 2106269"/>
                <a:gd name="connsiteY400" fmla="*/ 230124 h 230124"/>
                <a:gd name="connsiteX401" fmla="*/ 845893 w 2106269"/>
                <a:gd name="connsiteY401" fmla="*/ 230124 h 230124"/>
                <a:gd name="connsiteX402" fmla="*/ 837434 w 2106269"/>
                <a:gd name="connsiteY402" fmla="*/ 230124 h 230124"/>
                <a:gd name="connsiteX403" fmla="*/ 828975 w 2106269"/>
                <a:gd name="connsiteY403" fmla="*/ 230124 h 230124"/>
                <a:gd name="connsiteX404" fmla="*/ 820516 w 2106269"/>
                <a:gd name="connsiteY404" fmla="*/ 230124 h 230124"/>
                <a:gd name="connsiteX405" fmla="*/ 812057 w 2106269"/>
                <a:gd name="connsiteY405" fmla="*/ 230124 h 230124"/>
                <a:gd name="connsiteX406" fmla="*/ 803598 w 2106269"/>
                <a:gd name="connsiteY406" fmla="*/ 230124 h 230124"/>
                <a:gd name="connsiteX407" fmla="*/ 795139 w 2106269"/>
                <a:gd name="connsiteY407" fmla="*/ 230124 h 230124"/>
                <a:gd name="connsiteX408" fmla="*/ 786680 w 2106269"/>
                <a:gd name="connsiteY408" fmla="*/ 230124 h 230124"/>
                <a:gd name="connsiteX409" fmla="*/ 778221 w 2106269"/>
                <a:gd name="connsiteY409" fmla="*/ 230124 h 230124"/>
                <a:gd name="connsiteX410" fmla="*/ 769762 w 2106269"/>
                <a:gd name="connsiteY410" fmla="*/ 230124 h 230124"/>
                <a:gd name="connsiteX411" fmla="*/ 761303 w 2106269"/>
                <a:gd name="connsiteY411" fmla="*/ 230124 h 230124"/>
                <a:gd name="connsiteX412" fmla="*/ 752844 w 2106269"/>
                <a:gd name="connsiteY412" fmla="*/ 230124 h 230124"/>
                <a:gd name="connsiteX413" fmla="*/ 744386 w 2106269"/>
                <a:gd name="connsiteY413" fmla="*/ 230124 h 230124"/>
                <a:gd name="connsiteX414" fmla="*/ 735927 w 2106269"/>
                <a:gd name="connsiteY414" fmla="*/ 230124 h 230124"/>
                <a:gd name="connsiteX415" fmla="*/ 727468 w 2106269"/>
                <a:gd name="connsiteY415" fmla="*/ 230124 h 230124"/>
                <a:gd name="connsiteX416" fmla="*/ 719009 w 2106269"/>
                <a:gd name="connsiteY416" fmla="*/ 230124 h 230124"/>
                <a:gd name="connsiteX417" fmla="*/ 710550 w 2106269"/>
                <a:gd name="connsiteY417" fmla="*/ 230124 h 230124"/>
                <a:gd name="connsiteX418" fmla="*/ 702091 w 2106269"/>
                <a:gd name="connsiteY418" fmla="*/ 230124 h 230124"/>
                <a:gd name="connsiteX419" fmla="*/ 693632 w 2106269"/>
                <a:gd name="connsiteY419" fmla="*/ 230124 h 230124"/>
                <a:gd name="connsiteX420" fmla="*/ 685173 w 2106269"/>
                <a:gd name="connsiteY420" fmla="*/ 230124 h 230124"/>
                <a:gd name="connsiteX421" fmla="*/ 676714 w 2106269"/>
                <a:gd name="connsiteY421" fmla="*/ 230124 h 230124"/>
                <a:gd name="connsiteX422" fmla="*/ 668255 w 2106269"/>
                <a:gd name="connsiteY422" fmla="*/ 230124 h 230124"/>
                <a:gd name="connsiteX423" fmla="*/ 659796 w 2106269"/>
                <a:gd name="connsiteY423" fmla="*/ 230124 h 230124"/>
                <a:gd name="connsiteX424" fmla="*/ 651337 w 2106269"/>
                <a:gd name="connsiteY424" fmla="*/ 230124 h 230124"/>
                <a:gd name="connsiteX425" fmla="*/ 642878 w 2106269"/>
                <a:gd name="connsiteY425" fmla="*/ 230124 h 230124"/>
                <a:gd name="connsiteX426" fmla="*/ 634419 w 2106269"/>
                <a:gd name="connsiteY426" fmla="*/ 230124 h 230124"/>
                <a:gd name="connsiteX427" fmla="*/ 625961 w 2106269"/>
                <a:gd name="connsiteY427" fmla="*/ 230124 h 230124"/>
                <a:gd name="connsiteX428" fmla="*/ 617502 w 2106269"/>
                <a:gd name="connsiteY428" fmla="*/ 230124 h 230124"/>
                <a:gd name="connsiteX429" fmla="*/ 609043 w 2106269"/>
                <a:gd name="connsiteY429" fmla="*/ 230124 h 230124"/>
                <a:gd name="connsiteX430" fmla="*/ 600584 w 2106269"/>
                <a:gd name="connsiteY430" fmla="*/ 230124 h 230124"/>
                <a:gd name="connsiteX431" fmla="*/ 592125 w 2106269"/>
                <a:gd name="connsiteY431" fmla="*/ 230124 h 230124"/>
                <a:gd name="connsiteX432" fmla="*/ 583666 w 2106269"/>
                <a:gd name="connsiteY432" fmla="*/ 230124 h 230124"/>
                <a:gd name="connsiteX433" fmla="*/ 575207 w 2106269"/>
                <a:gd name="connsiteY433" fmla="*/ 230124 h 230124"/>
                <a:gd name="connsiteX434" fmla="*/ 566748 w 2106269"/>
                <a:gd name="connsiteY434" fmla="*/ 230124 h 230124"/>
                <a:gd name="connsiteX435" fmla="*/ 558289 w 2106269"/>
                <a:gd name="connsiteY435" fmla="*/ 230124 h 230124"/>
                <a:gd name="connsiteX436" fmla="*/ 549830 w 2106269"/>
                <a:gd name="connsiteY436" fmla="*/ 230124 h 230124"/>
                <a:gd name="connsiteX437" fmla="*/ 541371 w 2106269"/>
                <a:gd name="connsiteY437" fmla="*/ 230124 h 230124"/>
                <a:gd name="connsiteX438" fmla="*/ 532912 w 2106269"/>
                <a:gd name="connsiteY438" fmla="*/ 230124 h 230124"/>
                <a:gd name="connsiteX439" fmla="*/ 524453 w 2106269"/>
                <a:gd name="connsiteY439" fmla="*/ 230124 h 230124"/>
                <a:gd name="connsiteX440" fmla="*/ 515995 w 2106269"/>
                <a:gd name="connsiteY440" fmla="*/ 230124 h 230124"/>
                <a:gd name="connsiteX441" fmla="*/ 507536 w 2106269"/>
                <a:gd name="connsiteY441" fmla="*/ 230124 h 230124"/>
                <a:gd name="connsiteX442" fmla="*/ 499077 w 2106269"/>
                <a:gd name="connsiteY442" fmla="*/ 230124 h 230124"/>
                <a:gd name="connsiteX443" fmla="*/ 490618 w 2106269"/>
                <a:gd name="connsiteY443" fmla="*/ 230124 h 230124"/>
                <a:gd name="connsiteX444" fmla="*/ 482159 w 2106269"/>
                <a:gd name="connsiteY444" fmla="*/ 230124 h 230124"/>
                <a:gd name="connsiteX445" fmla="*/ 473700 w 2106269"/>
                <a:gd name="connsiteY445" fmla="*/ 230124 h 230124"/>
                <a:gd name="connsiteX446" fmla="*/ 465241 w 2106269"/>
                <a:gd name="connsiteY446" fmla="*/ 230124 h 230124"/>
                <a:gd name="connsiteX447" fmla="*/ 456782 w 2106269"/>
                <a:gd name="connsiteY447" fmla="*/ 230124 h 230124"/>
                <a:gd name="connsiteX448" fmla="*/ 448323 w 2106269"/>
                <a:gd name="connsiteY448" fmla="*/ 230124 h 230124"/>
                <a:gd name="connsiteX449" fmla="*/ 439864 w 2106269"/>
                <a:gd name="connsiteY449" fmla="*/ 230124 h 230124"/>
                <a:gd name="connsiteX450" fmla="*/ 431405 w 2106269"/>
                <a:gd name="connsiteY450" fmla="*/ 230124 h 230124"/>
                <a:gd name="connsiteX451" fmla="*/ 422946 w 2106269"/>
                <a:gd name="connsiteY451" fmla="*/ 230124 h 230124"/>
                <a:gd name="connsiteX452" fmla="*/ 414487 w 2106269"/>
                <a:gd name="connsiteY452" fmla="*/ 230124 h 230124"/>
                <a:gd name="connsiteX453" fmla="*/ 406028 w 2106269"/>
                <a:gd name="connsiteY453" fmla="*/ 230124 h 230124"/>
                <a:gd name="connsiteX454" fmla="*/ 397570 w 2106269"/>
                <a:gd name="connsiteY454" fmla="*/ 230124 h 230124"/>
                <a:gd name="connsiteX455" fmla="*/ 389111 w 2106269"/>
                <a:gd name="connsiteY455" fmla="*/ 230124 h 230124"/>
                <a:gd name="connsiteX456" fmla="*/ 380652 w 2106269"/>
                <a:gd name="connsiteY456" fmla="*/ 230124 h 230124"/>
                <a:gd name="connsiteX457" fmla="*/ 372193 w 2106269"/>
                <a:gd name="connsiteY457" fmla="*/ 230124 h 230124"/>
                <a:gd name="connsiteX458" fmla="*/ 363734 w 2106269"/>
                <a:gd name="connsiteY458" fmla="*/ 230124 h 230124"/>
                <a:gd name="connsiteX459" fmla="*/ 355275 w 2106269"/>
                <a:gd name="connsiteY459" fmla="*/ 230124 h 230124"/>
                <a:gd name="connsiteX460" fmla="*/ 346816 w 2106269"/>
                <a:gd name="connsiteY460" fmla="*/ 230124 h 230124"/>
                <a:gd name="connsiteX461" fmla="*/ 338357 w 2106269"/>
                <a:gd name="connsiteY461" fmla="*/ 230124 h 230124"/>
                <a:gd name="connsiteX462" fmla="*/ 329898 w 2106269"/>
                <a:gd name="connsiteY462" fmla="*/ 230124 h 230124"/>
                <a:gd name="connsiteX463" fmla="*/ 321439 w 2106269"/>
                <a:gd name="connsiteY463" fmla="*/ 230124 h 230124"/>
                <a:gd name="connsiteX464" fmla="*/ 312980 w 2106269"/>
                <a:gd name="connsiteY464" fmla="*/ 230124 h 230124"/>
                <a:gd name="connsiteX465" fmla="*/ 304521 w 2106269"/>
                <a:gd name="connsiteY465" fmla="*/ 230124 h 230124"/>
                <a:gd name="connsiteX466" fmla="*/ 296062 w 2106269"/>
                <a:gd name="connsiteY466" fmla="*/ 230124 h 230124"/>
                <a:gd name="connsiteX467" fmla="*/ 287604 w 2106269"/>
                <a:gd name="connsiteY467" fmla="*/ 230124 h 230124"/>
                <a:gd name="connsiteX468" fmla="*/ 279145 w 2106269"/>
                <a:gd name="connsiteY468" fmla="*/ 230124 h 230124"/>
                <a:gd name="connsiteX469" fmla="*/ 270686 w 2106269"/>
                <a:gd name="connsiteY469" fmla="*/ 230124 h 230124"/>
                <a:gd name="connsiteX470" fmla="*/ 262227 w 2106269"/>
                <a:gd name="connsiteY470" fmla="*/ 230124 h 230124"/>
                <a:gd name="connsiteX471" fmla="*/ 253768 w 2106269"/>
                <a:gd name="connsiteY471" fmla="*/ 230124 h 230124"/>
                <a:gd name="connsiteX472" fmla="*/ 245309 w 2106269"/>
                <a:gd name="connsiteY472" fmla="*/ 230124 h 230124"/>
                <a:gd name="connsiteX473" fmla="*/ 236850 w 2106269"/>
                <a:gd name="connsiteY473" fmla="*/ 230124 h 230124"/>
                <a:gd name="connsiteX474" fmla="*/ 228391 w 2106269"/>
                <a:gd name="connsiteY474" fmla="*/ 230124 h 230124"/>
                <a:gd name="connsiteX475" fmla="*/ 219932 w 2106269"/>
                <a:gd name="connsiteY475" fmla="*/ 230124 h 230124"/>
                <a:gd name="connsiteX476" fmla="*/ 211473 w 2106269"/>
                <a:gd name="connsiteY476" fmla="*/ 230124 h 230124"/>
                <a:gd name="connsiteX477" fmla="*/ 203014 w 2106269"/>
                <a:gd name="connsiteY477" fmla="*/ 230124 h 230124"/>
                <a:gd name="connsiteX478" fmla="*/ 194555 w 2106269"/>
                <a:gd name="connsiteY478" fmla="*/ 230124 h 230124"/>
                <a:gd name="connsiteX479" fmla="*/ 186096 w 2106269"/>
                <a:gd name="connsiteY479" fmla="*/ 230124 h 230124"/>
                <a:gd name="connsiteX480" fmla="*/ 177637 w 2106269"/>
                <a:gd name="connsiteY480" fmla="*/ 230124 h 230124"/>
                <a:gd name="connsiteX481" fmla="*/ 169179 w 2106269"/>
                <a:gd name="connsiteY481" fmla="*/ 230124 h 230124"/>
                <a:gd name="connsiteX482" fmla="*/ 160720 w 2106269"/>
                <a:gd name="connsiteY482" fmla="*/ 230124 h 230124"/>
                <a:gd name="connsiteX483" fmla="*/ 152261 w 2106269"/>
                <a:gd name="connsiteY483" fmla="*/ 230124 h 230124"/>
                <a:gd name="connsiteX484" fmla="*/ 143802 w 2106269"/>
                <a:gd name="connsiteY484" fmla="*/ 230124 h 230124"/>
                <a:gd name="connsiteX485" fmla="*/ 135343 w 2106269"/>
                <a:gd name="connsiteY485" fmla="*/ 230124 h 230124"/>
                <a:gd name="connsiteX486" fmla="*/ 126884 w 2106269"/>
                <a:gd name="connsiteY486" fmla="*/ 230124 h 230124"/>
                <a:gd name="connsiteX487" fmla="*/ 118425 w 2106269"/>
                <a:gd name="connsiteY487" fmla="*/ 230124 h 230124"/>
                <a:gd name="connsiteX488" fmla="*/ 109966 w 2106269"/>
                <a:gd name="connsiteY488" fmla="*/ 230124 h 230124"/>
                <a:gd name="connsiteX489" fmla="*/ 101507 w 2106269"/>
                <a:gd name="connsiteY489" fmla="*/ 230124 h 230124"/>
                <a:gd name="connsiteX490" fmla="*/ 93048 w 2106269"/>
                <a:gd name="connsiteY490" fmla="*/ 230124 h 230124"/>
                <a:gd name="connsiteX491" fmla="*/ 84589 w 2106269"/>
                <a:gd name="connsiteY491" fmla="*/ 230124 h 230124"/>
                <a:gd name="connsiteX492" fmla="*/ 76130 w 2106269"/>
                <a:gd name="connsiteY492" fmla="*/ 230124 h 230124"/>
                <a:gd name="connsiteX493" fmla="*/ 67671 w 2106269"/>
                <a:gd name="connsiteY493" fmla="*/ 230124 h 230124"/>
                <a:gd name="connsiteX494" fmla="*/ 59212 w 2106269"/>
                <a:gd name="connsiteY494" fmla="*/ 230124 h 230124"/>
                <a:gd name="connsiteX495" fmla="*/ 50754 w 2106269"/>
                <a:gd name="connsiteY495" fmla="*/ 230124 h 230124"/>
                <a:gd name="connsiteX496" fmla="*/ 42295 w 2106269"/>
                <a:gd name="connsiteY496" fmla="*/ 230124 h 230124"/>
                <a:gd name="connsiteX497" fmla="*/ 33836 w 2106269"/>
                <a:gd name="connsiteY497" fmla="*/ 230124 h 230124"/>
                <a:gd name="connsiteX498" fmla="*/ 25377 w 2106269"/>
                <a:gd name="connsiteY498" fmla="*/ 230124 h 230124"/>
                <a:gd name="connsiteX499" fmla="*/ 16918 w 2106269"/>
                <a:gd name="connsiteY499" fmla="*/ 230124 h 230124"/>
                <a:gd name="connsiteX500" fmla="*/ 8459 w 2106269"/>
                <a:gd name="connsiteY500" fmla="*/ 230124 h 230124"/>
                <a:gd name="connsiteX501" fmla="*/ 0 w 2106269"/>
                <a:gd name="connsiteY501" fmla="*/ 230124 h 23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</a:cxnLst>
              <a:rect l="l" t="t" r="r" b="b"/>
              <a:pathLst>
                <a:path w="2106269" h="230124">
                  <a:moveTo>
                    <a:pt x="0" y="230124"/>
                  </a:moveTo>
                  <a:lnTo>
                    <a:pt x="0" y="230124"/>
                  </a:lnTo>
                  <a:lnTo>
                    <a:pt x="8459" y="230124"/>
                  </a:lnTo>
                  <a:lnTo>
                    <a:pt x="16918" y="230124"/>
                  </a:lnTo>
                  <a:lnTo>
                    <a:pt x="25377" y="230124"/>
                  </a:lnTo>
                  <a:lnTo>
                    <a:pt x="33836" y="230124"/>
                  </a:lnTo>
                  <a:lnTo>
                    <a:pt x="42295" y="230124"/>
                  </a:lnTo>
                  <a:lnTo>
                    <a:pt x="50754" y="230124"/>
                  </a:lnTo>
                  <a:lnTo>
                    <a:pt x="59212" y="230124"/>
                  </a:lnTo>
                  <a:lnTo>
                    <a:pt x="67671" y="230124"/>
                  </a:lnTo>
                  <a:lnTo>
                    <a:pt x="76130" y="230124"/>
                  </a:lnTo>
                  <a:lnTo>
                    <a:pt x="84589" y="230124"/>
                  </a:lnTo>
                  <a:lnTo>
                    <a:pt x="93048" y="230124"/>
                  </a:lnTo>
                  <a:lnTo>
                    <a:pt x="101507" y="230124"/>
                  </a:lnTo>
                  <a:lnTo>
                    <a:pt x="109966" y="230124"/>
                  </a:lnTo>
                  <a:lnTo>
                    <a:pt x="118425" y="230124"/>
                  </a:lnTo>
                  <a:lnTo>
                    <a:pt x="126884" y="230124"/>
                  </a:lnTo>
                  <a:lnTo>
                    <a:pt x="135343" y="230124"/>
                  </a:lnTo>
                  <a:lnTo>
                    <a:pt x="143802" y="230124"/>
                  </a:lnTo>
                  <a:lnTo>
                    <a:pt x="152261" y="230124"/>
                  </a:lnTo>
                  <a:lnTo>
                    <a:pt x="160720" y="230124"/>
                  </a:lnTo>
                  <a:lnTo>
                    <a:pt x="169179" y="230124"/>
                  </a:lnTo>
                  <a:lnTo>
                    <a:pt x="177637" y="230124"/>
                  </a:lnTo>
                  <a:lnTo>
                    <a:pt x="186096" y="230124"/>
                  </a:lnTo>
                  <a:lnTo>
                    <a:pt x="194555" y="230124"/>
                  </a:lnTo>
                  <a:lnTo>
                    <a:pt x="203014" y="230124"/>
                  </a:lnTo>
                  <a:lnTo>
                    <a:pt x="211473" y="230124"/>
                  </a:lnTo>
                  <a:lnTo>
                    <a:pt x="219932" y="230124"/>
                  </a:lnTo>
                  <a:lnTo>
                    <a:pt x="228391" y="230124"/>
                  </a:lnTo>
                  <a:lnTo>
                    <a:pt x="236850" y="230124"/>
                  </a:lnTo>
                  <a:lnTo>
                    <a:pt x="245309" y="230124"/>
                  </a:lnTo>
                  <a:lnTo>
                    <a:pt x="253768" y="230124"/>
                  </a:lnTo>
                  <a:lnTo>
                    <a:pt x="262227" y="230124"/>
                  </a:lnTo>
                  <a:lnTo>
                    <a:pt x="270686" y="230124"/>
                  </a:lnTo>
                  <a:lnTo>
                    <a:pt x="279145" y="230124"/>
                  </a:lnTo>
                  <a:lnTo>
                    <a:pt x="287604" y="230124"/>
                  </a:lnTo>
                  <a:lnTo>
                    <a:pt x="296062" y="230124"/>
                  </a:lnTo>
                  <a:lnTo>
                    <a:pt x="304521" y="230124"/>
                  </a:lnTo>
                  <a:lnTo>
                    <a:pt x="312980" y="230124"/>
                  </a:lnTo>
                  <a:lnTo>
                    <a:pt x="321439" y="230124"/>
                  </a:lnTo>
                  <a:lnTo>
                    <a:pt x="329898" y="230124"/>
                  </a:lnTo>
                  <a:lnTo>
                    <a:pt x="338357" y="230124"/>
                  </a:lnTo>
                  <a:lnTo>
                    <a:pt x="346816" y="230124"/>
                  </a:lnTo>
                  <a:lnTo>
                    <a:pt x="355275" y="230124"/>
                  </a:lnTo>
                  <a:lnTo>
                    <a:pt x="363734" y="230124"/>
                  </a:lnTo>
                  <a:lnTo>
                    <a:pt x="372193" y="230124"/>
                  </a:lnTo>
                  <a:lnTo>
                    <a:pt x="380652" y="230124"/>
                  </a:lnTo>
                  <a:lnTo>
                    <a:pt x="389111" y="230124"/>
                  </a:lnTo>
                  <a:lnTo>
                    <a:pt x="397570" y="230124"/>
                  </a:lnTo>
                  <a:lnTo>
                    <a:pt x="406028" y="230124"/>
                  </a:lnTo>
                  <a:lnTo>
                    <a:pt x="414487" y="230124"/>
                  </a:lnTo>
                  <a:lnTo>
                    <a:pt x="422946" y="230124"/>
                  </a:lnTo>
                  <a:lnTo>
                    <a:pt x="431405" y="230124"/>
                  </a:lnTo>
                  <a:lnTo>
                    <a:pt x="439864" y="230124"/>
                  </a:lnTo>
                  <a:lnTo>
                    <a:pt x="448323" y="230124"/>
                  </a:lnTo>
                  <a:lnTo>
                    <a:pt x="456782" y="230124"/>
                  </a:lnTo>
                  <a:lnTo>
                    <a:pt x="465241" y="230124"/>
                  </a:lnTo>
                  <a:lnTo>
                    <a:pt x="473700" y="230124"/>
                  </a:lnTo>
                  <a:lnTo>
                    <a:pt x="482159" y="230124"/>
                  </a:lnTo>
                  <a:lnTo>
                    <a:pt x="490618" y="230124"/>
                  </a:lnTo>
                  <a:lnTo>
                    <a:pt x="499077" y="230124"/>
                  </a:lnTo>
                  <a:lnTo>
                    <a:pt x="507536" y="230124"/>
                  </a:lnTo>
                  <a:lnTo>
                    <a:pt x="515995" y="230124"/>
                  </a:lnTo>
                  <a:lnTo>
                    <a:pt x="524453" y="230124"/>
                  </a:lnTo>
                  <a:lnTo>
                    <a:pt x="532912" y="230124"/>
                  </a:lnTo>
                  <a:lnTo>
                    <a:pt x="541371" y="230124"/>
                  </a:lnTo>
                  <a:lnTo>
                    <a:pt x="549830" y="230124"/>
                  </a:lnTo>
                  <a:lnTo>
                    <a:pt x="558289" y="230124"/>
                  </a:lnTo>
                  <a:lnTo>
                    <a:pt x="566748" y="230124"/>
                  </a:lnTo>
                  <a:lnTo>
                    <a:pt x="575207" y="230124"/>
                  </a:lnTo>
                  <a:lnTo>
                    <a:pt x="583666" y="230124"/>
                  </a:lnTo>
                  <a:lnTo>
                    <a:pt x="592125" y="230124"/>
                  </a:lnTo>
                  <a:lnTo>
                    <a:pt x="600584" y="230124"/>
                  </a:lnTo>
                  <a:lnTo>
                    <a:pt x="609043" y="230124"/>
                  </a:lnTo>
                  <a:lnTo>
                    <a:pt x="617502" y="230124"/>
                  </a:lnTo>
                  <a:lnTo>
                    <a:pt x="625961" y="230124"/>
                  </a:lnTo>
                  <a:lnTo>
                    <a:pt x="634419" y="230124"/>
                  </a:lnTo>
                  <a:lnTo>
                    <a:pt x="642878" y="230124"/>
                  </a:lnTo>
                  <a:lnTo>
                    <a:pt x="651337" y="230124"/>
                  </a:lnTo>
                  <a:lnTo>
                    <a:pt x="659796" y="230124"/>
                  </a:lnTo>
                  <a:lnTo>
                    <a:pt x="668255" y="230124"/>
                  </a:lnTo>
                  <a:lnTo>
                    <a:pt x="676714" y="230124"/>
                  </a:lnTo>
                  <a:lnTo>
                    <a:pt x="685173" y="230124"/>
                  </a:lnTo>
                  <a:lnTo>
                    <a:pt x="693632" y="230124"/>
                  </a:lnTo>
                  <a:lnTo>
                    <a:pt x="702091" y="230124"/>
                  </a:lnTo>
                  <a:lnTo>
                    <a:pt x="710550" y="230124"/>
                  </a:lnTo>
                  <a:lnTo>
                    <a:pt x="719009" y="230124"/>
                  </a:lnTo>
                  <a:lnTo>
                    <a:pt x="727468" y="230124"/>
                  </a:lnTo>
                  <a:lnTo>
                    <a:pt x="735927" y="230124"/>
                  </a:lnTo>
                  <a:lnTo>
                    <a:pt x="744386" y="230124"/>
                  </a:lnTo>
                  <a:lnTo>
                    <a:pt x="752844" y="230124"/>
                  </a:lnTo>
                  <a:lnTo>
                    <a:pt x="761303" y="230124"/>
                  </a:lnTo>
                  <a:lnTo>
                    <a:pt x="769762" y="230124"/>
                  </a:lnTo>
                  <a:lnTo>
                    <a:pt x="778221" y="230124"/>
                  </a:lnTo>
                  <a:lnTo>
                    <a:pt x="786680" y="230124"/>
                  </a:lnTo>
                  <a:lnTo>
                    <a:pt x="795139" y="230124"/>
                  </a:lnTo>
                  <a:lnTo>
                    <a:pt x="803598" y="230124"/>
                  </a:lnTo>
                  <a:lnTo>
                    <a:pt x="812057" y="230124"/>
                  </a:lnTo>
                  <a:lnTo>
                    <a:pt x="820516" y="230124"/>
                  </a:lnTo>
                  <a:lnTo>
                    <a:pt x="828975" y="230124"/>
                  </a:lnTo>
                  <a:lnTo>
                    <a:pt x="837434" y="230124"/>
                  </a:lnTo>
                  <a:lnTo>
                    <a:pt x="845893" y="230124"/>
                  </a:lnTo>
                  <a:lnTo>
                    <a:pt x="854352" y="230124"/>
                  </a:lnTo>
                  <a:lnTo>
                    <a:pt x="862810" y="230124"/>
                  </a:lnTo>
                  <a:lnTo>
                    <a:pt x="871269" y="230124"/>
                  </a:lnTo>
                  <a:lnTo>
                    <a:pt x="879728" y="230124"/>
                  </a:lnTo>
                  <a:lnTo>
                    <a:pt x="888187" y="230124"/>
                  </a:lnTo>
                  <a:lnTo>
                    <a:pt x="896646" y="230124"/>
                  </a:lnTo>
                  <a:lnTo>
                    <a:pt x="905105" y="230124"/>
                  </a:lnTo>
                  <a:lnTo>
                    <a:pt x="913564" y="230124"/>
                  </a:lnTo>
                  <a:lnTo>
                    <a:pt x="922023" y="230124"/>
                  </a:lnTo>
                  <a:lnTo>
                    <a:pt x="930482" y="230124"/>
                  </a:lnTo>
                  <a:lnTo>
                    <a:pt x="938941" y="230124"/>
                  </a:lnTo>
                  <a:lnTo>
                    <a:pt x="947400" y="230124"/>
                  </a:lnTo>
                  <a:lnTo>
                    <a:pt x="955859" y="230124"/>
                  </a:lnTo>
                  <a:lnTo>
                    <a:pt x="964318" y="230124"/>
                  </a:lnTo>
                  <a:lnTo>
                    <a:pt x="972777" y="230124"/>
                  </a:lnTo>
                  <a:lnTo>
                    <a:pt x="981235" y="230124"/>
                  </a:lnTo>
                  <a:lnTo>
                    <a:pt x="989694" y="230124"/>
                  </a:lnTo>
                  <a:lnTo>
                    <a:pt x="998153" y="230124"/>
                  </a:lnTo>
                  <a:lnTo>
                    <a:pt x="1006612" y="230124"/>
                  </a:lnTo>
                  <a:lnTo>
                    <a:pt x="1015071" y="230124"/>
                  </a:lnTo>
                  <a:lnTo>
                    <a:pt x="1023530" y="230124"/>
                  </a:lnTo>
                  <a:lnTo>
                    <a:pt x="1031989" y="230124"/>
                  </a:lnTo>
                  <a:lnTo>
                    <a:pt x="1040448" y="230124"/>
                  </a:lnTo>
                  <a:lnTo>
                    <a:pt x="1048907" y="230124"/>
                  </a:lnTo>
                  <a:lnTo>
                    <a:pt x="1057366" y="230124"/>
                  </a:lnTo>
                  <a:lnTo>
                    <a:pt x="1065825" y="230124"/>
                  </a:lnTo>
                  <a:lnTo>
                    <a:pt x="1074284" y="230124"/>
                  </a:lnTo>
                  <a:lnTo>
                    <a:pt x="1082743" y="230124"/>
                  </a:lnTo>
                  <a:lnTo>
                    <a:pt x="1091201" y="230124"/>
                  </a:lnTo>
                  <a:lnTo>
                    <a:pt x="1099660" y="230124"/>
                  </a:lnTo>
                  <a:lnTo>
                    <a:pt x="1108119" y="230124"/>
                  </a:lnTo>
                  <a:lnTo>
                    <a:pt x="1116578" y="230124"/>
                  </a:lnTo>
                  <a:lnTo>
                    <a:pt x="1125042" y="230124"/>
                  </a:lnTo>
                  <a:lnTo>
                    <a:pt x="1133494" y="230124"/>
                  </a:lnTo>
                  <a:lnTo>
                    <a:pt x="1141958" y="230124"/>
                  </a:lnTo>
                  <a:lnTo>
                    <a:pt x="1150409" y="230124"/>
                  </a:lnTo>
                  <a:lnTo>
                    <a:pt x="1158873" y="230124"/>
                  </a:lnTo>
                  <a:lnTo>
                    <a:pt x="1167337" y="230124"/>
                  </a:lnTo>
                  <a:lnTo>
                    <a:pt x="1175788" y="230123"/>
                  </a:lnTo>
                  <a:lnTo>
                    <a:pt x="1184252" y="230121"/>
                  </a:lnTo>
                  <a:lnTo>
                    <a:pt x="1192704" y="230116"/>
                  </a:lnTo>
                  <a:lnTo>
                    <a:pt x="1201167" y="230106"/>
                  </a:lnTo>
                  <a:lnTo>
                    <a:pt x="1209632" y="230082"/>
                  </a:lnTo>
                  <a:lnTo>
                    <a:pt x="1218083" y="230030"/>
                  </a:lnTo>
                  <a:lnTo>
                    <a:pt x="1226547" y="229921"/>
                  </a:lnTo>
                  <a:lnTo>
                    <a:pt x="1234998" y="229704"/>
                  </a:lnTo>
                  <a:lnTo>
                    <a:pt x="1243462" y="229286"/>
                  </a:lnTo>
                  <a:lnTo>
                    <a:pt x="1251926" y="228516"/>
                  </a:lnTo>
                  <a:lnTo>
                    <a:pt x="1260377" y="227165"/>
                  </a:lnTo>
                  <a:lnTo>
                    <a:pt x="1268841" y="224890"/>
                  </a:lnTo>
                  <a:lnTo>
                    <a:pt x="1277293" y="221231"/>
                  </a:lnTo>
                  <a:lnTo>
                    <a:pt x="1285757" y="215604"/>
                  </a:lnTo>
                  <a:lnTo>
                    <a:pt x="1294221" y="207347"/>
                  </a:lnTo>
                  <a:lnTo>
                    <a:pt x="1302672" y="195793"/>
                  </a:lnTo>
                  <a:lnTo>
                    <a:pt x="1311136" y="180410"/>
                  </a:lnTo>
                  <a:lnTo>
                    <a:pt x="1319587" y="160955"/>
                  </a:lnTo>
                  <a:lnTo>
                    <a:pt x="1328051" y="137660"/>
                  </a:lnTo>
                  <a:lnTo>
                    <a:pt x="1336515" y="111369"/>
                  </a:lnTo>
                  <a:lnTo>
                    <a:pt x="1344967" y="83580"/>
                  </a:lnTo>
                  <a:lnTo>
                    <a:pt x="1353431" y="56379"/>
                  </a:lnTo>
                  <a:lnTo>
                    <a:pt x="1361882" y="32208"/>
                  </a:lnTo>
                  <a:lnTo>
                    <a:pt x="1370346" y="13513"/>
                  </a:lnTo>
                  <a:lnTo>
                    <a:pt x="1378810" y="2348"/>
                  </a:lnTo>
                  <a:lnTo>
                    <a:pt x="1387261" y="0"/>
                  </a:lnTo>
                  <a:lnTo>
                    <a:pt x="1395725" y="6744"/>
                  </a:lnTo>
                  <a:lnTo>
                    <a:pt x="1404177" y="21792"/>
                  </a:lnTo>
                  <a:lnTo>
                    <a:pt x="1412641" y="43444"/>
                  </a:lnTo>
                  <a:lnTo>
                    <a:pt x="1421105" y="69406"/>
                  </a:lnTo>
                  <a:lnTo>
                    <a:pt x="1429556" y="97183"/>
                  </a:lnTo>
                  <a:lnTo>
                    <a:pt x="1438020" y="124470"/>
                  </a:lnTo>
                  <a:lnTo>
                    <a:pt x="1446471" y="149450"/>
                  </a:lnTo>
                  <a:lnTo>
                    <a:pt x="1454935" y="170938"/>
                  </a:lnTo>
                  <a:lnTo>
                    <a:pt x="1463399" y="188406"/>
                  </a:lnTo>
                  <a:lnTo>
                    <a:pt x="1471851" y="201872"/>
                  </a:lnTo>
                  <a:lnTo>
                    <a:pt x="1480315" y="211741"/>
                  </a:lnTo>
                  <a:lnTo>
                    <a:pt x="1488766" y="218632"/>
                  </a:lnTo>
                  <a:lnTo>
                    <a:pt x="1497230" y="223220"/>
                  </a:lnTo>
                  <a:lnTo>
                    <a:pt x="1505694" y="226140"/>
                  </a:lnTo>
                  <a:lnTo>
                    <a:pt x="1514145" y="227915"/>
                  </a:lnTo>
                  <a:lnTo>
                    <a:pt x="1522609" y="228947"/>
                  </a:lnTo>
                  <a:lnTo>
                    <a:pt x="1531061" y="229522"/>
                  </a:lnTo>
                  <a:lnTo>
                    <a:pt x="1539524" y="229828"/>
                  </a:lnTo>
                  <a:lnTo>
                    <a:pt x="1547989" y="229984"/>
                  </a:lnTo>
                  <a:lnTo>
                    <a:pt x="1556440" y="230061"/>
                  </a:lnTo>
                  <a:lnTo>
                    <a:pt x="1564904" y="230096"/>
                  </a:lnTo>
                  <a:lnTo>
                    <a:pt x="1573355" y="230113"/>
                  </a:lnTo>
                  <a:lnTo>
                    <a:pt x="1581819" y="230119"/>
                  </a:lnTo>
                  <a:lnTo>
                    <a:pt x="1590283" y="230123"/>
                  </a:lnTo>
                  <a:lnTo>
                    <a:pt x="1598735" y="230123"/>
                  </a:lnTo>
                  <a:lnTo>
                    <a:pt x="1607199" y="230124"/>
                  </a:lnTo>
                  <a:lnTo>
                    <a:pt x="1615650" y="230124"/>
                  </a:lnTo>
                  <a:lnTo>
                    <a:pt x="1624114" y="230124"/>
                  </a:lnTo>
                  <a:lnTo>
                    <a:pt x="1632578" y="230124"/>
                  </a:lnTo>
                  <a:lnTo>
                    <a:pt x="1641029" y="230124"/>
                  </a:lnTo>
                  <a:lnTo>
                    <a:pt x="1649493" y="230124"/>
                  </a:lnTo>
                  <a:lnTo>
                    <a:pt x="1657944" y="230124"/>
                  </a:lnTo>
                  <a:lnTo>
                    <a:pt x="1666408" y="230124"/>
                  </a:lnTo>
                  <a:lnTo>
                    <a:pt x="1674872" y="230124"/>
                  </a:lnTo>
                  <a:lnTo>
                    <a:pt x="1683324" y="230124"/>
                  </a:lnTo>
                  <a:lnTo>
                    <a:pt x="1691788" y="230124"/>
                  </a:lnTo>
                  <a:lnTo>
                    <a:pt x="1700239" y="230124"/>
                  </a:lnTo>
                  <a:lnTo>
                    <a:pt x="1708703" y="230124"/>
                  </a:lnTo>
                  <a:lnTo>
                    <a:pt x="1717167" y="230124"/>
                  </a:lnTo>
                  <a:lnTo>
                    <a:pt x="1725618" y="230124"/>
                  </a:lnTo>
                  <a:lnTo>
                    <a:pt x="1734082" y="230124"/>
                  </a:lnTo>
                  <a:lnTo>
                    <a:pt x="1742534" y="230124"/>
                  </a:lnTo>
                  <a:lnTo>
                    <a:pt x="1750998" y="230124"/>
                  </a:lnTo>
                  <a:lnTo>
                    <a:pt x="1759462" y="230124"/>
                  </a:lnTo>
                  <a:lnTo>
                    <a:pt x="1767913" y="230124"/>
                  </a:lnTo>
                  <a:lnTo>
                    <a:pt x="1776377" y="230124"/>
                  </a:lnTo>
                  <a:lnTo>
                    <a:pt x="1784828" y="230124"/>
                  </a:lnTo>
                  <a:lnTo>
                    <a:pt x="1793292" y="230124"/>
                  </a:lnTo>
                  <a:lnTo>
                    <a:pt x="1801756" y="230124"/>
                  </a:lnTo>
                  <a:lnTo>
                    <a:pt x="1810208" y="230124"/>
                  </a:lnTo>
                  <a:lnTo>
                    <a:pt x="1818672" y="230124"/>
                  </a:lnTo>
                  <a:lnTo>
                    <a:pt x="1827123" y="230124"/>
                  </a:lnTo>
                  <a:lnTo>
                    <a:pt x="1835587" y="230124"/>
                  </a:lnTo>
                  <a:lnTo>
                    <a:pt x="1844051" y="230124"/>
                  </a:lnTo>
                  <a:lnTo>
                    <a:pt x="1852502" y="230124"/>
                  </a:lnTo>
                  <a:lnTo>
                    <a:pt x="1860966" y="230124"/>
                  </a:lnTo>
                  <a:lnTo>
                    <a:pt x="1869418" y="230124"/>
                  </a:lnTo>
                  <a:lnTo>
                    <a:pt x="1877882" y="230124"/>
                  </a:lnTo>
                  <a:lnTo>
                    <a:pt x="1886346" y="230124"/>
                  </a:lnTo>
                  <a:lnTo>
                    <a:pt x="1894797" y="230124"/>
                  </a:lnTo>
                  <a:lnTo>
                    <a:pt x="1903261" y="230124"/>
                  </a:lnTo>
                  <a:lnTo>
                    <a:pt x="1911712" y="230124"/>
                  </a:lnTo>
                  <a:lnTo>
                    <a:pt x="1920176" y="230124"/>
                  </a:lnTo>
                  <a:lnTo>
                    <a:pt x="1928640" y="230124"/>
                  </a:lnTo>
                  <a:lnTo>
                    <a:pt x="1937092" y="230124"/>
                  </a:lnTo>
                  <a:lnTo>
                    <a:pt x="1945555" y="230124"/>
                  </a:lnTo>
                  <a:lnTo>
                    <a:pt x="1954007" y="230124"/>
                  </a:lnTo>
                  <a:lnTo>
                    <a:pt x="1962471" y="230124"/>
                  </a:lnTo>
                  <a:lnTo>
                    <a:pt x="1970935" y="230124"/>
                  </a:lnTo>
                  <a:lnTo>
                    <a:pt x="1979386" y="230124"/>
                  </a:lnTo>
                  <a:lnTo>
                    <a:pt x="1987850" y="230124"/>
                  </a:lnTo>
                  <a:lnTo>
                    <a:pt x="1996301" y="230124"/>
                  </a:lnTo>
                  <a:lnTo>
                    <a:pt x="2004765" y="230124"/>
                  </a:lnTo>
                  <a:lnTo>
                    <a:pt x="2013229" y="230124"/>
                  </a:lnTo>
                  <a:lnTo>
                    <a:pt x="2021681" y="230124"/>
                  </a:lnTo>
                  <a:lnTo>
                    <a:pt x="2030145" y="230124"/>
                  </a:lnTo>
                  <a:lnTo>
                    <a:pt x="2038596" y="230124"/>
                  </a:lnTo>
                  <a:lnTo>
                    <a:pt x="2047060" y="230124"/>
                  </a:lnTo>
                  <a:lnTo>
                    <a:pt x="2055524" y="230124"/>
                  </a:lnTo>
                  <a:lnTo>
                    <a:pt x="2063976" y="230124"/>
                  </a:lnTo>
                  <a:lnTo>
                    <a:pt x="2072439" y="230124"/>
                  </a:lnTo>
                  <a:lnTo>
                    <a:pt x="2080891" y="230124"/>
                  </a:lnTo>
                  <a:lnTo>
                    <a:pt x="2089355" y="230124"/>
                  </a:lnTo>
                  <a:lnTo>
                    <a:pt x="2097819" y="230124"/>
                  </a:lnTo>
                  <a:lnTo>
                    <a:pt x="2106270" y="230124"/>
                  </a:lnTo>
                  <a:lnTo>
                    <a:pt x="2106270" y="230124"/>
                  </a:lnTo>
                  <a:lnTo>
                    <a:pt x="2106270" y="230124"/>
                  </a:lnTo>
                  <a:lnTo>
                    <a:pt x="2097819" y="230124"/>
                  </a:lnTo>
                  <a:lnTo>
                    <a:pt x="2089355" y="230124"/>
                  </a:lnTo>
                  <a:lnTo>
                    <a:pt x="2080891" y="230124"/>
                  </a:lnTo>
                  <a:lnTo>
                    <a:pt x="2072439" y="230124"/>
                  </a:lnTo>
                  <a:lnTo>
                    <a:pt x="2063976" y="230124"/>
                  </a:lnTo>
                  <a:lnTo>
                    <a:pt x="2055524" y="230124"/>
                  </a:lnTo>
                  <a:lnTo>
                    <a:pt x="2047060" y="230124"/>
                  </a:lnTo>
                  <a:lnTo>
                    <a:pt x="2038596" y="230124"/>
                  </a:lnTo>
                  <a:lnTo>
                    <a:pt x="2030145" y="230124"/>
                  </a:lnTo>
                  <a:lnTo>
                    <a:pt x="2021681" y="230124"/>
                  </a:lnTo>
                  <a:lnTo>
                    <a:pt x="2013229" y="230124"/>
                  </a:lnTo>
                  <a:lnTo>
                    <a:pt x="2004765" y="230124"/>
                  </a:lnTo>
                  <a:lnTo>
                    <a:pt x="1996301" y="230124"/>
                  </a:lnTo>
                  <a:lnTo>
                    <a:pt x="1987850" y="230124"/>
                  </a:lnTo>
                  <a:lnTo>
                    <a:pt x="1979386" y="230124"/>
                  </a:lnTo>
                  <a:lnTo>
                    <a:pt x="1970935" y="230124"/>
                  </a:lnTo>
                  <a:lnTo>
                    <a:pt x="1962471" y="230124"/>
                  </a:lnTo>
                  <a:lnTo>
                    <a:pt x="1954007" y="230124"/>
                  </a:lnTo>
                  <a:lnTo>
                    <a:pt x="1945555" y="230124"/>
                  </a:lnTo>
                  <a:lnTo>
                    <a:pt x="1937092" y="230124"/>
                  </a:lnTo>
                  <a:lnTo>
                    <a:pt x="1928640" y="230124"/>
                  </a:lnTo>
                  <a:lnTo>
                    <a:pt x="1920176" y="230124"/>
                  </a:lnTo>
                  <a:lnTo>
                    <a:pt x="1911712" y="230124"/>
                  </a:lnTo>
                  <a:lnTo>
                    <a:pt x="1903261" y="230124"/>
                  </a:lnTo>
                  <a:lnTo>
                    <a:pt x="1894797" y="230124"/>
                  </a:lnTo>
                  <a:lnTo>
                    <a:pt x="1886346" y="230124"/>
                  </a:lnTo>
                  <a:lnTo>
                    <a:pt x="1877882" y="230124"/>
                  </a:lnTo>
                  <a:lnTo>
                    <a:pt x="1869418" y="230124"/>
                  </a:lnTo>
                  <a:lnTo>
                    <a:pt x="1860966" y="230124"/>
                  </a:lnTo>
                  <a:lnTo>
                    <a:pt x="1852502" y="230124"/>
                  </a:lnTo>
                  <a:lnTo>
                    <a:pt x="1844051" y="230124"/>
                  </a:lnTo>
                  <a:lnTo>
                    <a:pt x="1835587" y="230124"/>
                  </a:lnTo>
                  <a:lnTo>
                    <a:pt x="1827123" y="230124"/>
                  </a:lnTo>
                  <a:lnTo>
                    <a:pt x="1818672" y="230124"/>
                  </a:lnTo>
                  <a:lnTo>
                    <a:pt x="1810208" y="230124"/>
                  </a:lnTo>
                  <a:lnTo>
                    <a:pt x="1801756" y="230124"/>
                  </a:lnTo>
                  <a:lnTo>
                    <a:pt x="1793292" y="230124"/>
                  </a:lnTo>
                  <a:lnTo>
                    <a:pt x="1784828" y="230124"/>
                  </a:lnTo>
                  <a:lnTo>
                    <a:pt x="1776377" y="230124"/>
                  </a:lnTo>
                  <a:lnTo>
                    <a:pt x="1767913" y="230124"/>
                  </a:lnTo>
                  <a:lnTo>
                    <a:pt x="1759462" y="230124"/>
                  </a:lnTo>
                  <a:lnTo>
                    <a:pt x="1750998" y="230124"/>
                  </a:lnTo>
                  <a:lnTo>
                    <a:pt x="1742534" y="230124"/>
                  </a:lnTo>
                  <a:lnTo>
                    <a:pt x="1734082" y="230124"/>
                  </a:lnTo>
                  <a:lnTo>
                    <a:pt x="1725618" y="230124"/>
                  </a:lnTo>
                  <a:lnTo>
                    <a:pt x="1717167" y="230124"/>
                  </a:lnTo>
                  <a:lnTo>
                    <a:pt x="1708703" y="230124"/>
                  </a:lnTo>
                  <a:lnTo>
                    <a:pt x="1700239" y="230124"/>
                  </a:lnTo>
                  <a:lnTo>
                    <a:pt x="1691788" y="230124"/>
                  </a:lnTo>
                  <a:lnTo>
                    <a:pt x="1683324" y="230124"/>
                  </a:lnTo>
                  <a:lnTo>
                    <a:pt x="1674872" y="230124"/>
                  </a:lnTo>
                  <a:lnTo>
                    <a:pt x="1666408" y="230124"/>
                  </a:lnTo>
                  <a:lnTo>
                    <a:pt x="1657944" y="230124"/>
                  </a:lnTo>
                  <a:lnTo>
                    <a:pt x="1649493" y="230124"/>
                  </a:lnTo>
                  <a:lnTo>
                    <a:pt x="1641029" y="230124"/>
                  </a:lnTo>
                  <a:lnTo>
                    <a:pt x="1632578" y="230124"/>
                  </a:lnTo>
                  <a:lnTo>
                    <a:pt x="1624114" y="230124"/>
                  </a:lnTo>
                  <a:lnTo>
                    <a:pt x="1615650" y="230124"/>
                  </a:lnTo>
                  <a:lnTo>
                    <a:pt x="1607199" y="230124"/>
                  </a:lnTo>
                  <a:lnTo>
                    <a:pt x="1598735" y="230124"/>
                  </a:lnTo>
                  <a:lnTo>
                    <a:pt x="1590283" y="230124"/>
                  </a:lnTo>
                  <a:lnTo>
                    <a:pt x="1581819" y="230124"/>
                  </a:lnTo>
                  <a:lnTo>
                    <a:pt x="1573355" y="230124"/>
                  </a:lnTo>
                  <a:lnTo>
                    <a:pt x="1564904" y="230124"/>
                  </a:lnTo>
                  <a:lnTo>
                    <a:pt x="1556440" y="230124"/>
                  </a:lnTo>
                  <a:lnTo>
                    <a:pt x="1547989" y="230124"/>
                  </a:lnTo>
                  <a:lnTo>
                    <a:pt x="1539524" y="230124"/>
                  </a:lnTo>
                  <a:lnTo>
                    <a:pt x="1531061" y="230124"/>
                  </a:lnTo>
                  <a:lnTo>
                    <a:pt x="1522609" y="230124"/>
                  </a:lnTo>
                  <a:lnTo>
                    <a:pt x="1514145" y="230124"/>
                  </a:lnTo>
                  <a:lnTo>
                    <a:pt x="1505694" y="230124"/>
                  </a:lnTo>
                  <a:lnTo>
                    <a:pt x="1497230" y="230124"/>
                  </a:lnTo>
                  <a:lnTo>
                    <a:pt x="1488766" y="230124"/>
                  </a:lnTo>
                  <a:lnTo>
                    <a:pt x="1480315" y="230124"/>
                  </a:lnTo>
                  <a:lnTo>
                    <a:pt x="1471851" y="230124"/>
                  </a:lnTo>
                  <a:lnTo>
                    <a:pt x="1463399" y="230124"/>
                  </a:lnTo>
                  <a:lnTo>
                    <a:pt x="1454935" y="230124"/>
                  </a:lnTo>
                  <a:lnTo>
                    <a:pt x="1446471" y="230124"/>
                  </a:lnTo>
                  <a:lnTo>
                    <a:pt x="1438020" y="230124"/>
                  </a:lnTo>
                  <a:lnTo>
                    <a:pt x="1429556" y="230124"/>
                  </a:lnTo>
                  <a:lnTo>
                    <a:pt x="1421105" y="230124"/>
                  </a:lnTo>
                  <a:lnTo>
                    <a:pt x="1412641" y="230124"/>
                  </a:lnTo>
                  <a:lnTo>
                    <a:pt x="1404177" y="230124"/>
                  </a:lnTo>
                  <a:lnTo>
                    <a:pt x="1395725" y="230124"/>
                  </a:lnTo>
                  <a:lnTo>
                    <a:pt x="1387261" y="230124"/>
                  </a:lnTo>
                  <a:lnTo>
                    <a:pt x="1378810" y="230124"/>
                  </a:lnTo>
                  <a:lnTo>
                    <a:pt x="1370346" y="230124"/>
                  </a:lnTo>
                  <a:lnTo>
                    <a:pt x="1361882" y="230124"/>
                  </a:lnTo>
                  <a:lnTo>
                    <a:pt x="1353431" y="230124"/>
                  </a:lnTo>
                  <a:lnTo>
                    <a:pt x="1344967" y="230124"/>
                  </a:lnTo>
                  <a:lnTo>
                    <a:pt x="1336515" y="230124"/>
                  </a:lnTo>
                  <a:lnTo>
                    <a:pt x="1328051" y="230124"/>
                  </a:lnTo>
                  <a:lnTo>
                    <a:pt x="1319587" y="230124"/>
                  </a:lnTo>
                  <a:lnTo>
                    <a:pt x="1311136" y="230124"/>
                  </a:lnTo>
                  <a:lnTo>
                    <a:pt x="1302672" y="230124"/>
                  </a:lnTo>
                  <a:lnTo>
                    <a:pt x="1294221" y="230124"/>
                  </a:lnTo>
                  <a:lnTo>
                    <a:pt x="1285757" y="230124"/>
                  </a:lnTo>
                  <a:lnTo>
                    <a:pt x="1277293" y="230124"/>
                  </a:lnTo>
                  <a:lnTo>
                    <a:pt x="1268841" y="230124"/>
                  </a:lnTo>
                  <a:lnTo>
                    <a:pt x="1260377" y="230124"/>
                  </a:lnTo>
                  <a:lnTo>
                    <a:pt x="1251926" y="230124"/>
                  </a:lnTo>
                  <a:lnTo>
                    <a:pt x="1243462" y="230124"/>
                  </a:lnTo>
                  <a:lnTo>
                    <a:pt x="1234998" y="230124"/>
                  </a:lnTo>
                  <a:lnTo>
                    <a:pt x="1226547" y="230124"/>
                  </a:lnTo>
                  <a:lnTo>
                    <a:pt x="1218083" y="230124"/>
                  </a:lnTo>
                  <a:lnTo>
                    <a:pt x="1209632" y="230124"/>
                  </a:lnTo>
                  <a:lnTo>
                    <a:pt x="1201167" y="230124"/>
                  </a:lnTo>
                  <a:lnTo>
                    <a:pt x="1192704" y="230124"/>
                  </a:lnTo>
                  <a:lnTo>
                    <a:pt x="1184252" y="230124"/>
                  </a:lnTo>
                  <a:lnTo>
                    <a:pt x="1175788" y="230124"/>
                  </a:lnTo>
                  <a:lnTo>
                    <a:pt x="1167337" y="230124"/>
                  </a:lnTo>
                  <a:lnTo>
                    <a:pt x="1158873" y="230124"/>
                  </a:lnTo>
                  <a:lnTo>
                    <a:pt x="1150409" y="230124"/>
                  </a:lnTo>
                  <a:lnTo>
                    <a:pt x="1141958" y="230124"/>
                  </a:lnTo>
                  <a:lnTo>
                    <a:pt x="1133494" y="230124"/>
                  </a:lnTo>
                  <a:lnTo>
                    <a:pt x="1125042" y="230124"/>
                  </a:lnTo>
                  <a:lnTo>
                    <a:pt x="1116578" y="230124"/>
                  </a:lnTo>
                  <a:lnTo>
                    <a:pt x="1108119" y="230124"/>
                  </a:lnTo>
                  <a:lnTo>
                    <a:pt x="1099660" y="230124"/>
                  </a:lnTo>
                  <a:lnTo>
                    <a:pt x="1091201" y="230124"/>
                  </a:lnTo>
                  <a:lnTo>
                    <a:pt x="1082743" y="230124"/>
                  </a:lnTo>
                  <a:lnTo>
                    <a:pt x="1074284" y="230124"/>
                  </a:lnTo>
                  <a:lnTo>
                    <a:pt x="1065825" y="230124"/>
                  </a:lnTo>
                  <a:lnTo>
                    <a:pt x="1057366" y="230124"/>
                  </a:lnTo>
                  <a:lnTo>
                    <a:pt x="1048907" y="230124"/>
                  </a:lnTo>
                  <a:lnTo>
                    <a:pt x="1040448" y="230124"/>
                  </a:lnTo>
                  <a:lnTo>
                    <a:pt x="1031989" y="230124"/>
                  </a:lnTo>
                  <a:lnTo>
                    <a:pt x="1023530" y="230124"/>
                  </a:lnTo>
                  <a:lnTo>
                    <a:pt x="1015071" y="230124"/>
                  </a:lnTo>
                  <a:lnTo>
                    <a:pt x="1006612" y="230124"/>
                  </a:lnTo>
                  <a:lnTo>
                    <a:pt x="998153" y="230124"/>
                  </a:lnTo>
                  <a:lnTo>
                    <a:pt x="989694" y="230124"/>
                  </a:lnTo>
                  <a:lnTo>
                    <a:pt x="981235" y="230124"/>
                  </a:lnTo>
                  <a:lnTo>
                    <a:pt x="972777" y="230124"/>
                  </a:lnTo>
                  <a:lnTo>
                    <a:pt x="964318" y="230124"/>
                  </a:lnTo>
                  <a:lnTo>
                    <a:pt x="955859" y="230124"/>
                  </a:lnTo>
                  <a:lnTo>
                    <a:pt x="947400" y="230124"/>
                  </a:lnTo>
                  <a:lnTo>
                    <a:pt x="938941" y="230124"/>
                  </a:lnTo>
                  <a:lnTo>
                    <a:pt x="930482" y="230124"/>
                  </a:lnTo>
                  <a:lnTo>
                    <a:pt x="922023" y="230124"/>
                  </a:lnTo>
                  <a:lnTo>
                    <a:pt x="913564" y="230124"/>
                  </a:lnTo>
                  <a:lnTo>
                    <a:pt x="905105" y="230124"/>
                  </a:lnTo>
                  <a:lnTo>
                    <a:pt x="896646" y="230124"/>
                  </a:lnTo>
                  <a:lnTo>
                    <a:pt x="888187" y="230124"/>
                  </a:lnTo>
                  <a:lnTo>
                    <a:pt x="879728" y="230124"/>
                  </a:lnTo>
                  <a:lnTo>
                    <a:pt x="871269" y="230124"/>
                  </a:lnTo>
                  <a:lnTo>
                    <a:pt x="862810" y="230124"/>
                  </a:lnTo>
                  <a:lnTo>
                    <a:pt x="854352" y="230124"/>
                  </a:lnTo>
                  <a:lnTo>
                    <a:pt x="845893" y="230124"/>
                  </a:lnTo>
                  <a:lnTo>
                    <a:pt x="837434" y="230124"/>
                  </a:lnTo>
                  <a:lnTo>
                    <a:pt x="828975" y="230124"/>
                  </a:lnTo>
                  <a:lnTo>
                    <a:pt x="820516" y="230124"/>
                  </a:lnTo>
                  <a:lnTo>
                    <a:pt x="812057" y="230124"/>
                  </a:lnTo>
                  <a:lnTo>
                    <a:pt x="803598" y="230124"/>
                  </a:lnTo>
                  <a:lnTo>
                    <a:pt x="795139" y="230124"/>
                  </a:lnTo>
                  <a:lnTo>
                    <a:pt x="786680" y="230124"/>
                  </a:lnTo>
                  <a:lnTo>
                    <a:pt x="778221" y="230124"/>
                  </a:lnTo>
                  <a:lnTo>
                    <a:pt x="769762" y="230124"/>
                  </a:lnTo>
                  <a:lnTo>
                    <a:pt x="761303" y="230124"/>
                  </a:lnTo>
                  <a:lnTo>
                    <a:pt x="752844" y="230124"/>
                  </a:lnTo>
                  <a:lnTo>
                    <a:pt x="744386" y="230124"/>
                  </a:lnTo>
                  <a:lnTo>
                    <a:pt x="735927" y="230124"/>
                  </a:lnTo>
                  <a:lnTo>
                    <a:pt x="727468" y="230124"/>
                  </a:lnTo>
                  <a:lnTo>
                    <a:pt x="719009" y="230124"/>
                  </a:lnTo>
                  <a:lnTo>
                    <a:pt x="710550" y="230124"/>
                  </a:lnTo>
                  <a:lnTo>
                    <a:pt x="702091" y="230124"/>
                  </a:lnTo>
                  <a:lnTo>
                    <a:pt x="693632" y="230124"/>
                  </a:lnTo>
                  <a:lnTo>
                    <a:pt x="685173" y="230124"/>
                  </a:lnTo>
                  <a:lnTo>
                    <a:pt x="676714" y="230124"/>
                  </a:lnTo>
                  <a:lnTo>
                    <a:pt x="668255" y="230124"/>
                  </a:lnTo>
                  <a:lnTo>
                    <a:pt x="659796" y="230124"/>
                  </a:lnTo>
                  <a:lnTo>
                    <a:pt x="651337" y="230124"/>
                  </a:lnTo>
                  <a:lnTo>
                    <a:pt x="642878" y="230124"/>
                  </a:lnTo>
                  <a:lnTo>
                    <a:pt x="634419" y="230124"/>
                  </a:lnTo>
                  <a:lnTo>
                    <a:pt x="625961" y="230124"/>
                  </a:lnTo>
                  <a:lnTo>
                    <a:pt x="617502" y="230124"/>
                  </a:lnTo>
                  <a:lnTo>
                    <a:pt x="609043" y="230124"/>
                  </a:lnTo>
                  <a:lnTo>
                    <a:pt x="600584" y="230124"/>
                  </a:lnTo>
                  <a:lnTo>
                    <a:pt x="592125" y="230124"/>
                  </a:lnTo>
                  <a:lnTo>
                    <a:pt x="583666" y="230124"/>
                  </a:lnTo>
                  <a:lnTo>
                    <a:pt x="575207" y="230124"/>
                  </a:lnTo>
                  <a:lnTo>
                    <a:pt x="566748" y="230124"/>
                  </a:lnTo>
                  <a:lnTo>
                    <a:pt x="558289" y="230124"/>
                  </a:lnTo>
                  <a:lnTo>
                    <a:pt x="549830" y="230124"/>
                  </a:lnTo>
                  <a:lnTo>
                    <a:pt x="541371" y="230124"/>
                  </a:lnTo>
                  <a:lnTo>
                    <a:pt x="532912" y="230124"/>
                  </a:lnTo>
                  <a:lnTo>
                    <a:pt x="524453" y="230124"/>
                  </a:lnTo>
                  <a:lnTo>
                    <a:pt x="515995" y="230124"/>
                  </a:lnTo>
                  <a:lnTo>
                    <a:pt x="507536" y="230124"/>
                  </a:lnTo>
                  <a:lnTo>
                    <a:pt x="499077" y="230124"/>
                  </a:lnTo>
                  <a:lnTo>
                    <a:pt x="490618" y="230124"/>
                  </a:lnTo>
                  <a:lnTo>
                    <a:pt x="482159" y="230124"/>
                  </a:lnTo>
                  <a:lnTo>
                    <a:pt x="473700" y="230124"/>
                  </a:lnTo>
                  <a:lnTo>
                    <a:pt x="465241" y="230124"/>
                  </a:lnTo>
                  <a:lnTo>
                    <a:pt x="456782" y="230124"/>
                  </a:lnTo>
                  <a:lnTo>
                    <a:pt x="448323" y="230124"/>
                  </a:lnTo>
                  <a:lnTo>
                    <a:pt x="439864" y="230124"/>
                  </a:lnTo>
                  <a:lnTo>
                    <a:pt x="431405" y="230124"/>
                  </a:lnTo>
                  <a:lnTo>
                    <a:pt x="422946" y="230124"/>
                  </a:lnTo>
                  <a:lnTo>
                    <a:pt x="414487" y="230124"/>
                  </a:lnTo>
                  <a:lnTo>
                    <a:pt x="406028" y="230124"/>
                  </a:lnTo>
                  <a:lnTo>
                    <a:pt x="397570" y="230124"/>
                  </a:lnTo>
                  <a:lnTo>
                    <a:pt x="389111" y="230124"/>
                  </a:lnTo>
                  <a:lnTo>
                    <a:pt x="380652" y="230124"/>
                  </a:lnTo>
                  <a:lnTo>
                    <a:pt x="372193" y="230124"/>
                  </a:lnTo>
                  <a:lnTo>
                    <a:pt x="363734" y="230124"/>
                  </a:lnTo>
                  <a:lnTo>
                    <a:pt x="355275" y="230124"/>
                  </a:lnTo>
                  <a:lnTo>
                    <a:pt x="346816" y="230124"/>
                  </a:lnTo>
                  <a:lnTo>
                    <a:pt x="338357" y="230124"/>
                  </a:lnTo>
                  <a:lnTo>
                    <a:pt x="329898" y="230124"/>
                  </a:lnTo>
                  <a:lnTo>
                    <a:pt x="321439" y="230124"/>
                  </a:lnTo>
                  <a:lnTo>
                    <a:pt x="312980" y="230124"/>
                  </a:lnTo>
                  <a:lnTo>
                    <a:pt x="304521" y="230124"/>
                  </a:lnTo>
                  <a:lnTo>
                    <a:pt x="296062" y="230124"/>
                  </a:lnTo>
                  <a:lnTo>
                    <a:pt x="287604" y="230124"/>
                  </a:lnTo>
                  <a:lnTo>
                    <a:pt x="279145" y="230124"/>
                  </a:lnTo>
                  <a:lnTo>
                    <a:pt x="270686" y="230124"/>
                  </a:lnTo>
                  <a:lnTo>
                    <a:pt x="262227" y="230124"/>
                  </a:lnTo>
                  <a:lnTo>
                    <a:pt x="253768" y="230124"/>
                  </a:lnTo>
                  <a:lnTo>
                    <a:pt x="245309" y="230124"/>
                  </a:lnTo>
                  <a:lnTo>
                    <a:pt x="236850" y="230124"/>
                  </a:lnTo>
                  <a:lnTo>
                    <a:pt x="228391" y="230124"/>
                  </a:lnTo>
                  <a:lnTo>
                    <a:pt x="219932" y="230124"/>
                  </a:lnTo>
                  <a:lnTo>
                    <a:pt x="211473" y="230124"/>
                  </a:lnTo>
                  <a:lnTo>
                    <a:pt x="203014" y="230124"/>
                  </a:lnTo>
                  <a:lnTo>
                    <a:pt x="194555" y="230124"/>
                  </a:lnTo>
                  <a:lnTo>
                    <a:pt x="186096" y="230124"/>
                  </a:lnTo>
                  <a:lnTo>
                    <a:pt x="177637" y="230124"/>
                  </a:lnTo>
                  <a:lnTo>
                    <a:pt x="169179" y="230124"/>
                  </a:lnTo>
                  <a:lnTo>
                    <a:pt x="160720" y="230124"/>
                  </a:lnTo>
                  <a:lnTo>
                    <a:pt x="152261" y="230124"/>
                  </a:lnTo>
                  <a:lnTo>
                    <a:pt x="143802" y="230124"/>
                  </a:lnTo>
                  <a:lnTo>
                    <a:pt x="135343" y="230124"/>
                  </a:lnTo>
                  <a:lnTo>
                    <a:pt x="126884" y="230124"/>
                  </a:lnTo>
                  <a:lnTo>
                    <a:pt x="118425" y="230124"/>
                  </a:lnTo>
                  <a:lnTo>
                    <a:pt x="109966" y="230124"/>
                  </a:lnTo>
                  <a:lnTo>
                    <a:pt x="101507" y="230124"/>
                  </a:lnTo>
                  <a:lnTo>
                    <a:pt x="93048" y="230124"/>
                  </a:lnTo>
                  <a:lnTo>
                    <a:pt x="84589" y="230124"/>
                  </a:lnTo>
                  <a:lnTo>
                    <a:pt x="76130" y="230124"/>
                  </a:lnTo>
                  <a:lnTo>
                    <a:pt x="67671" y="230124"/>
                  </a:lnTo>
                  <a:lnTo>
                    <a:pt x="59212" y="230124"/>
                  </a:lnTo>
                  <a:lnTo>
                    <a:pt x="50754" y="230124"/>
                  </a:lnTo>
                  <a:lnTo>
                    <a:pt x="42295" y="230124"/>
                  </a:lnTo>
                  <a:lnTo>
                    <a:pt x="33836" y="230124"/>
                  </a:lnTo>
                  <a:lnTo>
                    <a:pt x="25377" y="230124"/>
                  </a:lnTo>
                  <a:lnTo>
                    <a:pt x="16918" y="230124"/>
                  </a:lnTo>
                  <a:lnTo>
                    <a:pt x="8459" y="230124"/>
                  </a:lnTo>
                  <a:lnTo>
                    <a:pt x="0" y="230124"/>
                  </a:lnTo>
                  <a:close/>
                </a:path>
              </a:pathLst>
            </a:custGeom>
            <a:solidFill>
              <a:srgbClr val="36738F">
                <a:alpha val="30000"/>
              </a:srgbClr>
            </a:solidFill>
            <a:ln w="1259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A5095-6143-C182-E2B5-68747A31554F}"/>
                </a:ext>
              </a:extLst>
            </p:cNvPr>
            <p:cNvSpPr/>
            <p:nvPr/>
          </p:nvSpPr>
          <p:spPr>
            <a:xfrm>
              <a:off x="1388181" y="2774704"/>
              <a:ext cx="9411494" cy="1016537"/>
            </a:xfrm>
            <a:custGeom>
              <a:avLst/>
              <a:gdLst>
                <a:gd name="connsiteX0" fmla="*/ 0 w 2106269"/>
                <a:gd name="connsiteY0" fmla="*/ 230124 h 230124"/>
                <a:gd name="connsiteX1" fmla="*/ 0 w 2106269"/>
                <a:gd name="connsiteY1" fmla="*/ 228422 h 230124"/>
                <a:gd name="connsiteX2" fmla="*/ 8459 w 2106269"/>
                <a:gd name="connsiteY2" fmla="*/ 228336 h 230124"/>
                <a:gd name="connsiteX3" fmla="*/ 16918 w 2106269"/>
                <a:gd name="connsiteY3" fmla="*/ 228247 h 230124"/>
                <a:gd name="connsiteX4" fmla="*/ 25377 w 2106269"/>
                <a:gd name="connsiteY4" fmla="*/ 228149 h 230124"/>
                <a:gd name="connsiteX5" fmla="*/ 33836 w 2106269"/>
                <a:gd name="connsiteY5" fmla="*/ 228037 h 230124"/>
                <a:gd name="connsiteX6" fmla="*/ 42295 w 2106269"/>
                <a:gd name="connsiteY6" fmla="*/ 227909 h 230124"/>
                <a:gd name="connsiteX7" fmla="*/ 50754 w 2106269"/>
                <a:gd name="connsiteY7" fmla="*/ 227761 h 230124"/>
                <a:gd name="connsiteX8" fmla="*/ 59212 w 2106269"/>
                <a:gd name="connsiteY8" fmla="*/ 227597 h 230124"/>
                <a:gd name="connsiteX9" fmla="*/ 67671 w 2106269"/>
                <a:gd name="connsiteY9" fmla="*/ 227427 h 230124"/>
                <a:gd name="connsiteX10" fmla="*/ 76130 w 2106269"/>
                <a:gd name="connsiteY10" fmla="*/ 227259 h 230124"/>
                <a:gd name="connsiteX11" fmla="*/ 84589 w 2106269"/>
                <a:gd name="connsiteY11" fmla="*/ 227101 h 230124"/>
                <a:gd name="connsiteX12" fmla="*/ 93048 w 2106269"/>
                <a:gd name="connsiteY12" fmla="*/ 226962 h 230124"/>
                <a:gd name="connsiteX13" fmla="*/ 101507 w 2106269"/>
                <a:gd name="connsiteY13" fmla="*/ 226837 h 230124"/>
                <a:gd name="connsiteX14" fmla="*/ 109966 w 2106269"/>
                <a:gd name="connsiteY14" fmla="*/ 226722 h 230124"/>
                <a:gd name="connsiteX15" fmla="*/ 118425 w 2106269"/>
                <a:gd name="connsiteY15" fmla="*/ 226604 h 230124"/>
                <a:gd name="connsiteX16" fmla="*/ 126884 w 2106269"/>
                <a:gd name="connsiteY16" fmla="*/ 226470 h 230124"/>
                <a:gd name="connsiteX17" fmla="*/ 135343 w 2106269"/>
                <a:gd name="connsiteY17" fmla="*/ 226310 h 230124"/>
                <a:gd name="connsiteX18" fmla="*/ 143802 w 2106269"/>
                <a:gd name="connsiteY18" fmla="*/ 226117 h 230124"/>
                <a:gd name="connsiteX19" fmla="*/ 152261 w 2106269"/>
                <a:gd name="connsiteY19" fmla="*/ 225891 h 230124"/>
                <a:gd name="connsiteX20" fmla="*/ 160720 w 2106269"/>
                <a:gd name="connsiteY20" fmla="*/ 225642 h 230124"/>
                <a:gd name="connsiteX21" fmla="*/ 169179 w 2106269"/>
                <a:gd name="connsiteY21" fmla="*/ 225382 h 230124"/>
                <a:gd name="connsiteX22" fmla="*/ 177637 w 2106269"/>
                <a:gd name="connsiteY22" fmla="*/ 225125 h 230124"/>
                <a:gd name="connsiteX23" fmla="*/ 186096 w 2106269"/>
                <a:gd name="connsiteY23" fmla="*/ 224883 h 230124"/>
                <a:gd name="connsiteX24" fmla="*/ 194555 w 2106269"/>
                <a:gd name="connsiteY24" fmla="*/ 224662 h 230124"/>
                <a:gd name="connsiteX25" fmla="*/ 203014 w 2106269"/>
                <a:gd name="connsiteY25" fmla="*/ 224459 h 230124"/>
                <a:gd name="connsiteX26" fmla="*/ 211473 w 2106269"/>
                <a:gd name="connsiteY26" fmla="*/ 224263 h 230124"/>
                <a:gd name="connsiteX27" fmla="*/ 219932 w 2106269"/>
                <a:gd name="connsiteY27" fmla="*/ 224061 h 230124"/>
                <a:gd name="connsiteX28" fmla="*/ 228391 w 2106269"/>
                <a:gd name="connsiteY28" fmla="*/ 223836 h 230124"/>
                <a:gd name="connsiteX29" fmla="*/ 236850 w 2106269"/>
                <a:gd name="connsiteY29" fmla="*/ 223577 h 230124"/>
                <a:gd name="connsiteX30" fmla="*/ 245309 w 2106269"/>
                <a:gd name="connsiteY30" fmla="*/ 223281 h 230124"/>
                <a:gd name="connsiteX31" fmla="*/ 253768 w 2106269"/>
                <a:gd name="connsiteY31" fmla="*/ 222957 h 230124"/>
                <a:gd name="connsiteX32" fmla="*/ 262227 w 2106269"/>
                <a:gd name="connsiteY32" fmla="*/ 222622 h 230124"/>
                <a:gd name="connsiteX33" fmla="*/ 270686 w 2106269"/>
                <a:gd name="connsiteY33" fmla="*/ 222294 h 230124"/>
                <a:gd name="connsiteX34" fmla="*/ 279145 w 2106269"/>
                <a:gd name="connsiteY34" fmla="*/ 221991 h 230124"/>
                <a:gd name="connsiteX35" fmla="*/ 287604 w 2106269"/>
                <a:gd name="connsiteY35" fmla="*/ 221719 h 230124"/>
                <a:gd name="connsiteX36" fmla="*/ 296062 w 2106269"/>
                <a:gd name="connsiteY36" fmla="*/ 221477 h 230124"/>
                <a:gd name="connsiteX37" fmla="*/ 304521 w 2106269"/>
                <a:gd name="connsiteY37" fmla="*/ 221245 h 230124"/>
                <a:gd name="connsiteX38" fmla="*/ 312980 w 2106269"/>
                <a:gd name="connsiteY38" fmla="*/ 221002 h 230124"/>
                <a:gd name="connsiteX39" fmla="*/ 321439 w 2106269"/>
                <a:gd name="connsiteY39" fmla="*/ 220720 h 230124"/>
                <a:gd name="connsiteX40" fmla="*/ 329898 w 2106269"/>
                <a:gd name="connsiteY40" fmla="*/ 220379 h 230124"/>
                <a:gd name="connsiteX41" fmla="*/ 338357 w 2106269"/>
                <a:gd name="connsiteY41" fmla="*/ 219974 h 230124"/>
                <a:gd name="connsiteX42" fmla="*/ 346816 w 2106269"/>
                <a:gd name="connsiteY42" fmla="*/ 219511 h 230124"/>
                <a:gd name="connsiteX43" fmla="*/ 355275 w 2106269"/>
                <a:gd name="connsiteY43" fmla="*/ 219012 h 230124"/>
                <a:gd name="connsiteX44" fmla="*/ 363734 w 2106269"/>
                <a:gd name="connsiteY44" fmla="*/ 218505 h 230124"/>
                <a:gd name="connsiteX45" fmla="*/ 372193 w 2106269"/>
                <a:gd name="connsiteY45" fmla="*/ 218021 h 230124"/>
                <a:gd name="connsiteX46" fmla="*/ 380652 w 2106269"/>
                <a:gd name="connsiteY46" fmla="*/ 217581 h 230124"/>
                <a:gd name="connsiteX47" fmla="*/ 389111 w 2106269"/>
                <a:gd name="connsiteY47" fmla="*/ 217195 h 230124"/>
                <a:gd name="connsiteX48" fmla="*/ 397570 w 2106269"/>
                <a:gd name="connsiteY48" fmla="*/ 216854 h 230124"/>
                <a:gd name="connsiteX49" fmla="*/ 406028 w 2106269"/>
                <a:gd name="connsiteY49" fmla="*/ 216539 h 230124"/>
                <a:gd name="connsiteX50" fmla="*/ 414487 w 2106269"/>
                <a:gd name="connsiteY50" fmla="*/ 216220 h 230124"/>
                <a:gd name="connsiteX51" fmla="*/ 422946 w 2106269"/>
                <a:gd name="connsiteY51" fmla="*/ 215868 h 230124"/>
                <a:gd name="connsiteX52" fmla="*/ 431405 w 2106269"/>
                <a:gd name="connsiteY52" fmla="*/ 215461 h 230124"/>
                <a:gd name="connsiteX53" fmla="*/ 439864 w 2106269"/>
                <a:gd name="connsiteY53" fmla="*/ 214984 h 230124"/>
                <a:gd name="connsiteX54" fmla="*/ 448323 w 2106269"/>
                <a:gd name="connsiteY54" fmla="*/ 214440 h 230124"/>
                <a:gd name="connsiteX55" fmla="*/ 456782 w 2106269"/>
                <a:gd name="connsiteY55" fmla="*/ 213843 h 230124"/>
                <a:gd name="connsiteX56" fmla="*/ 465241 w 2106269"/>
                <a:gd name="connsiteY56" fmla="*/ 213214 h 230124"/>
                <a:gd name="connsiteX57" fmla="*/ 473700 w 2106269"/>
                <a:gd name="connsiteY57" fmla="*/ 212578 h 230124"/>
                <a:gd name="connsiteX58" fmla="*/ 482159 w 2106269"/>
                <a:gd name="connsiteY58" fmla="*/ 211954 h 230124"/>
                <a:gd name="connsiteX59" fmla="*/ 490618 w 2106269"/>
                <a:gd name="connsiteY59" fmla="*/ 211357 h 230124"/>
                <a:gd name="connsiteX60" fmla="*/ 499077 w 2106269"/>
                <a:gd name="connsiteY60" fmla="*/ 210792 h 230124"/>
                <a:gd name="connsiteX61" fmla="*/ 507536 w 2106269"/>
                <a:gd name="connsiteY61" fmla="*/ 210252 h 230124"/>
                <a:gd name="connsiteX62" fmla="*/ 515995 w 2106269"/>
                <a:gd name="connsiteY62" fmla="*/ 209732 h 230124"/>
                <a:gd name="connsiteX63" fmla="*/ 524453 w 2106269"/>
                <a:gd name="connsiteY63" fmla="*/ 209220 h 230124"/>
                <a:gd name="connsiteX64" fmla="*/ 532912 w 2106269"/>
                <a:gd name="connsiteY64" fmla="*/ 208709 h 230124"/>
                <a:gd name="connsiteX65" fmla="*/ 541371 w 2106269"/>
                <a:gd name="connsiteY65" fmla="*/ 208199 h 230124"/>
                <a:gd name="connsiteX66" fmla="*/ 549830 w 2106269"/>
                <a:gd name="connsiteY66" fmla="*/ 207686 h 230124"/>
                <a:gd name="connsiteX67" fmla="*/ 558289 w 2106269"/>
                <a:gd name="connsiteY67" fmla="*/ 207165 h 230124"/>
                <a:gd name="connsiteX68" fmla="*/ 566748 w 2106269"/>
                <a:gd name="connsiteY68" fmla="*/ 206634 h 230124"/>
                <a:gd name="connsiteX69" fmla="*/ 575207 w 2106269"/>
                <a:gd name="connsiteY69" fmla="*/ 206078 h 230124"/>
                <a:gd name="connsiteX70" fmla="*/ 583666 w 2106269"/>
                <a:gd name="connsiteY70" fmla="*/ 205481 h 230124"/>
                <a:gd name="connsiteX71" fmla="*/ 592125 w 2106269"/>
                <a:gd name="connsiteY71" fmla="*/ 204829 h 230124"/>
                <a:gd name="connsiteX72" fmla="*/ 600584 w 2106269"/>
                <a:gd name="connsiteY72" fmla="*/ 204114 h 230124"/>
                <a:gd name="connsiteX73" fmla="*/ 609043 w 2106269"/>
                <a:gd name="connsiteY73" fmla="*/ 203335 h 230124"/>
                <a:gd name="connsiteX74" fmla="*/ 617502 w 2106269"/>
                <a:gd name="connsiteY74" fmla="*/ 202505 h 230124"/>
                <a:gd name="connsiteX75" fmla="*/ 625961 w 2106269"/>
                <a:gd name="connsiteY75" fmla="*/ 201648 h 230124"/>
                <a:gd name="connsiteX76" fmla="*/ 634419 w 2106269"/>
                <a:gd name="connsiteY76" fmla="*/ 200791 h 230124"/>
                <a:gd name="connsiteX77" fmla="*/ 642878 w 2106269"/>
                <a:gd name="connsiteY77" fmla="*/ 199956 h 230124"/>
                <a:gd name="connsiteX78" fmla="*/ 651337 w 2106269"/>
                <a:gd name="connsiteY78" fmla="*/ 199159 h 230124"/>
                <a:gd name="connsiteX79" fmla="*/ 659796 w 2106269"/>
                <a:gd name="connsiteY79" fmla="*/ 198399 h 230124"/>
                <a:gd name="connsiteX80" fmla="*/ 668255 w 2106269"/>
                <a:gd name="connsiteY80" fmla="*/ 197660 h 230124"/>
                <a:gd name="connsiteX81" fmla="*/ 676714 w 2106269"/>
                <a:gd name="connsiteY81" fmla="*/ 196920 h 230124"/>
                <a:gd name="connsiteX82" fmla="*/ 685173 w 2106269"/>
                <a:gd name="connsiteY82" fmla="*/ 196150 h 230124"/>
                <a:gd name="connsiteX83" fmla="*/ 693632 w 2106269"/>
                <a:gd name="connsiteY83" fmla="*/ 195326 h 230124"/>
                <a:gd name="connsiteX84" fmla="*/ 702091 w 2106269"/>
                <a:gd name="connsiteY84" fmla="*/ 194437 h 230124"/>
                <a:gd name="connsiteX85" fmla="*/ 710550 w 2106269"/>
                <a:gd name="connsiteY85" fmla="*/ 193479 h 230124"/>
                <a:gd name="connsiteX86" fmla="*/ 719009 w 2106269"/>
                <a:gd name="connsiteY86" fmla="*/ 192463 h 230124"/>
                <a:gd name="connsiteX87" fmla="*/ 727468 w 2106269"/>
                <a:gd name="connsiteY87" fmla="*/ 191404 h 230124"/>
                <a:gd name="connsiteX88" fmla="*/ 735927 w 2106269"/>
                <a:gd name="connsiteY88" fmla="*/ 190317 h 230124"/>
                <a:gd name="connsiteX89" fmla="*/ 744386 w 2106269"/>
                <a:gd name="connsiteY89" fmla="*/ 189217 h 230124"/>
                <a:gd name="connsiteX90" fmla="*/ 752844 w 2106269"/>
                <a:gd name="connsiteY90" fmla="*/ 188111 h 230124"/>
                <a:gd name="connsiteX91" fmla="*/ 761303 w 2106269"/>
                <a:gd name="connsiteY91" fmla="*/ 186995 h 230124"/>
                <a:gd name="connsiteX92" fmla="*/ 769762 w 2106269"/>
                <a:gd name="connsiteY92" fmla="*/ 185866 h 230124"/>
                <a:gd name="connsiteX93" fmla="*/ 778221 w 2106269"/>
                <a:gd name="connsiteY93" fmla="*/ 184711 h 230124"/>
                <a:gd name="connsiteX94" fmla="*/ 786680 w 2106269"/>
                <a:gd name="connsiteY94" fmla="*/ 183526 h 230124"/>
                <a:gd name="connsiteX95" fmla="*/ 795139 w 2106269"/>
                <a:gd name="connsiteY95" fmla="*/ 182306 h 230124"/>
                <a:gd name="connsiteX96" fmla="*/ 803598 w 2106269"/>
                <a:gd name="connsiteY96" fmla="*/ 181047 h 230124"/>
                <a:gd name="connsiteX97" fmla="*/ 812057 w 2106269"/>
                <a:gd name="connsiteY97" fmla="*/ 179758 h 230124"/>
                <a:gd name="connsiteX98" fmla="*/ 820516 w 2106269"/>
                <a:gd name="connsiteY98" fmla="*/ 178441 h 230124"/>
                <a:gd name="connsiteX99" fmla="*/ 828975 w 2106269"/>
                <a:gd name="connsiteY99" fmla="*/ 177103 h 230124"/>
                <a:gd name="connsiteX100" fmla="*/ 837434 w 2106269"/>
                <a:gd name="connsiteY100" fmla="*/ 175743 h 230124"/>
                <a:gd name="connsiteX101" fmla="*/ 845893 w 2106269"/>
                <a:gd name="connsiteY101" fmla="*/ 174357 h 230124"/>
                <a:gd name="connsiteX102" fmla="*/ 854352 w 2106269"/>
                <a:gd name="connsiteY102" fmla="*/ 172937 h 230124"/>
                <a:gd name="connsiteX103" fmla="*/ 862810 w 2106269"/>
                <a:gd name="connsiteY103" fmla="*/ 171468 h 230124"/>
                <a:gd name="connsiteX104" fmla="*/ 871269 w 2106269"/>
                <a:gd name="connsiteY104" fmla="*/ 169932 h 230124"/>
                <a:gd name="connsiteX105" fmla="*/ 879728 w 2106269"/>
                <a:gd name="connsiteY105" fmla="*/ 168312 h 230124"/>
                <a:gd name="connsiteX106" fmla="*/ 888187 w 2106269"/>
                <a:gd name="connsiteY106" fmla="*/ 166596 h 230124"/>
                <a:gd name="connsiteX107" fmla="*/ 896646 w 2106269"/>
                <a:gd name="connsiteY107" fmla="*/ 164781 h 230124"/>
                <a:gd name="connsiteX108" fmla="*/ 905105 w 2106269"/>
                <a:gd name="connsiteY108" fmla="*/ 162874 h 230124"/>
                <a:gd name="connsiteX109" fmla="*/ 913564 w 2106269"/>
                <a:gd name="connsiteY109" fmla="*/ 160893 h 230124"/>
                <a:gd name="connsiteX110" fmla="*/ 922023 w 2106269"/>
                <a:gd name="connsiteY110" fmla="*/ 158862 h 230124"/>
                <a:gd name="connsiteX111" fmla="*/ 930482 w 2106269"/>
                <a:gd name="connsiteY111" fmla="*/ 156812 h 230124"/>
                <a:gd name="connsiteX112" fmla="*/ 938941 w 2106269"/>
                <a:gd name="connsiteY112" fmla="*/ 154772 h 230124"/>
                <a:gd name="connsiteX113" fmla="*/ 947400 w 2106269"/>
                <a:gd name="connsiteY113" fmla="*/ 152759 h 230124"/>
                <a:gd name="connsiteX114" fmla="*/ 955859 w 2106269"/>
                <a:gd name="connsiteY114" fmla="*/ 150777 h 230124"/>
                <a:gd name="connsiteX115" fmla="*/ 964318 w 2106269"/>
                <a:gd name="connsiteY115" fmla="*/ 148808 h 230124"/>
                <a:gd name="connsiteX116" fmla="*/ 972777 w 2106269"/>
                <a:gd name="connsiteY116" fmla="*/ 146821 h 230124"/>
                <a:gd name="connsiteX117" fmla="*/ 981235 w 2106269"/>
                <a:gd name="connsiteY117" fmla="*/ 144766 h 230124"/>
                <a:gd name="connsiteX118" fmla="*/ 989694 w 2106269"/>
                <a:gd name="connsiteY118" fmla="*/ 142593 h 230124"/>
                <a:gd name="connsiteX119" fmla="*/ 998153 w 2106269"/>
                <a:gd name="connsiteY119" fmla="*/ 140261 h 230124"/>
                <a:gd name="connsiteX120" fmla="*/ 1006612 w 2106269"/>
                <a:gd name="connsiteY120" fmla="*/ 137753 h 230124"/>
                <a:gd name="connsiteX121" fmla="*/ 1015071 w 2106269"/>
                <a:gd name="connsiteY121" fmla="*/ 135077 h 230124"/>
                <a:gd name="connsiteX122" fmla="*/ 1023530 w 2106269"/>
                <a:gd name="connsiteY122" fmla="*/ 132272 h 230124"/>
                <a:gd name="connsiteX123" fmla="*/ 1031989 w 2106269"/>
                <a:gd name="connsiteY123" fmla="*/ 129399 h 230124"/>
                <a:gd name="connsiteX124" fmla="*/ 1040448 w 2106269"/>
                <a:gd name="connsiteY124" fmla="*/ 126526 h 230124"/>
                <a:gd name="connsiteX125" fmla="*/ 1048907 w 2106269"/>
                <a:gd name="connsiteY125" fmla="*/ 123706 h 230124"/>
                <a:gd name="connsiteX126" fmla="*/ 1057366 w 2106269"/>
                <a:gd name="connsiteY126" fmla="*/ 120966 h 230124"/>
                <a:gd name="connsiteX127" fmla="*/ 1065825 w 2106269"/>
                <a:gd name="connsiteY127" fmla="*/ 118298 h 230124"/>
                <a:gd name="connsiteX128" fmla="*/ 1074284 w 2106269"/>
                <a:gd name="connsiteY128" fmla="*/ 115654 h 230124"/>
                <a:gd name="connsiteX129" fmla="*/ 1082743 w 2106269"/>
                <a:gd name="connsiteY129" fmla="*/ 112958 h 230124"/>
                <a:gd name="connsiteX130" fmla="*/ 1091201 w 2106269"/>
                <a:gd name="connsiteY130" fmla="*/ 110124 h 230124"/>
                <a:gd name="connsiteX131" fmla="*/ 1099660 w 2106269"/>
                <a:gd name="connsiteY131" fmla="*/ 107079 h 230124"/>
                <a:gd name="connsiteX132" fmla="*/ 1108119 w 2106269"/>
                <a:gd name="connsiteY132" fmla="*/ 103768 h 230124"/>
                <a:gd name="connsiteX133" fmla="*/ 1116578 w 2106269"/>
                <a:gd name="connsiteY133" fmla="*/ 100173 h 230124"/>
                <a:gd name="connsiteX134" fmla="*/ 1125042 w 2106269"/>
                <a:gd name="connsiteY134" fmla="*/ 96312 h 230124"/>
                <a:gd name="connsiteX135" fmla="*/ 1133494 w 2106269"/>
                <a:gd name="connsiteY135" fmla="*/ 92235 h 230124"/>
                <a:gd name="connsiteX136" fmla="*/ 1141958 w 2106269"/>
                <a:gd name="connsiteY136" fmla="*/ 88006 h 230124"/>
                <a:gd name="connsiteX137" fmla="*/ 1150409 w 2106269"/>
                <a:gd name="connsiteY137" fmla="*/ 83699 h 230124"/>
                <a:gd name="connsiteX138" fmla="*/ 1158873 w 2106269"/>
                <a:gd name="connsiteY138" fmla="*/ 79384 h 230124"/>
                <a:gd name="connsiteX139" fmla="*/ 1167337 w 2106269"/>
                <a:gd name="connsiteY139" fmla="*/ 75114 h 230124"/>
                <a:gd name="connsiteX140" fmla="*/ 1175788 w 2106269"/>
                <a:gd name="connsiteY140" fmla="*/ 70924 h 230124"/>
                <a:gd name="connsiteX141" fmla="*/ 1184252 w 2106269"/>
                <a:gd name="connsiteY141" fmla="*/ 66831 h 230124"/>
                <a:gd name="connsiteX142" fmla="*/ 1192704 w 2106269"/>
                <a:gd name="connsiteY142" fmla="*/ 62823 h 230124"/>
                <a:gd name="connsiteX143" fmla="*/ 1201167 w 2106269"/>
                <a:gd name="connsiteY143" fmla="*/ 58863 h 230124"/>
                <a:gd name="connsiteX144" fmla="*/ 1209632 w 2106269"/>
                <a:gd name="connsiteY144" fmla="*/ 54888 h 230124"/>
                <a:gd name="connsiteX145" fmla="*/ 1218083 w 2106269"/>
                <a:gd name="connsiteY145" fmla="*/ 50817 h 230124"/>
                <a:gd name="connsiteX146" fmla="*/ 1226547 w 2106269"/>
                <a:gd name="connsiteY146" fmla="*/ 46558 h 230124"/>
                <a:gd name="connsiteX147" fmla="*/ 1234998 w 2106269"/>
                <a:gd name="connsiteY147" fmla="*/ 42028 h 230124"/>
                <a:gd name="connsiteX148" fmla="*/ 1243462 w 2106269"/>
                <a:gd name="connsiteY148" fmla="*/ 37169 h 230124"/>
                <a:gd name="connsiteX149" fmla="*/ 1251926 w 2106269"/>
                <a:gd name="connsiteY149" fmla="*/ 31968 h 230124"/>
                <a:gd name="connsiteX150" fmla="*/ 1260377 w 2106269"/>
                <a:gd name="connsiteY150" fmla="*/ 26478 h 230124"/>
                <a:gd name="connsiteX151" fmla="*/ 1268841 w 2106269"/>
                <a:gd name="connsiteY151" fmla="*/ 20829 h 230124"/>
                <a:gd name="connsiteX152" fmla="*/ 1277293 w 2106269"/>
                <a:gd name="connsiteY152" fmla="*/ 15227 h 230124"/>
                <a:gd name="connsiteX153" fmla="*/ 1285757 w 2106269"/>
                <a:gd name="connsiteY153" fmla="*/ 9962 h 230124"/>
                <a:gd name="connsiteX154" fmla="*/ 1294221 w 2106269"/>
                <a:gd name="connsiteY154" fmla="*/ 5389 h 230124"/>
                <a:gd name="connsiteX155" fmla="*/ 1302672 w 2106269"/>
                <a:gd name="connsiteY155" fmla="*/ 1922 h 230124"/>
                <a:gd name="connsiteX156" fmla="*/ 1311136 w 2106269"/>
                <a:gd name="connsiteY156" fmla="*/ 0 h 230124"/>
                <a:gd name="connsiteX157" fmla="*/ 1319587 w 2106269"/>
                <a:gd name="connsiteY157" fmla="*/ 66 h 230124"/>
                <a:gd name="connsiteX158" fmla="*/ 1328051 w 2106269"/>
                <a:gd name="connsiteY158" fmla="*/ 2517 h 230124"/>
                <a:gd name="connsiteX159" fmla="*/ 1336515 w 2106269"/>
                <a:gd name="connsiteY159" fmla="*/ 7664 h 230124"/>
                <a:gd name="connsiteX160" fmla="*/ 1344967 w 2106269"/>
                <a:gd name="connsiteY160" fmla="*/ 15693 h 230124"/>
                <a:gd name="connsiteX161" fmla="*/ 1353431 w 2106269"/>
                <a:gd name="connsiteY161" fmla="*/ 26623 h 230124"/>
                <a:gd name="connsiteX162" fmla="*/ 1361882 w 2106269"/>
                <a:gd name="connsiteY162" fmla="*/ 40292 h 230124"/>
                <a:gd name="connsiteX163" fmla="*/ 1370346 w 2106269"/>
                <a:gd name="connsiteY163" fmla="*/ 56360 h 230124"/>
                <a:gd name="connsiteX164" fmla="*/ 1378810 w 2106269"/>
                <a:gd name="connsiteY164" fmla="*/ 74320 h 230124"/>
                <a:gd name="connsiteX165" fmla="*/ 1387261 w 2106269"/>
                <a:gd name="connsiteY165" fmla="*/ 93546 h 230124"/>
                <a:gd name="connsiteX166" fmla="*/ 1395725 w 2106269"/>
                <a:gd name="connsiteY166" fmla="*/ 113335 h 230124"/>
                <a:gd name="connsiteX167" fmla="*/ 1404177 w 2106269"/>
                <a:gd name="connsiteY167" fmla="*/ 132963 h 230124"/>
                <a:gd name="connsiteX168" fmla="*/ 1412641 w 2106269"/>
                <a:gd name="connsiteY168" fmla="*/ 151741 h 230124"/>
                <a:gd name="connsiteX169" fmla="*/ 1421105 w 2106269"/>
                <a:gd name="connsiteY169" fmla="*/ 169059 h 230124"/>
                <a:gd name="connsiteX170" fmla="*/ 1429556 w 2106269"/>
                <a:gd name="connsiteY170" fmla="*/ 184424 h 230124"/>
                <a:gd name="connsiteX171" fmla="*/ 1438020 w 2106269"/>
                <a:gd name="connsiteY171" fmla="*/ 197499 h 230124"/>
                <a:gd name="connsiteX172" fmla="*/ 1446471 w 2106269"/>
                <a:gd name="connsiteY172" fmla="*/ 208103 h 230124"/>
                <a:gd name="connsiteX173" fmla="*/ 1454935 w 2106269"/>
                <a:gd name="connsiteY173" fmla="*/ 216228 h 230124"/>
                <a:gd name="connsiteX174" fmla="*/ 1463399 w 2106269"/>
                <a:gd name="connsiteY174" fmla="*/ 222018 h 230124"/>
                <a:gd name="connsiteX175" fmla="*/ 1471851 w 2106269"/>
                <a:gd name="connsiteY175" fmla="*/ 225755 h 230124"/>
                <a:gd name="connsiteX176" fmla="*/ 1480315 w 2106269"/>
                <a:gd name="connsiteY176" fmla="*/ 227819 h 230124"/>
                <a:gd name="connsiteX177" fmla="*/ 1488766 w 2106269"/>
                <a:gd name="connsiteY177" fmla="*/ 228643 h 230124"/>
                <a:gd name="connsiteX178" fmla="*/ 1497230 w 2106269"/>
                <a:gd name="connsiteY178" fmla="*/ 228670 h 230124"/>
                <a:gd name="connsiteX179" fmla="*/ 1505694 w 2106269"/>
                <a:gd name="connsiteY179" fmla="*/ 228308 h 230124"/>
                <a:gd name="connsiteX180" fmla="*/ 1514145 w 2106269"/>
                <a:gd name="connsiteY180" fmla="*/ 227890 h 230124"/>
                <a:gd name="connsiteX181" fmla="*/ 1522609 w 2106269"/>
                <a:gd name="connsiteY181" fmla="*/ 227654 h 230124"/>
                <a:gd name="connsiteX182" fmla="*/ 1531061 w 2106269"/>
                <a:gd name="connsiteY182" fmla="*/ 227726 h 230124"/>
                <a:gd name="connsiteX183" fmla="*/ 1539524 w 2106269"/>
                <a:gd name="connsiteY183" fmla="*/ 228135 h 230124"/>
                <a:gd name="connsiteX184" fmla="*/ 1547989 w 2106269"/>
                <a:gd name="connsiteY184" fmla="*/ 228821 h 230124"/>
                <a:gd name="connsiteX185" fmla="*/ 1556440 w 2106269"/>
                <a:gd name="connsiteY185" fmla="*/ 229671 h 230124"/>
                <a:gd name="connsiteX186" fmla="*/ 1564904 w 2106269"/>
                <a:gd name="connsiteY186" fmla="*/ 230124 h 230124"/>
                <a:gd name="connsiteX187" fmla="*/ 1573355 w 2106269"/>
                <a:gd name="connsiteY187" fmla="*/ 230124 h 230124"/>
                <a:gd name="connsiteX188" fmla="*/ 1581819 w 2106269"/>
                <a:gd name="connsiteY188" fmla="*/ 230124 h 230124"/>
                <a:gd name="connsiteX189" fmla="*/ 1590283 w 2106269"/>
                <a:gd name="connsiteY189" fmla="*/ 230124 h 230124"/>
                <a:gd name="connsiteX190" fmla="*/ 1598735 w 2106269"/>
                <a:gd name="connsiteY190" fmla="*/ 230124 h 230124"/>
                <a:gd name="connsiteX191" fmla="*/ 1607199 w 2106269"/>
                <a:gd name="connsiteY191" fmla="*/ 230124 h 230124"/>
                <a:gd name="connsiteX192" fmla="*/ 1615650 w 2106269"/>
                <a:gd name="connsiteY192" fmla="*/ 230124 h 230124"/>
                <a:gd name="connsiteX193" fmla="*/ 1624114 w 2106269"/>
                <a:gd name="connsiteY193" fmla="*/ 230124 h 230124"/>
                <a:gd name="connsiteX194" fmla="*/ 1632578 w 2106269"/>
                <a:gd name="connsiteY194" fmla="*/ 229762 h 230124"/>
                <a:gd name="connsiteX195" fmla="*/ 1641029 w 2106269"/>
                <a:gd name="connsiteY195" fmla="*/ 229205 h 230124"/>
                <a:gd name="connsiteX196" fmla="*/ 1649493 w 2106269"/>
                <a:gd name="connsiteY196" fmla="*/ 228816 h 230124"/>
                <a:gd name="connsiteX197" fmla="*/ 1657944 w 2106269"/>
                <a:gd name="connsiteY197" fmla="*/ 228637 h 230124"/>
                <a:gd name="connsiteX198" fmla="*/ 1666408 w 2106269"/>
                <a:gd name="connsiteY198" fmla="*/ 228675 h 230124"/>
                <a:gd name="connsiteX199" fmla="*/ 1674872 w 2106269"/>
                <a:gd name="connsiteY199" fmla="*/ 228905 h 230124"/>
                <a:gd name="connsiteX200" fmla="*/ 1683324 w 2106269"/>
                <a:gd name="connsiteY200" fmla="*/ 229277 h 230124"/>
                <a:gd name="connsiteX201" fmla="*/ 1691788 w 2106269"/>
                <a:gd name="connsiteY201" fmla="*/ 229728 h 230124"/>
                <a:gd name="connsiteX202" fmla="*/ 1700239 w 2106269"/>
                <a:gd name="connsiteY202" fmla="*/ 230124 h 230124"/>
                <a:gd name="connsiteX203" fmla="*/ 1708703 w 2106269"/>
                <a:gd name="connsiteY203" fmla="*/ 230124 h 230124"/>
                <a:gd name="connsiteX204" fmla="*/ 1717167 w 2106269"/>
                <a:gd name="connsiteY204" fmla="*/ 230124 h 230124"/>
                <a:gd name="connsiteX205" fmla="*/ 1725618 w 2106269"/>
                <a:gd name="connsiteY205" fmla="*/ 230124 h 230124"/>
                <a:gd name="connsiteX206" fmla="*/ 1734082 w 2106269"/>
                <a:gd name="connsiteY206" fmla="*/ 230124 h 230124"/>
                <a:gd name="connsiteX207" fmla="*/ 1742534 w 2106269"/>
                <a:gd name="connsiteY207" fmla="*/ 230124 h 230124"/>
                <a:gd name="connsiteX208" fmla="*/ 1750998 w 2106269"/>
                <a:gd name="connsiteY208" fmla="*/ 230124 h 230124"/>
                <a:gd name="connsiteX209" fmla="*/ 1759462 w 2106269"/>
                <a:gd name="connsiteY209" fmla="*/ 230124 h 230124"/>
                <a:gd name="connsiteX210" fmla="*/ 1767913 w 2106269"/>
                <a:gd name="connsiteY210" fmla="*/ 230124 h 230124"/>
                <a:gd name="connsiteX211" fmla="*/ 1776377 w 2106269"/>
                <a:gd name="connsiteY211" fmla="*/ 229942 h 230124"/>
                <a:gd name="connsiteX212" fmla="*/ 1784828 w 2106269"/>
                <a:gd name="connsiteY212" fmla="*/ 229663 h 230124"/>
                <a:gd name="connsiteX213" fmla="*/ 1793292 w 2106269"/>
                <a:gd name="connsiteY213" fmla="*/ 229434 h 230124"/>
                <a:gd name="connsiteX214" fmla="*/ 1801756 w 2106269"/>
                <a:gd name="connsiteY214" fmla="*/ 229273 h 230124"/>
                <a:gd name="connsiteX215" fmla="*/ 1810208 w 2106269"/>
                <a:gd name="connsiteY215" fmla="*/ 229185 h 230124"/>
                <a:gd name="connsiteX216" fmla="*/ 1818672 w 2106269"/>
                <a:gd name="connsiteY216" fmla="*/ 229175 h 230124"/>
                <a:gd name="connsiteX217" fmla="*/ 1827123 w 2106269"/>
                <a:gd name="connsiteY217" fmla="*/ 229236 h 230124"/>
                <a:gd name="connsiteX218" fmla="*/ 1835587 w 2106269"/>
                <a:gd name="connsiteY218" fmla="*/ 229361 h 230124"/>
                <a:gd name="connsiteX219" fmla="*/ 1844051 w 2106269"/>
                <a:gd name="connsiteY219" fmla="*/ 229535 h 230124"/>
                <a:gd name="connsiteX220" fmla="*/ 1852502 w 2106269"/>
                <a:gd name="connsiteY220" fmla="*/ 229743 h 230124"/>
                <a:gd name="connsiteX221" fmla="*/ 1860966 w 2106269"/>
                <a:gd name="connsiteY221" fmla="*/ 229964 h 230124"/>
                <a:gd name="connsiteX222" fmla="*/ 1869418 w 2106269"/>
                <a:gd name="connsiteY222" fmla="*/ 230124 h 230124"/>
                <a:gd name="connsiteX223" fmla="*/ 1877882 w 2106269"/>
                <a:gd name="connsiteY223" fmla="*/ 230124 h 230124"/>
                <a:gd name="connsiteX224" fmla="*/ 1886346 w 2106269"/>
                <a:gd name="connsiteY224" fmla="*/ 230124 h 230124"/>
                <a:gd name="connsiteX225" fmla="*/ 1894797 w 2106269"/>
                <a:gd name="connsiteY225" fmla="*/ 230124 h 230124"/>
                <a:gd name="connsiteX226" fmla="*/ 1903261 w 2106269"/>
                <a:gd name="connsiteY226" fmla="*/ 230124 h 230124"/>
                <a:gd name="connsiteX227" fmla="*/ 1911712 w 2106269"/>
                <a:gd name="connsiteY227" fmla="*/ 230124 h 230124"/>
                <a:gd name="connsiteX228" fmla="*/ 1920176 w 2106269"/>
                <a:gd name="connsiteY228" fmla="*/ 230124 h 230124"/>
                <a:gd name="connsiteX229" fmla="*/ 1928640 w 2106269"/>
                <a:gd name="connsiteY229" fmla="*/ 229978 h 230124"/>
                <a:gd name="connsiteX230" fmla="*/ 1937092 w 2106269"/>
                <a:gd name="connsiteY230" fmla="*/ 229756 h 230124"/>
                <a:gd name="connsiteX231" fmla="*/ 1945555 w 2106269"/>
                <a:gd name="connsiteY231" fmla="*/ 229550 h 230124"/>
                <a:gd name="connsiteX232" fmla="*/ 1954007 w 2106269"/>
                <a:gd name="connsiteY232" fmla="*/ 229380 h 230124"/>
                <a:gd name="connsiteX233" fmla="*/ 1962471 w 2106269"/>
                <a:gd name="connsiteY233" fmla="*/ 229255 h 230124"/>
                <a:gd name="connsiteX234" fmla="*/ 1970935 w 2106269"/>
                <a:gd name="connsiteY234" fmla="*/ 229180 h 230124"/>
                <a:gd name="connsiteX235" fmla="*/ 1979386 w 2106269"/>
                <a:gd name="connsiteY235" fmla="*/ 229146 h 230124"/>
                <a:gd name="connsiteX236" fmla="*/ 1987850 w 2106269"/>
                <a:gd name="connsiteY236" fmla="*/ 229141 h 230124"/>
                <a:gd name="connsiteX237" fmla="*/ 1996301 w 2106269"/>
                <a:gd name="connsiteY237" fmla="*/ 229151 h 230124"/>
                <a:gd name="connsiteX238" fmla="*/ 2004765 w 2106269"/>
                <a:gd name="connsiteY238" fmla="*/ 229163 h 230124"/>
                <a:gd name="connsiteX239" fmla="*/ 2013229 w 2106269"/>
                <a:gd name="connsiteY239" fmla="*/ 229165 h 230124"/>
                <a:gd name="connsiteX240" fmla="*/ 2021681 w 2106269"/>
                <a:gd name="connsiteY240" fmla="*/ 229155 h 230124"/>
                <a:gd name="connsiteX241" fmla="*/ 2030145 w 2106269"/>
                <a:gd name="connsiteY241" fmla="*/ 229131 h 230124"/>
                <a:gd name="connsiteX242" fmla="*/ 2038596 w 2106269"/>
                <a:gd name="connsiteY242" fmla="*/ 229094 h 230124"/>
                <a:gd name="connsiteX243" fmla="*/ 2047060 w 2106269"/>
                <a:gd name="connsiteY243" fmla="*/ 229048 h 230124"/>
                <a:gd name="connsiteX244" fmla="*/ 2055524 w 2106269"/>
                <a:gd name="connsiteY244" fmla="*/ 228992 h 230124"/>
                <a:gd name="connsiteX245" fmla="*/ 2063976 w 2106269"/>
                <a:gd name="connsiteY245" fmla="*/ 228929 h 230124"/>
                <a:gd name="connsiteX246" fmla="*/ 2072439 w 2106269"/>
                <a:gd name="connsiteY246" fmla="*/ 228857 h 230124"/>
                <a:gd name="connsiteX247" fmla="*/ 2080891 w 2106269"/>
                <a:gd name="connsiteY247" fmla="*/ 228777 h 230124"/>
                <a:gd name="connsiteX248" fmla="*/ 2089355 w 2106269"/>
                <a:gd name="connsiteY248" fmla="*/ 228690 h 230124"/>
                <a:gd name="connsiteX249" fmla="*/ 2097819 w 2106269"/>
                <a:gd name="connsiteY249" fmla="*/ 228601 h 230124"/>
                <a:gd name="connsiteX250" fmla="*/ 2106270 w 2106269"/>
                <a:gd name="connsiteY250" fmla="*/ 228511 h 230124"/>
                <a:gd name="connsiteX251" fmla="*/ 2106270 w 2106269"/>
                <a:gd name="connsiteY251" fmla="*/ 230124 h 230124"/>
                <a:gd name="connsiteX252" fmla="*/ 2106270 w 2106269"/>
                <a:gd name="connsiteY252" fmla="*/ 230124 h 230124"/>
                <a:gd name="connsiteX253" fmla="*/ 2097819 w 2106269"/>
                <a:gd name="connsiteY253" fmla="*/ 230124 h 230124"/>
                <a:gd name="connsiteX254" fmla="*/ 2089355 w 2106269"/>
                <a:gd name="connsiteY254" fmla="*/ 230124 h 230124"/>
                <a:gd name="connsiteX255" fmla="*/ 2080891 w 2106269"/>
                <a:gd name="connsiteY255" fmla="*/ 230124 h 230124"/>
                <a:gd name="connsiteX256" fmla="*/ 2072439 w 2106269"/>
                <a:gd name="connsiteY256" fmla="*/ 230124 h 230124"/>
                <a:gd name="connsiteX257" fmla="*/ 2063976 w 2106269"/>
                <a:gd name="connsiteY257" fmla="*/ 230124 h 230124"/>
                <a:gd name="connsiteX258" fmla="*/ 2055524 w 2106269"/>
                <a:gd name="connsiteY258" fmla="*/ 230124 h 230124"/>
                <a:gd name="connsiteX259" fmla="*/ 2047060 w 2106269"/>
                <a:gd name="connsiteY259" fmla="*/ 230124 h 230124"/>
                <a:gd name="connsiteX260" fmla="*/ 2038596 w 2106269"/>
                <a:gd name="connsiteY260" fmla="*/ 230124 h 230124"/>
                <a:gd name="connsiteX261" fmla="*/ 2030145 w 2106269"/>
                <a:gd name="connsiteY261" fmla="*/ 230124 h 230124"/>
                <a:gd name="connsiteX262" fmla="*/ 2021681 w 2106269"/>
                <a:gd name="connsiteY262" fmla="*/ 230124 h 230124"/>
                <a:gd name="connsiteX263" fmla="*/ 2013229 w 2106269"/>
                <a:gd name="connsiteY263" fmla="*/ 230124 h 230124"/>
                <a:gd name="connsiteX264" fmla="*/ 2004765 w 2106269"/>
                <a:gd name="connsiteY264" fmla="*/ 230124 h 230124"/>
                <a:gd name="connsiteX265" fmla="*/ 1996301 w 2106269"/>
                <a:gd name="connsiteY265" fmla="*/ 230124 h 230124"/>
                <a:gd name="connsiteX266" fmla="*/ 1987850 w 2106269"/>
                <a:gd name="connsiteY266" fmla="*/ 230124 h 230124"/>
                <a:gd name="connsiteX267" fmla="*/ 1979386 w 2106269"/>
                <a:gd name="connsiteY267" fmla="*/ 230124 h 230124"/>
                <a:gd name="connsiteX268" fmla="*/ 1970935 w 2106269"/>
                <a:gd name="connsiteY268" fmla="*/ 230124 h 230124"/>
                <a:gd name="connsiteX269" fmla="*/ 1962471 w 2106269"/>
                <a:gd name="connsiteY269" fmla="*/ 230124 h 230124"/>
                <a:gd name="connsiteX270" fmla="*/ 1954007 w 2106269"/>
                <a:gd name="connsiteY270" fmla="*/ 230124 h 230124"/>
                <a:gd name="connsiteX271" fmla="*/ 1945555 w 2106269"/>
                <a:gd name="connsiteY271" fmla="*/ 230124 h 230124"/>
                <a:gd name="connsiteX272" fmla="*/ 1937092 w 2106269"/>
                <a:gd name="connsiteY272" fmla="*/ 230124 h 230124"/>
                <a:gd name="connsiteX273" fmla="*/ 1928640 w 2106269"/>
                <a:gd name="connsiteY273" fmla="*/ 230124 h 230124"/>
                <a:gd name="connsiteX274" fmla="*/ 1920176 w 2106269"/>
                <a:gd name="connsiteY274" fmla="*/ 230124 h 230124"/>
                <a:gd name="connsiteX275" fmla="*/ 1911712 w 2106269"/>
                <a:gd name="connsiteY275" fmla="*/ 230124 h 230124"/>
                <a:gd name="connsiteX276" fmla="*/ 1903261 w 2106269"/>
                <a:gd name="connsiteY276" fmla="*/ 230124 h 230124"/>
                <a:gd name="connsiteX277" fmla="*/ 1894797 w 2106269"/>
                <a:gd name="connsiteY277" fmla="*/ 230124 h 230124"/>
                <a:gd name="connsiteX278" fmla="*/ 1886346 w 2106269"/>
                <a:gd name="connsiteY278" fmla="*/ 230124 h 230124"/>
                <a:gd name="connsiteX279" fmla="*/ 1877882 w 2106269"/>
                <a:gd name="connsiteY279" fmla="*/ 230124 h 230124"/>
                <a:gd name="connsiteX280" fmla="*/ 1869418 w 2106269"/>
                <a:gd name="connsiteY280" fmla="*/ 230124 h 230124"/>
                <a:gd name="connsiteX281" fmla="*/ 1860966 w 2106269"/>
                <a:gd name="connsiteY281" fmla="*/ 230124 h 230124"/>
                <a:gd name="connsiteX282" fmla="*/ 1852502 w 2106269"/>
                <a:gd name="connsiteY282" fmla="*/ 230124 h 230124"/>
                <a:gd name="connsiteX283" fmla="*/ 1844051 w 2106269"/>
                <a:gd name="connsiteY283" fmla="*/ 230124 h 230124"/>
                <a:gd name="connsiteX284" fmla="*/ 1835587 w 2106269"/>
                <a:gd name="connsiteY284" fmla="*/ 230124 h 230124"/>
                <a:gd name="connsiteX285" fmla="*/ 1827123 w 2106269"/>
                <a:gd name="connsiteY285" fmla="*/ 230124 h 230124"/>
                <a:gd name="connsiteX286" fmla="*/ 1818672 w 2106269"/>
                <a:gd name="connsiteY286" fmla="*/ 230124 h 230124"/>
                <a:gd name="connsiteX287" fmla="*/ 1810208 w 2106269"/>
                <a:gd name="connsiteY287" fmla="*/ 230124 h 230124"/>
                <a:gd name="connsiteX288" fmla="*/ 1801756 w 2106269"/>
                <a:gd name="connsiteY288" fmla="*/ 230124 h 230124"/>
                <a:gd name="connsiteX289" fmla="*/ 1793292 w 2106269"/>
                <a:gd name="connsiteY289" fmla="*/ 230124 h 230124"/>
                <a:gd name="connsiteX290" fmla="*/ 1784828 w 2106269"/>
                <a:gd name="connsiteY290" fmla="*/ 230124 h 230124"/>
                <a:gd name="connsiteX291" fmla="*/ 1776377 w 2106269"/>
                <a:gd name="connsiteY291" fmla="*/ 230124 h 230124"/>
                <a:gd name="connsiteX292" fmla="*/ 1767913 w 2106269"/>
                <a:gd name="connsiteY292" fmla="*/ 230124 h 230124"/>
                <a:gd name="connsiteX293" fmla="*/ 1759462 w 2106269"/>
                <a:gd name="connsiteY293" fmla="*/ 230124 h 230124"/>
                <a:gd name="connsiteX294" fmla="*/ 1750998 w 2106269"/>
                <a:gd name="connsiteY294" fmla="*/ 230124 h 230124"/>
                <a:gd name="connsiteX295" fmla="*/ 1742534 w 2106269"/>
                <a:gd name="connsiteY295" fmla="*/ 230124 h 230124"/>
                <a:gd name="connsiteX296" fmla="*/ 1734082 w 2106269"/>
                <a:gd name="connsiteY296" fmla="*/ 230124 h 230124"/>
                <a:gd name="connsiteX297" fmla="*/ 1725618 w 2106269"/>
                <a:gd name="connsiteY297" fmla="*/ 230124 h 230124"/>
                <a:gd name="connsiteX298" fmla="*/ 1717167 w 2106269"/>
                <a:gd name="connsiteY298" fmla="*/ 230124 h 230124"/>
                <a:gd name="connsiteX299" fmla="*/ 1708703 w 2106269"/>
                <a:gd name="connsiteY299" fmla="*/ 230124 h 230124"/>
                <a:gd name="connsiteX300" fmla="*/ 1700239 w 2106269"/>
                <a:gd name="connsiteY300" fmla="*/ 230124 h 230124"/>
                <a:gd name="connsiteX301" fmla="*/ 1691788 w 2106269"/>
                <a:gd name="connsiteY301" fmla="*/ 230124 h 230124"/>
                <a:gd name="connsiteX302" fmla="*/ 1683324 w 2106269"/>
                <a:gd name="connsiteY302" fmla="*/ 230124 h 230124"/>
                <a:gd name="connsiteX303" fmla="*/ 1674872 w 2106269"/>
                <a:gd name="connsiteY303" fmla="*/ 230124 h 230124"/>
                <a:gd name="connsiteX304" fmla="*/ 1666408 w 2106269"/>
                <a:gd name="connsiteY304" fmla="*/ 230124 h 230124"/>
                <a:gd name="connsiteX305" fmla="*/ 1657944 w 2106269"/>
                <a:gd name="connsiteY305" fmla="*/ 230124 h 230124"/>
                <a:gd name="connsiteX306" fmla="*/ 1649493 w 2106269"/>
                <a:gd name="connsiteY306" fmla="*/ 230124 h 230124"/>
                <a:gd name="connsiteX307" fmla="*/ 1641029 w 2106269"/>
                <a:gd name="connsiteY307" fmla="*/ 230124 h 230124"/>
                <a:gd name="connsiteX308" fmla="*/ 1632578 w 2106269"/>
                <a:gd name="connsiteY308" fmla="*/ 230124 h 230124"/>
                <a:gd name="connsiteX309" fmla="*/ 1624114 w 2106269"/>
                <a:gd name="connsiteY309" fmla="*/ 230124 h 230124"/>
                <a:gd name="connsiteX310" fmla="*/ 1615650 w 2106269"/>
                <a:gd name="connsiteY310" fmla="*/ 230124 h 230124"/>
                <a:gd name="connsiteX311" fmla="*/ 1607199 w 2106269"/>
                <a:gd name="connsiteY311" fmla="*/ 230124 h 230124"/>
                <a:gd name="connsiteX312" fmla="*/ 1598735 w 2106269"/>
                <a:gd name="connsiteY312" fmla="*/ 230124 h 230124"/>
                <a:gd name="connsiteX313" fmla="*/ 1590283 w 2106269"/>
                <a:gd name="connsiteY313" fmla="*/ 230124 h 230124"/>
                <a:gd name="connsiteX314" fmla="*/ 1581819 w 2106269"/>
                <a:gd name="connsiteY314" fmla="*/ 230124 h 230124"/>
                <a:gd name="connsiteX315" fmla="*/ 1573355 w 2106269"/>
                <a:gd name="connsiteY315" fmla="*/ 230124 h 230124"/>
                <a:gd name="connsiteX316" fmla="*/ 1564904 w 2106269"/>
                <a:gd name="connsiteY316" fmla="*/ 230124 h 230124"/>
                <a:gd name="connsiteX317" fmla="*/ 1556440 w 2106269"/>
                <a:gd name="connsiteY317" fmla="*/ 230124 h 230124"/>
                <a:gd name="connsiteX318" fmla="*/ 1547989 w 2106269"/>
                <a:gd name="connsiteY318" fmla="*/ 230124 h 230124"/>
                <a:gd name="connsiteX319" fmla="*/ 1539524 w 2106269"/>
                <a:gd name="connsiteY319" fmla="*/ 230124 h 230124"/>
                <a:gd name="connsiteX320" fmla="*/ 1531061 w 2106269"/>
                <a:gd name="connsiteY320" fmla="*/ 230124 h 230124"/>
                <a:gd name="connsiteX321" fmla="*/ 1522609 w 2106269"/>
                <a:gd name="connsiteY321" fmla="*/ 230124 h 230124"/>
                <a:gd name="connsiteX322" fmla="*/ 1514145 w 2106269"/>
                <a:gd name="connsiteY322" fmla="*/ 230124 h 230124"/>
                <a:gd name="connsiteX323" fmla="*/ 1505694 w 2106269"/>
                <a:gd name="connsiteY323" fmla="*/ 230124 h 230124"/>
                <a:gd name="connsiteX324" fmla="*/ 1497230 w 2106269"/>
                <a:gd name="connsiteY324" fmla="*/ 230124 h 230124"/>
                <a:gd name="connsiteX325" fmla="*/ 1488766 w 2106269"/>
                <a:gd name="connsiteY325" fmla="*/ 230124 h 230124"/>
                <a:gd name="connsiteX326" fmla="*/ 1480315 w 2106269"/>
                <a:gd name="connsiteY326" fmla="*/ 230124 h 230124"/>
                <a:gd name="connsiteX327" fmla="*/ 1471851 w 2106269"/>
                <a:gd name="connsiteY327" fmla="*/ 230124 h 230124"/>
                <a:gd name="connsiteX328" fmla="*/ 1463399 w 2106269"/>
                <a:gd name="connsiteY328" fmla="*/ 230124 h 230124"/>
                <a:gd name="connsiteX329" fmla="*/ 1454935 w 2106269"/>
                <a:gd name="connsiteY329" fmla="*/ 230124 h 230124"/>
                <a:gd name="connsiteX330" fmla="*/ 1446471 w 2106269"/>
                <a:gd name="connsiteY330" fmla="*/ 230124 h 230124"/>
                <a:gd name="connsiteX331" fmla="*/ 1438020 w 2106269"/>
                <a:gd name="connsiteY331" fmla="*/ 230124 h 230124"/>
                <a:gd name="connsiteX332" fmla="*/ 1429556 w 2106269"/>
                <a:gd name="connsiteY332" fmla="*/ 230124 h 230124"/>
                <a:gd name="connsiteX333" fmla="*/ 1421105 w 2106269"/>
                <a:gd name="connsiteY333" fmla="*/ 230124 h 230124"/>
                <a:gd name="connsiteX334" fmla="*/ 1412641 w 2106269"/>
                <a:gd name="connsiteY334" fmla="*/ 230124 h 230124"/>
                <a:gd name="connsiteX335" fmla="*/ 1404177 w 2106269"/>
                <a:gd name="connsiteY335" fmla="*/ 230124 h 230124"/>
                <a:gd name="connsiteX336" fmla="*/ 1395725 w 2106269"/>
                <a:gd name="connsiteY336" fmla="*/ 230124 h 230124"/>
                <a:gd name="connsiteX337" fmla="*/ 1387261 w 2106269"/>
                <a:gd name="connsiteY337" fmla="*/ 230124 h 230124"/>
                <a:gd name="connsiteX338" fmla="*/ 1378810 w 2106269"/>
                <a:gd name="connsiteY338" fmla="*/ 230124 h 230124"/>
                <a:gd name="connsiteX339" fmla="*/ 1370346 w 2106269"/>
                <a:gd name="connsiteY339" fmla="*/ 230124 h 230124"/>
                <a:gd name="connsiteX340" fmla="*/ 1361882 w 2106269"/>
                <a:gd name="connsiteY340" fmla="*/ 230124 h 230124"/>
                <a:gd name="connsiteX341" fmla="*/ 1353431 w 2106269"/>
                <a:gd name="connsiteY341" fmla="*/ 230124 h 230124"/>
                <a:gd name="connsiteX342" fmla="*/ 1344967 w 2106269"/>
                <a:gd name="connsiteY342" fmla="*/ 230124 h 230124"/>
                <a:gd name="connsiteX343" fmla="*/ 1336515 w 2106269"/>
                <a:gd name="connsiteY343" fmla="*/ 230124 h 230124"/>
                <a:gd name="connsiteX344" fmla="*/ 1328051 w 2106269"/>
                <a:gd name="connsiteY344" fmla="*/ 230124 h 230124"/>
                <a:gd name="connsiteX345" fmla="*/ 1319587 w 2106269"/>
                <a:gd name="connsiteY345" fmla="*/ 230124 h 230124"/>
                <a:gd name="connsiteX346" fmla="*/ 1311136 w 2106269"/>
                <a:gd name="connsiteY346" fmla="*/ 230124 h 230124"/>
                <a:gd name="connsiteX347" fmla="*/ 1302672 w 2106269"/>
                <a:gd name="connsiteY347" fmla="*/ 230124 h 230124"/>
                <a:gd name="connsiteX348" fmla="*/ 1294221 w 2106269"/>
                <a:gd name="connsiteY348" fmla="*/ 230124 h 230124"/>
                <a:gd name="connsiteX349" fmla="*/ 1285757 w 2106269"/>
                <a:gd name="connsiteY349" fmla="*/ 230124 h 230124"/>
                <a:gd name="connsiteX350" fmla="*/ 1277293 w 2106269"/>
                <a:gd name="connsiteY350" fmla="*/ 230124 h 230124"/>
                <a:gd name="connsiteX351" fmla="*/ 1268841 w 2106269"/>
                <a:gd name="connsiteY351" fmla="*/ 230124 h 230124"/>
                <a:gd name="connsiteX352" fmla="*/ 1260377 w 2106269"/>
                <a:gd name="connsiteY352" fmla="*/ 230124 h 230124"/>
                <a:gd name="connsiteX353" fmla="*/ 1251926 w 2106269"/>
                <a:gd name="connsiteY353" fmla="*/ 230124 h 230124"/>
                <a:gd name="connsiteX354" fmla="*/ 1243462 w 2106269"/>
                <a:gd name="connsiteY354" fmla="*/ 230124 h 230124"/>
                <a:gd name="connsiteX355" fmla="*/ 1234998 w 2106269"/>
                <a:gd name="connsiteY355" fmla="*/ 230124 h 230124"/>
                <a:gd name="connsiteX356" fmla="*/ 1226547 w 2106269"/>
                <a:gd name="connsiteY356" fmla="*/ 230124 h 230124"/>
                <a:gd name="connsiteX357" fmla="*/ 1218083 w 2106269"/>
                <a:gd name="connsiteY357" fmla="*/ 230124 h 230124"/>
                <a:gd name="connsiteX358" fmla="*/ 1209632 w 2106269"/>
                <a:gd name="connsiteY358" fmla="*/ 230124 h 230124"/>
                <a:gd name="connsiteX359" fmla="*/ 1201167 w 2106269"/>
                <a:gd name="connsiteY359" fmla="*/ 230124 h 230124"/>
                <a:gd name="connsiteX360" fmla="*/ 1192704 w 2106269"/>
                <a:gd name="connsiteY360" fmla="*/ 230124 h 230124"/>
                <a:gd name="connsiteX361" fmla="*/ 1184252 w 2106269"/>
                <a:gd name="connsiteY361" fmla="*/ 230124 h 230124"/>
                <a:gd name="connsiteX362" fmla="*/ 1175788 w 2106269"/>
                <a:gd name="connsiteY362" fmla="*/ 230124 h 230124"/>
                <a:gd name="connsiteX363" fmla="*/ 1167337 w 2106269"/>
                <a:gd name="connsiteY363" fmla="*/ 230124 h 230124"/>
                <a:gd name="connsiteX364" fmla="*/ 1158873 w 2106269"/>
                <a:gd name="connsiteY364" fmla="*/ 230124 h 230124"/>
                <a:gd name="connsiteX365" fmla="*/ 1150409 w 2106269"/>
                <a:gd name="connsiteY365" fmla="*/ 230124 h 230124"/>
                <a:gd name="connsiteX366" fmla="*/ 1141958 w 2106269"/>
                <a:gd name="connsiteY366" fmla="*/ 230124 h 230124"/>
                <a:gd name="connsiteX367" fmla="*/ 1133494 w 2106269"/>
                <a:gd name="connsiteY367" fmla="*/ 230124 h 230124"/>
                <a:gd name="connsiteX368" fmla="*/ 1125042 w 2106269"/>
                <a:gd name="connsiteY368" fmla="*/ 230124 h 230124"/>
                <a:gd name="connsiteX369" fmla="*/ 1116578 w 2106269"/>
                <a:gd name="connsiteY369" fmla="*/ 230124 h 230124"/>
                <a:gd name="connsiteX370" fmla="*/ 1108119 w 2106269"/>
                <a:gd name="connsiteY370" fmla="*/ 230124 h 230124"/>
                <a:gd name="connsiteX371" fmla="*/ 1099660 w 2106269"/>
                <a:gd name="connsiteY371" fmla="*/ 230124 h 230124"/>
                <a:gd name="connsiteX372" fmla="*/ 1091201 w 2106269"/>
                <a:gd name="connsiteY372" fmla="*/ 230124 h 230124"/>
                <a:gd name="connsiteX373" fmla="*/ 1082743 w 2106269"/>
                <a:gd name="connsiteY373" fmla="*/ 230124 h 230124"/>
                <a:gd name="connsiteX374" fmla="*/ 1074284 w 2106269"/>
                <a:gd name="connsiteY374" fmla="*/ 230124 h 230124"/>
                <a:gd name="connsiteX375" fmla="*/ 1065825 w 2106269"/>
                <a:gd name="connsiteY375" fmla="*/ 230124 h 230124"/>
                <a:gd name="connsiteX376" fmla="*/ 1057366 w 2106269"/>
                <a:gd name="connsiteY376" fmla="*/ 230124 h 230124"/>
                <a:gd name="connsiteX377" fmla="*/ 1048907 w 2106269"/>
                <a:gd name="connsiteY377" fmla="*/ 230124 h 230124"/>
                <a:gd name="connsiteX378" fmla="*/ 1040448 w 2106269"/>
                <a:gd name="connsiteY378" fmla="*/ 230124 h 230124"/>
                <a:gd name="connsiteX379" fmla="*/ 1031989 w 2106269"/>
                <a:gd name="connsiteY379" fmla="*/ 230124 h 230124"/>
                <a:gd name="connsiteX380" fmla="*/ 1023530 w 2106269"/>
                <a:gd name="connsiteY380" fmla="*/ 230124 h 230124"/>
                <a:gd name="connsiteX381" fmla="*/ 1015071 w 2106269"/>
                <a:gd name="connsiteY381" fmla="*/ 230124 h 230124"/>
                <a:gd name="connsiteX382" fmla="*/ 1006612 w 2106269"/>
                <a:gd name="connsiteY382" fmla="*/ 230124 h 230124"/>
                <a:gd name="connsiteX383" fmla="*/ 998153 w 2106269"/>
                <a:gd name="connsiteY383" fmla="*/ 230124 h 230124"/>
                <a:gd name="connsiteX384" fmla="*/ 989694 w 2106269"/>
                <a:gd name="connsiteY384" fmla="*/ 230124 h 230124"/>
                <a:gd name="connsiteX385" fmla="*/ 981235 w 2106269"/>
                <a:gd name="connsiteY385" fmla="*/ 230124 h 230124"/>
                <a:gd name="connsiteX386" fmla="*/ 972777 w 2106269"/>
                <a:gd name="connsiteY386" fmla="*/ 230124 h 230124"/>
                <a:gd name="connsiteX387" fmla="*/ 964318 w 2106269"/>
                <a:gd name="connsiteY387" fmla="*/ 230124 h 230124"/>
                <a:gd name="connsiteX388" fmla="*/ 955859 w 2106269"/>
                <a:gd name="connsiteY388" fmla="*/ 230124 h 230124"/>
                <a:gd name="connsiteX389" fmla="*/ 947400 w 2106269"/>
                <a:gd name="connsiteY389" fmla="*/ 230124 h 230124"/>
                <a:gd name="connsiteX390" fmla="*/ 938941 w 2106269"/>
                <a:gd name="connsiteY390" fmla="*/ 230124 h 230124"/>
                <a:gd name="connsiteX391" fmla="*/ 930482 w 2106269"/>
                <a:gd name="connsiteY391" fmla="*/ 230124 h 230124"/>
                <a:gd name="connsiteX392" fmla="*/ 922023 w 2106269"/>
                <a:gd name="connsiteY392" fmla="*/ 230124 h 230124"/>
                <a:gd name="connsiteX393" fmla="*/ 913564 w 2106269"/>
                <a:gd name="connsiteY393" fmla="*/ 230124 h 230124"/>
                <a:gd name="connsiteX394" fmla="*/ 905105 w 2106269"/>
                <a:gd name="connsiteY394" fmla="*/ 230124 h 230124"/>
                <a:gd name="connsiteX395" fmla="*/ 896646 w 2106269"/>
                <a:gd name="connsiteY395" fmla="*/ 230124 h 230124"/>
                <a:gd name="connsiteX396" fmla="*/ 888187 w 2106269"/>
                <a:gd name="connsiteY396" fmla="*/ 230124 h 230124"/>
                <a:gd name="connsiteX397" fmla="*/ 879728 w 2106269"/>
                <a:gd name="connsiteY397" fmla="*/ 230124 h 230124"/>
                <a:gd name="connsiteX398" fmla="*/ 871269 w 2106269"/>
                <a:gd name="connsiteY398" fmla="*/ 230124 h 230124"/>
                <a:gd name="connsiteX399" fmla="*/ 862810 w 2106269"/>
                <a:gd name="connsiteY399" fmla="*/ 230124 h 230124"/>
                <a:gd name="connsiteX400" fmla="*/ 854352 w 2106269"/>
                <a:gd name="connsiteY400" fmla="*/ 230124 h 230124"/>
                <a:gd name="connsiteX401" fmla="*/ 845893 w 2106269"/>
                <a:gd name="connsiteY401" fmla="*/ 230124 h 230124"/>
                <a:gd name="connsiteX402" fmla="*/ 837434 w 2106269"/>
                <a:gd name="connsiteY402" fmla="*/ 230124 h 230124"/>
                <a:gd name="connsiteX403" fmla="*/ 828975 w 2106269"/>
                <a:gd name="connsiteY403" fmla="*/ 230124 h 230124"/>
                <a:gd name="connsiteX404" fmla="*/ 820516 w 2106269"/>
                <a:gd name="connsiteY404" fmla="*/ 230124 h 230124"/>
                <a:gd name="connsiteX405" fmla="*/ 812057 w 2106269"/>
                <a:gd name="connsiteY405" fmla="*/ 230124 h 230124"/>
                <a:gd name="connsiteX406" fmla="*/ 803598 w 2106269"/>
                <a:gd name="connsiteY406" fmla="*/ 230124 h 230124"/>
                <a:gd name="connsiteX407" fmla="*/ 795139 w 2106269"/>
                <a:gd name="connsiteY407" fmla="*/ 230124 h 230124"/>
                <a:gd name="connsiteX408" fmla="*/ 786680 w 2106269"/>
                <a:gd name="connsiteY408" fmla="*/ 230124 h 230124"/>
                <a:gd name="connsiteX409" fmla="*/ 778221 w 2106269"/>
                <a:gd name="connsiteY409" fmla="*/ 230124 h 230124"/>
                <a:gd name="connsiteX410" fmla="*/ 769762 w 2106269"/>
                <a:gd name="connsiteY410" fmla="*/ 230124 h 230124"/>
                <a:gd name="connsiteX411" fmla="*/ 761303 w 2106269"/>
                <a:gd name="connsiteY411" fmla="*/ 230124 h 230124"/>
                <a:gd name="connsiteX412" fmla="*/ 752844 w 2106269"/>
                <a:gd name="connsiteY412" fmla="*/ 230124 h 230124"/>
                <a:gd name="connsiteX413" fmla="*/ 744386 w 2106269"/>
                <a:gd name="connsiteY413" fmla="*/ 230124 h 230124"/>
                <a:gd name="connsiteX414" fmla="*/ 735927 w 2106269"/>
                <a:gd name="connsiteY414" fmla="*/ 230124 h 230124"/>
                <a:gd name="connsiteX415" fmla="*/ 727468 w 2106269"/>
                <a:gd name="connsiteY415" fmla="*/ 230124 h 230124"/>
                <a:gd name="connsiteX416" fmla="*/ 719009 w 2106269"/>
                <a:gd name="connsiteY416" fmla="*/ 230124 h 230124"/>
                <a:gd name="connsiteX417" fmla="*/ 710550 w 2106269"/>
                <a:gd name="connsiteY417" fmla="*/ 230124 h 230124"/>
                <a:gd name="connsiteX418" fmla="*/ 702091 w 2106269"/>
                <a:gd name="connsiteY418" fmla="*/ 230124 h 230124"/>
                <a:gd name="connsiteX419" fmla="*/ 693632 w 2106269"/>
                <a:gd name="connsiteY419" fmla="*/ 230124 h 230124"/>
                <a:gd name="connsiteX420" fmla="*/ 685173 w 2106269"/>
                <a:gd name="connsiteY420" fmla="*/ 230124 h 230124"/>
                <a:gd name="connsiteX421" fmla="*/ 676714 w 2106269"/>
                <a:gd name="connsiteY421" fmla="*/ 230124 h 230124"/>
                <a:gd name="connsiteX422" fmla="*/ 668255 w 2106269"/>
                <a:gd name="connsiteY422" fmla="*/ 230124 h 230124"/>
                <a:gd name="connsiteX423" fmla="*/ 659796 w 2106269"/>
                <a:gd name="connsiteY423" fmla="*/ 230124 h 230124"/>
                <a:gd name="connsiteX424" fmla="*/ 651337 w 2106269"/>
                <a:gd name="connsiteY424" fmla="*/ 230124 h 230124"/>
                <a:gd name="connsiteX425" fmla="*/ 642878 w 2106269"/>
                <a:gd name="connsiteY425" fmla="*/ 230124 h 230124"/>
                <a:gd name="connsiteX426" fmla="*/ 634419 w 2106269"/>
                <a:gd name="connsiteY426" fmla="*/ 230124 h 230124"/>
                <a:gd name="connsiteX427" fmla="*/ 625961 w 2106269"/>
                <a:gd name="connsiteY427" fmla="*/ 230124 h 230124"/>
                <a:gd name="connsiteX428" fmla="*/ 617502 w 2106269"/>
                <a:gd name="connsiteY428" fmla="*/ 230124 h 230124"/>
                <a:gd name="connsiteX429" fmla="*/ 609043 w 2106269"/>
                <a:gd name="connsiteY429" fmla="*/ 230124 h 230124"/>
                <a:gd name="connsiteX430" fmla="*/ 600584 w 2106269"/>
                <a:gd name="connsiteY430" fmla="*/ 230124 h 230124"/>
                <a:gd name="connsiteX431" fmla="*/ 592125 w 2106269"/>
                <a:gd name="connsiteY431" fmla="*/ 230124 h 230124"/>
                <a:gd name="connsiteX432" fmla="*/ 583666 w 2106269"/>
                <a:gd name="connsiteY432" fmla="*/ 230124 h 230124"/>
                <a:gd name="connsiteX433" fmla="*/ 575207 w 2106269"/>
                <a:gd name="connsiteY433" fmla="*/ 230124 h 230124"/>
                <a:gd name="connsiteX434" fmla="*/ 566748 w 2106269"/>
                <a:gd name="connsiteY434" fmla="*/ 230124 h 230124"/>
                <a:gd name="connsiteX435" fmla="*/ 558289 w 2106269"/>
                <a:gd name="connsiteY435" fmla="*/ 230124 h 230124"/>
                <a:gd name="connsiteX436" fmla="*/ 549830 w 2106269"/>
                <a:gd name="connsiteY436" fmla="*/ 230124 h 230124"/>
                <a:gd name="connsiteX437" fmla="*/ 541371 w 2106269"/>
                <a:gd name="connsiteY437" fmla="*/ 230124 h 230124"/>
                <a:gd name="connsiteX438" fmla="*/ 532912 w 2106269"/>
                <a:gd name="connsiteY438" fmla="*/ 230124 h 230124"/>
                <a:gd name="connsiteX439" fmla="*/ 524453 w 2106269"/>
                <a:gd name="connsiteY439" fmla="*/ 230124 h 230124"/>
                <a:gd name="connsiteX440" fmla="*/ 515995 w 2106269"/>
                <a:gd name="connsiteY440" fmla="*/ 230124 h 230124"/>
                <a:gd name="connsiteX441" fmla="*/ 507536 w 2106269"/>
                <a:gd name="connsiteY441" fmla="*/ 230124 h 230124"/>
                <a:gd name="connsiteX442" fmla="*/ 499077 w 2106269"/>
                <a:gd name="connsiteY442" fmla="*/ 230124 h 230124"/>
                <a:gd name="connsiteX443" fmla="*/ 490618 w 2106269"/>
                <a:gd name="connsiteY443" fmla="*/ 230124 h 230124"/>
                <a:gd name="connsiteX444" fmla="*/ 482159 w 2106269"/>
                <a:gd name="connsiteY444" fmla="*/ 230124 h 230124"/>
                <a:gd name="connsiteX445" fmla="*/ 473700 w 2106269"/>
                <a:gd name="connsiteY445" fmla="*/ 230124 h 230124"/>
                <a:gd name="connsiteX446" fmla="*/ 465241 w 2106269"/>
                <a:gd name="connsiteY446" fmla="*/ 230124 h 230124"/>
                <a:gd name="connsiteX447" fmla="*/ 456782 w 2106269"/>
                <a:gd name="connsiteY447" fmla="*/ 230124 h 230124"/>
                <a:gd name="connsiteX448" fmla="*/ 448323 w 2106269"/>
                <a:gd name="connsiteY448" fmla="*/ 230124 h 230124"/>
                <a:gd name="connsiteX449" fmla="*/ 439864 w 2106269"/>
                <a:gd name="connsiteY449" fmla="*/ 230124 h 230124"/>
                <a:gd name="connsiteX450" fmla="*/ 431405 w 2106269"/>
                <a:gd name="connsiteY450" fmla="*/ 230124 h 230124"/>
                <a:gd name="connsiteX451" fmla="*/ 422946 w 2106269"/>
                <a:gd name="connsiteY451" fmla="*/ 230124 h 230124"/>
                <a:gd name="connsiteX452" fmla="*/ 414487 w 2106269"/>
                <a:gd name="connsiteY452" fmla="*/ 230124 h 230124"/>
                <a:gd name="connsiteX453" fmla="*/ 406028 w 2106269"/>
                <a:gd name="connsiteY453" fmla="*/ 230124 h 230124"/>
                <a:gd name="connsiteX454" fmla="*/ 397570 w 2106269"/>
                <a:gd name="connsiteY454" fmla="*/ 230124 h 230124"/>
                <a:gd name="connsiteX455" fmla="*/ 389111 w 2106269"/>
                <a:gd name="connsiteY455" fmla="*/ 230124 h 230124"/>
                <a:gd name="connsiteX456" fmla="*/ 380652 w 2106269"/>
                <a:gd name="connsiteY456" fmla="*/ 230124 h 230124"/>
                <a:gd name="connsiteX457" fmla="*/ 372193 w 2106269"/>
                <a:gd name="connsiteY457" fmla="*/ 230124 h 230124"/>
                <a:gd name="connsiteX458" fmla="*/ 363734 w 2106269"/>
                <a:gd name="connsiteY458" fmla="*/ 230124 h 230124"/>
                <a:gd name="connsiteX459" fmla="*/ 355275 w 2106269"/>
                <a:gd name="connsiteY459" fmla="*/ 230124 h 230124"/>
                <a:gd name="connsiteX460" fmla="*/ 346816 w 2106269"/>
                <a:gd name="connsiteY460" fmla="*/ 230124 h 230124"/>
                <a:gd name="connsiteX461" fmla="*/ 338357 w 2106269"/>
                <a:gd name="connsiteY461" fmla="*/ 230124 h 230124"/>
                <a:gd name="connsiteX462" fmla="*/ 329898 w 2106269"/>
                <a:gd name="connsiteY462" fmla="*/ 230124 h 230124"/>
                <a:gd name="connsiteX463" fmla="*/ 321439 w 2106269"/>
                <a:gd name="connsiteY463" fmla="*/ 230124 h 230124"/>
                <a:gd name="connsiteX464" fmla="*/ 312980 w 2106269"/>
                <a:gd name="connsiteY464" fmla="*/ 230124 h 230124"/>
                <a:gd name="connsiteX465" fmla="*/ 304521 w 2106269"/>
                <a:gd name="connsiteY465" fmla="*/ 230124 h 230124"/>
                <a:gd name="connsiteX466" fmla="*/ 296062 w 2106269"/>
                <a:gd name="connsiteY466" fmla="*/ 230124 h 230124"/>
                <a:gd name="connsiteX467" fmla="*/ 287604 w 2106269"/>
                <a:gd name="connsiteY467" fmla="*/ 230124 h 230124"/>
                <a:gd name="connsiteX468" fmla="*/ 279145 w 2106269"/>
                <a:gd name="connsiteY468" fmla="*/ 230124 h 230124"/>
                <a:gd name="connsiteX469" fmla="*/ 270686 w 2106269"/>
                <a:gd name="connsiteY469" fmla="*/ 230124 h 230124"/>
                <a:gd name="connsiteX470" fmla="*/ 262227 w 2106269"/>
                <a:gd name="connsiteY470" fmla="*/ 230124 h 230124"/>
                <a:gd name="connsiteX471" fmla="*/ 253768 w 2106269"/>
                <a:gd name="connsiteY471" fmla="*/ 230124 h 230124"/>
                <a:gd name="connsiteX472" fmla="*/ 245309 w 2106269"/>
                <a:gd name="connsiteY472" fmla="*/ 230124 h 230124"/>
                <a:gd name="connsiteX473" fmla="*/ 236850 w 2106269"/>
                <a:gd name="connsiteY473" fmla="*/ 230124 h 230124"/>
                <a:gd name="connsiteX474" fmla="*/ 228391 w 2106269"/>
                <a:gd name="connsiteY474" fmla="*/ 230124 h 230124"/>
                <a:gd name="connsiteX475" fmla="*/ 219932 w 2106269"/>
                <a:gd name="connsiteY475" fmla="*/ 230124 h 230124"/>
                <a:gd name="connsiteX476" fmla="*/ 211473 w 2106269"/>
                <a:gd name="connsiteY476" fmla="*/ 230124 h 230124"/>
                <a:gd name="connsiteX477" fmla="*/ 203014 w 2106269"/>
                <a:gd name="connsiteY477" fmla="*/ 230124 h 230124"/>
                <a:gd name="connsiteX478" fmla="*/ 194555 w 2106269"/>
                <a:gd name="connsiteY478" fmla="*/ 230124 h 230124"/>
                <a:gd name="connsiteX479" fmla="*/ 186096 w 2106269"/>
                <a:gd name="connsiteY479" fmla="*/ 230124 h 230124"/>
                <a:gd name="connsiteX480" fmla="*/ 177637 w 2106269"/>
                <a:gd name="connsiteY480" fmla="*/ 230124 h 230124"/>
                <a:gd name="connsiteX481" fmla="*/ 169179 w 2106269"/>
                <a:gd name="connsiteY481" fmla="*/ 230124 h 230124"/>
                <a:gd name="connsiteX482" fmla="*/ 160720 w 2106269"/>
                <a:gd name="connsiteY482" fmla="*/ 230124 h 230124"/>
                <a:gd name="connsiteX483" fmla="*/ 152261 w 2106269"/>
                <a:gd name="connsiteY483" fmla="*/ 230124 h 230124"/>
                <a:gd name="connsiteX484" fmla="*/ 143802 w 2106269"/>
                <a:gd name="connsiteY484" fmla="*/ 230124 h 230124"/>
                <a:gd name="connsiteX485" fmla="*/ 135343 w 2106269"/>
                <a:gd name="connsiteY485" fmla="*/ 230124 h 230124"/>
                <a:gd name="connsiteX486" fmla="*/ 126884 w 2106269"/>
                <a:gd name="connsiteY486" fmla="*/ 230124 h 230124"/>
                <a:gd name="connsiteX487" fmla="*/ 118425 w 2106269"/>
                <a:gd name="connsiteY487" fmla="*/ 230124 h 230124"/>
                <a:gd name="connsiteX488" fmla="*/ 109966 w 2106269"/>
                <a:gd name="connsiteY488" fmla="*/ 230124 h 230124"/>
                <a:gd name="connsiteX489" fmla="*/ 101507 w 2106269"/>
                <a:gd name="connsiteY489" fmla="*/ 230124 h 230124"/>
                <a:gd name="connsiteX490" fmla="*/ 93048 w 2106269"/>
                <a:gd name="connsiteY490" fmla="*/ 230124 h 230124"/>
                <a:gd name="connsiteX491" fmla="*/ 84589 w 2106269"/>
                <a:gd name="connsiteY491" fmla="*/ 230124 h 230124"/>
                <a:gd name="connsiteX492" fmla="*/ 76130 w 2106269"/>
                <a:gd name="connsiteY492" fmla="*/ 230124 h 230124"/>
                <a:gd name="connsiteX493" fmla="*/ 67671 w 2106269"/>
                <a:gd name="connsiteY493" fmla="*/ 230124 h 230124"/>
                <a:gd name="connsiteX494" fmla="*/ 59212 w 2106269"/>
                <a:gd name="connsiteY494" fmla="*/ 230124 h 230124"/>
                <a:gd name="connsiteX495" fmla="*/ 50754 w 2106269"/>
                <a:gd name="connsiteY495" fmla="*/ 230124 h 230124"/>
                <a:gd name="connsiteX496" fmla="*/ 42295 w 2106269"/>
                <a:gd name="connsiteY496" fmla="*/ 230124 h 230124"/>
                <a:gd name="connsiteX497" fmla="*/ 33836 w 2106269"/>
                <a:gd name="connsiteY497" fmla="*/ 230124 h 230124"/>
                <a:gd name="connsiteX498" fmla="*/ 25377 w 2106269"/>
                <a:gd name="connsiteY498" fmla="*/ 230124 h 230124"/>
                <a:gd name="connsiteX499" fmla="*/ 16918 w 2106269"/>
                <a:gd name="connsiteY499" fmla="*/ 230124 h 230124"/>
                <a:gd name="connsiteX500" fmla="*/ 8459 w 2106269"/>
                <a:gd name="connsiteY500" fmla="*/ 230124 h 230124"/>
                <a:gd name="connsiteX501" fmla="*/ 0 w 2106269"/>
                <a:gd name="connsiteY501" fmla="*/ 230124 h 23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</a:cxnLst>
              <a:rect l="l" t="t" r="r" b="b"/>
              <a:pathLst>
                <a:path w="2106269" h="230124">
                  <a:moveTo>
                    <a:pt x="0" y="230124"/>
                  </a:moveTo>
                  <a:lnTo>
                    <a:pt x="0" y="228422"/>
                  </a:lnTo>
                  <a:lnTo>
                    <a:pt x="8459" y="228336"/>
                  </a:lnTo>
                  <a:lnTo>
                    <a:pt x="16918" y="228247"/>
                  </a:lnTo>
                  <a:lnTo>
                    <a:pt x="25377" y="228149"/>
                  </a:lnTo>
                  <a:lnTo>
                    <a:pt x="33836" y="228037"/>
                  </a:lnTo>
                  <a:lnTo>
                    <a:pt x="42295" y="227909"/>
                  </a:lnTo>
                  <a:lnTo>
                    <a:pt x="50754" y="227761"/>
                  </a:lnTo>
                  <a:lnTo>
                    <a:pt x="59212" y="227597"/>
                  </a:lnTo>
                  <a:lnTo>
                    <a:pt x="67671" y="227427"/>
                  </a:lnTo>
                  <a:lnTo>
                    <a:pt x="76130" y="227259"/>
                  </a:lnTo>
                  <a:lnTo>
                    <a:pt x="84589" y="227101"/>
                  </a:lnTo>
                  <a:lnTo>
                    <a:pt x="93048" y="226962"/>
                  </a:lnTo>
                  <a:lnTo>
                    <a:pt x="101507" y="226837"/>
                  </a:lnTo>
                  <a:lnTo>
                    <a:pt x="109966" y="226722"/>
                  </a:lnTo>
                  <a:lnTo>
                    <a:pt x="118425" y="226604"/>
                  </a:lnTo>
                  <a:lnTo>
                    <a:pt x="126884" y="226470"/>
                  </a:lnTo>
                  <a:lnTo>
                    <a:pt x="135343" y="226310"/>
                  </a:lnTo>
                  <a:lnTo>
                    <a:pt x="143802" y="226117"/>
                  </a:lnTo>
                  <a:lnTo>
                    <a:pt x="152261" y="225891"/>
                  </a:lnTo>
                  <a:lnTo>
                    <a:pt x="160720" y="225642"/>
                  </a:lnTo>
                  <a:lnTo>
                    <a:pt x="169179" y="225382"/>
                  </a:lnTo>
                  <a:lnTo>
                    <a:pt x="177637" y="225125"/>
                  </a:lnTo>
                  <a:lnTo>
                    <a:pt x="186096" y="224883"/>
                  </a:lnTo>
                  <a:lnTo>
                    <a:pt x="194555" y="224662"/>
                  </a:lnTo>
                  <a:lnTo>
                    <a:pt x="203014" y="224459"/>
                  </a:lnTo>
                  <a:lnTo>
                    <a:pt x="211473" y="224263"/>
                  </a:lnTo>
                  <a:lnTo>
                    <a:pt x="219932" y="224061"/>
                  </a:lnTo>
                  <a:lnTo>
                    <a:pt x="228391" y="223836"/>
                  </a:lnTo>
                  <a:lnTo>
                    <a:pt x="236850" y="223577"/>
                  </a:lnTo>
                  <a:lnTo>
                    <a:pt x="245309" y="223281"/>
                  </a:lnTo>
                  <a:lnTo>
                    <a:pt x="253768" y="222957"/>
                  </a:lnTo>
                  <a:lnTo>
                    <a:pt x="262227" y="222622"/>
                  </a:lnTo>
                  <a:lnTo>
                    <a:pt x="270686" y="222294"/>
                  </a:lnTo>
                  <a:lnTo>
                    <a:pt x="279145" y="221991"/>
                  </a:lnTo>
                  <a:lnTo>
                    <a:pt x="287604" y="221719"/>
                  </a:lnTo>
                  <a:lnTo>
                    <a:pt x="296062" y="221477"/>
                  </a:lnTo>
                  <a:lnTo>
                    <a:pt x="304521" y="221245"/>
                  </a:lnTo>
                  <a:lnTo>
                    <a:pt x="312980" y="221002"/>
                  </a:lnTo>
                  <a:lnTo>
                    <a:pt x="321439" y="220720"/>
                  </a:lnTo>
                  <a:lnTo>
                    <a:pt x="329898" y="220379"/>
                  </a:lnTo>
                  <a:lnTo>
                    <a:pt x="338357" y="219974"/>
                  </a:lnTo>
                  <a:lnTo>
                    <a:pt x="346816" y="219511"/>
                  </a:lnTo>
                  <a:lnTo>
                    <a:pt x="355275" y="219012"/>
                  </a:lnTo>
                  <a:lnTo>
                    <a:pt x="363734" y="218505"/>
                  </a:lnTo>
                  <a:lnTo>
                    <a:pt x="372193" y="218021"/>
                  </a:lnTo>
                  <a:lnTo>
                    <a:pt x="380652" y="217581"/>
                  </a:lnTo>
                  <a:lnTo>
                    <a:pt x="389111" y="217195"/>
                  </a:lnTo>
                  <a:lnTo>
                    <a:pt x="397570" y="216854"/>
                  </a:lnTo>
                  <a:lnTo>
                    <a:pt x="406028" y="216539"/>
                  </a:lnTo>
                  <a:lnTo>
                    <a:pt x="414487" y="216220"/>
                  </a:lnTo>
                  <a:lnTo>
                    <a:pt x="422946" y="215868"/>
                  </a:lnTo>
                  <a:lnTo>
                    <a:pt x="431405" y="215461"/>
                  </a:lnTo>
                  <a:lnTo>
                    <a:pt x="439864" y="214984"/>
                  </a:lnTo>
                  <a:lnTo>
                    <a:pt x="448323" y="214440"/>
                  </a:lnTo>
                  <a:lnTo>
                    <a:pt x="456782" y="213843"/>
                  </a:lnTo>
                  <a:lnTo>
                    <a:pt x="465241" y="213214"/>
                  </a:lnTo>
                  <a:lnTo>
                    <a:pt x="473700" y="212578"/>
                  </a:lnTo>
                  <a:lnTo>
                    <a:pt x="482159" y="211954"/>
                  </a:lnTo>
                  <a:lnTo>
                    <a:pt x="490618" y="211357"/>
                  </a:lnTo>
                  <a:lnTo>
                    <a:pt x="499077" y="210792"/>
                  </a:lnTo>
                  <a:lnTo>
                    <a:pt x="507536" y="210252"/>
                  </a:lnTo>
                  <a:lnTo>
                    <a:pt x="515995" y="209732"/>
                  </a:lnTo>
                  <a:lnTo>
                    <a:pt x="524453" y="209220"/>
                  </a:lnTo>
                  <a:lnTo>
                    <a:pt x="532912" y="208709"/>
                  </a:lnTo>
                  <a:lnTo>
                    <a:pt x="541371" y="208199"/>
                  </a:lnTo>
                  <a:lnTo>
                    <a:pt x="549830" y="207686"/>
                  </a:lnTo>
                  <a:lnTo>
                    <a:pt x="558289" y="207165"/>
                  </a:lnTo>
                  <a:lnTo>
                    <a:pt x="566748" y="206634"/>
                  </a:lnTo>
                  <a:lnTo>
                    <a:pt x="575207" y="206078"/>
                  </a:lnTo>
                  <a:lnTo>
                    <a:pt x="583666" y="205481"/>
                  </a:lnTo>
                  <a:lnTo>
                    <a:pt x="592125" y="204829"/>
                  </a:lnTo>
                  <a:lnTo>
                    <a:pt x="600584" y="204114"/>
                  </a:lnTo>
                  <a:lnTo>
                    <a:pt x="609043" y="203335"/>
                  </a:lnTo>
                  <a:lnTo>
                    <a:pt x="617502" y="202505"/>
                  </a:lnTo>
                  <a:lnTo>
                    <a:pt x="625961" y="201648"/>
                  </a:lnTo>
                  <a:lnTo>
                    <a:pt x="634419" y="200791"/>
                  </a:lnTo>
                  <a:lnTo>
                    <a:pt x="642878" y="199956"/>
                  </a:lnTo>
                  <a:lnTo>
                    <a:pt x="651337" y="199159"/>
                  </a:lnTo>
                  <a:lnTo>
                    <a:pt x="659796" y="198399"/>
                  </a:lnTo>
                  <a:lnTo>
                    <a:pt x="668255" y="197660"/>
                  </a:lnTo>
                  <a:lnTo>
                    <a:pt x="676714" y="196920"/>
                  </a:lnTo>
                  <a:lnTo>
                    <a:pt x="685173" y="196150"/>
                  </a:lnTo>
                  <a:lnTo>
                    <a:pt x="693632" y="195326"/>
                  </a:lnTo>
                  <a:lnTo>
                    <a:pt x="702091" y="194437"/>
                  </a:lnTo>
                  <a:lnTo>
                    <a:pt x="710550" y="193479"/>
                  </a:lnTo>
                  <a:lnTo>
                    <a:pt x="719009" y="192463"/>
                  </a:lnTo>
                  <a:lnTo>
                    <a:pt x="727468" y="191404"/>
                  </a:lnTo>
                  <a:lnTo>
                    <a:pt x="735927" y="190317"/>
                  </a:lnTo>
                  <a:lnTo>
                    <a:pt x="744386" y="189217"/>
                  </a:lnTo>
                  <a:lnTo>
                    <a:pt x="752844" y="188111"/>
                  </a:lnTo>
                  <a:lnTo>
                    <a:pt x="761303" y="186995"/>
                  </a:lnTo>
                  <a:lnTo>
                    <a:pt x="769762" y="185866"/>
                  </a:lnTo>
                  <a:lnTo>
                    <a:pt x="778221" y="184711"/>
                  </a:lnTo>
                  <a:lnTo>
                    <a:pt x="786680" y="183526"/>
                  </a:lnTo>
                  <a:lnTo>
                    <a:pt x="795139" y="182306"/>
                  </a:lnTo>
                  <a:lnTo>
                    <a:pt x="803598" y="181047"/>
                  </a:lnTo>
                  <a:lnTo>
                    <a:pt x="812057" y="179758"/>
                  </a:lnTo>
                  <a:lnTo>
                    <a:pt x="820516" y="178441"/>
                  </a:lnTo>
                  <a:lnTo>
                    <a:pt x="828975" y="177103"/>
                  </a:lnTo>
                  <a:lnTo>
                    <a:pt x="837434" y="175743"/>
                  </a:lnTo>
                  <a:lnTo>
                    <a:pt x="845893" y="174357"/>
                  </a:lnTo>
                  <a:lnTo>
                    <a:pt x="854352" y="172937"/>
                  </a:lnTo>
                  <a:lnTo>
                    <a:pt x="862810" y="171468"/>
                  </a:lnTo>
                  <a:lnTo>
                    <a:pt x="871269" y="169932"/>
                  </a:lnTo>
                  <a:lnTo>
                    <a:pt x="879728" y="168312"/>
                  </a:lnTo>
                  <a:lnTo>
                    <a:pt x="888187" y="166596"/>
                  </a:lnTo>
                  <a:lnTo>
                    <a:pt x="896646" y="164781"/>
                  </a:lnTo>
                  <a:lnTo>
                    <a:pt x="905105" y="162874"/>
                  </a:lnTo>
                  <a:lnTo>
                    <a:pt x="913564" y="160893"/>
                  </a:lnTo>
                  <a:lnTo>
                    <a:pt x="922023" y="158862"/>
                  </a:lnTo>
                  <a:lnTo>
                    <a:pt x="930482" y="156812"/>
                  </a:lnTo>
                  <a:lnTo>
                    <a:pt x="938941" y="154772"/>
                  </a:lnTo>
                  <a:lnTo>
                    <a:pt x="947400" y="152759"/>
                  </a:lnTo>
                  <a:lnTo>
                    <a:pt x="955859" y="150777"/>
                  </a:lnTo>
                  <a:lnTo>
                    <a:pt x="964318" y="148808"/>
                  </a:lnTo>
                  <a:lnTo>
                    <a:pt x="972777" y="146821"/>
                  </a:lnTo>
                  <a:lnTo>
                    <a:pt x="981235" y="144766"/>
                  </a:lnTo>
                  <a:lnTo>
                    <a:pt x="989694" y="142593"/>
                  </a:lnTo>
                  <a:lnTo>
                    <a:pt x="998153" y="140261"/>
                  </a:lnTo>
                  <a:lnTo>
                    <a:pt x="1006612" y="137753"/>
                  </a:lnTo>
                  <a:lnTo>
                    <a:pt x="1015071" y="135077"/>
                  </a:lnTo>
                  <a:lnTo>
                    <a:pt x="1023530" y="132272"/>
                  </a:lnTo>
                  <a:lnTo>
                    <a:pt x="1031989" y="129399"/>
                  </a:lnTo>
                  <a:lnTo>
                    <a:pt x="1040448" y="126526"/>
                  </a:lnTo>
                  <a:lnTo>
                    <a:pt x="1048907" y="123706"/>
                  </a:lnTo>
                  <a:lnTo>
                    <a:pt x="1057366" y="120966"/>
                  </a:lnTo>
                  <a:lnTo>
                    <a:pt x="1065825" y="118298"/>
                  </a:lnTo>
                  <a:lnTo>
                    <a:pt x="1074284" y="115654"/>
                  </a:lnTo>
                  <a:lnTo>
                    <a:pt x="1082743" y="112958"/>
                  </a:lnTo>
                  <a:lnTo>
                    <a:pt x="1091201" y="110124"/>
                  </a:lnTo>
                  <a:lnTo>
                    <a:pt x="1099660" y="107079"/>
                  </a:lnTo>
                  <a:lnTo>
                    <a:pt x="1108119" y="103768"/>
                  </a:lnTo>
                  <a:lnTo>
                    <a:pt x="1116578" y="100173"/>
                  </a:lnTo>
                  <a:lnTo>
                    <a:pt x="1125042" y="96312"/>
                  </a:lnTo>
                  <a:lnTo>
                    <a:pt x="1133494" y="92235"/>
                  </a:lnTo>
                  <a:lnTo>
                    <a:pt x="1141958" y="88006"/>
                  </a:lnTo>
                  <a:lnTo>
                    <a:pt x="1150409" y="83699"/>
                  </a:lnTo>
                  <a:lnTo>
                    <a:pt x="1158873" y="79384"/>
                  </a:lnTo>
                  <a:lnTo>
                    <a:pt x="1167337" y="75114"/>
                  </a:lnTo>
                  <a:lnTo>
                    <a:pt x="1175788" y="70924"/>
                  </a:lnTo>
                  <a:lnTo>
                    <a:pt x="1184252" y="66831"/>
                  </a:lnTo>
                  <a:lnTo>
                    <a:pt x="1192704" y="62823"/>
                  </a:lnTo>
                  <a:lnTo>
                    <a:pt x="1201167" y="58863"/>
                  </a:lnTo>
                  <a:lnTo>
                    <a:pt x="1209632" y="54888"/>
                  </a:lnTo>
                  <a:lnTo>
                    <a:pt x="1218083" y="50817"/>
                  </a:lnTo>
                  <a:lnTo>
                    <a:pt x="1226547" y="46558"/>
                  </a:lnTo>
                  <a:lnTo>
                    <a:pt x="1234998" y="42028"/>
                  </a:lnTo>
                  <a:lnTo>
                    <a:pt x="1243462" y="37169"/>
                  </a:lnTo>
                  <a:lnTo>
                    <a:pt x="1251926" y="31968"/>
                  </a:lnTo>
                  <a:lnTo>
                    <a:pt x="1260377" y="26478"/>
                  </a:lnTo>
                  <a:lnTo>
                    <a:pt x="1268841" y="20829"/>
                  </a:lnTo>
                  <a:lnTo>
                    <a:pt x="1277293" y="15227"/>
                  </a:lnTo>
                  <a:lnTo>
                    <a:pt x="1285757" y="9962"/>
                  </a:lnTo>
                  <a:lnTo>
                    <a:pt x="1294221" y="5389"/>
                  </a:lnTo>
                  <a:lnTo>
                    <a:pt x="1302672" y="1922"/>
                  </a:lnTo>
                  <a:lnTo>
                    <a:pt x="1311136" y="0"/>
                  </a:lnTo>
                  <a:lnTo>
                    <a:pt x="1319587" y="66"/>
                  </a:lnTo>
                  <a:lnTo>
                    <a:pt x="1328051" y="2517"/>
                  </a:lnTo>
                  <a:lnTo>
                    <a:pt x="1336515" y="7664"/>
                  </a:lnTo>
                  <a:lnTo>
                    <a:pt x="1344967" y="15693"/>
                  </a:lnTo>
                  <a:lnTo>
                    <a:pt x="1353431" y="26623"/>
                  </a:lnTo>
                  <a:lnTo>
                    <a:pt x="1361882" y="40292"/>
                  </a:lnTo>
                  <a:lnTo>
                    <a:pt x="1370346" y="56360"/>
                  </a:lnTo>
                  <a:lnTo>
                    <a:pt x="1378810" y="74320"/>
                  </a:lnTo>
                  <a:lnTo>
                    <a:pt x="1387261" y="93546"/>
                  </a:lnTo>
                  <a:lnTo>
                    <a:pt x="1395725" y="113335"/>
                  </a:lnTo>
                  <a:lnTo>
                    <a:pt x="1404177" y="132963"/>
                  </a:lnTo>
                  <a:lnTo>
                    <a:pt x="1412641" y="151741"/>
                  </a:lnTo>
                  <a:lnTo>
                    <a:pt x="1421105" y="169059"/>
                  </a:lnTo>
                  <a:lnTo>
                    <a:pt x="1429556" y="184424"/>
                  </a:lnTo>
                  <a:lnTo>
                    <a:pt x="1438020" y="197499"/>
                  </a:lnTo>
                  <a:lnTo>
                    <a:pt x="1446471" y="208103"/>
                  </a:lnTo>
                  <a:lnTo>
                    <a:pt x="1454935" y="216228"/>
                  </a:lnTo>
                  <a:lnTo>
                    <a:pt x="1463399" y="222018"/>
                  </a:lnTo>
                  <a:lnTo>
                    <a:pt x="1471851" y="225755"/>
                  </a:lnTo>
                  <a:lnTo>
                    <a:pt x="1480315" y="227819"/>
                  </a:lnTo>
                  <a:lnTo>
                    <a:pt x="1488766" y="228643"/>
                  </a:lnTo>
                  <a:lnTo>
                    <a:pt x="1497230" y="228670"/>
                  </a:lnTo>
                  <a:lnTo>
                    <a:pt x="1505694" y="228308"/>
                  </a:lnTo>
                  <a:lnTo>
                    <a:pt x="1514145" y="227890"/>
                  </a:lnTo>
                  <a:lnTo>
                    <a:pt x="1522609" y="227654"/>
                  </a:lnTo>
                  <a:lnTo>
                    <a:pt x="1531061" y="227726"/>
                  </a:lnTo>
                  <a:lnTo>
                    <a:pt x="1539524" y="228135"/>
                  </a:lnTo>
                  <a:lnTo>
                    <a:pt x="1547989" y="228821"/>
                  </a:lnTo>
                  <a:lnTo>
                    <a:pt x="1556440" y="229671"/>
                  </a:lnTo>
                  <a:lnTo>
                    <a:pt x="1564904" y="230124"/>
                  </a:lnTo>
                  <a:lnTo>
                    <a:pt x="1573355" y="230124"/>
                  </a:lnTo>
                  <a:lnTo>
                    <a:pt x="1581819" y="230124"/>
                  </a:lnTo>
                  <a:lnTo>
                    <a:pt x="1590283" y="230124"/>
                  </a:lnTo>
                  <a:lnTo>
                    <a:pt x="1598735" y="230124"/>
                  </a:lnTo>
                  <a:lnTo>
                    <a:pt x="1607199" y="230124"/>
                  </a:lnTo>
                  <a:lnTo>
                    <a:pt x="1615650" y="230124"/>
                  </a:lnTo>
                  <a:lnTo>
                    <a:pt x="1624114" y="230124"/>
                  </a:lnTo>
                  <a:lnTo>
                    <a:pt x="1632578" y="229762"/>
                  </a:lnTo>
                  <a:lnTo>
                    <a:pt x="1641029" y="229205"/>
                  </a:lnTo>
                  <a:lnTo>
                    <a:pt x="1649493" y="228816"/>
                  </a:lnTo>
                  <a:lnTo>
                    <a:pt x="1657944" y="228637"/>
                  </a:lnTo>
                  <a:lnTo>
                    <a:pt x="1666408" y="228675"/>
                  </a:lnTo>
                  <a:lnTo>
                    <a:pt x="1674872" y="228905"/>
                  </a:lnTo>
                  <a:lnTo>
                    <a:pt x="1683324" y="229277"/>
                  </a:lnTo>
                  <a:lnTo>
                    <a:pt x="1691788" y="229728"/>
                  </a:lnTo>
                  <a:lnTo>
                    <a:pt x="1700239" y="230124"/>
                  </a:lnTo>
                  <a:lnTo>
                    <a:pt x="1708703" y="230124"/>
                  </a:lnTo>
                  <a:lnTo>
                    <a:pt x="1717167" y="230124"/>
                  </a:lnTo>
                  <a:lnTo>
                    <a:pt x="1725618" y="230124"/>
                  </a:lnTo>
                  <a:lnTo>
                    <a:pt x="1734082" y="230124"/>
                  </a:lnTo>
                  <a:lnTo>
                    <a:pt x="1742534" y="230124"/>
                  </a:lnTo>
                  <a:lnTo>
                    <a:pt x="1750998" y="230124"/>
                  </a:lnTo>
                  <a:lnTo>
                    <a:pt x="1759462" y="230124"/>
                  </a:lnTo>
                  <a:lnTo>
                    <a:pt x="1767913" y="230124"/>
                  </a:lnTo>
                  <a:lnTo>
                    <a:pt x="1776377" y="229942"/>
                  </a:lnTo>
                  <a:lnTo>
                    <a:pt x="1784828" y="229663"/>
                  </a:lnTo>
                  <a:lnTo>
                    <a:pt x="1793292" y="229434"/>
                  </a:lnTo>
                  <a:lnTo>
                    <a:pt x="1801756" y="229273"/>
                  </a:lnTo>
                  <a:lnTo>
                    <a:pt x="1810208" y="229185"/>
                  </a:lnTo>
                  <a:lnTo>
                    <a:pt x="1818672" y="229175"/>
                  </a:lnTo>
                  <a:lnTo>
                    <a:pt x="1827123" y="229236"/>
                  </a:lnTo>
                  <a:lnTo>
                    <a:pt x="1835587" y="229361"/>
                  </a:lnTo>
                  <a:lnTo>
                    <a:pt x="1844051" y="229535"/>
                  </a:lnTo>
                  <a:lnTo>
                    <a:pt x="1852502" y="229743"/>
                  </a:lnTo>
                  <a:lnTo>
                    <a:pt x="1860966" y="229964"/>
                  </a:lnTo>
                  <a:lnTo>
                    <a:pt x="1869418" y="230124"/>
                  </a:lnTo>
                  <a:lnTo>
                    <a:pt x="1877882" y="230124"/>
                  </a:lnTo>
                  <a:lnTo>
                    <a:pt x="1886346" y="230124"/>
                  </a:lnTo>
                  <a:lnTo>
                    <a:pt x="1894797" y="230124"/>
                  </a:lnTo>
                  <a:lnTo>
                    <a:pt x="1903261" y="230124"/>
                  </a:lnTo>
                  <a:lnTo>
                    <a:pt x="1911712" y="230124"/>
                  </a:lnTo>
                  <a:lnTo>
                    <a:pt x="1920176" y="230124"/>
                  </a:lnTo>
                  <a:lnTo>
                    <a:pt x="1928640" y="229978"/>
                  </a:lnTo>
                  <a:lnTo>
                    <a:pt x="1937092" y="229756"/>
                  </a:lnTo>
                  <a:lnTo>
                    <a:pt x="1945555" y="229550"/>
                  </a:lnTo>
                  <a:lnTo>
                    <a:pt x="1954007" y="229380"/>
                  </a:lnTo>
                  <a:lnTo>
                    <a:pt x="1962471" y="229255"/>
                  </a:lnTo>
                  <a:lnTo>
                    <a:pt x="1970935" y="229180"/>
                  </a:lnTo>
                  <a:lnTo>
                    <a:pt x="1979386" y="229146"/>
                  </a:lnTo>
                  <a:lnTo>
                    <a:pt x="1987850" y="229141"/>
                  </a:lnTo>
                  <a:lnTo>
                    <a:pt x="1996301" y="229151"/>
                  </a:lnTo>
                  <a:lnTo>
                    <a:pt x="2004765" y="229163"/>
                  </a:lnTo>
                  <a:lnTo>
                    <a:pt x="2013229" y="229165"/>
                  </a:lnTo>
                  <a:lnTo>
                    <a:pt x="2021681" y="229155"/>
                  </a:lnTo>
                  <a:lnTo>
                    <a:pt x="2030145" y="229131"/>
                  </a:lnTo>
                  <a:lnTo>
                    <a:pt x="2038596" y="229094"/>
                  </a:lnTo>
                  <a:lnTo>
                    <a:pt x="2047060" y="229048"/>
                  </a:lnTo>
                  <a:lnTo>
                    <a:pt x="2055524" y="228992"/>
                  </a:lnTo>
                  <a:lnTo>
                    <a:pt x="2063976" y="228929"/>
                  </a:lnTo>
                  <a:lnTo>
                    <a:pt x="2072439" y="228857"/>
                  </a:lnTo>
                  <a:lnTo>
                    <a:pt x="2080891" y="228777"/>
                  </a:lnTo>
                  <a:lnTo>
                    <a:pt x="2089355" y="228690"/>
                  </a:lnTo>
                  <a:lnTo>
                    <a:pt x="2097819" y="228601"/>
                  </a:lnTo>
                  <a:lnTo>
                    <a:pt x="2106270" y="228511"/>
                  </a:lnTo>
                  <a:lnTo>
                    <a:pt x="2106270" y="230124"/>
                  </a:lnTo>
                  <a:lnTo>
                    <a:pt x="2106270" y="230124"/>
                  </a:lnTo>
                  <a:lnTo>
                    <a:pt x="2097819" y="230124"/>
                  </a:lnTo>
                  <a:lnTo>
                    <a:pt x="2089355" y="230124"/>
                  </a:lnTo>
                  <a:lnTo>
                    <a:pt x="2080891" y="230124"/>
                  </a:lnTo>
                  <a:lnTo>
                    <a:pt x="2072439" y="230124"/>
                  </a:lnTo>
                  <a:lnTo>
                    <a:pt x="2063976" y="230124"/>
                  </a:lnTo>
                  <a:lnTo>
                    <a:pt x="2055524" y="230124"/>
                  </a:lnTo>
                  <a:lnTo>
                    <a:pt x="2047060" y="230124"/>
                  </a:lnTo>
                  <a:lnTo>
                    <a:pt x="2038596" y="230124"/>
                  </a:lnTo>
                  <a:lnTo>
                    <a:pt x="2030145" y="230124"/>
                  </a:lnTo>
                  <a:lnTo>
                    <a:pt x="2021681" y="230124"/>
                  </a:lnTo>
                  <a:lnTo>
                    <a:pt x="2013229" y="230124"/>
                  </a:lnTo>
                  <a:lnTo>
                    <a:pt x="2004765" y="230124"/>
                  </a:lnTo>
                  <a:lnTo>
                    <a:pt x="1996301" y="230124"/>
                  </a:lnTo>
                  <a:lnTo>
                    <a:pt x="1987850" y="230124"/>
                  </a:lnTo>
                  <a:lnTo>
                    <a:pt x="1979386" y="230124"/>
                  </a:lnTo>
                  <a:lnTo>
                    <a:pt x="1970935" y="230124"/>
                  </a:lnTo>
                  <a:lnTo>
                    <a:pt x="1962471" y="230124"/>
                  </a:lnTo>
                  <a:lnTo>
                    <a:pt x="1954007" y="230124"/>
                  </a:lnTo>
                  <a:lnTo>
                    <a:pt x="1945555" y="230124"/>
                  </a:lnTo>
                  <a:lnTo>
                    <a:pt x="1937092" y="230124"/>
                  </a:lnTo>
                  <a:lnTo>
                    <a:pt x="1928640" y="230124"/>
                  </a:lnTo>
                  <a:lnTo>
                    <a:pt x="1920176" y="230124"/>
                  </a:lnTo>
                  <a:lnTo>
                    <a:pt x="1911712" y="230124"/>
                  </a:lnTo>
                  <a:lnTo>
                    <a:pt x="1903261" y="230124"/>
                  </a:lnTo>
                  <a:lnTo>
                    <a:pt x="1894797" y="230124"/>
                  </a:lnTo>
                  <a:lnTo>
                    <a:pt x="1886346" y="230124"/>
                  </a:lnTo>
                  <a:lnTo>
                    <a:pt x="1877882" y="230124"/>
                  </a:lnTo>
                  <a:lnTo>
                    <a:pt x="1869418" y="230124"/>
                  </a:lnTo>
                  <a:lnTo>
                    <a:pt x="1860966" y="230124"/>
                  </a:lnTo>
                  <a:lnTo>
                    <a:pt x="1852502" y="230124"/>
                  </a:lnTo>
                  <a:lnTo>
                    <a:pt x="1844051" y="230124"/>
                  </a:lnTo>
                  <a:lnTo>
                    <a:pt x="1835587" y="230124"/>
                  </a:lnTo>
                  <a:lnTo>
                    <a:pt x="1827123" y="230124"/>
                  </a:lnTo>
                  <a:lnTo>
                    <a:pt x="1818672" y="230124"/>
                  </a:lnTo>
                  <a:lnTo>
                    <a:pt x="1810208" y="230124"/>
                  </a:lnTo>
                  <a:lnTo>
                    <a:pt x="1801756" y="230124"/>
                  </a:lnTo>
                  <a:lnTo>
                    <a:pt x="1793292" y="230124"/>
                  </a:lnTo>
                  <a:lnTo>
                    <a:pt x="1784828" y="230124"/>
                  </a:lnTo>
                  <a:lnTo>
                    <a:pt x="1776377" y="230124"/>
                  </a:lnTo>
                  <a:lnTo>
                    <a:pt x="1767913" y="230124"/>
                  </a:lnTo>
                  <a:lnTo>
                    <a:pt x="1759462" y="230124"/>
                  </a:lnTo>
                  <a:lnTo>
                    <a:pt x="1750998" y="230124"/>
                  </a:lnTo>
                  <a:lnTo>
                    <a:pt x="1742534" y="230124"/>
                  </a:lnTo>
                  <a:lnTo>
                    <a:pt x="1734082" y="230124"/>
                  </a:lnTo>
                  <a:lnTo>
                    <a:pt x="1725618" y="230124"/>
                  </a:lnTo>
                  <a:lnTo>
                    <a:pt x="1717167" y="230124"/>
                  </a:lnTo>
                  <a:lnTo>
                    <a:pt x="1708703" y="230124"/>
                  </a:lnTo>
                  <a:lnTo>
                    <a:pt x="1700239" y="230124"/>
                  </a:lnTo>
                  <a:lnTo>
                    <a:pt x="1691788" y="230124"/>
                  </a:lnTo>
                  <a:lnTo>
                    <a:pt x="1683324" y="230124"/>
                  </a:lnTo>
                  <a:lnTo>
                    <a:pt x="1674872" y="230124"/>
                  </a:lnTo>
                  <a:lnTo>
                    <a:pt x="1666408" y="230124"/>
                  </a:lnTo>
                  <a:lnTo>
                    <a:pt x="1657944" y="230124"/>
                  </a:lnTo>
                  <a:lnTo>
                    <a:pt x="1649493" y="230124"/>
                  </a:lnTo>
                  <a:lnTo>
                    <a:pt x="1641029" y="230124"/>
                  </a:lnTo>
                  <a:lnTo>
                    <a:pt x="1632578" y="230124"/>
                  </a:lnTo>
                  <a:lnTo>
                    <a:pt x="1624114" y="230124"/>
                  </a:lnTo>
                  <a:lnTo>
                    <a:pt x="1615650" y="230124"/>
                  </a:lnTo>
                  <a:lnTo>
                    <a:pt x="1607199" y="230124"/>
                  </a:lnTo>
                  <a:lnTo>
                    <a:pt x="1598735" y="230124"/>
                  </a:lnTo>
                  <a:lnTo>
                    <a:pt x="1590283" y="230124"/>
                  </a:lnTo>
                  <a:lnTo>
                    <a:pt x="1581819" y="230124"/>
                  </a:lnTo>
                  <a:lnTo>
                    <a:pt x="1573355" y="230124"/>
                  </a:lnTo>
                  <a:lnTo>
                    <a:pt x="1564904" y="230124"/>
                  </a:lnTo>
                  <a:lnTo>
                    <a:pt x="1556440" y="230124"/>
                  </a:lnTo>
                  <a:lnTo>
                    <a:pt x="1547989" y="230124"/>
                  </a:lnTo>
                  <a:lnTo>
                    <a:pt x="1539524" y="230124"/>
                  </a:lnTo>
                  <a:lnTo>
                    <a:pt x="1531061" y="230124"/>
                  </a:lnTo>
                  <a:lnTo>
                    <a:pt x="1522609" y="230124"/>
                  </a:lnTo>
                  <a:lnTo>
                    <a:pt x="1514145" y="230124"/>
                  </a:lnTo>
                  <a:lnTo>
                    <a:pt x="1505694" y="230124"/>
                  </a:lnTo>
                  <a:lnTo>
                    <a:pt x="1497230" y="230124"/>
                  </a:lnTo>
                  <a:lnTo>
                    <a:pt x="1488766" y="230124"/>
                  </a:lnTo>
                  <a:lnTo>
                    <a:pt x="1480315" y="230124"/>
                  </a:lnTo>
                  <a:lnTo>
                    <a:pt x="1471851" y="230124"/>
                  </a:lnTo>
                  <a:lnTo>
                    <a:pt x="1463399" y="230124"/>
                  </a:lnTo>
                  <a:lnTo>
                    <a:pt x="1454935" y="230124"/>
                  </a:lnTo>
                  <a:lnTo>
                    <a:pt x="1446471" y="230124"/>
                  </a:lnTo>
                  <a:lnTo>
                    <a:pt x="1438020" y="230124"/>
                  </a:lnTo>
                  <a:lnTo>
                    <a:pt x="1429556" y="230124"/>
                  </a:lnTo>
                  <a:lnTo>
                    <a:pt x="1421105" y="230124"/>
                  </a:lnTo>
                  <a:lnTo>
                    <a:pt x="1412641" y="230124"/>
                  </a:lnTo>
                  <a:lnTo>
                    <a:pt x="1404177" y="230124"/>
                  </a:lnTo>
                  <a:lnTo>
                    <a:pt x="1395725" y="230124"/>
                  </a:lnTo>
                  <a:lnTo>
                    <a:pt x="1387261" y="230124"/>
                  </a:lnTo>
                  <a:lnTo>
                    <a:pt x="1378810" y="230124"/>
                  </a:lnTo>
                  <a:lnTo>
                    <a:pt x="1370346" y="230124"/>
                  </a:lnTo>
                  <a:lnTo>
                    <a:pt x="1361882" y="230124"/>
                  </a:lnTo>
                  <a:lnTo>
                    <a:pt x="1353431" y="230124"/>
                  </a:lnTo>
                  <a:lnTo>
                    <a:pt x="1344967" y="230124"/>
                  </a:lnTo>
                  <a:lnTo>
                    <a:pt x="1336515" y="230124"/>
                  </a:lnTo>
                  <a:lnTo>
                    <a:pt x="1328051" y="230124"/>
                  </a:lnTo>
                  <a:lnTo>
                    <a:pt x="1319587" y="230124"/>
                  </a:lnTo>
                  <a:lnTo>
                    <a:pt x="1311136" y="230124"/>
                  </a:lnTo>
                  <a:lnTo>
                    <a:pt x="1302672" y="230124"/>
                  </a:lnTo>
                  <a:lnTo>
                    <a:pt x="1294221" y="230124"/>
                  </a:lnTo>
                  <a:lnTo>
                    <a:pt x="1285757" y="230124"/>
                  </a:lnTo>
                  <a:lnTo>
                    <a:pt x="1277293" y="230124"/>
                  </a:lnTo>
                  <a:lnTo>
                    <a:pt x="1268841" y="230124"/>
                  </a:lnTo>
                  <a:lnTo>
                    <a:pt x="1260377" y="230124"/>
                  </a:lnTo>
                  <a:lnTo>
                    <a:pt x="1251926" y="230124"/>
                  </a:lnTo>
                  <a:lnTo>
                    <a:pt x="1243462" y="230124"/>
                  </a:lnTo>
                  <a:lnTo>
                    <a:pt x="1234998" y="230124"/>
                  </a:lnTo>
                  <a:lnTo>
                    <a:pt x="1226547" y="230124"/>
                  </a:lnTo>
                  <a:lnTo>
                    <a:pt x="1218083" y="230124"/>
                  </a:lnTo>
                  <a:lnTo>
                    <a:pt x="1209632" y="230124"/>
                  </a:lnTo>
                  <a:lnTo>
                    <a:pt x="1201167" y="230124"/>
                  </a:lnTo>
                  <a:lnTo>
                    <a:pt x="1192704" y="230124"/>
                  </a:lnTo>
                  <a:lnTo>
                    <a:pt x="1184252" y="230124"/>
                  </a:lnTo>
                  <a:lnTo>
                    <a:pt x="1175788" y="230124"/>
                  </a:lnTo>
                  <a:lnTo>
                    <a:pt x="1167337" y="230124"/>
                  </a:lnTo>
                  <a:lnTo>
                    <a:pt x="1158873" y="230124"/>
                  </a:lnTo>
                  <a:lnTo>
                    <a:pt x="1150409" y="230124"/>
                  </a:lnTo>
                  <a:lnTo>
                    <a:pt x="1141958" y="230124"/>
                  </a:lnTo>
                  <a:lnTo>
                    <a:pt x="1133494" y="230124"/>
                  </a:lnTo>
                  <a:lnTo>
                    <a:pt x="1125042" y="230124"/>
                  </a:lnTo>
                  <a:lnTo>
                    <a:pt x="1116578" y="230124"/>
                  </a:lnTo>
                  <a:lnTo>
                    <a:pt x="1108119" y="230124"/>
                  </a:lnTo>
                  <a:lnTo>
                    <a:pt x="1099660" y="230124"/>
                  </a:lnTo>
                  <a:lnTo>
                    <a:pt x="1091201" y="230124"/>
                  </a:lnTo>
                  <a:lnTo>
                    <a:pt x="1082743" y="230124"/>
                  </a:lnTo>
                  <a:lnTo>
                    <a:pt x="1074284" y="230124"/>
                  </a:lnTo>
                  <a:lnTo>
                    <a:pt x="1065825" y="230124"/>
                  </a:lnTo>
                  <a:lnTo>
                    <a:pt x="1057366" y="230124"/>
                  </a:lnTo>
                  <a:lnTo>
                    <a:pt x="1048907" y="230124"/>
                  </a:lnTo>
                  <a:lnTo>
                    <a:pt x="1040448" y="230124"/>
                  </a:lnTo>
                  <a:lnTo>
                    <a:pt x="1031989" y="230124"/>
                  </a:lnTo>
                  <a:lnTo>
                    <a:pt x="1023530" y="230124"/>
                  </a:lnTo>
                  <a:lnTo>
                    <a:pt x="1015071" y="230124"/>
                  </a:lnTo>
                  <a:lnTo>
                    <a:pt x="1006612" y="230124"/>
                  </a:lnTo>
                  <a:lnTo>
                    <a:pt x="998153" y="230124"/>
                  </a:lnTo>
                  <a:lnTo>
                    <a:pt x="989694" y="230124"/>
                  </a:lnTo>
                  <a:lnTo>
                    <a:pt x="981235" y="230124"/>
                  </a:lnTo>
                  <a:lnTo>
                    <a:pt x="972777" y="230124"/>
                  </a:lnTo>
                  <a:lnTo>
                    <a:pt x="964318" y="230124"/>
                  </a:lnTo>
                  <a:lnTo>
                    <a:pt x="955859" y="230124"/>
                  </a:lnTo>
                  <a:lnTo>
                    <a:pt x="947400" y="230124"/>
                  </a:lnTo>
                  <a:lnTo>
                    <a:pt x="938941" y="230124"/>
                  </a:lnTo>
                  <a:lnTo>
                    <a:pt x="930482" y="230124"/>
                  </a:lnTo>
                  <a:lnTo>
                    <a:pt x="922023" y="230124"/>
                  </a:lnTo>
                  <a:lnTo>
                    <a:pt x="913564" y="230124"/>
                  </a:lnTo>
                  <a:lnTo>
                    <a:pt x="905105" y="230124"/>
                  </a:lnTo>
                  <a:lnTo>
                    <a:pt x="896646" y="230124"/>
                  </a:lnTo>
                  <a:lnTo>
                    <a:pt x="888187" y="230124"/>
                  </a:lnTo>
                  <a:lnTo>
                    <a:pt x="879728" y="230124"/>
                  </a:lnTo>
                  <a:lnTo>
                    <a:pt x="871269" y="230124"/>
                  </a:lnTo>
                  <a:lnTo>
                    <a:pt x="862810" y="230124"/>
                  </a:lnTo>
                  <a:lnTo>
                    <a:pt x="854352" y="230124"/>
                  </a:lnTo>
                  <a:lnTo>
                    <a:pt x="845893" y="230124"/>
                  </a:lnTo>
                  <a:lnTo>
                    <a:pt x="837434" y="230124"/>
                  </a:lnTo>
                  <a:lnTo>
                    <a:pt x="828975" y="230124"/>
                  </a:lnTo>
                  <a:lnTo>
                    <a:pt x="820516" y="230124"/>
                  </a:lnTo>
                  <a:lnTo>
                    <a:pt x="812057" y="230124"/>
                  </a:lnTo>
                  <a:lnTo>
                    <a:pt x="803598" y="230124"/>
                  </a:lnTo>
                  <a:lnTo>
                    <a:pt x="795139" y="230124"/>
                  </a:lnTo>
                  <a:lnTo>
                    <a:pt x="786680" y="230124"/>
                  </a:lnTo>
                  <a:lnTo>
                    <a:pt x="778221" y="230124"/>
                  </a:lnTo>
                  <a:lnTo>
                    <a:pt x="769762" y="230124"/>
                  </a:lnTo>
                  <a:lnTo>
                    <a:pt x="761303" y="230124"/>
                  </a:lnTo>
                  <a:lnTo>
                    <a:pt x="752844" y="230124"/>
                  </a:lnTo>
                  <a:lnTo>
                    <a:pt x="744386" y="230124"/>
                  </a:lnTo>
                  <a:lnTo>
                    <a:pt x="735927" y="230124"/>
                  </a:lnTo>
                  <a:lnTo>
                    <a:pt x="727468" y="230124"/>
                  </a:lnTo>
                  <a:lnTo>
                    <a:pt x="719009" y="230124"/>
                  </a:lnTo>
                  <a:lnTo>
                    <a:pt x="710550" y="230124"/>
                  </a:lnTo>
                  <a:lnTo>
                    <a:pt x="702091" y="230124"/>
                  </a:lnTo>
                  <a:lnTo>
                    <a:pt x="693632" y="230124"/>
                  </a:lnTo>
                  <a:lnTo>
                    <a:pt x="685173" y="230124"/>
                  </a:lnTo>
                  <a:lnTo>
                    <a:pt x="676714" y="230124"/>
                  </a:lnTo>
                  <a:lnTo>
                    <a:pt x="668255" y="230124"/>
                  </a:lnTo>
                  <a:lnTo>
                    <a:pt x="659796" y="230124"/>
                  </a:lnTo>
                  <a:lnTo>
                    <a:pt x="651337" y="230124"/>
                  </a:lnTo>
                  <a:lnTo>
                    <a:pt x="642878" y="230124"/>
                  </a:lnTo>
                  <a:lnTo>
                    <a:pt x="634419" y="230124"/>
                  </a:lnTo>
                  <a:lnTo>
                    <a:pt x="625961" y="230124"/>
                  </a:lnTo>
                  <a:lnTo>
                    <a:pt x="617502" y="230124"/>
                  </a:lnTo>
                  <a:lnTo>
                    <a:pt x="609043" y="230124"/>
                  </a:lnTo>
                  <a:lnTo>
                    <a:pt x="600584" y="230124"/>
                  </a:lnTo>
                  <a:lnTo>
                    <a:pt x="592125" y="230124"/>
                  </a:lnTo>
                  <a:lnTo>
                    <a:pt x="583666" y="230124"/>
                  </a:lnTo>
                  <a:lnTo>
                    <a:pt x="575207" y="230124"/>
                  </a:lnTo>
                  <a:lnTo>
                    <a:pt x="566748" y="230124"/>
                  </a:lnTo>
                  <a:lnTo>
                    <a:pt x="558289" y="230124"/>
                  </a:lnTo>
                  <a:lnTo>
                    <a:pt x="549830" y="230124"/>
                  </a:lnTo>
                  <a:lnTo>
                    <a:pt x="541371" y="230124"/>
                  </a:lnTo>
                  <a:lnTo>
                    <a:pt x="532912" y="230124"/>
                  </a:lnTo>
                  <a:lnTo>
                    <a:pt x="524453" y="230124"/>
                  </a:lnTo>
                  <a:lnTo>
                    <a:pt x="515995" y="230124"/>
                  </a:lnTo>
                  <a:lnTo>
                    <a:pt x="507536" y="230124"/>
                  </a:lnTo>
                  <a:lnTo>
                    <a:pt x="499077" y="230124"/>
                  </a:lnTo>
                  <a:lnTo>
                    <a:pt x="490618" y="230124"/>
                  </a:lnTo>
                  <a:lnTo>
                    <a:pt x="482159" y="230124"/>
                  </a:lnTo>
                  <a:lnTo>
                    <a:pt x="473700" y="230124"/>
                  </a:lnTo>
                  <a:lnTo>
                    <a:pt x="465241" y="230124"/>
                  </a:lnTo>
                  <a:lnTo>
                    <a:pt x="456782" y="230124"/>
                  </a:lnTo>
                  <a:lnTo>
                    <a:pt x="448323" y="230124"/>
                  </a:lnTo>
                  <a:lnTo>
                    <a:pt x="439864" y="230124"/>
                  </a:lnTo>
                  <a:lnTo>
                    <a:pt x="431405" y="230124"/>
                  </a:lnTo>
                  <a:lnTo>
                    <a:pt x="422946" y="230124"/>
                  </a:lnTo>
                  <a:lnTo>
                    <a:pt x="414487" y="230124"/>
                  </a:lnTo>
                  <a:lnTo>
                    <a:pt x="406028" y="230124"/>
                  </a:lnTo>
                  <a:lnTo>
                    <a:pt x="397570" y="230124"/>
                  </a:lnTo>
                  <a:lnTo>
                    <a:pt x="389111" y="230124"/>
                  </a:lnTo>
                  <a:lnTo>
                    <a:pt x="380652" y="230124"/>
                  </a:lnTo>
                  <a:lnTo>
                    <a:pt x="372193" y="230124"/>
                  </a:lnTo>
                  <a:lnTo>
                    <a:pt x="363734" y="230124"/>
                  </a:lnTo>
                  <a:lnTo>
                    <a:pt x="355275" y="230124"/>
                  </a:lnTo>
                  <a:lnTo>
                    <a:pt x="346816" y="230124"/>
                  </a:lnTo>
                  <a:lnTo>
                    <a:pt x="338357" y="230124"/>
                  </a:lnTo>
                  <a:lnTo>
                    <a:pt x="329898" y="230124"/>
                  </a:lnTo>
                  <a:lnTo>
                    <a:pt x="321439" y="230124"/>
                  </a:lnTo>
                  <a:lnTo>
                    <a:pt x="312980" y="230124"/>
                  </a:lnTo>
                  <a:lnTo>
                    <a:pt x="304521" y="230124"/>
                  </a:lnTo>
                  <a:lnTo>
                    <a:pt x="296062" y="230124"/>
                  </a:lnTo>
                  <a:lnTo>
                    <a:pt x="287604" y="230124"/>
                  </a:lnTo>
                  <a:lnTo>
                    <a:pt x="279145" y="230124"/>
                  </a:lnTo>
                  <a:lnTo>
                    <a:pt x="270686" y="230124"/>
                  </a:lnTo>
                  <a:lnTo>
                    <a:pt x="262227" y="230124"/>
                  </a:lnTo>
                  <a:lnTo>
                    <a:pt x="253768" y="230124"/>
                  </a:lnTo>
                  <a:lnTo>
                    <a:pt x="245309" y="230124"/>
                  </a:lnTo>
                  <a:lnTo>
                    <a:pt x="236850" y="230124"/>
                  </a:lnTo>
                  <a:lnTo>
                    <a:pt x="228391" y="230124"/>
                  </a:lnTo>
                  <a:lnTo>
                    <a:pt x="219932" y="230124"/>
                  </a:lnTo>
                  <a:lnTo>
                    <a:pt x="211473" y="230124"/>
                  </a:lnTo>
                  <a:lnTo>
                    <a:pt x="203014" y="230124"/>
                  </a:lnTo>
                  <a:lnTo>
                    <a:pt x="194555" y="230124"/>
                  </a:lnTo>
                  <a:lnTo>
                    <a:pt x="186096" y="230124"/>
                  </a:lnTo>
                  <a:lnTo>
                    <a:pt x="177637" y="230124"/>
                  </a:lnTo>
                  <a:lnTo>
                    <a:pt x="169179" y="230124"/>
                  </a:lnTo>
                  <a:lnTo>
                    <a:pt x="160720" y="230124"/>
                  </a:lnTo>
                  <a:lnTo>
                    <a:pt x="152261" y="230124"/>
                  </a:lnTo>
                  <a:lnTo>
                    <a:pt x="143802" y="230124"/>
                  </a:lnTo>
                  <a:lnTo>
                    <a:pt x="135343" y="230124"/>
                  </a:lnTo>
                  <a:lnTo>
                    <a:pt x="126884" y="230124"/>
                  </a:lnTo>
                  <a:lnTo>
                    <a:pt x="118425" y="230124"/>
                  </a:lnTo>
                  <a:lnTo>
                    <a:pt x="109966" y="230124"/>
                  </a:lnTo>
                  <a:lnTo>
                    <a:pt x="101507" y="230124"/>
                  </a:lnTo>
                  <a:lnTo>
                    <a:pt x="93048" y="230124"/>
                  </a:lnTo>
                  <a:lnTo>
                    <a:pt x="84589" y="230124"/>
                  </a:lnTo>
                  <a:lnTo>
                    <a:pt x="76130" y="230124"/>
                  </a:lnTo>
                  <a:lnTo>
                    <a:pt x="67671" y="230124"/>
                  </a:lnTo>
                  <a:lnTo>
                    <a:pt x="59212" y="230124"/>
                  </a:lnTo>
                  <a:lnTo>
                    <a:pt x="50754" y="230124"/>
                  </a:lnTo>
                  <a:lnTo>
                    <a:pt x="42295" y="230124"/>
                  </a:lnTo>
                  <a:lnTo>
                    <a:pt x="33836" y="230124"/>
                  </a:lnTo>
                  <a:lnTo>
                    <a:pt x="25377" y="230124"/>
                  </a:lnTo>
                  <a:lnTo>
                    <a:pt x="16918" y="230124"/>
                  </a:lnTo>
                  <a:lnTo>
                    <a:pt x="8459" y="230124"/>
                  </a:lnTo>
                  <a:lnTo>
                    <a:pt x="0" y="230124"/>
                  </a:lnTo>
                  <a:close/>
                </a:path>
              </a:pathLst>
            </a:custGeom>
            <a:solidFill>
              <a:srgbClr val="FD8D62">
                <a:alpha val="30000"/>
              </a:srgbClr>
            </a:solidFill>
            <a:ln w="1259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D06A571-2A0B-0D2F-D2C1-B1C63D65851B}"/>
                </a:ext>
              </a:extLst>
            </p:cNvPr>
            <p:cNvSpPr/>
            <p:nvPr/>
          </p:nvSpPr>
          <p:spPr>
            <a:xfrm>
              <a:off x="4760695" y="2802025"/>
              <a:ext cx="3460412" cy="1023885"/>
            </a:xfrm>
            <a:custGeom>
              <a:avLst/>
              <a:gdLst>
                <a:gd name="connsiteX0" fmla="*/ 0 w 2381586"/>
                <a:gd name="connsiteY0" fmla="*/ 704676 h 704676"/>
                <a:gd name="connsiteX1" fmla="*/ 2381587 w 2381586"/>
                <a:gd name="connsiteY1" fmla="*/ 704676 h 704676"/>
                <a:gd name="connsiteX2" fmla="*/ 2381587 w 2381586"/>
                <a:gd name="connsiteY2" fmla="*/ 0 h 704676"/>
                <a:gd name="connsiteX3" fmla="*/ 0 w 2381586"/>
                <a:gd name="connsiteY3" fmla="*/ 0 h 70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586" h="704676">
                  <a:moveTo>
                    <a:pt x="0" y="704676"/>
                  </a:moveTo>
                  <a:lnTo>
                    <a:pt x="2381587" y="704676"/>
                  </a:lnTo>
                  <a:lnTo>
                    <a:pt x="238158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59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382D42C-0A26-3C1F-E579-E106155013AF}"/>
                </a:ext>
              </a:extLst>
            </p:cNvPr>
            <p:cNvSpPr/>
            <p:nvPr/>
          </p:nvSpPr>
          <p:spPr>
            <a:xfrm>
              <a:off x="1369281" y="2520570"/>
              <a:ext cx="9449305" cy="1524806"/>
            </a:xfrm>
            <a:custGeom>
              <a:avLst/>
              <a:gdLst>
                <a:gd name="connsiteX0" fmla="*/ 0 w 2114731"/>
                <a:gd name="connsiteY0" fmla="*/ 345186 h 345186"/>
                <a:gd name="connsiteX1" fmla="*/ 2114732 w 2114731"/>
                <a:gd name="connsiteY1" fmla="*/ 345186 h 345186"/>
                <a:gd name="connsiteX2" fmla="*/ 2114732 w 2114731"/>
                <a:gd name="connsiteY2" fmla="*/ 0 h 345186"/>
                <a:gd name="connsiteX3" fmla="*/ 0 w 2114731"/>
                <a:gd name="connsiteY3" fmla="*/ 0 h 345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731" h="345186">
                  <a:moveTo>
                    <a:pt x="0" y="345186"/>
                  </a:moveTo>
                  <a:lnTo>
                    <a:pt x="2114732" y="345186"/>
                  </a:lnTo>
                  <a:lnTo>
                    <a:pt x="21147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59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DBC58E0-E7DA-8A1F-3E76-3C3FE3D00746}"/>
                </a:ext>
              </a:extLst>
            </p:cNvPr>
            <p:cNvSpPr/>
            <p:nvPr/>
          </p:nvSpPr>
          <p:spPr>
            <a:xfrm>
              <a:off x="1363620" y="2509694"/>
              <a:ext cx="9449305" cy="1524806"/>
            </a:xfrm>
            <a:custGeom>
              <a:avLst/>
              <a:gdLst>
                <a:gd name="connsiteX0" fmla="*/ 0 w 2114731"/>
                <a:gd name="connsiteY0" fmla="*/ 345186 h 345186"/>
                <a:gd name="connsiteX1" fmla="*/ 2114732 w 2114731"/>
                <a:gd name="connsiteY1" fmla="*/ 345186 h 345186"/>
                <a:gd name="connsiteX2" fmla="*/ 2114732 w 2114731"/>
                <a:gd name="connsiteY2" fmla="*/ 0 h 345186"/>
                <a:gd name="connsiteX3" fmla="*/ 0 w 2114731"/>
                <a:gd name="connsiteY3" fmla="*/ 0 h 345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731" h="345186">
                  <a:moveTo>
                    <a:pt x="0" y="345186"/>
                  </a:moveTo>
                  <a:lnTo>
                    <a:pt x="2114732" y="345186"/>
                  </a:lnTo>
                  <a:lnTo>
                    <a:pt x="21147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59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6BA58C-5CD0-1896-FBB4-9E62950ADB46}"/>
                </a:ext>
              </a:extLst>
            </p:cNvPr>
            <p:cNvSpPr/>
            <p:nvPr/>
          </p:nvSpPr>
          <p:spPr>
            <a:xfrm>
              <a:off x="1385291" y="1886472"/>
              <a:ext cx="9442751" cy="443627"/>
            </a:xfrm>
            <a:prstGeom prst="rect">
              <a:avLst/>
            </a:prstGeom>
            <a:solidFill>
              <a:schemeClr val="bg1">
                <a:lumMod val="85000"/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9B656E-050F-595C-976D-5D62EC53D3B4}"/>
                </a:ext>
              </a:extLst>
            </p:cNvPr>
            <p:cNvGrpSpPr/>
            <p:nvPr/>
          </p:nvGrpSpPr>
          <p:grpSpPr>
            <a:xfrm>
              <a:off x="3663857" y="1737515"/>
              <a:ext cx="4203405" cy="742312"/>
              <a:chOff x="2567379" y="5032111"/>
              <a:chExt cx="835455" cy="269230"/>
            </a:xfrm>
            <a:solidFill>
              <a:srgbClr val="FD8D62">
                <a:alpha val="50000"/>
              </a:srgbClr>
            </a:solidFill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C124FC6-0453-646A-393F-91F51BF5CF6A}"/>
                  </a:ext>
                </a:extLst>
              </p:cNvPr>
              <p:cNvSpPr/>
              <p:nvPr/>
            </p:nvSpPr>
            <p:spPr>
              <a:xfrm>
                <a:off x="2567379" y="5032111"/>
                <a:ext cx="835455" cy="26923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41D27571-41BC-CCBD-2433-FB0191635948}"/>
                  </a:ext>
                </a:extLst>
              </p:cNvPr>
              <p:cNvSpPr/>
              <p:nvPr/>
            </p:nvSpPr>
            <p:spPr>
              <a:xfrm>
                <a:off x="2974882" y="5147491"/>
                <a:ext cx="20793" cy="37943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grpFill/>
              <a:ln w="25400" cap="flat">
                <a:solidFill>
                  <a:srgbClr val="32A0E3">
                    <a:alpha val="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C6D5A0E-4F95-E4D5-0D70-9FF18A05615C}"/>
                </a:ext>
              </a:extLst>
            </p:cNvPr>
            <p:cNvGrpSpPr/>
            <p:nvPr/>
          </p:nvGrpSpPr>
          <p:grpSpPr>
            <a:xfrm>
              <a:off x="6971616" y="1739308"/>
              <a:ext cx="1213905" cy="742312"/>
              <a:chOff x="2567379" y="5032111"/>
              <a:chExt cx="835455" cy="269230"/>
            </a:xfrm>
            <a:solidFill>
              <a:srgbClr val="36738F">
                <a:alpha val="50000"/>
              </a:srgbClr>
            </a:solidFill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BBB457-0C0A-380E-E3AD-F1A4E7E3F2E9}"/>
                  </a:ext>
                </a:extLst>
              </p:cNvPr>
              <p:cNvSpPr/>
              <p:nvPr/>
            </p:nvSpPr>
            <p:spPr>
              <a:xfrm>
                <a:off x="2567379" y="5032111"/>
                <a:ext cx="835455" cy="26923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8463B25D-6D47-ED72-BDCE-C27360D699C2}"/>
                  </a:ext>
                </a:extLst>
              </p:cNvPr>
              <p:cNvSpPr/>
              <p:nvPr/>
            </p:nvSpPr>
            <p:spPr>
              <a:xfrm>
                <a:off x="2949533" y="5147491"/>
                <a:ext cx="72000" cy="37943"/>
              </a:xfrm>
              <a:custGeom>
                <a:avLst/>
                <a:gdLst>
                  <a:gd name="connsiteX0" fmla="*/ 858 w 59856"/>
                  <a:gd name="connsiteY0" fmla="*/ 58853 h 58824"/>
                  <a:gd name="connsiteX1" fmla="*/ 60714 w 59856"/>
                  <a:gd name="connsiteY1" fmla="*/ 29 h 58824"/>
                  <a:gd name="connsiteX2" fmla="*/ 858 w 59856"/>
                  <a:gd name="connsiteY2" fmla="*/ 29 h 58824"/>
                  <a:gd name="connsiteX3" fmla="*/ 60714 w 59856"/>
                  <a:gd name="connsiteY3" fmla="*/ 58853 h 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8824">
                    <a:moveTo>
                      <a:pt x="858" y="58853"/>
                    </a:moveTo>
                    <a:lnTo>
                      <a:pt x="60714" y="29"/>
                    </a:lnTo>
                    <a:moveTo>
                      <a:pt x="858" y="29"/>
                    </a:moveTo>
                    <a:lnTo>
                      <a:pt x="60714" y="58853"/>
                    </a:lnTo>
                  </a:path>
                </a:pathLst>
              </a:custGeom>
              <a:grpFill/>
              <a:ln w="25400" cap="flat">
                <a:solidFill>
                  <a:srgbClr val="FA6E6B">
                    <a:alpha val="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2323923-B786-414D-9394-83AD3D54CA60}"/>
                </a:ext>
              </a:extLst>
            </p:cNvPr>
            <p:cNvSpPr/>
            <p:nvPr/>
          </p:nvSpPr>
          <p:spPr>
            <a:xfrm>
              <a:off x="1385291" y="1553119"/>
              <a:ext cx="9442753" cy="34485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C256C1A-8125-63B1-8CD5-F5F71DB42E97}"/>
                </a:ext>
              </a:extLst>
            </p:cNvPr>
            <p:cNvSpPr/>
            <p:nvPr/>
          </p:nvSpPr>
          <p:spPr>
            <a:xfrm>
              <a:off x="1373086" y="2315447"/>
              <a:ext cx="9442753" cy="34485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F5D6F34-A5C2-2990-2544-C4EAB4B17875}"/>
                </a:ext>
              </a:extLst>
            </p:cNvPr>
            <p:cNvGrpSpPr/>
            <p:nvPr/>
          </p:nvGrpSpPr>
          <p:grpSpPr>
            <a:xfrm>
              <a:off x="1371930" y="1890093"/>
              <a:ext cx="9448140" cy="439260"/>
              <a:chOff x="2695104" y="2725928"/>
              <a:chExt cx="6502566" cy="302315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BE9A43C-5B4A-78FC-2EBC-A217F6A70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5104" y="3022817"/>
                <a:ext cx="6501545" cy="5426"/>
              </a:xfrm>
              <a:prstGeom prst="line">
                <a:avLst/>
              </a:prstGeom>
              <a:ln w="76200">
                <a:solidFill>
                  <a:srgbClr val="A9A9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9A0E33F-FEE4-F2CF-BFBD-A26641A88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6125" y="2725928"/>
                <a:ext cx="6501545" cy="5426"/>
              </a:xfrm>
              <a:prstGeom prst="line">
                <a:avLst/>
              </a:prstGeom>
              <a:ln w="76200">
                <a:solidFill>
                  <a:srgbClr val="A9A9A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E75516B-6396-0478-15AD-F25D40A62509}"/>
                </a:ext>
              </a:extLst>
            </p:cNvPr>
            <p:cNvSpPr txBox="1"/>
            <p:nvPr/>
          </p:nvSpPr>
          <p:spPr>
            <a:xfrm>
              <a:off x="2486757" y="2920146"/>
              <a:ext cx="356700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2500" dirty="0">
                  <a:solidFill>
                    <a:srgbClr val="FD8D62"/>
                  </a:solidFill>
                  <a:latin typeface="Helvetica" pitchFamily="2" charset="0"/>
                </a:rPr>
                <a:t>successor feature, </a:t>
              </a:r>
              <a:r>
                <a:rPr lang="el-GR" sz="2500" dirty="0">
                  <a:solidFill>
                    <a:srgbClr val="FD8D62"/>
                  </a:solidFill>
                  <a:latin typeface="Helvetica" pitchFamily="2" charset="0"/>
                </a:rPr>
                <a:t>ψ</a:t>
              </a:r>
              <a:r>
                <a:rPr lang="en-GB" sz="2500" baseline="-25000" dirty="0">
                  <a:solidFill>
                    <a:srgbClr val="FD8D62"/>
                  </a:solidFill>
                  <a:latin typeface="Helvetica" pitchFamily="2" charset="0"/>
                </a:rPr>
                <a:t>i</a:t>
              </a:r>
              <a:r>
                <a:rPr lang="en-GB" sz="2500" dirty="0">
                  <a:solidFill>
                    <a:srgbClr val="FD8D62"/>
                  </a:solidFill>
                  <a:latin typeface="Helvetica" pitchFamily="2" charset="0"/>
                </a:rPr>
                <a:t>(</a:t>
              </a:r>
              <a:r>
                <a:rPr lang="en-GB" sz="2500" b="1" dirty="0">
                  <a:solidFill>
                    <a:srgbClr val="FD8D62"/>
                  </a:solidFill>
                  <a:latin typeface="Helvetica" pitchFamily="2" charset="0"/>
                </a:rPr>
                <a:t>x</a:t>
              </a:r>
              <a:r>
                <a:rPr lang="en-GB" sz="2500" dirty="0">
                  <a:solidFill>
                    <a:srgbClr val="FD8D62"/>
                  </a:solidFill>
                  <a:latin typeface="Helvetica" pitchFamily="2" charset="0"/>
                </a:rPr>
                <a:t>)</a:t>
              </a: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F33EE4E-E701-CBC2-25FC-2E399C2F172B}"/>
                </a:ext>
              </a:extLst>
            </p:cNvPr>
            <p:cNvSpPr/>
            <p:nvPr/>
          </p:nvSpPr>
          <p:spPr>
            <a:xfrm>
              <a:off x="1388181" y="2774704"/>
              <a:ext cx="9411494" cy="1011784"/>
            </a:xfrm>
            <a:custGeom>
              <a:avLst/>
              <a:gdLst>
                <a:gd name="connsiteX0" fmla="*/ 0 w 2106269"/>
                <a:gd name="connsiteY0" fmla="*/ 228422 h 229048"/>
                <a:gd name="connsiteX1" fmla="*/ 169179 w 2106269"/>
                <a:gd name="connsiteY1" fmla="*/ 225382 h 229048"/>
                <a:gd name="connsiteX2" fmla="*/ 380652 w 2106269"/>
                <a:gd name="connsiteY2" fmla="*/ 217581 h 229048"/>
                <a:gd name="connsiteX3" fmla="*/ 499077 w 2106269"/>
                <a:gd name="connsiteY3" fmla="*/ 210792 h 229048"/>
                <a:gd name="connsiteX4" fmla="*/ 634419 w 2106269"/>
                <a:gd name="connsiteY4" fmla="*/ 200791 h 229048"/>
                <a:gd name="connsiteX5" fmla="*/ 761303 w 2106269"/>
                <a:gd name="connsiteY5" fmla="*/ 186995 h 229048"/>
                <a:gd name="connsiteX6" fmla="*/ 845893 w 2106269"/>
                <a:gd name="connsiteY6" fmla="*/ 174357 h 229048"/>
                <a:gd name="connsiteX7" fmla="*/ 896646 w 2106269"/>
                <a:gd name="connsiteY7" fmla="*/ 164781 h 229048"/>
                <a:gd name="connsiteX8" fmla="*/ 989694 w 2106269"/>
                <a:gd name="connsiteY8" fmla="*/ 142593 h 229048"/>
                <a:gd name="connsiteX9" fmla="*/ 1023530 w 2106269"/>
                <a:gd name="connsiteY9" fmla="*/ 132272 h 229048"/>
                <a:gd name="connsiteX10" fmla="*/ 1125042 w 2106269"/>
                <a:gd name="connsiteY10" fmla="*/ 96312 h 229048"/>
                <a:gd name="connsiteX11" fmla="*/ 1234998 w 2106269"/>
                <a:gd name="connsiteY11" fmla="*/ 42028 h 229048"/>
                <a:gd name="connsiteX12" fmla="*/ 1260377 w 2106269"/>
                <a:gd name="connsiteY12" fmla="*/ 26478 h 229048"/>
                <a:gd name="connsiteX13" fmla="*/ 1294221 w 2106269"/>
                <a:gd name="connsiteY13" fmla="*/ 5389 h 229048"/>
                <a:gd name="connsiteX14" fmla="*/ 1302672 w 2106269"/>
                <a:gd name="connsiteY14" fmla="*/ 1922 h 229048"/>
                <a:gd name="connsiteX15" fmla="*/ 1311136 w 2106269"/>
                <a:gd name="connsiteY15" fmla="*/ 0 h 229048"/>
                <a:gd name="connsiteX16" fmla="*/ 1319587 w 2106269"/>
                <a:gd name="connsiteY16" fmla="*/ 66 h 229048"/>
                <a:gd name="connsiteX17" fmla="*/ 1328051 w 2106269"/>
                <a:gd name="connsiteY17" fmla="*/ 2517 h 229048"/>
                <a:gd name="connsiteX18" fmla="*/ 1336515 w 2106269"/>
                <a:gd name="connsiteY18" fmla="*/ 7664 h 229048"/>
                <a:gd name="connsiteX19" fmla="*/ 1344967 w 2106269"/>
                <a:gd name="connsiteY19" fmla="*/ 15693 h 229048"/>
                <a:gd name="connsiteX20" fmla="*/ 1353431 w 2106269"/>
                <a:gd name="connsiteY20" fmla="*/ 26623 h 229048"/>
                <a:gd name="connsiteX21" fmla="*/ 1370346 w 2106269"/>
                <a:gd name="connsiteY21" fmla="*/ 56360 h 229048"/>
                <a:gd name="connsiteX22" fmla="*/ 1395725 w 2106269"/>
                <a:gd name="connsiteY22" fmla="*/ 113335 h 229048"/>
                <a:gd name="connsiteX23" fmla="*/ 1421105 w 2106269"/>
                <a:gd name="connsiteY23" fmla="*/ 169059 h 229048"/>
                <a:gd name="connsiteX24" fmla="*/ 1438020 w 2106269"/>
                <a:gd name="connsiteY24" fmla="*/ 197499 h 229048"/>
                <a:gd name="connsiteX25" fmla="*/ 1446471 w 2106269"/>
                <a:gd name="connsiteY25" fmla="*/ 208103 h 229048"/>
                <a:gd name="connsiteX26" fmla="*/ 1454935 w 2106269"/>
                <a:gd name="connsiteY26" fmla="*/ 216228 h 229048"/>
                <a:gd name="connsiteX27" fmla="*/ 1463399 w 2106269"/>
                <a:gd name="connsiteY27" fmla="*/ 222018 h 229048"/>
                <a:gd name="connsiteX28" fmla="*/ 1471851 w 2106269"/>
                <a:gd name="connsiteY28" fmla="*/ 225755 h 229048"/>
                <a:gd name="connsiteX29" fmla="*/ 1488766 w 2106269"/>
                <a:gd name="connsiteY29" fmla="*/ 228643 h 229048"/>
                <a:gd name="connsiteX30" fmla="*/ 2047060 w 2106269"/>
                <a:gd name="connsiteY30" fmla="*/ 229048 h 229048"/>
                <a:gd name="connsiteX31" fmla="*/ 2106270 w 2106269"/>
                <a:gd name="connsiteY31" fmla="*/ 228511 h 229048"/>
                <a:gd name="connsiteX32" fmla="*/ 2106270 w 2106269"/>
                <a:gd name="connsiteY32" fmla="*/ 228511 h 22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06269" h="229048">
                  <a:moveTo>
                    <a:pt x="0" y="228422"/>
                  </a:moveTo>
                  <a:lnTo>
                    <a:pt x="169179" y="225382"/>
                  </a:lnTo>
                  <a:lnTo>
                    <a:pt x="380652" y="217581"/>
                  </a:lnTo>
                  <a:lnTo>
                    <a:pt x="499077" y="210792"/>
                  </a:lnTo>
                  <a:lnTo>
                    <a:pt x="634419" y="200791"/>
                  </a:lnTo>
                  <a:lnTo>
                    <a:pt x="761303" y="186995"/>
                  </a:lnTo>
                  <a:lnTo>
                    <a:pt x="845893" y="174357"/>
                  </a:lnTo>
                  <a:lnTo>
                    <a:pt x="896646" y="164781"/>
                  </a:lnTo>
                  <a:lnTo>
                    <a:pt x="989694" y="142593"/>
                  </a:lnTo>
                  <a:lnTo>
                    <a:pt x="1023530" y="132272"/>
                  </a:lnTo>
                  <a:lnTo>
                    <a:pt x="1125042" y="96312"/>
                  </a:lnTo>
                  <a:lnTo>
                    <a:pt x="1234998" y="42028"/>
                  </a:lnTo>
                  <a:lnTo>
                    <a:pt x="1260377" y="26478"/>
                  </a:lnTo>
                  <a:lnTo>
                    <a:pt x="1294221" y="5389"/>
                  </a:lnTo>
                  <a:lnTo>
                    <a:pt x="1302672" y="1922"/>
                  </a:lnTo>
                  <a:lnTo>
                    <a:pt x="1311136" y="0"/>
                  </a:lnTo>
                  <a:lnTo>
                    <a:pt x="1319587" y="66"/>
                  </a:lnTo>
                  <a:lnTo>
                    <a:pt x="1328051" y="2517"/>
                  </a:lnTo>
                  <a:lnTo>
                    <a:pt x="1336515" y="7664"/>
                  </a:lnTo>
                  <a:lnTo>
                    <a:pt x="1344967" y="15693"/>
                  </a:lnTo>
                  <a:lnTo>
                    <a:pt x="1353431" y="26623"/>
                  </a:lnTo>
                  <a:lnTo>
                    <a:pt x="1370346" y="56360"/>
                  </a:lnTo>
                  <a:lnTo>
                    <a:pt x="1395725" y="113335"/>
                  </a:lnTo>
                  <a:lnTo>
                    <a:pt x="1421105" y="169059"/>
                  </a:lnTo>
                  <a:lnTo>
                    <a:pt x="1438020" y="197499"/>
                  </a:lnTo>
                  <a:lnTo>
                    <a:pt x="1446471" y="208103"/>
                  </a:lnTo>
                  <a:lnTo>
                    <a:pt x="1454935" y="216228"/>
                  </a:lnTo>
                  <a:lnTo>
                    <a:pt x="1463399" y="222018"/>
                  </a:lnTo>
                  <a:lnTo>
                    <a:pt x="1471851" y="225755"/>
                  </a:lnTo>
                  <a:lnTo>
                    <a:pt x="1488766" y="228643"/>
                  </a:lnTo>
                  <a:lnTo>
                    <a:pt x="2047060" y="229048"/>
                  </a:lnTo>
                  <a:lnTo>
                    <a:pt x="2106270" y="228511"/>
                  </a:lnTo>
                  <a:lnTo>
                    <a:pt x="2106270" y="228511"/>
                  </a:lnTo>
                </a:path>
              </a:pathLst>
            </a:custGeom>
            <a:noFill/>
            <a:ln w="76200" cap="sq">
              <a:solidFill>
                <a:srgbClr val="FD8D62"/>
              </a:solidFill>
              <a:prstDash val="solid"/>
              <a:round/>
            </a:ln>
          </p:spPr>
          <p:txBody>
            <a:bodyPr rtlCol="0" anchor="ctr"/>
            <a:lstStyle/>
            <a:p>
              <a:r>
                <a:rPr lang="en-GB" dirty="0"/>
                <a:t>    </a:t>
              </a: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E77F436-65EB-7F35-0A3B-CF850AA5546F}"/>
                </a:ext>
              </a:extLst>
            </p:cNvPr>
            <p:cNvSpPr/>
            <p:nvPr/>
          </p:nvSpPr>
          <p:spPr>
            <a:xfrm>
              <a:off x="1382521" y="2785086"/>
              <a:ext cx="9411494" cy="1016537"/>
            </a:xfrm>
            <a:custGeom>
              <a:avLst/>
              <a:gdLst>
                <a:gd name="connsiteX0" fmla="*/ 0 w 2106269"/>
                <a:gd name="connsiteY0" fmla="*/ 230124 h 230124"/>
                <a:gd name="connsiteX1" fmla="*/ 1243462 w 2106269"/>
                <a:gd name="connsiteY1" fmla="*/ 229286 h 230124"/>
                <a:gd name="connsiteX2" fmla="*/ 1260377 w 2106269"/>
                <a:gd name="connsiteY2" fmla="*/ 227165 h 230124"/>
                <a:gd name="connsiteX3" fmla="*/ 1277293 w 2106269"/>
                <a:gd name="connsiteY3" fmla="*/ 221231 h 230124"/>
                <a:gd name="connsiteX4" fmla="*/ 1285757 w 2106269"/>
                <a:gd name="connsiteY4" fmla="*/ 215604 h 230124"/>
                <a:gd name="connsiteX5" fmla="*/ 1294221 w 2106269"/>
                <a:gd name="connsiteY5" fmla="*/ 207347 h 230124"/>
                <a:gd name="connsiteX6" fmla="*/ 1302672 w 2106269"/>
                <a:gd name="connsiteY6" fmla="*/ 195793 h 230124"/>
                <a:gd name="connsiteX7" fmla="*/ 1311136 w 2106269"/>
                <a:gd name="connsiteY7" fmla="*/ 180410 h 230124"/>
                <a:gd name="connsiteX8" fmla="*/ 1319587 w 2106269"/>
                <a:gd name="connsiteY8" fmla="*/ 160955 h 230124"/>
                <a:gd name="connsiteX9" fmla="*/ 1336515 w 2106269"/>
                <a:gd name="connsiteY9" fmla="*/ 111369 h 230124"/>
                <a:gd name="connsiteX10" fmla="*/ 1361882 w 2106269"/>
                <a:gd name="connsiteY10" fmla="*/ 32208 h 230124"/>
                <a:gd name="connsiteX11" fmla="*/ 1370346 w 2106269"/>
                <a:gd name="connsiteY11" fmla="*/ 13513 h 230124"/>
                <a:gd name="connsiteX12" fmla="*/ 1378810 w 2106269"/>
                <a:gd name="connsiteY12" fmla="*/ 2348 h 230124"/>
                <a:gd name="connsiteX13" fmla="*/ 1387261 w 2106269"/>
                <a:gd name="connsiteY13" fmla="*/ 0 h 230124"/>
                <a:gd name="connsiteX14" fmla="*/ 1395725 w 2106269"/>
                <a:gd name="connsiteY14" fmla="*/ 6744 h 230124"/>
                <a:gd name="connsiteX15" fmla="*/ 1404177 w 2106269"/>
                <a:gd name="connsiteY15" fmla="*/ 21792 h 230124"/>
                <a:gd name="connsiteX16" fmla="*/ 1412641 w 2106269"/>
                <a:gd name="connsiteY16" fmla="*/ 43444 h 230124"/>
                <a:gd name="connsiteX17" fmla="*/ 1454935 w 2106269"/>
                <a:gd name="connsiteY17" fmla="*/ 170938 h 230124"/>
                <a:gd name="connsiteX18" fmla="*/ 1463399 w 2106269"/>
                <a:gd name="connsiteY18" fmla="*/ 188406 h 230124"/>
                <a:gd name="connsiteX19" fmla="*/ 1471851 w 2106269"/>
                <a:gd name="connsiteY19" fmla="*/ 201872 h 230124"/>
                <a:gd name="connsiteX20" fmla="*/ 1480315 w 2106269"/>
                <a:gd name="connsiteY20" fmla="*/ 211741 h 230124"/>
                <a:gd name="connsiteX21" fmla="*/ 1488766 w 2106269"/>
                <a:gd name="connsiteY21" fmla="*/ 218632 h 230124"/>
                <a:gd name="connsiteX22" fmla="*/ 1497230 w 2106269"/>
                <a:gd name="connsiteY22" fmla="*/ 223220 h 230124"/>
                <a:gd name="connsiteX23" fmla="*/ 1514145 w 2106269"/>
                <a:gd name="connsiteY23" fmla="*/ 227915 h 230124"/>
                <a:gd name="connsiteX24" fmla="*/ 1539524 w 2106269"/>
                <a:gd name="connsiteY24" fmla="*/ 229828 h 230124"/>
                <a:gd name="connsiteX25" fmla="*/ 1624114 w 2106269"/>
                <a:gd name="connsiteY25" fmla="*/ 230124 h 230124"/>
                <a:gd name="connsiteX26" fmla="*/ 2106270 w 2106269"/>
                <a:gd name="connsiteY26" fmla="*/ 230124 h 230124"/>
                <a:gd name="connsiteX27" fmla="*/ 2106270 w 2106269"/>
                <a:gd name="connsiteY27" fmla="*/ 230124 h 23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06269" h="230124">
                  <a:moveTo>
                    <a:pt x="0" y="230124"/>
                  </a:moveTo>
                  <a:lnTo>
                    <a:pt x="1243462" y="229286"/>
                  </a:lnTo>
                  <a:lnTo>
                    <a:pt x="1260377" y="227165"/>
                  </a:lnTo>
                  <a:lnTo>
                    <a:pt x="1277293" y="221231"/>
                  </a:lnTo>
                  <a:lnTo>
                    <a:pt x="1285757" y="215604"/>
                  </a:lnTo>
                  <a:lnTo>
                    <a:pt x="1294221" y="207347"/>
                  </a:lnTo>
                  <a:lnTo>
                    <a:pt x="1302672" y="195793"/>
                  </a:lnTo>
                  <a:lnTo>
                    <a:pt x="1311136" y="180410"/>
                  </a:lnTo>
                  <a:lnTo>
                    <a:pt x="1319587" y="160955"/>
                  </a:lnTo>
                  <a:lnTo>
                    <a:pt x="1336515" y="111369"/>
                  </a:lnTo>
                  <a:lnTo>
                    <a:pt x="1361882" y="32208"/>
                  </a:lnTo>
                  <a:lnTo>
                    <a:pt x="1370346" y="13513"/>
                  </a:lnTo>
                  <a:lnTo>
                    <a:pt x="1378810" y="2348"/>
                  </a:lnTo>
                  <a:lnTo>
                    <a:pt x="1387261" y="0"/>
                  </a:lnTo>
                  <a:lnTo>
                    <a:pt x="1395725" y="6744"/>
                  </a:lnTo>
                  <a:lnTo>
                    <a:pt x="1404177" y="21792"/>
                  </a:lnTo>
                  <a:lnTo>
                    <a:pt x="1412641" y="43444"/>
                  </a:lnTo>
                  <a:lnTo>
                    <a:pt x="1454935" y="170938"/>
                  </a:lnTo>
                  <a:lnTo>
                    <a:pt x="1463399" y="188406"/>
                  </a:lnTo>
                  <a:lnTo>
                    <a:pt x="1471851" y="201872"/>
                  </a:lnTo>
                  <a:lnTo>
                    <a:pt x="1480315" y="211741"/>
                  </a:lnTo>
                  <a:lnTo>
                    <a:pt x="1488766" y="218632"/>
                  </a:lnTo>
                  <a:lnTo>
                    <a:pt x="1497230" y="223220"/>
                  </a:lnTo>
                  <a:lnTo>
                    <a:pt x="1514145" y="227915"/>
                  </a:lnTo>
                  <a:lnTo>
                    <a:pt x="1539524" y="229828"/>
                  </a:lnTo>
                  <a:lnTo>
                    <a:pt x="1624114" y="230124"/>
                  </a:lnTo>
                  <a:lnTo>
                    <a:pt x="2106270" y="230124"/>
                  </a:lnTo>
                  <a:lnTo>
                    <a:pt x="2106270" y="230124"/>
                  </a:lnTo>
                </a:path>
              </a:pathLst>
            </a:custGeom>
            <a:noFill/>
            <a:ln w="76200" cap="sq">
              <a:solidFill>
                <a:srgbClr val="36738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0AA41E-5509-6F59-5A4B-F12C441E0236}"/>
                </a:ext>
              </a:extLst>
            </p:cNvPr>
            <p:cNvSpPr txBox="1"/>
            <p:nvPr/>
          </p:nvSpPr>
          <p:spPr>
            <a:xfrm>
              <a:off x="4128960" y="2575621"/>
              <a:ext cx="189346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2500" dirty="0">
                  <a:solidFill>
                    <a:srgbClr val="36738F"/>
                  </a:solidFill>
                  <a:latin typeface="Helvetica" pitchFamily="2" charset="0"/>
                </a:rPr>
                <a:t>feature, f</a:t>
              </a:r>
              <a:r>
                <a:rPr lang="en-GB" sz="2500" baseline="-25000" dirty="0">
                  <a:solidFill>
                    <a:srgbClr val="36738F"/>
                  </a:solidFill>
                  <a:latin typeface="Helvetica" pitchFamily="2" charset="0"/>
                </a:rPr>
                <a:t>i</a:t>
              </a:r>
              <a:r>
                <a:rPr lang="en-GB" sz="2500" dirty="0">
                  <a:solidFill>
                    <a:srgbClr val="36738F"/>
                  </a:solidFill>
                  <a:latin typeface="Helvetica" pitchFamily="2" charset="0"/>
                </a:rPr>
                <a:t>(</a:t>
              </a:r>
              <a:r>
                <a:rPr lang="en-GB" sz="2500" b="1" dirty="0">
                  <a:solidFill>
                    <a:srgbClr val="36738F"/>
                  </a:solidFill>
                  <a:latin typeface="Helvetica" pitchFamily="2" charset="0"/>
                </a:rPr>
                <a:t>x</a:t>
              </a:r>
              <a:r>
                <a:rPr lang="en-GB" sz="2500" dirty="0">
                  <a:solidFill>
                    <a:srgbClr val="36738F"/>
                  </a:solidFill>
                  <a:latin typeface="Helvetica" pitchFamily="2" charset="0"/>
                </a:rPr>
                <a:t>)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EE88694-06C8-06F7-8ED6-EF57BD765ECF}"/>
                </a:ext>
              </a:extLst>
            </p:cNvPr>
            <p:cNvCxnSpPr/>
            <p:nvPr/>
          </p:nvCxnSpPr>
          <p:spPr>
            <a:xfrm>
              <a:off x="2307600" y="2095664"/>
              <a:ext cx="1406564" cy="0"/>
            </a:xfrm>
            <a:prstGeom prst="line">
              <a:avLst/>
            </a:prstGeom>
            <a:ln w="76200">
              <a:solidFill>
                <a:srgbClr val="3535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ABEDA3DA-86F7-23FD-ADE1-EEF4F4A5A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186961">
              <a:off x="1681592" y="1679009"/>
              <a:ext cx="262554" cy="877651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02F35FF-D56A-8FB0-6B92-0BC0EE8A17AA}"/>
              </a:ext>
            </a:extLst>
          </p:cNvPr>
          <p:cNvSpPr txBox="1"/>
          <p:nvPr/>
        </p:nvSpPr>
        <p:spPr>
          <a:xfrm>
            <a:off x="199505" y="133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BE3671-1AB3-5D8F-8A01-A4741F190F5A}"/>
              </a:ext>
            </a:extLst>
          </p:cNvPr>
          <p:cNvSpPr txBox="1"/>
          <p:nvPr/>
        </p:nvSpPr>
        <p:spPr>
          <a:xfrm>
            <a:off x="9127848" y="5227618"/>
            <a:ext cx="1685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[Mehta et al. (200)]</a:t>
            </a:r>
          </a:p>
        </p:txBody>
      </p:sp>
    </p:spTree>
    <p:extLst>
      <p:ext uri="{BB962C8B-B14F-4D97-AF65-F5344CB8AC3E}">
        <p14:creationId xmlns:p14="http://schemas.microsoft.com/office/powerpoint/2010/main" val="107121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roup 414">
            <a:extLst>
              <a:ext uri="{FF2B5EF4-FFF2-40B4-BE49-F238E27FC236}">
                <a16:creationId xmlns:a16="http://schemas.microsoft.com/office/drawing/2014/main" id="{EE77E8EB-6870-1F81-ED52-35C3A6A16491}"/>
              </a:ext>
            </a:extLst>
          </p:cNvPr>
          <p:cNvGrpSpPr/>
          <p:nvPr/>
        </p:nvGrpSpPr>
        <p:grpSpPr>
          <a:xfrm>
            <a:off x="4147235" y="1491149"/>
            <a:ext cx="3897529" cy="3875702"/>
            <a:chOff x="12739605" y="10511667"/>
            <a:chExt cx="3897529" cy="387570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578FB08-2C0E-F3C2-8AED-C72858355BBE}"/>
                </a:ext>
              </a:extLst>
            </p:cNvPr>
            <p:cNvSpPr/>
            <p:nvPr/>
          </p:nvSpPr>
          <p:spPr>
            <a:xfrm>
              <a:off x="13970618" y="13910772"/>
              <a:ext cx="2332107" cy="476597"/>
            </a:xfrm>
            <a:prstGeom prst="ellipse">
              <a:avLst/>
            </a:prstGeom>
            <a:solidFill>
              <a:srgbClr val="A0BAC6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/>
            </a:p>
          </p:txBody>
        </p:sp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BFAA0C26-8400-16D3-0F2F-1B703A823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186961">
              <a:off x="13807740" y="13720272"/>
              <a:ext cx="262554" cy="877651"/>
            </a:xfrm>
            <a:prstGeom prst="rect">
              <a:avLst/>
            </a:prstGeom>
          </p:spPr>
        </p:pic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0439F9D-1AFD-044F-ECE1-6B596F43A1AD}"/>
                </a:ext>
              </a:extLst>
            </p:cNvPr>
            <p:cNvCxnSpPr>
              <a:cxnSpLocks/>
            </p:cNvCxnSpPr>
            <p:nvPr/>
          </p:nvCxnSpPr>
          <p:spPr>
            <a:xfrm>
              <a:off x="14433748" y="14136927"/>
              <a:ext cx="1577980" cy="0"/>
            </a:xfrm>
            <a:prstGeom prst="line">
              <a:avLst/>
            </a:prstGeom>
            <a:ln w="76200">
              <a:solidFill>
                <a:srgbClr val="3535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A4F916A-D0BE-1604-A0FB-F7103C640E3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4425" y="10573789"/>
              <a:ext cx="0" cy="2862146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172FBF2-2ED8-9364-FDD5-1097AE4187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10660" y="13435935"/>
              <a:ext cx="2975656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6400647-19EC-8246-FB5E-1A4439A6FA15}"/>
                </a:ext>
              </a:extLst>
            </p:cNvPr>
            <p:cNvSpPr/>
            <p:nvPr/>
          </p:nvSpPr>
          <p:spPr>
            <a:xfrm>
              <a:off x="14163709" y="1051166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B85FB5F-FD50-A6DF-791A-D77B9328D7A3}"/>
                </a:ext>
              </a:extLst>
            </p:cNvPr>
            <p:cNvSpPr/>
            <p:nvPr/>
          </p:nvSpPr>
          <p:spPr>
            <a:xfrm>
              <a:off x="14153411" y="1067643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79AC56C-D1C8-505B-987C-F0E831868078}"/>
                </a:ext>
              </a:extLst>
            </p:cNvPr>
            <p:cNvSpPr/>
            <p:nvPr/>
          </p:nvSpPr>
          <p:spPr>
            <a:xfrm>
              <a:off x="14423727" y="1072792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1C8ED6B-D525-3FE9-9AFF-3123F0554144}"/>
                </a:ext>
              </a:extLst>
            </p:cNvPr>
            <p:cNvSpPr/>
            <p:nvPr/>
          </p:nvSpPr>
          <p:spPr>
            <a:xfrm>
              <a:off x="14730085" y="10578603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7082EA4-D371-FFBE-0442-3C77FF4E8BA3}"/>
                </a:ext>
              </a:extLst>
            </p:cNvPr>
            <p:cNvSpPr/>
            <p:nvPr/>
          </p:nvSpPr>
          <p:spPr>
            <a:xfrm>
              <a:off x="14570470" y="1073049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6981356-94BA-1E44-377D-C5263CFA4C6F}"/>
                </a:ext>
              </a:extLst>
            </p:cNvPr>
            <p:cNvSpPr/>
            <p:nvPr/>
          </p:nvSpPr>
          <p:spPr>
            <a:xfrm>
              <a:off x="14531853" y="1076911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2C72081-FBE1-9860-226B-E67AC13CB101}"/>
                </a:ext>
              </a:extLst>
            </p:cNvPr>
            <p:cNvSpPr/>
            <p:nvPr/>
          </p:nvSpPr>
          <p:spPr>
            <a:xfrm>
              <a:off x="14732659" y="1075623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F6ECD5D-D08C-5447-9923-A2E69F72087C}"/>
                </a:ext>
              </a:extLst>
            </p:cNvPr>
            <p:cNvSpPr/>
            <p:nvPr/>
          </p:nvSpPr>
          <p:spPr>
            <a:xfrm>
              <a:off x="14186879" y="10828323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6AC69B2-035E-D4B9-FC33-2044A08DF825}"/>
                </a:ext>
              </a:extLst>
            </p:cNvPr>
            <p:cNvSpPr/>
            <p:nvPr/>
          </p:nvSpPr>
          <p:spPr>
            <a:xfrm>
              <a:off x="14186879" y="1091842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F2A2159-5730-7DDF-9E3C-367DFEB44EC7}"/>
                </a:ext>
              </a:extLst>
            </p:cNvPr>
            <p:cNvSpPr/>
            <p:nvPr/>
          </p:nvSpPr>
          <p:spPr>
            <a:xfrm>
              <a:off x="14364515" y="1083089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249010F-5A5F-DBEC-738A-3C347AC01DDB}"/>
                </a:ext>
              </a:extLst>
            </p:cNvPr>
            <p:cNvSpPr/>
            <p:nvPr/>
          </p:nvSpPr>
          <p:spPr>
            <a:xfrm>
              <a:off x="14372238" y="1091327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A51A19D-0A5A-834B-84F4-17544D786A6A}"/>
                </a:ext>
              </a:extLst>
            </p:cNvPr>
            <p:cNvSpPr/>
            <p:nvPr/>
          </p:nvSpPr>
          <p:spPr>
            <a:xfrm>
              <a:off x="14328473" y="1092872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16FFE39-36B9-6B9A-1BED-F9A92C6DCA05}"/>
                </a:ext>
              </a:extLst>
            </p:cNvPr>
            <p:cNvSpPr/>
            <p:nvPr/>
          </p:nvSpPr>
          <p:spPr>
            <a:xfrm>
              <a:off x="14462343" y="1093130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2AE82E5-A6CA-E0C9-BC8A-96D94305FA35}"/>
                </a:ext>
              </a:extLst>
            </p:cNvPr>
            <p:cNvSpPr/>
            <p:nvPr/>
          </p:nvSpPr>
          <p:spPr>
            <a:xfrm>
              <a:off x="14462343" y="1083347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24555BA-9069-7320-0B66-A423220D33E7}"/>
                </a:ext>
              </a:extLst>
            </p:cNvPr>
            <p:cNvSpPr/>
            <p:nvPr/>
          </p:nvSpPr>
          <p:spPr>
            <a:xfrm>
              <a:off x="14537002" y="1085664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9DAA839-EECA-A0FB-216B-0FCCD002963A}"/>
                </a:ext>
              </a:extLst>
            </p:cNvPr>
            <p:cNvSpPr/>
            <p:nvPr/>
          </p:nvSpPr>
          <p:spPr>
            <a:xfrm>
              <a:off x="14567895" y="1083347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B4957AD-E224-51D9-E2A7-708D08DA030E}"/>
                </a:ext>
              </a:extLst>
            </p:cNvPr>
            <p:cNvSpPr/>
            <p:nvPr/>
          </p:nvSpPr>
          <p:spPr>
            <a:xfrm>
              <a:off x="14948912" y="1083862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D34914A-DB4B-3033-3E3B-DE47B95F3C55}"/>
                </a:ext>
              </a:extLst>
            </p:cNvPr>
            <p:cNvSpPr/>
            <p:nvPr/>
          </p:nvSpPr>
          <p:spPr>
            <a:xfrm>
              <a:off x="14845934" y="1092615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412AD4C-DAE9-BFEB-EC6E-DB1560BF096F}"/>
                </a:ext>
              </a:extLst>
            </p:cNvPr>
            <p:cNvSpPr/>
            <p:nvPr/>
          </p:nvSpPr>
          <p:spPr>
            <a:xfrm>
              <a:off x="14603937" y="1096219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A1ECF99-B156-60B7-0416-F1AECFC2D620}"/>
                </a:ext>
              </a:extLst>
            </p:cNvPr>
            <p:cNvSpPr/>
            <p:nvPr/>
          </p:nvSpPr>
          <p:spPr>
            <a:xfrm>
              <a:off x="14539576" y="1101110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7313E38-61BA-3A95-0C1A-475A92B5B8D1}"/>
                </a:ext>
              </a:extLst>
            </p:cNvPr>
            <p:cNvSpPr/>
            <p:nvPr/>
          </p:nvSpPr>
          <p:spPr>
            <a:xfrm>
              <a:off x="14403131" y="1100595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0F66117-CDB5-20D2-B449-575BF249AAB5}"/>
                </a:ext>
              </a:extLst>
            </p:cNvPr>
            <p:cNvSpPr/>
            <p:nvPr/>
          </p:nvSpPr>
          <p:spPr>
            <a:xfrm>
              <a:off x="14325898" y="1101110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99FC10C2-4C0F-9295-B613-D3FE8E988AFD}"/>
                </a:ext>
              </a:extLst>
            </p:cNvPr>
            <p:cNvSpPr/>
            <p:nvPr/>
          </p:nvSpPr>
          <p:spPr>
            <a:xfrm>
              <a:off x="14181730" y="11008533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E146901A-5739-F290-1E7E-9D39B6028A6E}"/>
                </a:ext>
              </a:extLst>
            </p:cNvPr>
            <p:cNvSpPr/>
            <p:nvPr/>
          </p:nvSpPr>
          <p:spPr>
            <a:xfrm>
              <a:off x="14119943" y="1101110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70022CE-8F51-51D9-487B-8C9C9273448A}"/>
                </a:ext>
              </a:extLst>
            </p:cNvPr>
            <p:cNvSpPr/>
            <p:nvPr/>
          </p:nvSpPr>
          <p:spPr>
            <a:xfrm>
              <a:off x="14053008" y="1092872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5B8AD0CC-3EB2-949C-CB21-34A64576098B}"/>
                </a:ext>
              </a:extLst>
            </p:cNvPr>
            <p:cNvSpPr/>
            <p:nvPr/>
          </p:nvSpPr>
          <p:spPr>
            <a:xfrm>
              <a:off x="14053008" y="1101625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6BFFE39-62B6-C9A1-0EC6-AD4DB5A93749}"/>
                </a:ext>
              </a:extLst>
            </p:cNvPr>
            <p:cNvSpPr/>
            <p:nvPr/>
          </p:nvSpPr>
          <p:spPr>
            <a:xfrm>
              <a:off x="14248665" y="1109863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7B1ADAE-B254-D85D-4FF4-52F3D7EC7719}"/>
                </a:ext>
              </a:extLst>
            </p:cNvPr>
            <p:cNvSpPr/>
            <p:nvPr/>
          </p:nvSpPr>
          <p:spPr>
            <a:xfrm>
              <a:off x="14320749" y="11101213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CEC3C913-ED5D-F01E-A320-EC1E0D2660CA}"/>
                </a:ext>
              </a:extLst>
            </p:cNvPr>
            <p:cNvSpPr/>
            <p:nvPr/>
          </p:nvSpPr>
          <p:spPr>
            <a:xfrm>
              <a:off x="14361940" y="11101213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D6B0E5A-5CA7-4E31-24E5-B2A97C45E3DD}"/>
                </a:ext>
              </a:extLst>
            </p:cNvPr>
            <p:cNvSpPr/>
            <p:nvPr/>
          </p:nvSpPr>
          <p:spPr>
            <a:xfrm>
              <a:off x="14431450" y="1109606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CF47DB6-42FD-DE94-7E1B-1FB7611FC869}"/>
                </a:ext>
              </a:extLst>
            </p:cNvPr>
            <p:cNvSpPr/>
            <p:nvPr/>
          </p:nvSpPr>
          <p:spPr>
            <a:xfrm>
              <a:off x="14508683" y="1109606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13390FC-9C3B-3F1B-931C-8FAD48BB0EB1}"/>
                </a:ext>
              </a:extLst>
            </p:cNvPr>
            <p:cNvSpPr/>
            <p:nvPr/>
          </p:nvSpPr>
          <p:spPr>
            <a:xfrm>
              <a:off x="14632256" y="1109091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F174703-0F2D-7CBD-647F-4B49CF2EF072}"/>
                </a:ext>
              </a:extLst>
            </p:cNvPr>
            <p:cNvSpPr/>
            <p:nvPr/>
          </p:nvSpPr>
          <p:spPr>
            <a:xfrm>
              <a:off x="14737808" y="1109606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53967FD-652D-2DF1-E104-A7925498752D}"/>
                </a:ext>
              </a:extLst>
            </p:cNvPr>
            <p:cNvSpPr/>
            <p:nvPr/>
          </p:nvSpPr>
          <p:spPr>
            <a:xfrm>
              <a:off x="14763552" y="11008533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9D0A44F-5E0E-74FD-4594-1937D7133B82}"/>
                </a:ext>
              </a:extLst>
            </p:cNvPr>
            <p:cNvSpPr/>
            <p:nvPr/>
          </p:nvSpPr>
          <p:spPr>
            <a:xfrm>
              <a:off x="14804743" y="1101625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C7BA3E7-0944-7069-067B-EEEBA05E3ABE}"/>
                </a:ext>
              </a:extLst>
            </p:cNvPr>
            <p:cNvSpPr/>
            <p:nvPr/>
          </p:nvSpPr>
          <p:spPr>
            <a:xfrm>
              <a:off x="14869104" y="1109349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285F058-41AA-9141-6A71-C2ED478CAB93}"/>
                </a:ext>
              </a:extLst>
            </p:cNvPr>
            <p:cNvSpPr/>
            <p:nvPr/>
          </p:nvSpPr>
          <p:spPr>
            <a:xfrm>
              <a:off x="15324779" y="1109349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246AF730-16C8-6463-220D-CF7C58773A16}"/>
                </a:ext>
              </a:extLst>
            </p:cNvPr>
            <p:cNvSpPr/>
            <p:nvPr/>
          </p:nvSpPr>
          <p:spPr>
            <a:xfrm>
              <a:off x="14977230" y="1117587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82411AF-55C9-A6D3-24A0-CBD3FDC51913}"/>
                </a:ext>
              </a:extLst>
            </p:cNvPr>
            <p:cNvSpPr/>
            <p:nvPr/>
          </p:nvSpPr>
          <p:spPr>
            <a:xfrm>
              <a:off x="14910295" y="1118359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E4199BB8-88E2-2596-C45A-DB11FB6538C8}"/>
                </a:ext>
              </a:extLst>
            </p:cNvPr>
            <p:cNvSpPr/>
            <p:nvPr/>
          </p:nvSpPr>
          <p:spPr>
            <a:xfrm>
              <a:off x="14838211" y="1118102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C0AAB95-3D47-DB87-62B1-D36A408AA065}"/>
                </a:ext>
              </a:extLst>
            </p:cNvPr>
            <p:cNvSpPr/>
            <p:nvPr/>
          </p:nvSpPr>
          <p:spPr>
            <a:xfrm>
              <a:off x="14776425" y="1118359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3D47C62-30D6-77E4-9C1E-1A6E79B67B61}"/>
                </a:ext>
              </a:extLst>
            </p:cNvPr>
            <p:cNvSpPr/>
            <p:nvPr/>
          </p:nvSpPr>
          <p:spPr>
            <a:xfrm>
              <a:off x="14645128" y="1117844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6A214AF-71A2-6EF8-DD9B-B39B395F50CF}"/>
                </a:ext>
              </a:extLst>
            </p:cNvPr>
            <p:cNvSpPr/>
            <p:nvPr/>
          </p:nvSpPr>
          <p:spPr>
            <a:xfrm>
              <a:off x="14539576" y="1118102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0A27989-1421-6722-5A94-09C39491AF65}"/>
                </a:ext>
              </a:extLst>
            </p:cNvPr>
            <p:cNvSpPr/>
            <p:nvPr/>
          </p:nvSpPr>
          <p:spPr>
            <a:xfrm>
              <a:off x="14403131" y="1118616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13950D10-3EBE-E649-D45E-79655387024A}"/>
                </a:ext>
              </a:extLst>
            </p:cNvPr>
            <p:cNvSpPr/>
            <p:nvPr/>
          </p:nvSpPr>
          <p:spPr>
            <a:xfrm>
              <a:off x="14354217" y="1118874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C45DB7C-4F54-9962-8986-6253D0EF65EB}"/>
                </a:ext>
              </a:extLst>
            </p:cNvPr>
            <p:cNvSpPr/>
            <p:nvPr/>
          </p:nvSpPr>
          <p:spPr>
            <a:xfrm>
              <a:off x="14325898" y="1118359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79726A8-17F6-8091-4CA4-E0BD8FA40782}"/>
                </a:ext>
              </a:extLst>
            </p:cNvPr>
            <p:cNvSpPr/>
            <p:nvPr/>
          </p:nvSpPr>
          <p:spPr>
            <a:xfrm>
              <a:off x="14258963" y="1118874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1075F9C-44CB-D593-7C0D-799971BC1200}"/>
                </a:ext>
              </a:extLst>
            </p:cNvPr>
            <p:cNvSpPr/>
            <p:nvPr/>
          </p:nvSpPr>
          <p:spPr>
            <a:xfrm>
              <a:off x="14258963" y="1136895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22007D3-B415-3C2D-D1C6-AC989C278114}"/>
                </a:ext>
              </a:extLst>
            </p:cNvPr>
            <p:cNvSpPr/>
            <p:nvPr/>
          </p:nvSpPr>
          <p:spPr>
            <a:xfrm>
              <a:off x="14336196" y="1127370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367C8A03-0CB9-4507-571A-F89B06B2209C}"/>
                </a:ext>
              </a:extLst>
            </p:cNvPr>
            <p:cNvSpPr/>
            <p:nvPr/>
          </p:nvSpPr>
          <p:spPr>
            <a:xfrm>
              <a:off x="14436599" y="1128142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F8687B03-CFE3-8B1F-2AC6-B7A46D20FD17}"/>
                </a:ext>
              </a:extLst>
            </p:cNvPr>
            <p:cNvSpPr/>
            <p:nvPr/>
          </p:nvSpPr>
          <p:spPr>
            <a:xfrm>
              <a:off x="14500960" y="11263403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D882BD66-4AAD-56BC-1E03-C21187BCF797}"/>
                </a:ext>
              </a:extLst>
            </p:cNvPr>
            <p:cNvSpPr/>
            <p:nvPr/>
          </p:nvSpPr>
          <p:spPr>
            <a:xfrm>
              <a:off x="14534428" y="1127884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814DC87-07EF-E948-48BB-3F3E5FD10D98}"/>
                </a:ext>
              </a:extLst>
            </p:cNvPr>
            <p:cNvSpPr/>
            <p:nvPr/>
          </p:nvSpPr>
          <p:spPr>
            <a:xfrm>
              <a:off x="14609086" y="1126597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2A20A31-300B-5B8E-0B2D-A3C7434CFC9C}"/>
                </a:ext>
              </a:extLst>
            </p:cNvPr>
            <p:cNvSpPr/>
            <p:nvPr/>
          </p:nvSpPr>
          <p:spPr>
            <a:xfrm>
              <a:off x="14637405" y="1127627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7F8C6AE-6318-E13C-6A26-FA6A90378AB7}"/>
                </a:ext>
              </a:extLst>
            </p:cNvPr>
            <p:cNvSpPr/>
            <p:nvPr/>
          </p:nvSpPr>
          <p:spPr>
            <a:xfrm>
              <a:off x="14714638" y="1126082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FA5B1E1-7A8C-FCC5-32A8-9E46D1122A23}"/>
                </a:ext>
              </a:extLst>
            </p:cNvPr>
            <p:cNvSpPr/>
            <p:nvPr/>
          </p:nvSpPr>
          <p:spPr>
            <a:xfrm>
              <a:off x="14948912" y="11263403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F6FB86AF-E502-FDE5-19E8-1FA846192888}"/>
                </a:ext>
              </a:extLst>
            </p:cNvPr>
            <p:cNvSpPr/>
            <p:nvPr/>
          </p:nvSpPr>
          <p:spPr>
            <a:xfrm>
              <a:off x="15087931" y="1133806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10ABC6B-12FA-E536-FB8E-9E0AE8021FA9}"/>
                </a:ext>
              </a:extLst>
            </p:cNvPr>
            <p:cNvSpPr/>
            <p:nvPr/>
          </p:nvSpPr>
          <p:spPr>
            <a:xfrm>
              <a:off x="14776425" y="1133548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72A61FF9-0A29-A14C-6F79-0B00F4F2C81D}"/>
                </a:ext>
              </a:extLst>
            </p:cNvPr>
            <p:cNvSpPr/>
            <p:nvPr/>
          </p:nvSpPr>
          <p:spPr>
            <a:xfrm>
              <a:off x="14956635" y="1137152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1C3541F6-2F96-7448-5E15-8CE604ECDA98}"/>
                </a:ext>
              </a:extLst>
            </p:cNvPr>
            <p:cNvSpPr/>
            <p:nvPr/>
          </p:nvSpPr>
          <p:spPr>
            <a:xfrm>
              <a:off x="15329928" y="1139212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FEBB822-8314-22F6-9EF3-9100B3BEAA5D}"/>
                </a:ext>
              </a:extLst>
            </p:cNvPr>
            <p:cNvSpPr/>
            <p:nvPr/>
          </p:nvSpPr>
          <p:spPr>
            <a:xfrm>
              <a:off x="14745531" y="1135608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C89BE33-2269-B4F5-A85D-7CE2F97E7771}"/>
                </a:ext>
              </a:extLst>
            </p:cNvPr>
            <p:cNvSpPr/>
            <p:nvPr/>
          </p:nvSpPr>
          <p:spPr>
            <a:xfrm>
              <a:off x="14714638" y="1135865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4B6EDA71-B341-021F-DF46-957CE5F9F5BD}"/>
                </a:ext>
              </a:extLst>
            </p:cNvPr>
            <p:cNvSpPr/>
            <p:nvPr/>
          </p:nvSpPr>
          <p:spPr>
            <a:xfrm>
              <a:off x="14645128" y="1135350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450E3A68-40AD-7CBC-1F3D-2E2BB24591EB}"/>
                </a:ext>
              </a:extLst>
            </p:cNvPr>
            <p:cNvSpPr/>
            <p:nvPr/>
          </p:nvSpPr>
          <p:spPr>
            <a:xfrm>
              <a:off x="14578193" y="1135608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2ACD437-20F1-E5AD-794C-C021DA4E4666}"/>
                </a:ext>
              </a:extLst>
            </p:cNvPr>
            <p:cNvSpPr/>
            <p:nvPr/>
          </p:nvSpPr>
          <p:spPr>
            <a:xfrm>
              <a:off x="14539576" y="1136123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0263D98-2EF9-CA44-F8CD-C2DEBC9C288B}"/>
                </a:ext>
              </a:extLst>
            </p:cNvPr>
            <p:cNvSpPr/>
            <p:nvPr/>
          </p:nvSpPr>
          <p:spPr>
            <a:xfrm>
              <a:off x="14395408" y="1135865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7114DF7D-65CD-0EDF-A1B5-C796B898360B}"/>
                </a:ext>
              </a:extLst>
            </p:cNvPr>
            <p:cNvSpPr/>
            <p:nvPr/>
          </p:nvSpPr>
          <p:spPr>
            <a:xfrm>
              <a:off x="14256389" y="1144876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E14F55D-55C8-FEA2-4DC0-8816B7FBB2DB}"/>
                </a:ext>
              </a:extLst>
            </p:cNvPr>
            <p:cNvSpPr/>
            <p:nvPr/>
          </p:nvSpPr>
          <p:spPr>
            <a:xfrm>
              <a:off x="14320749" y="1144876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A035BD0C-05F6-4D11-37E8-FD750DFA9A5B}"/>
                </a:ext>
              </a:extLst>
            </p:cNvPr>
            <p:cNvSpPr/>
            <p:nvPr/>
          </p:nvSpPr>
          <p:spPr>
            <a:xfrm>
              <a:off x="14367089" y="1146420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CD199D2D-1747-4F20-41FF-2AF30C0FE7AA}"/>
                </a:ext>
              </a:extLst>
            </p:cNvPr>
            <p:cNvSpPr/>
            <p:nvPr/>
          </p:nvSpPr>
          <p:spPr>
            <a:xfrm>
              <a:off x="14495811" y="1144876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3D9C285-0419-4681-3CBA-15E2FB9178D6}"/>
                </a:ext>
              </a:extLst>
            </p:cNvPr>
            <p:cNvSpPr/>
            <p:nvPr/>
          </p:nvSpPr>
          <p:spPr>
            <a:xfrm>
              <a:off x="14598788" y="1142559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BC978C2-4D91-43B0-F332-72962B92CFA4}"/>
                </a:ext>
              </a:extLst>
            </p:cNvPr>
            <p:cNvSpPr/>
            <p:nvPr/>
          </p:nvSpPr>
          <p:spPr>
            <a:xfrm>
              <a:off x="14665724" y="1143331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E224515-DED6-1A0C-68C6-E4BE9FD57AF2}"/>
                </a:ext>
              </a:extLst>
            </p:cNvPr>
            <p:cNvSpPr/>
            <p:nvPr/>
          </p:nvSpPr>
          <p:spPr>
            <a:xfrm>
              <a:off x="14714638" y="1145133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984D4DCC-A63F-9CF9-2378-2F266620D35F}"/>
                </a:ext>
              </a:extLst>
            </p:cNvPr>
            <p:cNvSpPr/>
            <p:nvPr/>
          </p:nvSpPr>
          <p:spPr>
            <a:xfrm>
              <a:off x="14771276" y="1143074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98513143-3722-A28B-601F-537AB1B90AED}"/>
                </a:ext>
              </a:extLst>
            </p:cNvPr>
            <p:cNvSpPr/>
            <p:nvPr/>
          </p:nvSpPr>
          <p:spPr>
            <a:xfrm>
              <a:off x="14923167" y="1141529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52F4BC39-2599-3BC7-97CC-AE4D355BF292}"/>
                </a:ext>
              </a:extLst>
            </p:cNvPr>
            <p:cNvSpPr/>
            <p:nvPr/>
          </p:nvSpPr>
          <p:spPr>
            <a:xfrm>
              <a:off x="14923167" y="1147450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DCEA82D-2637-F703-74EC-F9F2B1990E87}"/>
                </a:ext>
              </a:extLst>
            </p:cNvPr>
            <p:cNvSpPr/>
            <p:nvPr/>
          </p:nvSpPr>
          <p:spPr>
            <a:xfrm>
              <a:off x="14938614" y="1143846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335C1B5-0A28-FAE3-FAF7-B08B4844F97B}"/>
                </a:ext>
              </a:extLst>
            </p:cNvPr>
            <p:cNvSpPr/>
            <p:nvPr/>
          </p:nvSpPr>
          <p:spPr>
            <a:xfrm>
              <a:off x="14992677" y="1143589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7C825BA-2FAA-9242-9A03-FF5894057D1D}"/>
                </a:ext>
              </a:extLst>
            </p:cNvPr>
            <p:cNvSpPr/>
            <p:nvPr/>
          </p:nvSpPr>
          <p:spPr>
            <a:xfrm>
              <a:off x="15126548" y="1142816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C36D054A-9E56-8BEE-CE51-877B10DD23AB}"/>
                </a:ext>
              </a:extLst>
            </p:cNvPr>
            <p:cNvSpPr/>
            <p:nvPr/>
          </p:nvSpPr>
          <p:spPr>
            <a:xfrm>
              <a:off x="15216653" y="1145133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B794E150-FDD6-182A-5ACB-75604899934C}"/>
                </a:ext>
              </a:extLst>
            </p:cNvPr>
            <p:cNvSpPr/>
            <p:nvPr/>
          </p:nvSpPr>
          <p:spPr>
            <a:xfrm>
              <a:off x="15304184" y="1154916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6C3F6D79-5185-933E-A081-9467BB492823}"/>
                </a:ext>
              </a:extLst>
            </p:cNvPr>
            <p:cNvSpPr/>
            <p:nvPr/>
          </p:nvSpPr>
          <p:spPr>
            <a:xfrm>
              <a:off x="15232100" y="1154401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D8CFDA3-18BE-3F66-BCC9-7DAAE9C6BE50}"/>
                </a:ext>
              </a:extLst>
            </p:cNvPr>
            <p:cNvSpPr/>
            <p:nvPr/>
          </p:nvSpPr>
          <p:spPr>
            <a:xfrm>
              <a:off x="15098229" y="1150797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774C0FD-578E-3DF5-2D68-264CE16FA52A}"/>
                </a:ext>
              </a:extLst>
            </p:cNvPr>
            <p:cNvSpPr/>
            <p:nvPr/>
          </p:nvSpPr>
          <p:spPr>
            <a:xfrm>
              <a:off x="15098229" y="1154916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35D10DDD-8EDD-FA72-C29F-AE09739B3710}"/>
                </a:ext>
              </a:extLst>
            </p:cNvPr>
            <p:cNvSpPr/>
            <p:nvPr/>
          </p:nvSpPr>
          <p:spPr>
            <a:xfrm>
              <a:off x="15054464" y="1156976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AD405C99-91D0-AA55-5F39-5C004DF9FBB4}"/>
                </a:ext>
              </a:extLst>
            </p:cNvPr>
            <p:cNvSpPr/>
            <p:nvPr/>
          </p:nvSpPr>
          <p:spPr>
            <a:xfrm>
              <a:off x="14951486" y="1150797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B0F9E5D-F061-253C-243D-C5B76F570EF4}"/>
                </a:ext>
              </a:extLst>
            </p:cNvPr>
            <p:cNvSpPr/>
            <p:nvPr/>
          </p:nvSpPr>
          <p:spPr>
            <a:xfrm>
              <a:off x="14959209" y="1154916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0FF8A2D8-880B-607C-BA17-94DFF2C2034F}"/>
                </a:ext>
              </a:extLst>
            </p:cNvPr>
            <p:cNvSpPr/>
            <p:nvPr/>
          </p:nvSpPr>
          <p:spPr>
            <a:xfrm>
              <a:off x="14928316" y="1155173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B623914C-BD1F-274C-9994-F5DA59F6230E}"/>
                </a:ext>
              </a:extLst>
            </p:cNvPr>
            <p:cNvSpPr/>
            <p:nvPr/>
          </p:nvSpPr>
          <p:spPr>
            <a:xfrm>
              <a:off x="14781573" y="1149767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AC5E9DA-9BDA-B4A4-DE39-82803A288935}"/>
                </a:ext>
              </a:extLst>
            </p:cNvPr>
            <p:cNvSpPr/>
            <p:nvPr/>
          </p:nvSpPr>
          <p:spPr>
            <a:xfrm>
              <a:off x="14753255" y="1154144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6DBB7D74-757A-B37D-0BA4-9F61812674B5}"/>
                </a:ext>
              </a:extLst>
            </p:cNvPr>
            <p:cNvSpPr/>
            <p:nvPr/>
          </p:nvSpPr>
          <p:spPr>
            <a:xfrm>
              <a:off x="14706915" y="1154401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040C6912-CA14-1CEF-2359-2B01F2BEBC8E}"/>
                </a:ext>
              </a:extLst>
            </p:cNvPr>
            <p:cNvSpPr/>
            <p:nvPr/>
          </p:nvSpPr>
          <p:spPr>
            <a:xfrm>
              <a:off x="14650277" y="1149767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6AA9E25-9E86-7595-935F-F703132E4BA0}"/>
                </a:ext>
              </a:extLst>
            </p:cNvPr>
            <p:cNvSpPr/>
            <p:nvPr/>
          </p:nvSpPr>
          <p:spPr>
            <a:xfrm>
              <a:off x="14552449" y="1153886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C98FF84-C684-41A3-FF6B-BBE42FA8EF66}"/>
                </a:ext>
              </a:extLst>
            </p:cNvPr>
            <p:cNvSpPr/>
            <p:nvPr/>
          </p:nvSpPr>
          <p:spPr>
            <a:xfrm>
              <a:off x="14500960" y="1153114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A9A1C0F-D25A-6EA8-BE82-27A5BCC3B726}"/>
                </a:ext>
              </a:extLst>
            </p:cNvPr>
            <p:cNvSpPr/>
            <p:nvPr/>
          </p:nvSpPr>
          <p:spPr>
            <a:xfrm>
              <a:off x="14341345" y="1159293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CCF6D23-0BBE-839B-608E-F154DD6A135F}"/>
                </a:ext>
              </a:extLst>
            </p:cNvPr>
            <p:cNvSpPr/>
            <p:nvPr/>
          </p:nvSpPr>
          <p:spPr>
            <a:xfrm>
              <a:off x="14480364" y="1167531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9A983B8-1219-D61F-8F95-AA3C37302240}"/>
                </a:ext>
              </a:extLst>
            </p:cNvPr>
            <p:cNvSpPr/>
            <p:nvPr/>
          </p:nvSpPr>
          <p:spPr>
            <a:xfrm>
              <a:off x="14493237" y="1162124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2A695CEF-50DD-A48E-CBA9-CF2ADCC38DAA}"/>
                </a:ext>
              </a:extLst>
            </p:cNvPr>
            <p:cNvSpPr/>
            <p:nvPr/>
          </p:nvSpPr>
          <p:spPr>
            <a:xfrm>
              <a:off x="14565321" y="1162382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3CCEFAEF-F93C-18AF-F837-F2B84177CF77}"/>
                </a:ext>
              </a:extLst>
            </p:cNvPr>
            <p:cNvSpPr/>
            <p:nvPr/>
          </p:nvSpPr>
          <p:spPr>
            <a:xfrm>
              <a:off x="14616810" y="1162639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1AA00C2-030C-3F41-151C-30B137C804A5}"/>
                </a:ext>
              </a:extLst>
            </p:cNvPr>
            <p:cNvSpPr/>
            <p:nvPr/>
          </p:nvSpPr>
          <p:spPr>
            <a:xfrm>
              <a:off x="14724936" y="1162124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D3C5D8F9-39BC-B658-F3FE-D3B6645B3F2C}"/>
                </a:ext>
              </a:extLst>
            </p:cNvPr>
            <p:cNvSpPr/>
            <p:nvPr/>
          </p:nvSpPr>
          <p:spPr>
            <a:xfrm>
              <a:off x="14778999" y="1160065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D70CCF75-1678-88CB-1B5A-A8BB131E0CCA}"/>
                </a:ext>
              </a:extLst>
            </p:cNvPr>
            <p:cNvSpPr/>
            <p:nvPr/>
          </p:nvSpPr>
          <p:spPr>
            <a:xfrm>
              <a:off x="14851083" y="1160837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28194888-9CA2-71DF-21DB-A61F692CE749}"/>
                </a:ext>
              </a:extLst>
            </p:cNvPr>
            <p:cNvSpPr/>
            <p:nvPr/>
          </p:nvSpPr>
          <p:spPr>
            <a:xfrm>
              <a:off x="14925742" y="1161095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B51FD02A-CAE6-161C-561A-BABAC526E66B}"/>
                </a:ext>
              </a:extLst>
            </p:cNvPr>
            <p:cNvSpPr/>
            <p:nvPr/>
          </p:nvSpPr>
          <p:spPr>
            <a:xfrm>
              <a:off x="15126548" y="1161095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F601FC3D-3CF0-5C7B-EFA6-7E5767BCC8B6}"/>
                </a:ext>
              </a:extLst>
            </p:cNvPr>
            <p:cNvSpPr/>
            <p:nvPr/>
          </p:nvSpPr>
          <p:spPr>
            <a:xfrm>
              <a:off x="15368545" y="1161610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3A0436E-ABED-964E-4AE2-65061821418A}"/>
                </a:ext>
              </a:extLst>
            </p:cNvPr>
            <p:cNvSpPr/>
            <p:nvPr/>
          </p:nvSpPr>
          <p:spPr>
            <a:xfrm>
              <a:off x="15368545" y="1170620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7F40742F-2EC1-9754-3E38-7723FBE202D5}"/>
                </a:ext>
              </a:extLst>
            </p:cNvPr>
            <p:cNvSpPr/>
            <p:nvPr/>
          </p:nvSpPr>
          <p:spPr>
            <a:xfrm>
              <a:off x="15283588" y="1170878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6EB84A6C-65DA-662F-D38A-461893D27E66}"/>
                </a:ext>
              </a:extLst>
            </p:cNvPr>
            <p:cNvSpPr/>
            <p:nvPr/>
          </p:nvSpPr>
          <p:spPr>
            <a:xfrm>
              <a:off x="15262993" y="1165986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5C0B4F1F-8E67-6946-01BC-4B960482DDEF}"/>
                </a:ext>
              </a:extLst>
            </p:cNvPr>
            <p:cNvSpPr/>
            <p:nvPr/>
          </p:nvSpPr>
          <p:spPr>
            <a:xfrm>
              <a:off x="15098229" y="1168818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4DC45FA8-DF26-161B-A60E-1A433AEB3CF9}"/>
                </a:ext>
              </a:extLst>
            </p:cNvPr>
            <p:cNvSpPr/>
            <p:nvPr/>
          </p:nvSpPr>
          <p:spPr>
            <a:xfrm>
              <a:off x="14956635" y="1173195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1E7FBFD0-38EB-7BE7-719D-E279BF0D23AD}"/>
                </a:ext>
              </a:extLst>
            </p:cNvPr>
            <p:cNvSpPr/>
            <p:nvPr/>
          </p:nvSpPr>
          <p:spPr>
            <a:xfrm>
              <a:off x="14848509" y="1168303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4C4C5DE9-DEFA-618E-0033-EB7EDFC7A43C}"/>
                </a:ext>
              </a:extLst>
            </p:cNvPr>
            <p:cNvSpPr/>
            <p:nvPr/>
          </p:nvSpPr>
          <p:spPr>
            <a:xfrm>
              <a:off x="14781573" y="11670163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2D118C44-6ADF-AA09-2878-E9F5D63DF120}"/>
                </a:ext>
              </a:extLst>
            </p:cNvPr>
            <p:cNvSpPr/>
            <p:nvPr/>
          </p:nvSpPr>
          <p:spPr>
            <a:xfrm>
              <a:off x="14742957" y="1171135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14AE83ED-6D54-FF0D-D97C-58201FE0776D}"/>
                </a:ext>
              </a:extLst>
            </p:cNvPr>
            <p:cNvSpPr/>
            <p:nvPr/>
          </p:nvSpPr>
          <p:spPr>
            <a:xfrm>
              <a:off x="14688894" y="1171135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01BADBE1-DAA7-4860-E2A7-86A28F4F06F3}"/>
                </a:ext>
              </a:extLst>
            </p:cNvPr>
            <p:cNvSpPr/>
            <p:nvPr/>
          </p:nvSpPr>
          <p:spPr>
            <a:xfrm>
              <a:off x="14611661" y="1171135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3855EB6F-5707-CD6B-76A2-7150B6A37ACA}"/>
                </a:ext>
              </a:extLst>
            </p:cNvPr>
            <p:cNvSpPr/>
            <p:nvPr/>
          </p:nvSpPr>
          <p:spPr>
            <a:xfrm>
              <a:off x="14575619" y="1175512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396EA3A9-F2E5-2EBC-BAC0-ACA5723DC356}"/>
                </a:ext>
              </a:extLst>
            </p:cNvPr>
            <p:cNvSpPr/>
            <p:nvPr/>
          </p:nvSpPr>
          <p:spPr>
            <a:xfrm>
              <a:off x="14575619" y="1167531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984443AA-9A6C-54C0-1242-63BF8906BD82}"/>
                </a:ext>
              </a:extLst>
            </p:cNvPr>
            <p:cNvSpPr/>
            <p:nvPr/>
          </p:nvSpPr>
          <p:spPr>
            <a:xfrm>
              <a:off x="14477790" y="1188641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308D72B-4411-AC40-FFB4-1851B7955F80}"/>
                </a:ext>
              </a:extLst>
            </p:cNvPr>
            <p:cNvSpPr/>
            <p:nvPr/>
          </p:nvSpPr>
          <p:spPr>
            <a:xfrm>
              <a:off x="14578193" y="11809183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0AEBB20E-24C4-188F-326C-3BF65A008604}"/>
                </a:ext>
              </a:extLst>
            </p:cNvPr>
            <p:cNvSpPr/>
            <p:nvPr/>
          </p:nvSpPr>
          <p:spPr>
            <a:xfrm>
              <a:off x="14637405" y="1179888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8B862FC-2206-AA1F-2B9C-CF5A1FF6AF05}"/>
                </a:ext>
              </a:extLst>
            </p:cNvPr>
            <p:cNvSpPr/>
            <p:nvPr/>
          </p:nvSpPr>
          <p:spPr>
            <a:xfrm>
              <a:off x="14709489" y="11762843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DF6805BE-D85A-3E88-6E04-E70FF44BC36A}"/>
                </a:ext>
              </a:extLst>
            </p:cNvPr>
            <p:cNvSpPr/>
            <p:nvPr/>
          </p:nvSpPr>
          <p:spPr>
            <a:xfrm>
              <a:off x="14717212" y="1185809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3A72BF79-813D-EACE-648B-783B32910BBF}"/>
                </a:ext>
              </a:extLst>
            </p:cNvPr>
            <p:cNvSpPr/>
            <p:nvPr/>
          </p:nvSpPr>
          <p:spPr>
            <a:xfrm>
              <a:off x="14642554" y="1186067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9DE10D4-3903-4A6E-8DC0-3B906A379910}"/>
                </a:ext>
              </a:extLst>
            </p:cNvPr>
            <p:cNvSpPr/>
            <p:nvPr/>
          </p:nvSpPr>
          <p:spPr>
            <a:xfrm>
              <a:off x="14683745" y="1192503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DE793950-DEA4-2AF0-0E3C-6EA4F08357DA}"/>
                </a:ext>
              </a:extLst>
            </p:cNvPr>
            <p:cNvSpPr/>
            <p:nvPr/>
          </p:nvSpPr>
          <p:spPr>
            <a:xfrm>
              <a:off x="14683745" y="1202028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E878D0EA-8B8B-8FCE-CF42-3249A0306331}"/>
                </a:ext>
              </a:extLst>
            </p:cNvPr>
            <p:cNvSpPr/>
            <p:nvPr/>
          </p:nvSpPr>
          <p:spPr>
            <a:xfrm>
              <a:off x="14614235" y="1208722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EC13D888-D50D-5668-F592-84AF74B5A49F}"/>
                </a:ext>
              </a:extLst>
            </p:cNvPr>
            <p:cNvSpPr/>
            <p:nvPr/>
          </p:nvSpPr>
          <p:spPr>
            <a:xfrm>
              <a:off x="14771276" y="1209237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25A815A4-7DD4-9009-DE6F-AF7536153A63}"/>
                </a:ext>
              </a:extLst>
            </p:cNvPr>
            <p:cNvSpPr/>
            <p:nvPr/>
          </p:nvSpPr>
          <p:spPr>
            <a:xfrm>
              <a:off x="14817615" y="1203830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1DC913E-5752-0BB7-D976-01FC179A8818}"/>
                </a:ext>
              </a:extLst>
            </p:cNvPr>
            <p:cNvSpPr/>
            <p:nvPr/>
          </p:nvSpPr>
          <p:spPr>
            <a:xfrm>
              <a:off x="14884551" y="1201771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58C84E7-0050-5D55-47AE-027B7DA9F898}"/>
                </a:ext>
              </a:extLst>
            </p:cNvPr>
            <p:cNvSpPr/>
            <p:nvPr/>
          </p:nvSpPr>
          <p:spPr>
            <a:xfrm>
              <a:off x="14884551" y="1191988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815B5F80-12CC-DE60-82A9-9BD708656D49}"/>
                </a:ext>
              </a:extLst>
            </p:cNvPr>
            <p:cNvSpPr/>
            <p:nvPr/>
          </p:nvSpPr>
          <p:spPr>
            <a:xfrm>
              <a:off x="14843360" y="11832353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A290A4B2-0699-1D8E-5B21-336596873EFF}"/>
                </a:ext>
              </a:extLst>
            </p:cNvPr>
            <p:cNvSpPr/>
            <p:nvPr/>
          </p:nvSpPr>
          <p:spPr>
            <a:xfrm>
              <a:off x="14897423" y="11832353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476D7EE3-02C5-8AA4-9DE9-A4784F1A7BBB}"/>
                </a:ext>
              </a:extLst>
            </p:cNvPr>
            <p:cNvSpPr/>
            <p:nvPr/>
          </p:nvSpPr>
          <p:spPr>
            <a:xfrm>
              <a:off x="14853658" y="1174739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E37300B0-60CB-C6ED-2D52-0F227A4C880A}"/>
                </a:ext>
              </a:extLst>
            </p:cNvPr>
            <p:cNvSpPr/>
            <p:nvPr/>
          </p:nvSpPr>
          <p:spPr>
            <a:xfrm>
              <a:off x="14923167" y="1178086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800482F6-AC05-FF00-5DBE-87BA88035610}"/>
                </a:ext>
              </a:extLst>
            </p:cNvPr>
            <p:cNvSpPr/>
            <p:nvPr/>
          </p:nvSpPr>
          <p:spPr>
            <a:xfrm>
              <a:off x="14928316" y="11855523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47C91C02-467D-24E1-0689-C9CD25E42B45}"/>
                </a:ext>
              </a:extLst>
            </p:cNvPr>
            <p:cNvSpPr/>
            <p:nvPr/>
          </p:nvSpPr>
          <p:spPr>
            <a:xfrm>
              <a:off x="14974656" y="1187354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F96698A7-6D62-EFE9-679B-FB860AFF8A59}"/>
                </a:ext>
              </a:extLst>
            </p:cNvPr>
            <p:cNvSpPr/>
            <p:nvPr/>
          </p:nvSpPr>
          <p:spPr>
            <a:xfrm>
              <a:off x="15033868" y="1182720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44317FE-7D75-CD2E-08BE-92452E6B4B8A}"/>
                </a:ext>
              </a:extLst>
            </p:cNvPr>
            <p:cNvSpPr/>
            <p:nvPr/>
          </p:nvSpPr>
          <p:spPr>
            <a:xfrm>
              <a:off x="15059612" y="1177056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245AEA73-05BC-229B-CD9B-6E8C63328384}"/>
                </a:ext>
              </a:extLst>
            </p:cNvPr>
            <p:cNvSpPr/>
            <p:nvPr/>
          </p:nvSpPr>
          <p:spPr>
            <a:xfrm>
              <a:off x="15098229" y="1185809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CF600CD-735A-C520-858E-60A258690C2A}"/>
                </a:ext>
              </a:extLst>
            </p:cNvPr>
            <p:cNvSpPr/>
            <p:nvPr/>
          </p:nvSpPr>
          <p:spPr>
            <a:xfrm>
              <a:off x="15072485" y="1189413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F8C23542-EAB9-1DBD-8AC9-1DBB386861B4}"/>
                </a:ext>
              </a:extLst>
            </p:cNvPr>
            <p:cNvSpPr/>
            <p:nvPr/>
          </p:nvSpPr>
          <p:spPr>
            <a:xfrm>
              <a:off x="15020996" y="1193018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08A11A21-A7F0-78EF-F222-9985DFA4FC86}"/>
                </a:ext>
              </a:extLst>
            </p:cNvPr>
            <p:cNvSpPr/>
            <p:nvPr/>
          </p:nvSpPr>
          <p:spPr>
            <a:xfrm>
              <a:off x="15190909" y="1184007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8B06D1F7-74F4-FB03-1181-693FA8E90F29}"/>
                </a:ext>
              </a:extLst>
            </p:cNvPr>
            <p:cNvSpPr/>
            <p:nvPr/>
          </p:nvSpPr>
          <p:spPr>
            <a:xfrm>
              <a:off x="15268142" y="1182977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EAF240AF-81CF-12AF-5800-7BB02E661A09}"/>
                </a:ext>
              </a:extLst>
            </p:cNvPr>
            <p:cNvSpPr/>
            <p:nvPr/>
          </p:nvSpPr>
          <p:spPr>
            <a:xfrm>
              <a:off x="15311907" y="1186839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A47BE74C-B355-B182-6E5C-56FF13402405}"/>
                </a:ext>
              </a:extLst>
            </p:cNvPr>
            <p:cNvSpPr/>
            <p:nvPr/>
          </p:nvSpPr>
          <p:spPr>
            <a:xfrm>
              <a:off x="15538457" y="11878693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85490C41-0436-F4C8-817A-D986D6CA06EB}"/>
                </a:ext>
              </a:extLst>
            </p:cNvPr>
            <p:cNvSpPr/>
            <p:nvPr/>
          </p:nvSpPr>
          <p:spPr>
            <a:xfrm>
              <a:off x="15584797" y="1175512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6CA107B4-7471-EC80-39EE-7B216AB5783D}"/>
                </a:ext>
              </a:extLst>
            </p:cNvPr>
            <p:cNvSpPr/>
            <p:nvPr/>
          </p:nvSpPr>
          <p:spPr>
            <a:xfrm>
              <a:off x="15582223" y="1185294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75CA5751-6C42-F1C9-F65C-3A12125B08CE}"/>
                </a:ext>
              </a:extLst>
            </p:cNvPr>
            <p:cNvSpPr/>
            <p:nvPr/>
          </p:nvSpPr>
          <p:spPr>
            <a:xfrm>
              <a:off x="15582223" y="1191216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1B3F2ED1-295B-651F-1547-730DE86A5E0E}"/>
                </a:ext>
              </a:extLst>
            </p:cNvPr>
            <p:cNvSpPr/>
            <p:nvPr/>
          </p:nvSpPr>
          <p:spPr>
            <a:xfrm>
              <a:off x="16094536" y="1197137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BE1BCEBC-4AAB-8200-64A4-C2C975D8921D}"/>
                </a:ext>
              </a:extLst>
            </p:cNvPr>
            <p:cNvSpPr/>
            <p:nvPr/>
          </p:nvSpPr>
          <p:spPr>
            <a:xfrm>
              <a:off x="16230981" y="1220049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7F416B8B-990B-C4BF-6D64-24E4BA0513C5}"/>
                </a:ext>
              </a:extLst>
            </p:cNvPr>
            <p:cNvSpPr/>
            <p:nvPr/>
          </p:nvSpPr>
          <p:spPr>
            <a:xfrm>
              <a:off x="16267023" y="1222624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B6852F79-CB56-6F79-7D47-83F49BCD4928}"/>
                </a:ext>
              </a:extLst>
            </p:cNvPr>
            <p:cNvSpPr/>
            <p:nvPr/>
          </p:nvSpPr>
          <p:spPr>
            <a:xfrm>
              <a:off x="15299035" y="1195077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2282A3AD-F992-8573-E3D9-FD34D266D2C6}"/>
                </a:ext>
              </a:extLst>
            </p:cNvPr>
            <p:cNvSpPr/>
            <p:nvPr/>
          </p:nvSpPr>
          <p:spPr>
            <a:xfrm>
              <a:off x="15237248" y="1197394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D09433D2-DC88-E59C-D4C1-7CE57162037E}"/>
                </a:ext>
              </a:extLst>
            </p:cNvPr>
            <p:cNvSpPr/>
            <p:nvPr/>
          </p:nvSpPr>
          <p:spPr>
            <a:xfrm>
              <a:off x="15198632" y="1199454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675807D8-49E1-1102-D850-D78D1862B75B}"/>
                </a:ext>
              </a:extLst>
            </p:cNvPr>
            <p:cNvSpPr/>
            <p:nvPr/>
          </p:nvSpPr>
          <p:spPr>
            <a:xfrm>
              <a:off x="15172888" y="1199711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FEFFD681-D1C8-32A4-2748-4056A43B0099}"/>
                </a:ext>
              </a:extLst>
            </p:cNvPr>
            <p:cNvSpPr/>
            <p:nvPr/>
          </p:nvSpPr>
          <p:spPr>
            <a:xfrm>
              <a:off x="15046740" y="1199969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813A10E8-B9C4-3914-5173-8AF8995234C6}"/>
                </a:ext>
              </a:extLst>
            </p:cNvPr>
            <p:cNvSpPr/>
            <p:nvPr/>
          </p:nvSpPr>
          <p:spPr>
            <a:xfrm>
              <a:off x="15062187" y="1206662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7DEA59E7-2E24-2F1C-B17E-F958B886B73A}"/>
                </a:ext>
              </a:extLst>
            </p:cNvPr>
            <p:cNvSpPr/>
            <p:nvPr/>
          </p:nvSpPr>
          <p:spPr>
            <a:xfrm>
              <a:off x="15062187" y="1211296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56009A7A-89E8-678B-1FB4-9DE9369199E3}"/>
                </a:ext>
              </a:extLst>
            </p:cNvPr>
            <p:cNvSpPr/>
            <p:nvPr/>
          </p:nvSpPr>
          <p:spPr>
            <a:xfrm>
              <a:off x="14923167" y="1210266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1D8A792D-9D57-D25F-FD53-B62A9CD307DF}"/>
                </a:ext>
              </a:extLst>
            </p:cNvPr>
            <p:cNvSpPr/>
            <p:nvPr/>
          </p:nvSpPr>
          <p:spPr>
            <a:xfrm>
              <a:off x="14892274" y="1213356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732E5E6C-D58C-CF78-8A3A-D390C8635750}"/>
                </a:ext>
              </a:extLst>
            </p:cNvPr>
            <p:cNvSpPr/>
            <p:nvPr/>
          </p:nvSpPr>
          <p:spPr>
            <a:xfrm>
              <a:off x="14992677" y="1214900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675AD102-C629-E122-1465-47B94F5957D5}"/>
                </a:ext>
              </a:extLst>
            </p:cNvPr>
            <p:cNvSpPr/>
            <p:nvPr/>
          </p:nvSpPr>
          <p:spPr>
            <a:xfrm>
              <a:off x="15126548" y="1213871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AEFD61C8-4B87-B6E7-A637-6511AE154901}"/>
                </a:ext>
              </a:extLst>
            </p:cNvPr>
            <p:cNvSpPr/>
            <p:nvPr/>
          </p:nvSpPr>
          <p:spPr>
            <a:xfrm>
              <a:off x="15126548" y="1206147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7A7057FE-72F8-660D-BCBF-84D294F1693D}"/>
                </a:ext>
              </a:extLst>
            </p:cNvPr>
            <p:cNvSpPr/>
            <p:nvPr/>
          </p:nvSpPr>
          <p:spPr>
            <a:xfrm>
              <a:off x="15160015" y="1211039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F3B1C4C-5745-69A4-1A95-EFC3E155846F}"/>
                </a:ext>
              </a:extLst>
            </p:cNvPr>
            <p:cNvSpPr/>
            <p:nvPr/>
          </p:nvSpPr>
          <p:spPr>
            <a:xfrm>
              <a:off x="15201206" y="1208979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7CAE6DF9-523A-9BC7-1F9A-8CB8E06E8F7C}"/>
                </a:ext>
              </a:extLst>
            </p:cNvPr>
            <p:cNvSpPr/>
            <p:nvPr/>
          </p:nvSpPr>
          <p:spPr>
            <a:xfrm>
              <a:off x="15484394" y="1211039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8A4D33C7-90E9-BF5A-9592-86374520CCC3}"/>
                </a:ext>
              </a:extLst>
            </p:cNvPr>
            <p:cNvSpPr/>
            <p:nvPr/>
          </p:nvSpPr>
          <p:spPr>
            <a:xfrm>
              <a:off x="15304184" y="1216702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FBB9CB93-D7DC-7894-3404-F3590B7B6C08}"/>
                </a:ext>
              </a:extLst>
            </p:cNvPr>
            <p:cNvSpPr/>
            <p:nvPr/>
          </p:nvSpPr>
          <p:spPr>
            <a:xfrm>
              <a:off x="15129122" y="1224426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C36FCCF6-CA19-B58B-36BB-5E723E1DD9B8}"/>
                </a:ext>
              </a:extLst>
            </p:cNvPr>
            <p:cNvSpPr/>
            <p:nvPr/>
          </p:nvSpPr>
          <p:spPr>
            <a:xfrm>
              <a:off x="15031294" y="1224426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F0E84B4F-9835-77BF-F4D5-10E99B433D34}"/>
                </a:ext>
              </a:extLst>
            </p:cNvPr>
            <p:cNvSpPr/>
            <p:nvPr/>
          </p:nvSpPr>
          <p:spPr>
            <a:xfrm>
              <a:off x="16043047" y="1223139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46F4B3B-C359-9649-015F-2ED4EBCF1D47}"/>
                </a:ext>
              </a:extLst>
            </p:cNvPr>
            <p:cNvSpPr/>
            <p:nvPr/>
          </p:nvSpPr>
          <p:spPr>
            <a:xfrm>
              <a:off x="15898878" y="1227773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D361836B-59C7-9CFD-4812-81A3020C35BD}"/>
                </a:ext>
              </a:extLst>
            </p:cNvPr>
            <p:cNvSpPr/>
            <p:nvPr/>
          </p:nvSpPr>
          <p:spPr>
            <a:xfrm>
              <a:off x="15793327" y="1237298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674ADE2-531E-3132-2483-987BCB36E098}"/>
                </a:ext>
              </a:extLst>
            </p:cNvPr>
            <p:cNvSpPr/>
            <p:nvPr/>
          </p:nvSpPr>
          <p:spPr>
            <a:xfrm>
              <a:off x="14910295" y="12197923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D67A196B-2B82-9A7E-D9CC-B144460524DD}"/>
                </a:ext>
              </a:extLst>
            </p:cNvPr>
            <p:cNvSpPr/>
            <p:nvPr/>
          </p:nvSpPr>
          <p:spPr>
            <a:xfrm>
              <a:off x="14791871" y="1220049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106F377-DD5F-177F-F59C-EBEB11431435}"/>
                </a:ext>
              </a:extLst>
            </p:cNvPr>
            <p:cNvSpPr/>
            <p:nvPr/>
          </p:nvSpPr>
          <p:spPr>
            <a:xfrm>
              <a:off x="14789297" y="1224941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227A9326-FD23-7FB6-A097-7ED814E79A2B}"/>
                </a:ext>
              </a:extLst>
            </p:cNvPr>
            <p:cNvSpPr/>
            <p:nvPr/>
          </p:nvSpPr>
          <p:spPr>
            <a:xfrm>
              <a:off x="15028719" y="1229317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B1AF3762-D33D-F586-B96A-114783CF80EB}"/>
                </a:ext>
              </a:extLst>
            </p:cNvPr>
            <p:cNvSpPr/>
            <p:nvPr/>
          </p:nvSpPr>
          <p:spPr>
            <a:xfrm>
              <a:off x="14925742" y="1229317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A0FAA7B6-E5BC-B8DD-DDC9-5D8EA0A7BEA5}"/>
                </a:ext>
              </a:extLst>
            </p:cNvPr>
            <p:cNvSpPr/>
            <p:nvPr/>
          </p:nvSpPr>
          <p:spPr>
            <a:xfrm>
              <a:off x="15234674" y="1227773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5BC4EE01-6574-345E-68E5-0A707D44EB32}"/>
                </a:ext>
              </a:extLst>
            </p:cNvPr>
            <p:cNvSpPr/>
            <p:nvPr/>
          </p:nvSpPr>
          <p:spPr>
            <a:xfrm>
              <a:off x="15268142" y="1233951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FDA187DB-122F-67D9-E8A7-CA42ADAA1F74}"/>
                </a:ext>
              </a:extLst>
            </p:cNvPr>
            <p:cNvSpPr/>
            <p:nvPr/>
          </p:nvSpPr>
          <p:spPr>
            <a:xfrm>
              <a:off x="15314482" y="1232149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C5B3137B-8BAD-3DD0-0F75-B0A146226D05}"/>
                </a:ext>
              </a:extLst>
            </p:cNvPr>
            <p:cNvSpPr/>
            <p:nvPr/>
          </p:nvSpPr>
          <p:spPr>
            <a:xfrm>
              <a:off x="15381417" y="1237041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E6F324F4-6327-0FB4-15B5-D4455EEE345F}"/>
                </a:ext>
              </a:extLst>
            </p:cNvPr>
            <p:cNvSpPr/>
            <p:nvPr/>
          </p:nvSpPr>
          <p:spPr>
            <a:xfrm>
              <a:off x="15520436" y="1235238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9E1CB794-91C6-788E-D9D5-3BAA552D1591}"/>
                </a:ext>
              </a:extLst>
            </p:cNvPr>
            <p:cNvSpPr/>
            <p:nvPr/>
          </p:nvSpPr>
          <p:spPr>
            <a:xfrm>
              <a:off x="15484394" y="1240645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700A00EE-8784-AAD8-1E13-A659AE1807C4}"/>
                </a:ext>
              </a:extLst>
            </p:cNvPr>
            <p:cNvSpPr/>
            <p:nvPr/>
          </p:nvSpPr>
          <p:spPr>
            <a:xfrm>
              <a:off x="15340226" y="1241932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2BEC6A83-3434-60EC-3637-0B939D06F5C4}"/>
                </a:ext>
              </a:extLst>
            </p:cNvPr>
            <p:cNvSpPr/>
            <p:nvPr/>
          </p:nvSpPr>
          <p:spPr>
            <a:xfrm>
              <a:off x="15193483" y="1237555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06932D0B-8F76-225E-2155-5FF7A4B23EA5}"/>
                </a:ext>
              </a:extLst>
            </p:cNvPr>
            <p:cNvSpPr/>
            <p:nvPr/>
          </p:nvSpPr>
          <p:spPr>
            <a:xfrm>
              <a:off x="15167739" y="1242704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5469FE95-5DA1-EB88-87A5-3108DC967805}"/>
                </a:ext>
              </a:extLst>
            </p:cNvPr>
            <p:cNvSpPr/>
            <p:nvPr/>
          </p:nvSpPr>
          <p:spPr>
            <a:xfrm>
              <a:off x="15095655" y="1238070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83EAD006-0CF8-4C3D-75F2-B2D3261873C3}"/>
                </a:ext>
              </a:extLst>
            </p:cNvPr>
            <p:cNvSpPr/>
            <p:nvPr/>
          </p:nvSpPr>
          <p:spPr>
            <a:xfrm>
              <a:off x="15036443" y="1241417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DA653EFA-B678-3378-5741-11BE9FCF5B28}"/>
                </a:ext>
              </a:extLst>
            </p:cNvPr>
            <p:cNvSpPr/>
            <p:nvPr/>
          </p:nvSpPr>
          <p:spPr>
            <a:xfrm>
              <a:off x="14990103" y="1245536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B2AC4CA-0973-6FC4-255A-92984C9EDAD7}"/>
                </a:ext>
              </a:extLst>
            </p:cNvPr>
            <p:cNvSpPr/>
            <p:nvPr/>
          </p:nvSpPr>
          <p:spPr>
            <a:xfrm>
              <a:off x="14784148" y="1238328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76496D80-A874-98B7-B035-7C301709ACD3}"/>
                </a:ext>
              </a:extLst>
            </p:cNvPr>
            <p:cNvSpPr/>
            <p:nvPr/>
          </p:nvSpPr>
          <p:spPr>
            <a:xfrm>
              <a:off x="14614235" y="1239100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2F06FFC9-9DA5-7AF7-747A-0CEDAD7DC308}"/>
                </a:ext>
              </a:extLst>
            </p:cNvPr>
            <p:cNvSpPr/>
            <p:nvPr/>
          </p:nvSpPr>
          <p:spPr>
            <a:xfrm>
              <a:off x="15095655" y="1246823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81AE8166-B95E-5DD0-6198-AD6ECAA7EC12}"/>
                </a:ext>
              </a:extLst>
            </p:cNvPr>
            <p:cNvSpPr/>
            <p:nvPr/>
          </p:nvSpPr>
          <p:spPr>
            <a:xfrm>
              <a:off x="15270716" y="1250428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13952D60-729F-52B7-487B-366A547C593E}"/>
                </a:ext>
              </a:extLst>
            </p:cNvPr>
            <p:cNvSpPr/>
            <p:nvPr/>
          </p:nvSpPr>
          <p:spPr>
            <a:xfrm>
              <a:off x="15304184" y="1251200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5139301F-D8CB-1D28-1094-FBC044FBCBB4}"/>
                </a:ext>
              </a:extLst>
            </p:cNvPr>
            <p:cNvSpPr/>
            <p:nvPr/>
          </p:nvSpPr>
          <p:spPr>
            <a:xfrm>
              <a:off x="15474097" y="1253517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28D63079-C3F9-DB01-431C-59574CC4B2AA}"/>
                </a:ext>
              </a:extLst>
            </p:cNvPr>
            <p:cNvSpPr/>
            <p:nvPr/>
          </p:nvSpPr>
          <p:spPr>
            <a:xfrm>
              <a:off x="15479245" y="1259696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66E54C1A-762A-F66D-8742-8625F7799117}"/>
                </a:ext>
              </a:extLst>
            </p:cNvPr>
            <p:cNvSpPr/>
            <p:nvPr/>
          </p:nvSpPr>
          <p:spPr>
            <a:xfrm>
              <a:off x="15435480" y="1257379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7399945E-1ACE-D411-F1E3-C426E3F50E58}"/>
                </a:ext>
              </a:extLst>
            </p:cNvPr>
            <p:cNvSpPr/>
            <p:nvPr/>
          </p:nvSpPr>
          <p:spPr>
            <a:xfrm>
              <a:off x="15353098" y="1259438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DA7BF158-CF86-7611-BF00-DC4843911F3B}"/>
                </a:ext>
              </a:extLst>
            </p:cNvPr>
            <p:cNvSpPr/>
            <p:nvPr/>
          </p:nvSpPr>
          <p:spPr>
            <a:xfrm>
              <a:off x="15299035" y="1259953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5E3B4C37-FB09-990D-60FD-0D47AB16A313}"/>
                </a:ext>
              </a:extLst>
            </p:cNvPr>
            <p:cNvSpPr/>
            <p:nvPr/>
          </p:nvSpPr>
          <p:spPr>
            <a:xfrm>
              <a:off x="15134271" y="1257121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F4BE8127-02E9-572F-16C3-620EEFBC070A}"/>
                </a:ext>
              </a:extLst>
            </p:cNvPr>
            <p:cNvSpPr/>
            <p:nvPr/>
          </p:nvSpPr>
          <p:spPr>
            <a:xfrm>
              <a:off x="15100803" y="1256349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1B1EF846-A640-89AE-572E-75210C3067BC}"/>
                </a:ext>
              </a:extLst>
            </p:cNvPr>
            <p:cNvSpPr/>
            <p:nvPr/>
          </p:nvSpPr>
          <p:spPr>
            <a:xfrm>
              <a:off x="15002975" y="1256864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BFC8226F-8B6E-838C-E98B-D646C660AD10}"/>
                </a:ext>
              </a:extLst>
            </p:cNvPr>
            <p:cNvSpPr/>
            <p:nvPr/>
          </p:nvSpPr>
          <p:spPr>
            <a:xfrm>
              <a:off x="15002975" y="12627853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BA2B886D-91E9-00B3-F9FA-217ACE38464F}"/>
                </a:ext>
              </a:extLst>
            </p:cNvPr>
            <p:cNvSpPr/>
            <p:nvPr/>
          </p:nvSpPr>
          <p:spPr>
            <a:xfrm>
              <a:off x="14918018" y="1264072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F6BAD7D4-E59B-4090-172F-3251FD1E3583}"/>
                </a:ext>
              </a:extLst>
            </p:cNvPr>
            <p:cNvSpPr/>
            <p:nvPr/>
          </p:nvSpPr>
          <p:spPr>
            <a:xfrm>
              <a:off x="14827913" y="1257121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31324309-FD56-92D7-7D9B-23ED4DA695EF}"/>
                </a:ext>
              </a:extLst>
            </p:cNvPr>
            <p:cNvSpPr/>
            <p:nvPr/>
          </p:nvSpPr>
          <p:spPr>
            <a:xfrm>
              <a:off x="14863955" y="1282608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BA9BC5F4-8549-C28E-931F-EB98D913BC8C}"/>
                </a:ext>
              </a:extLst>
            </p:cNvPr>
            <p:cNvSpPr/>
            <p:nvPr/>
          </p:nvSpPr>
          <p:spPr>
            <a:xfrm>
              <a:off x="14920593" y="1280806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5F60CB1C-EA39-AE8A-4245-A13AC5ACFB77}"/>
                </a:ext>
              </a:extLst>
            </p:cNvPr>
            <p:cNvSpPr/>
            <p:nvPr/>
          </p:nvSpPr>
          <p:spPr>
            <a:xfrm>
              <a:off x="14987528" y="1273855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8949F9A4-BF5B-2111-4F5E-3F58CDB0FF40}"/>
                </a:ext>
              </a:extLst>
            </p:cNvPr>
            <p:cNvSpPr/>
            <p:nvPr/>
          </p:nvSpPr>
          <p:spPr>
            <a:xfrm>
              <a:off x="15059612" y="1273340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CCDAE2D5-73EB-7877-BB11-80310C71394E}"/>
                </a:ext>
              </a:extLst>
            </p:cNvPr>
            <p:cNvSpPr/>
            <p:nvPr/>
          </p:nvSpPr>
          <p:spPr>
            <a:xfrm>
              <a:off x="15141994" y="1271538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7B2FA8CF-341D-9831-DF4E-FB092B889C74}"/>
                </a:ext>
              </a:extLst>
            </p:cNvPr>
            <p:cNvSpPr/>
            <p:nvPr/>
          </p:nvSpPr>
          <p:spPr>
            <a:xfrm>
              <a:off x="15170313" y="1266647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CDCFE72D-C774-A597-3DA2-20000DBF15AA}"/>
                </a:ext>
              </a:extLst>
            </p:cNvPr>
            <p:cNvSpPr/>
            <p:nvPr/>
          </p:nvSpPr>
          <p:spPr>
            <a:xfrm>
              <a:off x="15232100" y="1268706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12BBBBFB-F0F3-4B27-48C4-516233D721BB}"/>
                </a:ext>
              </a:extLst>
            </p:cNvPr>
            <p:cNvSpPr/>
            <p:nvPr/>
          </p:nvSpPr>
          <p:spPr>
            <a:xfrm>
              <a:off x="15301609" y="1268964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2572FD71-E660-1B46-80A5-80C5717BCC54}"/>
                </a:ext>
              </a:extLst>
            </p:cNvPr>
            <p:cNvSpPr/>
            <p:nvPr/>
          </p:nvSpPr>
          <p:spPr>
            <a:xfrm>
              <a:off x="15342800" y="1269221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0D12FA0D-06C6-10ED-738B-D5AA4CF9F1F9}"/>
                </a:ext>
              </a:extLst>
            </p:cNvPr>
            <p:cNvSpPr/>
            <p:nvPr/>
          </p:nvSpPr>
          <p:spPr>
            <a:xfrm>
              <a:off x="15402012" y="1269478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D06EFCD9-EF12-CCC1-C40D-AD60443D2C2A}"/>
                </a:ext>
              </a:extLst>
            </p:cNvPr>
            <p:cNvSpPr/>
            <p:nvPr/>
          </p:nvSpPr>
          <p:spPr>
            <a:xfrm>
              <a:off x="15456075" y="1268706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68E10F85-976B-3B9C-014A-11BAB206BC03}"/>
                </a:ext>
              </a:extLst>
            </p:cNvPr>
            <p:cNvSpPr/>
            <p:nvPr/>
          </p:nvSpPr>
          <p:spPr>
            <a:xfrm>
              <a:off x="15440629" y="1265874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6C01985C-68C6-3790-A173-45601C7AD56C}"/>
                </a:ext>
              </a:extLst>
            </p:cNvPr>
            <p:cNvSpPr/>
            <p:nvPr/>
          </p:nvSpPr>
          <p:spPr>
            <a:xfrm>
              <a:off x="15556478" y="12627853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B133D1A7-A518-6EA0-5898-EB8DA5069DAA}"/>
                </a:ext>
              </a:extLst>
            </p:cNvPr>
            <p:cNvSpPr/>
            <p:nvPr/>
          </p:nvSpPr>
          <p:spPr>
            <a:xfrm>
              <a:off x="15651733" y="1257636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5A5F87D3-B998-68EB-CBEC-54F6F6EFF5D0}"/>
                </a:ext>
              </a:extLst>
            </p:cNvPr>
            <p:cNvSpPr/>
            <p:nvPr/>
          </p:nvSpPr>
          <p:spPr>
            <a:xfrm>
              <a:off x="15685200" y="1256349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03260C87-6058-FE12-4217-62BFDF2410E5}"/>
                </a:ext>
              </a:extLst>
            </p:cNvPr>
            <p:cNvSpPr/>
            <p:nvPr/>
          </p:nvSpPr>
          <p:spPr>
            <a:xfrm>
              <a:off x="15680051" y="1246823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7C2661D1-0A35-F811-06EF-A5BBA91FAA31}"/>
                </a:ext>
              </a:extLst>
            </p:cNvPr>
            <p:cNvSpPr/>
            <p:nvPr/>
          </p:nvSpPr>
          <p:spPr>
            <a:xfrm>
              <a:off x="15767582" y="1246823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667EE2CF-4451-DDC2-AA83-600B1D679D90}"/>
                </a:ext>
              </a:extLst>
            </p:cNvPr>
            <p:cNvSpPr/>
            <p:nvPr/>
          </p:nvSpPr>
          <p:spPr>
            <a:xfrm>
              <a:off x="15826794" y="1245536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12A9E5FB-625D-2644-944D-7832C5EB8589}"/>
                </a:ext>
              </a:extLst>
            </p:cNvPr>
            <p:cNvSpPr/>
            <p:nvPr/>
          </p:nvSpPr>
          <p:spPr>
            <a:xfrm>
              <a:off x="15898878" y="1237041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70E50E51-2EC2-88F5-9C55-5996F5F4F796}"/>
                </a:ext>
              </a:extLst>
            </p:cNvPr>
            <p:cNvSpPr/>
            <p:nvPr/>
          </p:nvSpPr>
          <p:spPr>
            <a:xfrm>
              <a:off x="15927197" y="1241160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8CADA092-80CE-E7B9-FCE2-D25009769260}"/>
                </a:ext>
              </a:extLst>
            </p:cNvPr>
            <p:cNvSpPr/>
            <p:nvPr/>
          </p:nvSpPr>
          <p:spPr>
            <a:xfrm>
              <a:off x="15929772" y="1246051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DE96D458-3F54-0A16-F6B4-FC28BCFA8FC9}"/>
                </a:ext>
              </a:extLst>
            </p:cNvPr>
            <p:cNvSpPr/>
            <p:nvPr/>
          </p:nvSpPr>
          <p:spPr>
            <a:xfrm>
              <a:off x="15888581" y="1246566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FB224F10-3F93-5406-4CFF-6ED8C1874BEB}"/>
                </a:ext>
              </a:extLst>
            </p:cNvPr>
            <p:cNvSpPr/>
            <p:nvPr/>
          </p:nvSpPr>
          <p:spPr>
            <a:xfrm>
              <a:off x="15865411" y="1249913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6D60ED2F-8F93-B1A0-43E6-B90E7AD4CFD9}"/>
                </a:ext>
              </a:extLst>
            </p:cNvPr>
            <p:cNvSpPr/>
            <p:nvPr/>
          </p:nvSpPr>
          <p:spPr>
            <a:xfrm>
              <a:off x="15842241" y="1257121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E592A3B2-6030-EEB3-C1B6-18EF527F926C}"/>
                </a:ext>
              </a:extLst>
            </p:cNvPr>
            <p:cNvSpPr/>
            <p:nvPr/>
          </p:nvSpPr>
          <p:spPr>
            <a:xfrm>
              <a:off x="15783029" y="1256091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E8284A36-9A68-E811-CF32-7569695B54CC}"/>
                </a:ext>
              </a:extLst>
            </p:cNvPr>
            <p:cNvSpPr/>
            <p:nvPr/>
          </p:nvSpPr>
          <p:spPr>
            <a:xfrm>
              <a:off x="15891155" y="1255834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1ABEB2CD-C1DC-6F78-3E76-86C19D0B2F74}"/>
                </a:ext>
              </a:extLst>
            </p:cNvPr>
            <p:cNvSpPr/>
            <p:nvPr/>
          </p:nvSpPr>
          <p:spPr>
            <a:xfrm>
              <a:off x="15929772" y="1256091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5E6FDB03-D14F-91DC-063B-5BB2450F34B3}"/>
                </a:ext>
              </a:extLst>
            </p:cNvPr>
            <p:cNvSpPr/>
            <p:nvPr/>
          </p:nvSpPr>
          <p:spPr>
            <a:xfrm>
              <a:off x="16035323" y="1258408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09E567E5-7904-54DE-10A6-48C20331BBF0}"/>
                </a:ext>
              </a:extLst>
            </p:cNvPr>
            <p:cNvSpPr/>
            <p:nvPr/>
          </p:nvSpPr>
          <p:spPr>
            <a:xfrm>
              <a:off x="16166620" y="1253259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212D7205-15A9-359D-2AA6-7B2E244904DB}"/>
                </a:ext>
              </a:extLst>
            </p:cNvPr>
            <p:cNvSpPr/>
            <p:nvPr/>
          </p:nvSpPr>
          <p:spPr>
            <a:xfrm>
              <a:off x="16166620" y="1258408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977592B2-9D86-3443-D484-3AF0A9E78921}"/>
                </a:ext>
              </a:extLst>
            </p:cNvPr>
            <p:cNvSpPr/>
            <p:nvPr/>
          </p:nvSpPr>
          <p:spPr>
            <a:xfrm>
              <a:off x="16238704" y="1255834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4A4D4463-3755-E249-4A55-4D3DA867C938}"/>
                </a:ext>
              </a:extLst>
            </p:cNvPr>
            <p:cNvSpPr/>
            <p:nvPr/>
          </p:nvSpPr>
          <p:spPr>
            <a:xfrm>
              <a:off x="16037898" y="1267934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1E3BB0BD-2B37-3C42-7833-93FE9F02BAFA}"/>
                </a:ext>
              </a:extLst>
            </p:cNvPr>
            <p:cNvSpPr/>
            <p:nvPr/>
          </p:nvSpPr>
          <p:spPr>
            <a:xfrm>
              <a:off x="16182066" y="1279776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8AE0A81A-45F0-D6FA-C5A2-EAB57F5790E6}"/>
                </a:ext>
              </a:extLst>
            </p:cNvPr>
            <p:cNvSpPr/>
            <p:nvPr/>
          </p:nvSpPr>
          <p:spPr>
            <a:xfrm>
              <a:off x="15922048" y="1264844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BB16FFCA-8BA8-B3F4-5601-D9D80071EC59}"/>
                </a:ext>
              </a:extLst>
            </p:cNvPr>
            <p:cNvSpPr/>
            <p:nvPr/>
          </p:nvSpPr>
          <p:spPr>
            <a:xfrm>
              <a:off x="15685200" y="1265359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62D70819-41DC-87A9-96E8-BEA7DF19D6BA}"/>
                </a:ext>
              </a:extLst>
            </p:cNvPr>
            <p:cNvSpPr/>
            <p:nvPr/>
          </p:nvSpPr>
          <p:spPr>
            <a:xfrm>
              <a:off x="15644009" y="1265874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8D0DFF0D-DFF0-3C0A-E44A-774710BCD684}"/>
                </a:ext>
              </a:extLst>
            </p:cNvPr>
            <p:cNvSpPr/>
            <p:nvPr/>
          </p:nvSpPr>
          <p:spPr>
            <a:xfrm>
              <a:off x="15644009" y="1262270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5D4D4490-BCAB-7B60-75F2-185BB3D64B20}"/>
                </a:ext>
              </a:extLst>
            </p:cNvPr>
            <p:cNvSpPr/>
            <p:nvPr/>
          </p:nvSpPr>
          <p:spPr>
            <a:xfrm>
              <a:off x="15646584" y="1271023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A570FF5C-0AAB-31A6-34CC-4397D5F64A9C}"/>
                </a:ext>
              </a:extLst>
            </p:cNvPr>
            <p:cNvSpPr/>
            <p:nvPr/>
          </p:nvSpPr>
          <p:spPr>
            <a:xfrm>
              <a:off x="15754710" y="12697363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7FCC8271-BCE3-7A0C-F92F-C5D728214A66}"/>
                </a:ext>
              </a:extLst>
            </p:cNvPr>
            <p:cNvSpPr/>
            <p:nvPr/>
          </p:nvSpPr>
          <p:spPr>
            <a:xfrm>
              <a:off x="15754710" y="1273083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5D3AD7AE-0C09-5C31-352B-85908942D961}"/>
                </a:ext>
              </a:extLst>
            </p:cNvPr>
            <p:cNvSpPr/>
            <p:nvPr/>
          </p:nvSpPr>
          <p:spPr>
            <a:xfrm>
              <a:off x="15826794" y="1274627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D98A1A17-94A8-7DF9-2ECA-ED5DBB353B72}"/>
                </a:ext>
              </a:extLst>
            </p:cNvPr>
            <p:cNvSpPr/>
            <p:nvPr/>
          </p:nvSpPr>
          <p:spPr>
            <a:xfrm>
              <a:off x="15790752" y="1276944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4EB38F80-621D-5F7B-F7BB-E83EC87F484F}"/>
                </a:ext>
              </a:extLst>
            </p:cNvPr>
            <p:cNvSpPr/>
            <p:nvPr/>
          </p:nvSpPr>
          <p:spPr>
            <a:xfrm>
              <a:off x="15754710" y="1278231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FB5DB189-223E-8A50-F1FC-C0F7DAB739B8}"/>
                </a:ext>
              </a:extLst>
            </p:cNvPr>
            <p:cNvSpPr/>
            <p:nvPr/>
          </p:nvSpPr>
          <p:spPr>
            <a:xfrm>
              <a:off x="15759859" y="1282865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97097EBD-3D42-AC62-7EBB-3DCC957D6570}"/>
                </a:ext>
              </a:extLst>
            </p:cNvPr>
            <p:cNvSpPr/>
            <p:nvPr/>
          </p:nvSpPr>
          <p:spPr>
            <a:xfrm>
              <a:off x="15834518" y="1284668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F9C684F-448A-C4FF-22AE-E94912C549B8}"/>
                </a:ext>
              </a:extLst>
            </p:cNvPr>
            <p:cNvSpPr/>
            <p:nvPr/>
          </p:nvSpPr>
          <p:spPr>
            <a:xfrm>
              <a:off x="15651733" y="1279261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D8F80D78-20A9-25DF-7986-4E31268D8CA1}"/>
                </a:ext>
              </a:extLst>
            </p:cNvPr>
            <p:cNvSpPr/>
            <p:nvPr/>
          </p:nvSpPr>
          <p:spPr>
            <a:xfrm>
              <a:off x="15656881" y="1283380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E24273FD-1E87-AA39-3AE7-37990AEF130E}"/>
                </a:ext>
              </a:extLst>
            </p:cNvPr>
            <p:cNvSpPr/>
            <p:nvPr/>
          </p:nvSpPr>
          <p:spPr>
            <a:xfrm>
              <a:off x="15687775" y="1291361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E7D3BF84-9DEF-95F4-4B5D-AD2DA93319E0}"/>
                </a:ext>
              </a:extLst>
            </p:cNvPr>
            <p:cNvSpPr/>
            <p:nvPr/>
          </p:nvSpPr>
          <p:spPr>
            <a:xfrm>
              <a:off x="15765008" y="1297797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CD5A0078-E2B8-C313-6E38-09F51ED14E02}"/>
                </a:ext>
              </a:extLst>
            </p:cNvPr>
            <p:cNvSpPr/>
            <p:nvPr/>
          </p:nvSpPr>
          <p:spPr>
            <a:xfrm>
              <a:off x="15579648" y="1295995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95D1910E-AFEE-1FC6-588A-A0A9ECCF36FC}"/>
                </a:ext>
              </a:extLst>
            </p:cNvPr>
            <p:cNvSpPr/>
            <p:nvPr/>
          </p:nvSpPr>
          <p:spPr>
            <a:xfrm>
              <a:off x="15463799" y="1271795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077C91C2-AE76-2184-83CE-2DCCD3E1C634}"/>
                </a:ext>
              </a:extLst>
            </p:cNvPr>
            <p:cNvSpPr/>
            <p:nvPr/>
          </p:nvSpPr>
          <p:spPr>
            <a:xfrm>
              <a:off x="15474097" y="1279261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7768D7F1-961A-E0B2-5FDD-54F0E2514826}"/>
                </a:ext>
              </a:extLst>
            </p:cNvPr>
            <p:cNvSpPr/>
            <p:nvPr/>
          </p:nvSpPr>
          <p:spPr>
            <a:xfrm>
              <a:off x="15450927" y="12810638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B309654B-7B77-0F95-1C14-164CCDE1234D}"/>
                </a:ext>
              </a:extLst>
            </p:cNvPr>
            <p:cNvSpPr/>
            <p:nvPr/>
          </p:nvSpPr>
          <p:spPr>
            <a:xfrm>
              <a:off x="15386566" y="12774596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BF716FCE-CC17-123A-BB2F-4A24247A7E82}"/>
                </a:ext>
              </a:extLst>
            </p:cNvPr>
            <p:cNvSpPr/>
            <p:nvPr/>
          </p:nvSpPr>
          <p:spPr>
            <a:xfrm>
              <a:off x="15378842" y="1287499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3C6ED1B-AA45-AF6B-2D8C-1CC5E4BEBEFF}"/>
                </a:ext>
              </a:extLst>
            </p:cNvPr>
            <p:cNvSpPr/>
            <p:nvPr/>
          </p:nvSpPr>
          <p:spPr>
            <a:xfrm>
              <a:off x="15432906" y="1287499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4EBA52FD-C32F-4FEB-D957-836CADFA657B}"/>
                </a:ext>
              </a:extLst>
            </p:cNvPr>
            <p:cNvSpPr/>
            <p:nvPr/>
          </p:nvSpPr>
          <p:spPr>
            <a:xfrm>
              <a:off x="15479245" y="1289816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7F93892B-4EFB-15BB-5D75-7C92754D7481}"/>
                </a:ext>
              </a:extLst>
            </p:cNvPr>
            <p:cNvSpPr/>
            <p:nvPr/>
          </p:nvSpPr>
          <p:spPr>
            <a:xfrm>
              <a:off x="15373694" y="12941934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40F7FD12-9E52-94BA-1797-7352AC2F76C3}"/>
                </a:ext>
              </a:extLst>
            </p:cNvPr>
            <p:cNvSpPr/>
            <p:nvPr/>
          </p:nvSpPr>
          <p:spPr>
            <a:xfrm>
              <a:off x="15278439" y="1296253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C79DB0DF-16ED-A4A6-5133-966B5E2F4013}"/>
                </a:ext>
              </a:extLst>
            </p:cNvPr>
            <p:cNvSpPr/>
            <p:nvPr/>
          </p:nvSpPr>
          <p:spPr>
            <a:xfrm>
              <a:off x="15232100" y="12869850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825707D2-7F16-25D3-44E4-1545C8F828F8}"/>
                </a:ext>
              </a:extLst>
            </p:cNvPr>
            <p:cNvSpPr/>
            <p:nvPr/>
          </p:nvSpPr>
          <p:spPr>
            <a:xfrm>
              <a:off x="15268142" y="1280291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F9A51BA5-7BF8-8878-BB39-89F301BCB9D9}"/>
                </a:ext>
              </a:extLst>
            </p:cNvPr>
            <p:cNvSpPr/>
            <p:nvPr/>
          </p:nvSpPr>
          <p:spPr>
            <a:xfrm>
              <a:off x="15237248" y="1277202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B6F21E09-E3BD-A289-CC36-C9C77B94008F}"/>
                </a:ext>
              </a:extLst>
            </p:cNvPr>
            <p:cNvSpPr/>
            <p:nvPr/>
          </p:nvSpPr>
          <p:spPr>
            <a:xfrm>
              <a:off x="15134271" y="12802915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5F3C0396-7DDA-ABFD-5451-2163B56D420E}"/>
                </a:ext>
              </a:extLst>
            </p:cNvPr>
            <p:cNvSpPr/>
            <p:nvPr/>
          </p:nvSpPr>
          <p:spPr>
            <a:xfrm>
              <a:off x="15072485" y="1281836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2ADD7C9C-E503-3C82-3A03-3F91686C24DE}"/>
                </a:ext>
              </a:extLst>
            </p:cNvPr>
            <p:cNvSpPr/>
            <p:nvPr/>
          </p:nvSpPr>
          <p:spPr>
            <a:xfrm>
              <a:off x="15072485" y="12911041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561A13C5-89DA-BED6-CCE3-26FA2A26FF73}"/>
                </a:ext>
              </a:extLst>
            </p:cNvPr>
            <p:cNvSpPr/>
            <p:nvPr/>
          </p:nvSpPr>
          <p:spPr>
            <a:xfrm>
              <a:off x="15105952" y="12862127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5998E5C5-14C7-C3F6-1796-4430366A09D1}"/>
                </a:ext>
              </a:extLst>
            </p:cNvPr>
            <p:cNvSpPr/>
            <p:nvPr/>
          </p:nvSpPr>
          <p:spPr>
            <a:xfrm>
              <a:off x="15105952" y="12952232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6B39E251-560C-9360-661E-69422A4DB383}"/>
                </a:ext>
              </a:extLst>
            </p:cNvPr>
            <p:cNvSpPr/>
            <p:nvPr/>
          </p:nvSpPr>
          <p:spPr>
            <a:xfrm>
              <a:off x="15314482" y="13171059"/>
              <a:ext cx="61200" cy="61200"/>
            </a:xfrm>
            <a:prstGeom prst="ellipse">
              <a:avLst/>
            </a:prstGeom>
            <a:solidFill>
              <a:srgbClr val="36738F"/>
            </a:solidFill>
            <a:ln>
              <a:solidFill>
                <a:srgbClr val="3673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67055ABD-276F-7305-89A0-0EF6C5C44919}"/>
                </a:ext>
              </a:extLst>
            </p:cNvPr>
            <p:cNvCxnSpPr>
              <a:cxnSpLocks/>
            </p:cNvCxnSpPr>
            <p:nvPr/>
          </p:nvCxnSpPr>
          <p:spPr>
            <a:xfrm>
              <a:off x="13854013" y="10720217"/>
              <a:ext cx="2406070" cy="2415416"/>
            </a:xfrm>
            <a:prstGeom prst="line">
              <a:avLst/>
            </a:prstGeom>
            <a:ln w="76200">
              <a:solidFill>
                <a:srgbClr val="3673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03A578DC-EDD2-CE3E-F25C-6C60AB1E7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99479" y="11096064"/>
              <a:ext cx="120978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Freeform 397">
              <a:extLst>
                <a:ext uri="{FF2B5EF4-FFF2-40B4-BE49-F238E27FC236}">
                  <a16:creationId xmlns:a16="http://schemas.microsoft.com/office/drawing/2014/main" id="{EEC8D0E5-FDE1-B315-FE61-31E74EB2AE38}"/>
                </a:ext>
              </a:extLst>
            </p:cNvPr>
            <p:cNvSpPr/>
            <p:nvPr/>
          </p:nvSpPr>
          <p:spPr>
            <a:xfrm>
              <a:off x="15068714" y="14060668"/>
              <a:ext cx="130348" cy="145952"/>
            </a:xfrm>
            <a:custGeom>
              <a:avLst/>
              <a:gdLst>
                <a:gd name="connsiteX0" fmla="*/ 618 w 59856"/>
                <a:gd name="connsiteY0" fmla="*/ 58853 h 58824"/>
                <a:gd name="connsiteX1" fmla="*/ 60475 w 59856"/>
                <a:gd name="connsiteY1" fmla="*/ 29 h 58824"/>
                <a:gd name="connsiteX2" fmla="*/ 618 w 59856"/>
                <a:gd name="connsiteY2" fmla="*/ 29 h 58824"/>
                <a:gd name="connsiteX3" fmla="*/ 60475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618" y="58853"/>
                  </a:moveTo>
                  <a:lnTo>
                    <a:pt x="60475" y="29"/>
                  </a:lnTo>
                  <a:moveTo>
                    <a:pt x="618" y="29"/>
                  </a:moveTo>
                  <a:lnTo>
                    <a:pt x="60475" y="58853"/>
                  </a:lnTo>
                </a:path>
              </a:pathLst>
            </a:custGeom>
            <a:solidFill>
              <a:srgbClr val="A9A9A9"/>
            </a:solidFill>
            <a:ln w="50800" cap="flat">
              <a:solidFill>
                <a:srgbClr val="37738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sz="3200"/>
            </a:p>
          </p:txBody>
        </p: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3ACBFF8E-E75C-C9EA-5E99-E61A80E1B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04846" y="13440713"/>
              <a:ext cx="0" cy="92609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DB462535-3E49-4050-365B-1F7F1271B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93887" y="13440516"/>
              <a:ext cx="0" cy="92609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4166021F-CBF2-6FF2-B3D3-EA68687BC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99479" y="12264279"/>
              <a:ext cx="120978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D15BF0E8-B422-F5C5-3688-31A334125B40}"/>
                </a:ext>
              </a:extLst>
            </p:cNvPr>
            <p:cNvSpPr txBox="1"/>
            <p:nvPr/>
          </p:nvSpPr>
          <p:spPr>
            <a:xfrm>
              <a:off x="13446014" y="13483710"/>
              <a:ext cx="93326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Entry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943B9FA0-1805-1A19-3937-1D9592566FB7}"/>
                </a:ext>
              </a:extLst>
            </p:cNvPr>
            <p:cNvSpPr txBox="1"/>
            <p:nvPr/>
          </p:nvSpPr>
          <p:spPr>
            <a:xfrm>
              <a:off x="15918668" y="13486179"/>
              <a:ext cx="7184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Exit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0747D38E-D0F8-151E-5C18-BFD2FEFADC3E}"/>
                </a:ext>
              </a:extLst>
            </p:cNvPr>
            <p:cNvSpPr txBox="1"/>
            <p:nvPr/>
          </p:nvSpPr>
          <p:spPr>
            <a:xfrm rot="16200000">
              <a:off x="12298298" y="11932837"/>
              <a:ext cx="135966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θ-</a:t>
              </a:r>
              <a:r>
                <a:rPr lang="en-GB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phase</a:t>
              </a: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BB6C072A-752A-1C9D-664E-DA2570D6D370}"/>
                </a:ext>
              </a:extLst>
            </p:cNvPr>
            <p:cNvSpPr txBox="1"/>
            <p:nvPr/>
          </p:nvSpPr>
          <p:spPr>
            <a:xfrm>
              <a:off x="13306356" y="13168000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9DCBFE2F-25ED-D745-DE0D-62047C78DDB4}"/>
                </a:ext>
              </a:extLst>
            </p:cNvPr>
            <p:cNvSpPr txBox="1"/>
            <p:nvPr/>
          </p:nvSpPr>
          <p:spPr>
            <a:xfrm>
              <a:off x="13289731" y="12004219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π</a:t>
              </a:r>
              <a:endParaRPr lang="en-GB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0D15B460-FFC2-EDC3-0E50-BC662657D696}"/>
                </a:ext>
              </a:extLst>
            </p:cNvPr>
            <p:cNvSpPr txBox="1"/>
            <p:nvPr/>
          </p:nvSpPr>
          <p:spPr>
            <a:xfrm>
              <a:off x="13123481" y="10823812"/>
              <a:ext cx="53893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2</a:t>
              </a:r>
              <a:r>
                <a:rPr lang="el-G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π</a:t>
              </a:r>
              <a:endParaRPr lang="en-GB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06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roup 416">
            <a:extLst>
              <a:ext uri="{FF2B5EF4-FFF2-40B4-BE49-F238E27FC236}">
                <a16:creationId xmlns:a16="http://schemas.microsoft.com/office/drawing/2014/main" id="{80ABD7B7-F408-5093-44C1-E77403B7BE76}"/>
              </a:ext>
            </a:extLst>
          </p:cNvPr>
          <p:cNvGrpSpPr/>
          <p:nvPr/>
        </p:nvGrpSpPr>
        <p:grpSpPr>
          <a:xfrm>
            <a:off x="67510" y="1182810"/>
            <a:ext cx="11852601" cy="4312113"/>
            <a:chOff x="17364052" y="10116707"/>
            <a:chExt cx="11852601" cy="431211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9EFB0FD-BF6C-CE53-ED5A-788F5BDB26D8}"/>
                </a:ext>
              </a:extLst>
            </p:cNvPr>
            <p:cNvSpPr/>
            <p:nvPr/>
          </p:nvSpPr>
          <p:spPr>
            <a:xfrm>
              <a:off x="17811006" y="13391888"/>
              <a:ext cx="10945414" cy="653499"/>
            </a:xfrm>
            <a:custGeom>
              <a:avLst/>
              <a:gdLst>
                <a:gd name="connsiteX0" fmla="*/ 0 w 10945414"/>
                <a:gd name="connsiteY0" fmla="*/ 653500 h 653499"/>
                <a:gd name="connsiteX1" fmla="*/ 10945414 w 10945414"/>
                <a:gd name="connsiteY1" fmla="*/ 653500 h 653499"/>
                <a:gd name="connsiteX2" fmla="*/ 10945414 w 10945414"/>
                <a:gd name="connsiteY2" fmla="*/ 0 h 653499"/>
                <a:gd name="connsiteX3" fmla="*/ 0 w 10945414"/>
                <a:gd name="connsiteY3" fmla="*/ 0 h 65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5414" h="653499">
                  <a:moveTo>
                    <a:pt x="0" y="653500"/>
                  </a:moveTo>
                  <a:lnTo>
                    <a:pt x="10945414" y="653500"/>
                  </a:lnTo>
                  <a:lnTo>
                    <a:pt x="1094541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94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AD4614C-4593-712C-5ECA-2B6D80E290A6}"/>
                </a:ext>
              </a:extLst>
            </p:cNvPr>
            <p:cNvSpPr/>
            <p:nvPr/>
          </p:nvSpPr>
          <p:spPr>
            <a:xfrm>
              <a:off x="17860986" y="13481277"/>
              <a:ext cx="10868006" cy="474720"/>
            </a:xfrm>
            <a:custGeom>
              <a:avLst/>
              <a:gdLst>
                <a:gd name="connsiteX0" fmla="*/ 0 w 10845455"/>
                <a:gd name="connsiteY0" fmla="*/ 474720 h 474720"/>
                <a:gd name="connsiteX1" fmla="*/ 0 w 10845455"/>
                <a:gd name="connsiteY1" fmla="*/ 474720 h 474720"/>
                <a:gd name="connsiteX2" fmla="*/ 10856 w 10845455"/>
                <a:gd name="connsiteY2" fmla="*/ 474720 h 474720"/>
                <a:gd name="connsiteX3" fmla="*/ 21712 w 10845455"/>
                <a:gd name="connsiteY3" fmla="*/ 474720 h 474720"/>
                <a:gd name="connsiteX4" fmla="*/ 32569 w 10845455"/>
                <a:gd name="connsiteY4" fmla="*/ 474720 h 474720"/>
                <a:gd name="connsiteX5" fmla="*/ 43426 w 10845455"/>
                <a:gd name="connsiteY5" fmla="*/ 474720 h 474720"/>
                <a:gd name="connsiteX6" fmla="*/ 54281 w 10845455"/>
                <a:gd name="connsiteY6" fmla="*/ 474720 h 474720"/>
                <a:gd name="connsiteX7" fmla="*/ 65138 w 10845455"/>
                <a:gd name="connsiteY7" fmla="*/ 474720 h 474720"/>
                <a:gd name="connsiteX8" fmla="*/ 75994 w 10845455"/>
                <a:gd name="connsiteY8" fmla="*/ 474720 h 474720"/>
                <a:gd name="connsiteX9" fmla="*/ 86850 w 10845455"/>
                <a:gd name="connsiteY9" fmla="*/ 474720 h 474720"/>
                <a:gd name="connsiteX10" fmla="*/ 97707 w 10845455"/>
                <a:gd name="connsiteY10" fmla="*/ 474720 h 474720"/>
                <a:gd name="connsiteX11" fmla="*/ 108563 w 10845455"/>
                <a:gd name="connsiteY11" fmla="*/ 474720 h 474720"/>
                <a:gd name="connsiteX12" fmla="*/ 119419 w 10845455"/>
                <a:gd name="connsiteY12" fmla="*/ 474720 h 474720"/>
                <a:gd name="connsiteX13" fmla="*/ 130276 w 10845455"/>
                <a:gd name="connsiteY13" fmla="*/ 474720 h 474720"/>
                <a:gd name="connsiteX14" fmla="*/ 141132 w 10845455"/>
                <a:gd name="connsiteY14" fmla="*/ 474720 h 474720"/>
                <a:gd name="connsiteX15" fmla="*/ 151988 w 10845455"/>
                <a:gd name="connsiteY15" fmla="*/ 474720 h 474720"/>
                <a:gd name="connsiteX16" fmla="*/ 162845 w 10845455"/>
                <a:gd name="connsiteY16" fmla="*/ 474720 h 474720"/>
                <a:gd name="connsiteX17" fmla="*/ 173701 w 10845455"/>
                <a:gd name="connsiteY17" fmla="*/ 474720 h 474720"/>
                <a:gd name="connsiteX18" fmla="*/ 184557 w 10845455"/>
                <a:gd name="connsiteY18" fmla="*/ 474720 h 474720"/>
                <a:gd name="connsiteX19" fmla="*/ 195414 w 10845455"/>
                <a:gd name="connsiteY19" fmla="*/ 474720 h 474720"/>
                <a:gd name="connsiteX20" fmla="*/ 206270 w 10845455"/>
                <a:gd name="connsiteY20" fmla="*/ 474720 h 474720"/>
                <a:gd name="connsiteX21" fmla="*/ 217126 w 10845455"/>
                <a:gd name="connsiteY21" fmla="*/ 474720 h 474720"/>
                <a:gd name="connsiteX22" fmla="*/ 227982 w 10845455"/>
                <a:gd name="connsiteY22" fmla="*/ 474720 h 474720"/>
                <a:gd name="connsiteX23" fmla="*/ 238839 w 10845455"/>
                <a:gd name="connsiteY23" fmla="*/ 474720 h 474720"/>
                <a:gd name="connsiteX24" fmla="*/ 249695 w 10845455"/>
                <a:gd name="connsiteY24" fmla="*/ 474720 h 474720"/>
                <a:gd name="connsiteX25" fmla="*/ 260551 w 10845455"/>
                <a:gd name="connsiteY25" fmla="*/ 474719 h 474720"/>
                <a:gd name="connsiteX26" fmla="*/ 271408 w 10845455"/>
                <a:gd name="connsiteY26" fmla="*/ 474719 h 474720"/>
                <a:gd name="connsiteX27" fmla="*/ 282264 w 10845455"/>
                <a:gd name="connsiteY27" fmla="*/ 474719 h 474720"/>
                <a:gd name="connsiteX28" fmla="*/ 293120 w 10845455"/>
                <a:gd name="connsiteY28" fmla="*/ 474719 h 474720"/>
                <a:gd name="connsiteX29" fmla="*/ 303977 w 10845455"/>
                <a:gd name="connsiteY29" fmla="*/ 474719 h 474720"/>
                <a:gd name="connsiteX30" fmla="*/ 314833 w 10845455"/>
                <a:gd name="connsiteY30" fmla="*/ 474719 h 474720"/>
                <a:gd name="connsiteX31" fmla="*/ 325689 w 10845455"/>
                <a:gd name="connsiteY31" fmla="*/ 474719 h 474720"/>
                <a:gd name="connsiteX32" fmla="*/ 336546 w 10845455"/>
                <a:gd name="connsiteY32" fmla="*/ 474719 h 474720"/>
                <a:gd name="connsiteX33" fmla="*/ 347402 w 10845455"/>
                <a:gd name="connsiteY33" fmla="*/ 474719 h 474720"/>
                <a:gd name="connsiteX34" fmla="*/ 358258 w 10845455"/>
                <a:gd name="connsiteY34" fmla="*/ 474719 h 474720"/>
                <a:gd name="connsiteX35" fmla="*/ 369115 w 10845455"/>
                <a:gd name="connsiteY35" fmla="*/ 474719 h 474720"/>
                <a:gd name="connsiteX36" fmla="*/ 379971 w 10845455"/>
                <a:gd name="connsiteY36" fmla="*/ 474719 h 474720"/>
                <a:gd name="connsiteX37" fmla="*/ 390827 w 10845455"/>
                <a:gd name="connsiteY37" fmla="*/ 474719 h 474720"/>
                <a:gd name="connsiteX38" fmla="*/ 401684 w 10845455"/>
                <a:gd name="connsiteY38" fmla="*/ 474719 h 474720"/>
                <a:gd name="connsiteX39" fmla="*/ 412540 w 10845455"/>
                <a:gd name="connsiteY39" fmla="*/ 474719 h 474720"/>
                <a:gd name="connsiteX40" fmla="*/ 423396 w 10845455"/>
                <a:gd name="connsiteY40" fmla="*/ 474719 h 474720"/>
                <a:gd name="connsiteX41" fmla="*/ 434253 w 10845455"/>
                <a:gd name="connsiteY41" fmla="*/ 474719 h 474720"/>
                <a:gd name="connsiteX42" fmla="*/ 445109 w 10845455"/>
                <a:gd name="connsiteY42" fmla="*/ 474719 h 474720"/>
                <a:gd name="connsiteX43" fmla="*/ 455965 w 10845455"/>
                <a:gd name="connsiteY43" fmla="*/ 474719 h 474720"/>
                <a:gd name="connsiteX44" fmla="*/ 466821 w 10845455"/>
                <a:gd name="connsiteY44" fmla="*/ 474719 h 474720"/>
                <a:gd name="connsiteX45" fmla="*/ 477678 w 10845455"/>
                <a:gd name="connsiteY45" fmla="*/ 474719 h 474720"/>
                <a:gd name="connsiteX46" fmla="*/ 488534 w 10845455"/>
                <a:gd name="connsiteY46" fmla="*/ 474719 h 474720"/>
                <a:gd name="connsiteX47" fmla="*/ 499390 w 10845455"/>
                <a:gd name="connsiteY47" fmla="*/ 474719 h 474720"/>
                <a:gd name="connsiteX48" fmla="*/ 510247 w 10845455"/>
                <a:gd name="connsiteY48" fmla="*/ 474719 h 474720"/>
                <a:gd name="connsiteX49" fmla="*/ 521103 w 10845455"/>
                <a:gd name="connsiteY49" fmla="*/ 474719 h 474720"/>
                <a:gd name="connsiteX50" fmla="*/ 531959 w 10845455"/>
                <a:gd name="connsiteY50" fmla="*/ 474719 h 474720"/>
                <a:gd name="connsiteX51" fmla="*/ 542816 w 10845455"/>
                <a:gd name="connsiteY51" fmla="*/ 474719 h 474720"/>
                <a:gd name="connsiteX52" fmla="*/ 553672 w 10845455"/>
                <a:gd name="connsiteY52" fmla="*/ 474719 h 474720"/>
                <a:gd name="connsiteX53" fmla="*/ 564528 w 10845455"/>
                <a:gd name="connsiteY53" fmla="*/ 474719 h 474720"/>
                <a:gd name="connsiteX54" fmla="*/ 575385 w 10845455"/>
                <a:gd name="connsiteY54" fmla="*/ 474719 h 474720"/>
                <a:gd name="connsiteX55" fmla="*/ 586241 w 10845455"/>
                <a:gd name="connsiteY55" fmla="*/ 474719 h 474720"/>
                <a:gd name="connsiteX56" fmla="*/ 597097 w 10845455"/>
                <a:gd name="connsiteY56" fmla="*/ 474719 h 474720"/>
                <a:gd name="connsiteX57" fmla="*/ 607954 w 10845455"/>
                <a:gd name="connsiteY57" fmla="*/ 474719 h 474720"/>
                <a:gd name="connsiteX58" fmla="*/ 618810 w 10845455"/>
                <a:gd name="connsiteY58" fmla="*/ 474719 h 474720"/>
                <a:gd name="connsiteX59" fmla="*/ 629666 w 10845455"/>
                <a:gd name="connsiteY59" fmla="*/ 474719 h 474720"/>
                <a:gd name="connsiteX60" fmla="*/ 640523 w 10845455"/>
                <a:gd name="connsiteY60" fmla="*/ 474719 h 474720"/>
                <a:gd name="connsiteX61" fmla="*/ 651380 w 10845455"/>
                <a:gd name="connsiteY61" fmla="*/ 474719 h 474720"/>
                <a:gd name="connsiteX62" fmla="*/ 662236 w 10845455"/>
                <a:gd name="connsiteY62" fmla="*/ 474719 h 474720"/>
                <a:gd name="connsiteX63" fmla="*/ 673093 w 10845455"/>
                <a:gd name="connsiteY63" fmla="*/ 474719 h 474720"/>
                <a:gd name="connsiteX64" fmla="*/ 683950 w 10845455"/>
                <a:gd name="connsiteY64" fmla="*/ 474719 h 474720"/>
                <a:gd name="connsiteX65" fmla="*/ 694806 w 10845455"/>
                <a:gd name="connsiteY65" fmla="*/ 474719 h 474720"/>
                <a:gd name="connsiteX66" fmla="*/ 705663 w 10845455"/>
                <a:gd name="connsiteY66" fmla="*/ 474719 h 474720"/>
                <a:gd name="connsiteX67" fmla="*/ 716519 w 10845455"/>
                <a:gd name="connsiteY67" fmla="*/ 474719 h 474720"/>
                <a:gd name="connsiteX68" fmla="*/ 727376 w 10845455"/>
                <a:gd name="connsiteY68" fmla="*/ 474719 h 474720"/>
                <a:gd name="connsiteX69" fmla="*/ 738232 w 10845455"/>
                <a:gd name="connsiteY69" fmla="*/ 474719 h 474720"/>
                <a:gd name="connsiteX70" fmla="*/ 749089 w 10845455"/>
                <a:gd name="connsiteY70" fmla="*/ 474718 h 474720"/>
                <a:gd name="connsiteX71" fmla="*/ 759939 w 10845455"/>
                <a:gd name="connsiteY71" fmla="*/ 474718 h 474720"/>
                <a:gd name="connsiteX72" fmla="*/ 770795 w 10845455"/>
                <a:gd name="connsiteY72" fmla="*/ 474718 h 474720"/>
                <a:gd name="connsiteX73" fmla="*/ 781652 w 10845455"/>
                <a:gd name="connsiteY73" fmla="*/ 474718 h 474720"/>
                <a:gd name="connsiteX74" fmla="*/ 792508 w 10845455"/>
                <a:gd name="connsiteY74" fmla="*/ 474718 h 474720"/>
                <a:gd name="connsiteX75" fmla="*/ 803365 w 10845455"/>
                <a:gd name="connsiteY75" fmla="*/ 474718 h 474720"/>
                <a:gd name="connsiteX76" fmla="*/ 814221 w 10845455"/>
                <a:gd name="connsiteY76" fmla="*/ 474718 h 474720"/>
                <a:gd name="connsiteX77" fmla="*/ 825078 w 10845455"/>
                <a:gd name="connsiteY77" fmla="*/ 474718 h 474720"/>
                <a:gd name="connsiteX78" fmla="*/ 835934 w 10845455"/>
                <a:gd name="connsiteY78" fmla="*/ 474718 h 474720"/>
                <a:gd name="connsiteX79" fmla="*/ 846791 w 10845455"/>
                <a:gd name="connsiteY79" fmla="*/ 474718 h 474720"/>
                <a:gd name="connsiteX80" fmla="*/ 857648 w 10845455"/>
                <a:gd name="connsiteY80" fmla="*/ 474718 h 474720"/>
                <a:gd name="connsiteX81" fmla="*/ 868504 w 10845455"/>
                <a:gd name="connsiteY81" fmla="*/ 474718 h 474720"/>
                <a:gd name="connsiteX82" fmla="*/ 879361 w 10845455"/>
                <a:gd name="connsiteY82" fmla="*/ 474718 h 474720"/>
                <a:gd name="connsiteX83" fmla="*/ 890217 w 10845455"/>
                <a:gd name="connsiteY83" fmla="*/ 474718 h 474720"/>
                <a:gd name="connsiteX84" fmla="*/ 901074 w 10845455"/>
                <a:gd name="connsiteY84" fmla="*/ 474718 h 474720"/>
                <a:gd name="connsiteX85" fmla="*/ 911930 w 10845455"/>
                <a:gd name="connsiteY85" fmla="*/ 474718 h 474720"/>
                <a:gd name="connsiteX86" fmla="*/ 922787 w 10845455"/>
                <a:gd name="connsiteY86" fmla="*/ 474718 h 474720"/>
                <a:gd name="connsiteX87" fmla="*/ 933644 w 10845455"/>
                <a:gd name="connsiteY87" fmla="*/ 474717 h 474720"/>
                <a:gd name="connsiteX88" fmla="*/ 944500 w 10845455"/>
                <a:gd name="connsiteY88" fmla="*/ 474717 h 474720"/>
                <a:gd name="connsiteX89" fmla="*/ 955357 w 10845455"/>
                <a:gd name="connsiteY89" fmla="*/ 474717 h 474720"/>
                <a:gd name="connsiteX90" fmla="*/ 966213 w 10845455"/>
                <a:gd name="connsiteY90" fmla="*/ 474717 h 474720"/>
                <a:gd name="connsiteX91" fmla="*/ 977070 w 10845455"/>
                <a:gd name="connsiteY91" fmla="*/ 474717 h 474720"/>
                <a:gd name="connsiteX92" fmla="*/ 987926 w 10845455"/>
                <a:gd name="connsiteY92" fmla="*/ 474717 h 474720"/>
                <a:gd name="connsiteX93" fmla="*/ 998783 w 10845455"/>
                <a:gd name="connsiteY93" fmla="*/ 474717 h 474720"/>
                <a:gd name="connsiteX94" fmla="*/ 1009639 w 10845455"/>
                <a:gd name="connsiteY94" fmla="*/ 474717 h 474720"/>
                <a:gd name="connsiteX95" fmla="*/ 1020496 w 10845455"/>
                <a:gd name="connsiteY95" fmla="*/ 474717 h 474720"/>
                <a:gd name="connsiteX96" fmla="*/ 1031353 w 10845455"/>
                <a:gd name="connsiteY96" fmla="*/ 474717 h 474720"/>
                <a:gd name="connsiteX97" fmla="*/ 1042209 w 10845455"/>
                <a:gd name="connsiteY97" fmla="*/ 474717 h 474720"/>
                <a:gd name="connsiteX98" fmla="*/ 1053066 w 10845455"/>
                <a:gd name="connsiteY98" fmla="*/ 474717 h 474720"/>
                <a:gd name="connsiteX99" fmla="*/ 1063915 w 10845455"/>
                <a:gd name="connsiteY99" fmla="*/ 474716 h 474720"/>
                <a:gd name="connsiteX100" fmla="*/ 1074772 w 10845455"/>
                <a:gd name="connsiteY100" fmla="*/ 474716 h 474720"/>
                <a:gd name="connsiteX101" fmla="*/ 1085628 w 10845455"/>
                <a:gd name="connsiteY101" fmla="*/ 474716 h 474720"/>
                <a:gd name="connsiteX102" fmla="*/ 1096485 w 10845455"/>
                <a:gd name="connsiteY102" fmla="*/ 474716 h 474720"/>
                <a:gd name="connsiteX103" fmla="*/ 1107342 w 10845455"/>
                <a:gd name="connsiteY103" fmla="*/ 474715 h 474720"/>
                <a:gd name="connsiteX104" fmla="*/ 1118198 w 10845455"/>
                <a:gd name="connsiteY104" fmla="*/ 474715 h 474720"/>
                <a:gd name="connsiteX105" fmla="*/ 1129055 w 10845455"/>
                <a:gd name="connsiteY105" fmla="*/ 474715 h 474720"/>
                <a:gd name="connsiteX106" fmla="*/ 1139911 w 10845455"/>
                <a:gd name="connsiteY106" fmla="*/ 474715 h 474720"/>
                <a:gd name="connsiteX107" fmla="*/ 1150768 w 10845455"/>
                <a:gd name="connsiteY107" fmla="*/ 474715 h 474720"/>
                <a:gd name="connsiteX108" fmla="*/ 1161624 w 10845455"/>
                <a:gd name="connsiteY108" fmla="*/ 474715 h 474720"/>
                <a:gd name="connsiteX109" fmla="*/ 1172481 w 10845455"/>
                <a:gd name="connsiteY109" fmla="*/ 474715 h 474720"/>
                <a:gd name="connsiteX110" fmla="*/ 1183338 w 10845455"/>
                <a:gd name="connsiteY110" fmla="*/ 474715 h 474720"/>
                <a:gd name="connsiteX111" fmla="*/ 1194194 w 10845455"/>
                <a:gd name="connsiteY111" fmla="*/ 474714 h 474720"/>
                <a:gd name="connsiteX112" fmla="*/ 1205051 w 10845455"/>
                <a:gd name="connsiteY112" fmla="*/ 474714 h 474720"/>
                <a:gd name="connsiteX113" fmla="*/ 1215907 w 10845455"/>
                <a:gd name="connsiteY113" fmla="*/ 474714 h 474720"/>
                <a:gd name="connsiteX114" fmla="*/ 1226764 w 10845455"/>
                <a:gd name="connsiteY114" fmla="*/ 474714 h 474720"/>
                <a:gd name="connsiteX115" fmla="*/ 1237620 w 10845455"/>
                <a:gd name="connsiteY115" fmla="*/ 474714 h 474720"/>
                <a:gd name="connsiteX116" fmla="*/ 1248477 w 10845455"/>
                <a:gd name="connsiteY116" fmla="*/ 474714 h 474720"/>
                <a:gd name="connsiteX117" fmla="*/ 1259333 w 10845455"/>
                <a:gd name="connsiteY117" fmla="*/ 474713 h 474720"/>
                <a:gd name="connsiteX118" fmla="*/ 1270190 w 10845455"/>
                <a:gd name="connsiteY118" fmla="*/ 474713 h 474720"/>
                <a:gd name="connsiteX119" fmla="*/ 1281047 w 10845455"/>
                <a:gd name="connsiteY119" fmla="*/ 474713 h 474720"/>
                <a:gd name="connsiteX120" fmla="*/ 1291903 w 10845455"/>
                <a:gd name="connsiteY120" fmla="*/ 474713 h 474720"/>
                <a:gd name="connsiteX121" fmla="*/ 1302760 w 10845455"/>
                <a:gd name="connsiteY121" fmla="*/ 474713 h 474720"/>
                <a:gd name="connsiteX122" fmla="*/ 1313616 w 10845455"/>
                <a:gd name="connsiteY122" fmla="*/ 474712 h 474720"/>
                <a:gd name="connsiteX123" fmla="*/ 1324473 w 10845455"/>
                <a:gd name="connsiteY123" fmla="*/ 474712 h 474720"/>
                <a:gd name="connsiteX124" fmla="*/ 1335329 w 10845455"/>
                <a:gd name="connsiteY124" fmla="*/ 474711 h 474720"/>
                <a:gd name="connsiteX125" fmla="*/ 1346186 w 10845455"/>
                <a:gd name="connsiteY125" fmla="*/ 474711 h 474720"/>
                <a:gd name="connsiteX126" fmla="*/ 1357036 w 10845455"/>
                <a:gd name="connsiteY126" fmla="*/ 474711 h 474720"/>
                <a:gd name="connsiteX127" fmla="*/ 1367892 w 10845455"/>
                <a:gd name="connsiteY127" fmla="*/ 474711 h 474720"/>
                <a:gd name="connsiteX128" fmla="*/ 1378749 w 10845455"/>
                <a:gd name="connsiteY128" fmla="*/ 474710 h 474720"/>
                <a:gd name="connsiteX129" fmla="*/ 1389605 w 10845455"/>
                <a:gd name="connsiteY129" fmla="*/ 474710 h 474720"/>
                <a:gd name="connsiteX130" fmla="*/ 1400462 w 10845455"/>
                <a:gd name="connsiteY130" fmla="*/ 474710 h 474720"/>
                <a:gd name="connsiteX131" fmla="*/ 1411318 w 10845455"/>
                <a:gd name="connsiteY131" fmla="*/ 474710 h 474720"/>
                <a:gd name="connsiteX132" fmla="*/ 1422175 w 10845455"/>
                <a:gd name="connsiteY132" fmla="*/ 474709 h 474720"/>
                <a:gd name="connsiteX133" fmla="*/ 1433032 w 10845455"/>
                <a:gd name="connsiteY133" fmla="*/ 474709 h 474720"/>
                <a:gd name="connsiteX134" fmla="*/ 1443888 w 10845455"/>
                <a:gd name="connsiteY134" fmla="*/ 474708 h 474720"/>
                <a:gd name="connsiteX135" fmla="*/ 1454745 w 10845455"/>
                <a:gd name="connsiteY135" fmla="*/ 474708 h 474720"/>
                <a:gd name="connsiteX136" fmla="*/ 1465601 w 10845455"/>
                <a:gd name="connsiteY136" fmla="*/ 474708 h 474720"/>
                <a:gd name="connsiteX137" fmla="*/ 1476458 w 10845455"/>
                <a:gd name="connsiteY137" fmla="*/ 474707 h 474720"/>
                <a:gd name="connsiteX138" fmla="*/ 1487314 w 10845455"/>
                <a:gd name="connsiteY138" fmla="*/ 474707 h 474720"/>
                <a:gd name="connsiteX139" fmla="*/ 1498171 w 10845455"/>
                <a:gd name="connsiteY139" fmla="*/ 474707 h 474720"/>
                <a:gd name="connsiteX140" fmla="*/ 1509028 w 10845455"/>
                <a:gd name="connsiteY140" fmla="*/ 474706 h 474720"/>
                <a:gd name="connsiteX141" fmla="*/ 1519884 w 10845455"/>
                <a:gd name="connsiteY141" fmla="*/ 474706 h 474720"/>
                <a:gd name="connsiteX142" fmla="*/ 1530741 w 10845455"/>
                <a:gd name="connsiteY142" fmla="*/ 474705 h 474720"/>
                <a:gd name="connsiteX143" fmla="*/ 1541597 w 10845455"/>
                <a:gd name="connsiteY143" fmla="*/ 474705 h 474720"/>
                <a:gd name="connsiteX144" fmla="*/ 1552454 w 10845455"/>
                <a:gd name="connsiteY144" fmla="*/ 474704 h 474720"/>
                <a:gd name="connsiteX145" fmla="*/ 1563310 w 10845455"/>
                <a:gd name="connsiteY145" fmla="*/ 474704 h 474720"/>
                <a:gd name="connsiteX146" fmla="*/ 1574167 w 10845455"/>
                <a:gd name="connsiteY146" fmla="*/ 474703 h 474720"/>
                <a:gd name="connsiteX147" fmla="*/ 1585023 w 10845455"/>
                <a:gd name="connsiteY147" fmla="*/ 474703 h 474720"/>
                <a:gd name="connsiteX148" fmla="*/ 1595880 w 10845455"/>
                <a:gd name="connsiteY148" fmla="*/ 474702 h 474720"/>
                <a:gd name="connsiteX149" fmla="*/ 1606737 w 10845455"/>
                <a:gd name="connsiteY149" fmla="*/ 474701 h 474720"/>
                <a:gd name="connsiteX150" fmla="*/ 1617593 w 10845455"/>
                <a:gd name="connsiteY150" fmla="*/ 474701 h 474720"/>
                <a:gd name="connsiteX151" fmla="*/ 1628450 w 10845455"/>
                <a:gd name="connsiteY151" fmla="*/ 474700 h 474720"/>
                <a:gd name="connsiteX152" fmla="*/ 1639306 w 10845455"/>
                <a:gd name="connsiteY152" fmla="*/ 474700 h 474720"/>
                <a:gd name="connsiteX153" fmla="*/ 1650163 w 10845455"/>
                <a:gd name="connsiteY153" fmla="*/ 474699 h 474720"/>
                <a:gd name="connsiteX154" fmla="*/ 1661012 w 10845455"/>
                <a:gd name="connsiteY154" fmla="*/ 474699 h 474720"/>
                <a:gd name="connsiteX155" fmla="*/ 1671869 w 10845455"/>
                <a:gd name="connsiteY155" fmla="*/ 474698 h 474720"/>
                <a:gd name="connsiteX156" fmla="*/ 1682726 w 10845455"/>
                <a:gd name="connsiteY156" fmla="*/ 474697 h 474720"/>
                <a:gd name="connsiteX157" fmla="*/ 1693582 w 10845455"/>
                <a:gd name="connsiteY157" fmla="*/ 474697 h 474720"/>
                <a:gd name="connsiteX158" fmla="*/ 1704439 w 10845455"/>
                <a:gd name="connsiteY158" fmla="*/ 474696 h 474720"/>
                <a:gd name="connsiteX159" fmla="*/ 1715295 w 10845455"/>
                <a:gd name="connsiteY159" fmla="*/ 474695 h 474720"/>
                <a:gd name="connsiteX160" fmla="*/ 1726152 w 10845455"/>
                <a:gd name="connsiteY160" fmla="*/ 474694 h 474720"/>
                <a:gd name="connsiteX161" fmla="*/ 1737008 w 10845455"/>
                <a:gd name="connsiteY161" fmla="*/ 474694 h 474720"/>
                <a:gd name="connsiteX162" fmla="*/ 1747865 w 10845455"/>
                <a:gd name="connsiteY162" fmla="*/ 474693 h 474720"/>
                <a:gd name="connsiteX163" fmla="*/ 1758722 w 10845455"/>
                <a:gd name="connsiteY163" fmla="*/ 474692 h 474720"/>
                <a:gd name="connsiteX164" fmla="*/ 1769578 w 10845455"/>
                <a:gd name="connsiteY164" fmla="*/ 474691 h 474720"/>
                <a:gd name="connsiteX165" fmla="*/ 1780435 w 10845455"/>
                <a:gd name="connsiteY165" fmla="*/ 474690 h 474720"/>
                <a:gd name="connsiteX166" fmla="*/ 1791291 w 10845455"/>
                <a:gd name="connsiteY166" fmla="*/ 474689 h 474720"/>
                <a:gd name="connsiteX167" fmla="*/ 1802148 w 10845455"/>
                <a:gd name="connsiteY167" fmla="*/ 474689 h 474720"/>
                <a:gd name="connsiteX168" fmla="*/ 1813004 w 10845455"/>
                <a:gd name="connsiteY168" fmla="*/ 474687 h 474720"/>
                <a:gd name="connsiteX169" fmla="*/ 1823861 w 10845455"/>
                <a:gd name="connsiteY169" fmla="*/ 474687 h 474720"/>
                <a:gd name="connsiteX170" fmla="*/ 1834717 w 10845455"/>
                <a:gd name="connsiteY170" fmla="*/ 474686 h 474720"/>
                <a:gd name="connsiteX171" fmla="*/ 1845574 w 10845455"/>
                <a:gd name="connsiteY171" fmla="*/ 474685 h 474720"/>
                <a:gd name="connsiteX172" fmla="*/ 1856431 w 10845455"/>
                <a:gd name="connsiteY172" fmla="*/ 474683 h 474720"/>
                <a:gd name="connsiteX173" fmla="*/ 1867287 w 10845455"/>
                <a:gd name="connsiteY173" fmla="*/ 474683 h 474720"/>
                <a:gd name="connsiteX174" fmla="*/ 1878144 w 10845455"/>
                <a:gd name="connsiteY174" fmla="*/ 474682 h 474720"/>
                <a:gd name="connsiteX175" fmla="*/ 1889000 w 10845455"/>
                <a:gd name="connsiteY175" fmla="*/ 474680 h 474720"/>
                <a:gd name="connsiteX176" fmla="*/ 1899857 w 10845455"/>
                <a:gd name="connsiteY176" fmla="*/ 474679 h 474720"/>
                <a:gd name="connsiteX177" fmla="*/ 1910713 w 10845455"/>
                <a:gd name="connsiteY177" fmla="*/ 474678 h 474720"/>
                <a:gd name="connsiteX178" fmla="*/ 1921570 w 10845455"/>
                <a:gd name="connsiteY178" fmla="*/ 474677 h 474720"/>
                <a:gd name="connsiteX179" fmla="*/ 1932426 w 10845455"/>
                <a:gd name="connsiteY179" fmla="*/ 474675 h 474720"/>
                <a:gd name="connsiteX180" fmla="*/ 1943283 w 10845455"/>
                <a:gd name="connsiteY180" fmla="*/ 474674 h 474720"/>
                <a:gd name="connsiteX181" fmla="*/ 1954140 w 10845455"/>
                <a:gd name="connsiteY181" fmla="*/ 474673 h 474720"/>
                <a:gd name="connsiteX182" fmla="*/ 1964989 w 10845455"/>
                <a:gd name="connsiteY182" fmla="*/ 474672 h 474720"/>
                <a:gd name="connsiteX183" fmla="*/ 1975846 w 10845455"/>
                <a:gd name="connsiteY183" fmla="*/ 474670 h 474720"/>
                <a:gd name="connsiteX184" fmla="*/ 1986702 w 10845455"/>
                <a:gd name="connsiteY184" fmla="*/ 474669 h 474720"/>
                <a:gd name="connsiteX185" fmla="*/ 1997559 w 10845455"/>
                <a:gd name="connsiteY185" fmla="*/ 474667 h 474720"/>
                <a:gd name="connsiteX186" fmla="*/ 2008415 w 10845455"/>
                <a:gd name="connsiteY186" fmla="*/ 474666 h 474720"/>
                <a:gd name="connsiteX187" fmla="*/ 2019272 w 10845455"/>
                <a:gd name="connsiteY187" fmla="*/ 474664 h 474720"/>
                <a:gd name="connsiteX188" fmla="*/ 2030129 w 10845455"/>
                <a:gd name="connsiteY188" fmla="*/ 474662 h 474720"/>
                <a:gd name="connsiteX189" fmla="*/ 2040985 w 10845455"/>
                <a:gd name="connsiteY189" fmla="*/ 474661 h 474720"/>
                <a:gd name="connsiteX190" fmla="*/ 2051842 w 10845455"/>
                <a:gd name="connsiteY190" fmla="*/ 474659 h 474720"/>
                <a:gd name="connsiteX191" fmla="*/ 2062698 w 10845455"/>
                <a:gd name="connsiteY191" fmla="*/ 474657 h 474720"/>
                <a:gd name="connsiteX192" fmla="*/ 2073555 w 10845455"/>
                <a:gd name="connsiteY192" fmla="*/ 474655 h 474720"/>
                <a:gd name="connsiteX193" fmla="*/ 2084411 w 10845455"/>
                <a:gd name="connsiteY193" fmla="*/ 474654 h 474720"/>
                <a:gd name="connsiteX194" fmla="*/ 2095268 w 10845455"/>
                <a:gd name="connsiteY194" fmla="*/ 474652 h 474720"/>
                <a:gd name="connsiteX195" fmla="*/ 2106125 w 10845455"/>
                <a:gd name="connsiteY195" fmla="*/ 474650 h 474720"/>
                <a:gd name="connsiteX196" fmla="*/ 2116981 w 10845455"/>
                <a:gd name="connsiteY196" fmla="*/ 474648 h 474720"/>
                <a:gd name="connsiteX197" fmla="*/ 2127838 w 10845455"/>
                <a:gd name="connsiteY197" fmla="*/ 474646 h 474720"/>
                <a:gd name="connsiteX198" fmla="*/ 2138694 w 10845455"/>
                <a:gd name="connsiteY198" fmla="*/ 474644 h 474720"/>
                <a:gd name="connsiteX199" fmla="*/ 2149551 w 10845455"/>
                <a:gd name="connsiteY199" fmla="*/ 474641 h 474720"/>
                <a:gd name="connsiteX200" fmla="*/ 2160407 w 10845455"/>
                <a:gd name="connsiteY200" fmla="*/ 474639 h 474720"/>
                <a:gd name="connsiteX201" fmla="*/ 2171264 w 10845455"/>
                <a:gd name="connsiteY201" fmla="*/ 474637 h 474720"/>
                <a:gd name="connsiteX202" fmla="*/ 2182121 w 10845455"/>
                <a:gd name="connsiteY202" fmla="*/ 474635 h 474720"/>
                <a:gd name="connsiteX203" fmla="*/ 2192977 w 10845455"/>
                <a:gd name="connsiteY203" fmla="*/ 474633 h 474720"/>
                <a:gd name="connsiteX204" fmla="*/ 2203834 w 10845455"/>
                <a:gd name="connsiteY204" fmla="*/ 474630 h 474720"/>
                <a:gd name="connsiteX205" fmla="*/ 2214690 w 10845455"/>
                <a:gd name="connsiteY205" fmla="*/ 474627 h 474720"/>
                <a:gd name="connsiteX206" fmla="*/ 2225547 w 10845455"/>
                <a:gd name="connsiteY206" fmla="*/ 474625 h 474720"/>
                <a:gd name="connsiteX207" fmla="*/ 2236403 w 10845455"/>
                <a:gd name="connsiteY207" fmla="*/ 474622 h 474720"/>
                <a:gd name="connsiteX208" fmla="*/ 2247260 w 10845455"/>
                <a:gd name="connsiteY208" fmla="*/ 474619 h 474720"/>
                <a:gd name="connsiteX209" fmla="*/ 2258116 w 10845455"/>
                <a:gd name="connsiteY209" fmla="*/ 474617 h 474720"/>
                <a:gd name="connsiteX210" fmla="*/ 2268966 w 10845455"/>
                <a:gd name="connsiteY210" fmla="*/ 474614 h 474720"/>
                <a:gd name="connsiteX211" fmla="*/ 2279823 w 10845455"/>
                <a:gd name="connsiteY211" fmla="*/ 474611 h 474720"/>
                <a:gd name="connsiteX212" fmla="*/ 2290679 w 10845455"/>
                <a:gd name="connsiteY212" fmla="*/ 474608 h 474720"/>
                <a:gd name="connsiteX213" fmla="*/ 2301536 w 10845455"/>
                <a:gd name="connsiteY213" fmla="*/ 474605 h 474720"/>
                <a:gd name="connsiteX214" fmla="*/ 2312392 w 10845455"/>
                <a:gd name="connsiteY214" fmla="*/ 474602 h 474720"/>
                <a:gd name="connsiteX215" fmla="*/ 2323249 w 10845455"/>
                <a:gd name="connsiteY215" fmla="*/ 474598 h 474720"/>
                <a:gd name="connsiteX216" fmla="*/ 2334105 w 10845455"/>
                <a:gd name="connsiteY216" fmla="*/ 474595 h 474720"/>
                <a:gd name="connsiteX217" fmla="*/ 2344962 w 10845455"/>
                <a:gd name="connsiteY217" fmla="*/ 474591 h 474720"/>
                <a:gd name="connsiteX218" fmla="*/ 2355818 w 10845455"/>
                <a:gd name="connsiteY218" fmla="*/ 474588 h 474720"/>
                <a:gd name="connsiteX219" fmla="*/ 2366675 w 10845455"/>
                <a:gd name="connsiteY219" fmla="*/ 474584 h 474720"/>
                <a:gd name="connsiteX220" fmla="*/ 2377532 w 10845455"/>
                <a:gd name="connsiteY220" fmla="*/ 474581 h 474720"/>
                <a:gd name="connsiteX221" fmla="*/ 2388388 w 10845455"/>
                <a:gd name="connsiteY221" fmla="*/ 474577 h 474720"/>
                <a:gd name="connsiteX222" fmla="*/ 2399245 w 10845455"/>
                <a:gd name="connsiteY222" fmla="*/ 474573 h 474720"/>
                <a:gd name="connsiteX223" fmla="*/ 2410101 w 10845455"/>
                <a:gd name="connsiteY223" fmla="*/ 474569 h 474720"/>
                <a:gd name="connsiteX224" fmla="*/ 2420958 w 10845455"/>
                <a:gd name="connsiteY224" fmla="*/ 474565 h 474720"/>
                <a:gd name="connsiteX225" fmla="*/ 2431815 w 10845455"/>
                <a:gd name="connsiteY225" fmla="*/ 474561 h 474720"/>
                <a:gd name="connsiteX226" fmla="*/ 2442671 w 10845455"/>
                <a:gd name="connsiteY226" fmla="*/ 474556 h 474720"/>
                <a:gd name="connsiteX227" fmla="*/ 2453528 w 10845455"/>
                <a:gd name="connsiteY227" fmla="*/ 474552 h 474720"/>
                <a:gd name="connsiteX228" fmla="*/ 2464384 w 10845455"/>
                <a:gd name="connsiteY228" fmla="*/ 474548 h 474720"/>
                <a:gd name="connsiteX229" fmla="*/ 2475241 w 10845455"/>
                <a:gd name="connsiteY229" fmla="*/ 474543 h 474720"/>
                <a:gd name="connsiteX230" fmla="*/ 2486097 w 10845455"/>
                <a:gd name="connsiteY230" fmla="*/ 474538 h 474720"/>
                <a:gd name="connsiteX231" fmla="*/ 2496954 w 10845455"/>
                <a:gd name="connsiteY231" fmla="*/ 474533 h 474720"/>
                <a:gd name="connsiteX232" fmla="*/ 2507811 w 10845455"/>
                <a:gd name="connsiteY232" fmla="*/ 474529 h 474720"/>
                <a:gd name="connsiteX233" fmla="*/ 2518667 w 10845455"/>
                <a:gd name="connsiteY233" fmla="*/ 474523 h 474720"/>
                <a:gd name="connsiteX234" fmla="*/ 2529524 w 10845455"/>
                <a:gd name="connsiteY234" fmla="*/ 474518 h 474720"/>
                <a:gd name="connsiteX235" fmla="*/ 2540380 w 10845455"/>
                <a:gd name="connsiteY235" fmla="*/ 474513 h 474720"/>
                <a:gd name="connsiteX236" fmla="*/ 2551237 w 10845455"/>
                <a:gd name="connsiteY236" fmla="*/ 474507 h 474720"/>
                <a:gd name="connsiteX237" fmla="*/ 2562093 w 10845455"/>
                <a:gd name="connsiteY237" fmla="*/ 474502 h 474720"/>
                <a:gd name="connsiteX238" fmla="*/ 2572943 w 10845455"/>
                <a:gd name="connsiteY238" fmla="*/ 474496 h 474720"/>
                <a:gd name="connsiteX239" fmla="*/ 2583799 w 10845455"/>
                <a:gd name="connsiteY239" fmla="*/ 474490 h 474720"/>
                <a:gd name="connsiteX240" fmla="*/ 2594656 w 10845455"/>
                <a:gd name="connsiteY240" fmla="*/ 474484 h 474720"/>
                <a:gd name="connsiteX241" fmla="*/ 2605513 w 10845455"/>
                <a:gd name="connsiteY241" fmla="*/ 474477 h 474720"/>
                <a:gd name="connsiteX242" fmla="*/ 2616369 w 10845455"/>
                <a:gd name="connsiteY242" fmla="*/ 474471 h 474720"/>
                <a:gd name="connsiteX243" fmla="*/ 2627226 w 10845455"/>
                <a:gd name="connsiteY243" fmla="*/ 474464 h 474720"/>
                <a:gd name="connsiteX244" fmla="*/ 2638082 w 10845455"/>
                <a:gd name="connsiteY244" fmla="*/ 474458 h 474720"/>
                <a:gd name="connsiteX245" fmla="*/ 2648939 w 10845455"/>
                <a:gd name="connsiteY245" fmla="*/ 474451 h 474720"/>
                <a:gd name="connsiteX246" fmla="*/ 2659795 w 10845455"/>
                <a:gd name="connsiteY246" fmla="*/ 474444 h 474720"/>
                <a:gd name="connsiteX247" fmla="*/ 2670652 w 10845455"/>
                <a:gd name="connsiteY247" fmla="*/ 474437 h 474720"/>
                <a:gd name="connsiteX248" fmla="*/ 2681508 w 10845455"/>
                <a:gd name="connsiteY248" fmla="*/ 474430 h 474720"/>
                <a:gd name="connsiteX249" fmla="*/ 2692365 w 10845455"/>
                <a:gd name="connsiteY249" fmla="*/ 474422 h 474720"/>
                <a:gd name="connsiteX250" fmla="*/ 2703222 w 10845455"/>
                <a:gd name="connsiteY250" fmla="*/ 474414 h 474720"/>
                <a:gd name="connsiteX251" fmla="*/ 2714078 w 10845455"/>
                <a:gd name="connsiteY251" fmla="*/ 474406 h 474720"/>
                <a:gd name="connsiteX252" fmla="*/ 2724935 w 10845455"/>
                <a:gd name="connsiteY252" fmla="*/ 474398 h 474720"/>
                <a:gd name="connsiteX253" fmla="*/ 2735791 w 10845455"/>
                <a:gd name="connsiteY253" fmla="*/ 474390 h 474720"/>
                <a:gd name="connsiteX254" fmla="*/ 2746648 w 10845455"/>
                <a:gd name="connsiteY254" fmla="*/ 474381 h 474720"/>
                <a:gd name="connsiteX255" fmla="*/ 2757504 w 10845455"/>
                <a:gd name="connsiteY255" fmla="*/ 474372 h 474720"/>
                <a:gd name="connsiteX256" fmla="*/ 2768361 w 10845455"/>
                <a:gd name="connsiteY256" fmla="*/ 474364 h 474720"/>
                <a:gd name="connsiteX257" fmla="*/ 2779218 w 10845455"/>
                <a:gd name="connsiteY257" fmla="*/ 474354 h 474720"/>
                <a:gd name="connsiteX258" fmla="*/ 2790074 w 10845455"/>
                <a:gd name="connsiteY258" fmla="*/ 474345 h 474720"/>
                <a:gd name="connsiteX259" fmla="*/ 2800931 w 10845455"/>
                <a:gd name="connsiteY259" fmla="*/ 474336 h 474720"/>
                <a:gd name="connsiteX260" fmla="*/ 2811787 w 10845455"/>
                <a:gd name="connsiteY260" fmla="*/ 474326 h 474720"/>
                <a:gd name="connsiteX261" fmla="*/ 2822644 w 10845455"/>
                <a:gd name="connsiteY261" fmla="*/ 474316 h 474720"/>
                <a:gd name="connsiteX262" fmla="*/ 2833500 w 10845455"/>
                <a:gd name="connsiteY262" fmla="*/ 474306 h 474720"/>
                <a:gd name="connsiteX263" fmla="*/ 2844357 w 10845455"/>
                <a:gd name="connsiteY263" fmla="*/ 474295 h 474720"/>
                <a:gd name="connsiteX264" fmla="*/ 2855214 w 10845455"/>
                <a:gd name="connsiteY264" fmla="*/ 474285 h 474720"/>
                <a:gd name="connsiteX265" fmla="*/ 2866063 w 10845455"/>
                <a:gd name="connsiteY265" fmla="*/ 474274 h 474720"/>
                <a:gd name="connsiteX266" fmla="*/ 2876920 w 10845455"/>
                <a:gd name="connsiteY266" fmla="*/ 474262 h 474720"/>
                <a:gd name="connsiteX267" fmla="*/ 2887776 w 10845455"/>
                <a:gd name="connsiteY267" fmla="*/ 474251 h 474720"/>
                <a:gd name="connsiteX268" fmla="*/ 2898633 w 10845455"/>
                <a:gd name="connsiteY268" fmla="*/ 474239 h 474720"/>
                <a:gd name="connsiteX269" fmla="*/ 2909489 w 10845455"/>
                <a:gd name="connsiteY269" fmla="*/ 474227 h 474720"/>
                <a:gd name="connsiteX270" fmla="*/ 2920346 w 10845455"/>
                <a:gd name="connsiteY270" fmla="*/ 474215 h 474720"/>
                <a:gd name="connsiteX271" fmla="*/ 2931202 w 10845455"/>
                <a:gd name="connsiteY271" fmla="*/ 474202 h 474720"/>
                <a:gd name="connsiteX272" fmla="*/ 2942059 w 10845455"/>
                <a:gd name="connsiteY272" fmla="*/ 474189 h 474720"/>
                <a:gd name="connsiteX273" fmla="*/ 2952916 w 10845455"/>
                <a:gd name="connsiteY273" fmla="*/ 474176 h 474720"/>
                <a:gd name="connsiteX274" fmla="*/ 2963772 w 10845455"/>
                <a:gd name="connsiteY274" fmla="*/ 474162 h 474720"/>
                <a:gd name="connsiteX275" fmla="*/ 2974629 w 10845455"/>
                <a:gd name="connsiteY275" fmla="*/ 474148 h 474720"/>
                <a:gd name="connsiteX276" fmla="*/ 2985485 w 10845455"/>
                <a:gd name="connsiteY276" fmla="*/ 474134 h 474720"/>
                <a:gd name="connsiteX277" fmla="*/ 2996342 w 10845455"/>
                <a:gd name="connsiteY277" fmla="*/ 474120 h 474720"/>
                <a:gd name="connsiteX278" fmla="*/ 3007198 w 10845455"/>
                <a:gd name="connsiteY278" fmla="*/ 474105 h 474720"/>
                <a:gd name="connsiteX279" fmla="*/ 3018055 w 10845455"/>
                <a:gd name="connsiteY279" fmla="*/ 474090 h 474720"/>
                <a:gd name="connsiteX280" fmla="*/ 3028911 w 10845455"/>
                <a:gd name="connsiteY280" fmla="*/ 474074 h 474720"/>
                <a:gd name="connsiteX281" fmla="*/ 3039768 w 10845455"/>
                <a:gd name="connsiteY281" fmla="*/ 474059 h 474720"/>
                <a:gd name="connsiteX282" fmla="*/ 3050625 w 10845455"/>
                <a:gd name="connsiteY282" fmla="*/ 474042 h 474720"/>
                <a:gd name="connsiteX283" fmla="*/ 3061481 w 10845455"/>
                <a:gd name="connsiteY283" fmla="*/ 474026 h 474720"/>
                <a:gd name="connsiteX284" fmla="*/ 3072338 w 10845455"/>
                <a:gd name="connsiteY284" fmla="*/ 474009 h 474720"/>
                <a:gd name="connsiteX285" fmla="*/ 3083194 w 10845455"/>
                <a:gd name="connsiteY285" fmla="*/ 473992 h 474720"/>
                <a:gd name="connsiteX286" fmla="*/ 3094051 w 10845455"/>
                <a:gd name="connsiteY286" fmla="*/ 473974 h 474720"/>
                <a:gd name="connsiteX287" fmla="*/ 3104907 w 10845455"/>
                <a:gd name="connsiteY287" fmla="*/ 473956 h 474720"/>
                <a:gd name="connsiteX288" fmla="*/ 3115764 w 10845455"/>
                <a:gd name="connsiteY288" fmla="*/ 473938 h 474720"/>
                <a:gd name="connsiteX289" fmla="*/ 3126621 w 10845455"/>
                <a:gd name="connsiteY289" fmla="*/ 473919 h 474720"/>
                <a:gd name="connsiteX290" fmla="*/ 3137477 w 10845455"/>
                <a:gd name="connsiteY290" fmla="*/ 473900 h 474720"/>
                <a:gd name="connsiteX291" fmla="*/ 3148334 w 10845455"/>
                <a:gd name="connsiteY291" fmla="*/ 473880 h 474720"/>
                <a:gd name="connsiteX292" fmla="*/ 3159190 w 10845455"/>
                <a:gd name="connsiteY292" fmla="*/ 473860 h 474720"/>
                <a:gd name="connsiteX293" fmla="*/ 3170040 w 10845455"/>
                <a:gd name="connsiteY293" fmla="*/ 473839 h 474720"/>
                <a:gd name="connsiteX294" fmla="*/ 3180897 w 10845455"/>
                <a:gd name="connsiteY294" fmla="*/ 473818 h 474720"/>
                <a:gd name="connsiteX295" fmla="*/ 3191753 w 10845455"/>
                <a:gd name="connsiteY295" fmla="*/ 473797 h 474720"/>
                <a:gd name="connsiteX296" fmla="*/ 3202610 w 10845455"/>
                <a:gd name="connsiteY296" fmla="*/ 473775 h 474720"/>
                <a:gd name="connsiteX297" fmla="*/ 3213466 w 10845455"/>
                <a:gd name="connsiteY297" fmla="*/ 473752 h 474720"/>
                <a:gd name="connsiteX298" fmla="*/ 3224323 w 10845455"/>
                <a:gd name="connsiteY298" fmla="*/ 473729 h 474720"/>
                <a:gd name="connsiteX299" fmla="*/ 3235179 w 10845455"/>
                <a:gd name="connsiteY299" fmla="*/ 473705 h 474720"/>
                <a:gd name="connsiteX300" fmla="*/ 3246036 w 10845455"/>
                <a:gd name="connsiteY300" fmla="*/ 473681 h 474720"/>
                <a:gd name="connsiteX301" fmla="*/ 3256892 w 10845455"/>
                <a:gd name="connsiteY301" fmla="*/ 473657 h 474720"/>
                <a:gd name="connsiteX302" fmla="*/ 3267749 w 10845455"/>
                <a:gd name="connsiteY302" fmla="*/ 473632 h 474720"/>
                <a:gd name="connsiteX303" fmla="*/ 3278605 w 10845455"/>
                <a:gd name="connsiteY303" fmla="*/ 473606 h 474720"/>
                <a:gd name="connsiteX304" fmla="*/ 3289462 w 10845455"/>
                <a:gd name="connsiteY304" fmla="*/ 473580 h 474720"/>
                <a:gd name="connsiteX305" fmla="*/ 3300319 w 10845455"/>
                <a:gd name="connsiteY305" fmla="*/ 473554 h 474720"/>
                <a:gd name="connsiteX306" fmla="*/ 3311175 w 10845455"/>
                <a:gd name="connsiteY306" fmla="*/ 473527 h 474720"/>
                <a:gd name="connsiteX307" fmla="*/ 3322032 w 10845455"/>
                <a:gd name="connsiteY307" fmla="*/ 473499 h 474720"/>
                <a:gd name="connsiteX308" fmla="*/ 3332888 w 10845455"/>
                <a:gd name="connsiteY308" fmla="*/ 473470 h 474720"/>
                <a:gd name="connsiteX309" fmla="*/ 3343745 w 10845455"/>
                <a:gd name="connsiteY309" fmla="*/ 473441 h 474720"/>
                <a:gd name="connsiteX310" fmla="*/ 3354601 w 10845455"/>
                <a:gd name="connsiteY310" fmla="*/ 473412 h 474720"/>
                <a:gd name="connsiteX311" fmla="*/ 3365458 w 10845455"/>
                <a:gd name="connsiteY311" fmla="*/ 473382 h 474720"/>
                <a:gd name="connsiteX312" fmla="*/ 3376314 w 10845455"/>
                <a:gd name="connsiteY312" fmla="*/ 473351 h 474720"/>
                <a:gd name="connsiteX313" fmla="*/ 3387171 w 10845455"/>
                <a:gd name="connsiteY313" fmla="*/ 473319 h 474720"/>
                <a:gd name="connsiteX314" fmla="*/ 3398028 w 10845455"/>
                <a:gd name="connsiteY314" fmla="*/ 473287 h 474720"/>
                <a:gd name="connsiteX315" fmla="*/ 3408884 w 10845455"/>
                <a:gd name="connsiteY315" fmla="*/ 473254 h 474720"/>
                <a:gd name="connsiteX316" fmla="*/ 3419741 w 10845455"/>
                <a:gd name="connsiteY316" fmla="*/ 473220 h 474720"/>
                <a:gd name="connsiteX317" fmla="*/ 3430597 w 10845455"/>
                <a:gd name="connsiteY317" fmla="*/ 473186 h 474720"/>
                <a:gd name="connsiteX318" fmla="*/ 3441454 w 10845455"/>
                <a:gd name="connsiteY318" fmla="*/ 473151 h 474720"/>
                <a:gd name="connsiteX319" fmla="*/ 3452310 w 10845455"/>
                <a:gd name="connsiteY319" fmla="*/ 473115 h 474720"/>
                <a:gd name="connsiteX320" fmla="*/ 3463160 w 10845455"/>
                <a:gd name="connsiteY320" fmla="*/ 473079 h 474720"/>
                <a:gd name="connsiteX321" fmla="*/ 3474017 w 10845455"/>
                <a:gd name="connsiteY321" fmla="*/ 473042 h 474720"/>
                <a:gd name="connsiteX322" fmla="*/ 3484873 w 10845455"/>
                <a:gd name="connsiteY322" fmla="*/ 473004 h 474720"/>
                <a:gd name="connsiteX323" fmla="*/ 3495730 w 10845455"/>
                <a:gd name="connsiteY323" fmla="*/ 472965 h 474720"/>
                <a:gd name="connsiteX324" fmla="*/ 3506586 w 10845455"/>
                <a:gd name="connsiteY324" fmla="*/ 472925 h 474720"/>
                <a:gd name="connsiteX325" fmla="*/ 3517443 w 10845455"/>
                <a:gd name="connsiteY325" fmla="*/ 472885 h 474720"/>
                <a:gd name="connsiteX326" fmla="*/ 3528299 w 10845455"/>
                <a:gd name="connsiteY326" fmla="*/ 472844 h 474720"/>
                <a:gd name="connsiteX327" fmla="*/ 3539156 w 10845455"/>
                <a:gd name="connsiteY327" fmla="*/ 472802 h 474720"/>
                <a:gd name="connsiteX328" fmla="*/ 3550013 w 10845455"/>
                <a:gd name="connsiteY328" fmla="*/ 472759 h 474720"/>
                <a:gd name="connsiteX329" fmla="*/ 3560869 w 10845455"/>
                <a:gd name="connsiteY329" fmla="*/ 472715 h 474720"/>
                <a:gd name="connsiteX330" fmla="*/ 3571726 w 10845455"/>
                <a:gd name="connsiteY330" fmla="*/ 472670 h 474720"/>
                <a:gd name="connsiteX331" fmla="*/ 3582582 w 10845455"/>
                <a:gd name="connsiteY331" fmla="*/ 472625 h 474720"/>
                <a:gd name="connsiteX332" fmla="*/ 3593439 w 10845455"/>
                <a:gd name="connsiteY332" fmla="*/ 472578 h 474720"/>
                <a:gd name="connsiteX333" fmla="*/ 3604295 w 10845455"/>
                <a:gd name="connsiteY333" fmla="*/ 472531 h 474720"/>
                <a:gd name="connsiteX334" fmla="*/ 3615152 w 10845455"/>
                <a:gd name="connsiteY334" fmla="*/ 472483 h 474720"/>
                <a:gd name="connsiteX335" fmla="*/ 3626009 w 10845455"/>
                <a:gd name="connsiteY335" fmla="*/ 472433 h 474720"/>
                <a:gd name="connsiteX336" fmla="*/ 3636865 w 10845455"/>
                <a:gd name="connsiteY336" fmla="*/ 472383 h 474720"/>
                <a:gd name="connsiteX337" fmla="*/ 3647722 w 10845455"/>
                <a:gd name="connsiteY337" fmla="*/ 472331 h 474720"/>
                <a:gd name="connsiteX338" fmla="*/ 3658578 w 10845455"/>
                <a:gd name="connsiteY338" fmla="*/ 472280 h 474720"/>
                <a:gd name="connsiteX339" fmla="*/ 3669435 w 10845455"/>
                <a:gd name="connsiteY339" fmla="*/ 472226 h 474720"/>
                <a:gd name="connsiteX340" fmla="*/ 3680291 w 10845455"/>
                <a:gd name="connsiteY340" fmla="*/ 472172 h 474720"/>
                <a:gd name="connsiteX341" fmla="*/ 3691148 w 10845455"/>
                <a:gd name="connsiteY341" fmla="*/ 472116 h 474720"/>
                <a:gd name="connsiteX342" fmla="*/ 3702005 w 10845455"/>
                <a:gd name="connsiteY342" fmla="*/ 472059 h 474720"/>
                <a:gd name="connsiteX343" fmla="*/ 3712861 w 10845455"/>
                <a:gd name="connsiteY343" fmla="*/ 472002 h 474720"/>
                <a:gd name="connsiteX344" fmla="*/ 3723718 w 10845455"/>
                <a:gd name="connsiteY344" fmla="*/ 471943 h 474720"/>
                <a:gd name="connsiteX345" fmla="*/ 3734574 w 10845455"/>
                <a:gd name="connsiteY345" fmla="*/ 471883 h 474720"/>
                <a:gd name="connsiteX346" fmla="*/ 3745431 w 10845455"/>
                <a:gd name="connsiteY346" fmla="*/ 471822 h 474720"/>
                <a:gd name="connsiteX347" fmla="*/ 3756287 w 10845455"/>
                <a:gd name="connsiteY347" fmla="*/ 471760 h 474720"/>
                <a:gd name="connsiteX348" fmla="*/ 3767144 w 10845455"/>
                <a:gd name="connsiteY348" fmla="*/ 471696 h 474720"/>
                <a:gd name="connsiteX349" fmla="*/ 3777993 w 10845455"/>
                <a:gd name="connsiteY349" fmla="*/ 471632 h 474720"/>
                <a:gd name="connsiteX350" fmla="*/ 3788850 w 10845455"/>
                <a:gd name="connsiteY350" fmla="*/ 471566 h 474720"/>
                <a:gd name="connsiteX351" fmla="*/ 3799706 w 10845455"/>
                <a:gd name="connsiteY351" fmla="*/ 471498 h 474720"/>
                <a:gd name="connsiteX352" fmla="*/ 3810563 w 10845455"/>
                <a:gd name="connsiteY352" fmla="*/ 471429 h 474720"/>
                <a:gd name="connsiteX353" fmla="*/ 3821420 w 10845455"/>
                <a:gd name="connsiteY353" fmla="*/ 471360 h 474720"/>
                <a:gd name="connsiteX354" fmla="*/ 3832276 w 10845455"/>
                <a:gd name="connsiteY354" fmla="*/ 471289 h 474720"/>
                <a:gd name="connsiteX355" fmla="*/ 3843133 w 10845455"/>
                <a:gd name="connsiteY355" fmla="*/ 471216 h 474720"/>
                <a:gd name="connsiteX356" fmla="*/ 3853989 w 10845455"/>
                <a:gd name="connsiteY356" fmla="*/ 471143 h 474720"/>
                <a:gd name="connsiteX357" fmla="*/ 3864846 w 10845455"/>
                <a:gd name="connsiteY357" fmla="*/ 471067 h 474720"/>
                <a:gd name="connsiteX358" fmla="*/ 3875702 w 10845455"/>
                <a:gd name="connsiteY358" fmla="*/ 470991 h 474720"/>
                <a:gd name="connsiteX359" fmla="*/ 3886559 w 10845455"/>
                <a:gd name="connsiteY359" fmla="*/ 470913 h 474720"/>
                <a:gd name="connsiteX360" fmla="*/ 3897416 w 10845455"/>
                <a:gd name="connsiteY360" fmla="*/ 470833 h 474720"/>
                <a:gd name="connsiteX361" fmla="*/ 3908272 w 10845455"/>
                <a:gd name="connsiteY361" fmla="*/ 470752 h 474720"/>
                <a:gd name="connsiteX362" fmla="*/ 3919129 w 10845455"/>
                <a:gd name="connsiteY362" fmla="*/ 470669 h 474720"/>
                <a:gd name="connsiteX363" fmla="*/ 3929985 w 10845455"/>
                <a:gd name="connsiteY363" fmla="*/ 470585 h 474720"/>
                <a:gd name="connsiteX364" fmla="*/ 3940842 w 10845455"/>
                <a:gd name="connsiteY364" fmla="*/ 470499 h 474720"/>
                <a:gd name="connsiteX365" fmla="*/ 3951698 w 10845455"/>
                <a:gd name="connsiteY365" fmla="*/ 470412 h 474720"/>
                <a:gd name="connsiteX366" fmla="*/ 3962555 w 10845455"/>
                <a:gd name="connsiteY366" fmla="*/ 470323 h 474720"/>
                <a:gd name="connsiteX367" fmla="*/ 3973412 w 10845455"/>
                <a:gd name="connsiteY367" fmla="*/ 470233 h 474720"/>
                <a:gd name="connsiteX368" fmla="*/ 3984268 w 10845455"/>
                <a:gd name="connsiteY368" fmla="*/ 470141 h 474720"/>
                <a:gd name="connsiteX369" fmla="*/ 3995125 w 10845455"/>
                <a:gd name="connsiteY369" fmla="*/ 470046 h 474720"/>
                <a:gd name="connsiteX370" fmla="*/ 4005981 w 10845455"/>
                <a:gd name="connsiteY370" fmla="*/ 469951 h 474720"/>
                <a:gd name="connsiteX371" fmla="*/ 4016838 w 10845455"/>
                <a:gd name="connsiteY371" fmla="*/ 469854 h 474720"/>
                <a:gd name="connsiteX372" fmla="*/ 4027695 w 10845455"/>
                <a:gd name="connsiteY372" fmla="*/ 469755 h 474720"/>
                <a:gd name="connsiteX373" fmla="*/ 4038551 w 10845455"/>
                <a:gd name="connsiteY373" fmla="*/ 469654 h 474720"/>
                <a:gd name="connsiteX374" fmla="*/ 4049408 w 10845455"/>
                <a:gd name="connsiteY374" fmla="*/ 469551 h 474720"/>
                <a:gd name="connsiteX375" fmla="*/ 4060257 w 10845455"/>
                <a:gd name="connsiteY375" fmla="*/ 469447 h 474720"/>
                <a:gd name="connsiteX376" fmla="*/ 4071114 w 10845455"/>
                <a:gd name="connsiteY376" fmla="*/ 469340 h 474720"/>
                <a:gd name="connsiteX377" fmla="*/ 4081970 w 10845455"/>
                <a:gd name="connsiteY377" fmla="*/ 469232 h 474720"/>
                <a:gd name="connsiteX378" fmla="*/ 4092827 w 10845455"/>
                <a:gd name="connsiteY378" fmla="*/ 469122 h 474720"/>
                <a:gd name="connsiteX379" fmla="*/ 4103683 w 10845455"/>
                <a:gd name="connsiteY379" fmla="*/ 469009 h 474720"/>
                <a:gd name="connsiteX380" fmla="*/ 4114540 w 10845455"/>
                <a:gd name="connsiteY380" fmla="*/ 468895 h 474720"/>
                <a:gd name="connsiteX381" fmla="*/ 4125396 w 10845455"/>
                <a:gd name="connsiteY381" fmla="*/ 468779 h 474720"/>
                <a:gd name="connsiteX382" fmla="*/ 4136253 w 10845455"/>
                <a:gd name="connsiteY382" fmla="*/ 468661 h 474720"/>
                <a:gd name="connsiteX383" fmla="*/ 4147109 w 10845455"/>
                <a:gd name="connsiteY383" fmla="*/ 468540 h 474720"/>
                <a:gd name="connsiteX384" fmla="*/ 4157966 w 10845455"/>
                <a:gd name="connsiteY384" fmla="*/ 468418 h 474720"/>
                <a:gd name="connsiteX385" fmla="*/ 4168823 w 10845455"/>
                <a:gd name="connsiteY385" fmla="*/ 468293 h 474720"/>
                <a:gd name="connsiteX386" fmla="*/ 4179679 w 10845455"/>
                <a:gd name="connsiteY386" fmla="*/ 468166 h 474720"/>
                <a:gd name="connsiteX387" fmla="*/ 4190536 w 10845455"/>
                <a:gd name="connsiteY387" fmla="*/ 468037 h 474720"/>
                <a:gd name="connsiteX388" fmla="*/ 4201392 w 10845455"/>
                <a:gd name="connsiteY388" fmla="*/ 467906 h 474720"/>
                <a:gd name="connsiteX389" fmla="*/ 4212249 w 10845455"/>
                <a:gd name="connsiteY389" fmla="*/ 467773 h 474720"/>
                <a:gd name="connsiteX390" fmla="*/ 4223105 w 10845455"/>
                <a:gd name="connsiteY390" fmla="*/ 467637 h 474720"/>
                <a:gd name="connsiteX391" fmla="*/ 4233962 w 10845455"/>
                <a:gd name="connsiteY391" fmla="*/ 467499 h 474720"/>
                <a:gd name="connsiteX392" fmla="*/ 4244819 w 10845455"/>
                <a:gd name="connsiteY392" fmla="*/ 467358 h 474720"/>
                <a:gd name="connsiteX393" fmla="*/ 4255675 w 10845455"/>
                <a:gd name="connsiteY393" fmla="*/ 467216 h 474720"/>
                <a:gd name="connsiteX394" fmla="*/ 4266532 w 10845455"/>
                <a:gd name="connsiteY394" fmla="*/ 467070 h 474720"/>
                <a:gd name="connsiteX395" fmla="*/ 4277388 w 10845455"/>
                <a:gd name="connsiteY395" fmla="*/ 466922 h 474720"/>
                <a:gd name="connsiteX396" fmla="*/ 4288245 w 10845455"/>
                <a:gd name="connsiteY396" fmla="*/ 466772 h 474720"/>
                <a:gd name="connsiteX397" fmla="*/ 4299102 w 10845455"/>
                <a:gd name="connsiteY397" fmla="*/ 466619 h 474720"/>
                <a:gd name="connsiteX398" fmla="*/ 4309958 w 10845455"/>
                <a:gd name="connsiteY398" fmla="*/ 466464 h 474720"/>
                <a:gd name="connsiteX399" fmla="*/ 4320815 w 10845455"/>
                <a:gd name="connsiteY399" fmla="*/ 466306 h 474720"/>
                <a:gd name="connsiteX400" fmla="*/ 4331671 w 10845455"/>
                <a:gd name="connsiteY400" fmla="*/ 466145 h 474720"/>
                <a:gd name="connsiteX401" fmla="*/ 4342528 w 10845455"/>
                <a:gd name="connsiteY401" fmla="*/ 465982 h 474720"/>
                <a:gd name="connsiteX402" fmla="*/ 4353384 w 10845455"/>
                <a:gd name="connsiteY402" fmla="*/ 465816 h 474720"/>
                <a:gd name="connsiteX403" fmla="*/ 4364241 w 10845455"/>
                <a:gd name="connsiteY403" fmla="*/ 465647 h 474720"/>
                <a:gd name="connsiteX404" fmla="*/ 4375091 w 10845455"/>
                <a:gd name="connsiteY404" fmla="*/ 465475 h 474720"/>
                <a:gd name="connsiteX405" fmla="*/ 4385947 w 10845455"/>
                <a:gd name="connsiteY405" fmla="*/ 465301 h 474720"/>
                <a:gd name="connsiteX406" fmla="*/ 4396804 w 10845455"/>
                <a:gd name="connsiteY406" fmla="*/ 465124 h 474720"/>
                <a:gd name="connsiteX407" fmla="*/ 4407660 w 10845455"/>
                <a:gd name="connsiteY407" fmla="*/ 464944 h 474720"/>
                <a:gd name="connsiteX408" fmla="*/ 4418517 w 10845455"/>
                <a:gd name="connsiteY408" fmla="*/ 464760 h 474720"/>
                <a:gd name="connsiteX409" fmla="*/ 4429373 w 10845455"/>
                <a:gd name="connsiteY409" fmla="*/ 464575 h 474720"/>
                <a:gd name="connsiteX410" fmla="*/ 4440230 w 10845455"/>
                <a:gd name="connsiteY410" fmla="*/ 464386 h 474720"/>
                <a:gd name="connsiteX411" fmla="*/ 4451086 w 10845455"/>
                <a:gd name="connsiteY411" fmla="*/ 464193 h 474720"/>
                <a:gd name="connsiteX412" fmla="*/ 4461943 w 10845455"/>
                <a:gd name="connsiteY412" fmla="*/ 463998 h 474720"/>
                <a:gd name="connsiteX413" fmla="*/ 4472800 w 10845455"/>
                <a:gd name="connsiteY413" fmla="*/ 463800 h 474720"/>
                <a:gd name="connsiteX414" fmla="*/ 4483656 w 10845455"/>
                <a:gd name="connsiteY414" fmla="*/ 463598 h 474720"/>
                <a:gd name="connsiteX415" fmla="*/ 4494513 w 10845455"/>
                <a:gd name="connsiteY415" fmla="*/ 463394 h 474720"/>
                <a:gd name="connsiteX416" fmla="*/ 4505369 w 10845455"/>
                <a:gd name="connsiteY416" fmla="*/ 463185 h 474720"/>
                <a:gd name="connsiteX417" fmla="*/ 4516226 w 10845455"/>
                <a:gd name="connsiteY417" fmla="*/ 462974 h 474720"/>
                <a:gd name="connsiteX418" fmla="*/ 4527082 w 10845455"/>
                <a:gd name="connsiteY418" fmla="*/ 462759 h 474720"/>
                <a:gd name="connsiteX419" fmla="*/ 4537939 w 10845455"/>
                <a:gd name="connsiteY419" fmla="*/ 462541 h 474720"/>
                <a:gd name="connsiteX420" fmla="*/ 4548795 w 10845455"/>
                <a:gd name="connsiteY420" fmla="*/ 462320 h 474720"/>
                <a:gd name="connsiteX421" fmla="*/ 4559652 w 10845455"/>
                <a:gd name="connsiteY421" fmla="*/ 462095 h 474720"/>
                <a:gd name="connsiteX422" fmla="*/ 4570509 w 10845455"/>
                <a:gd name="connsiteY422" fmla="*/ 461866 h 474720"/>
                <a:gd name="connsiteX423" fmla="*/ 4581365 w 10845455"/>
                <a:gd name="connsiteY423" fmla="*/ 461634 h 474720"/>
                <a:gd name="connsiteX424" fmla="*/ 4592222 w 10845455"/>
                <a:gd name="connsiteY424" fmla="*/ 461399 h 474720"/>
                <a:gd name="connsiteX425" fmla="*/ 4603078 w 10845455"/>
                <a:gd name="connsiteY425" fmla="*/ 461160 h 474720"/>
                <a:gd name="connsiteX426" fmla="*/ 4613935 w 10845455"/>
                <a:gd name="connsiteY426" fmla="*/ 460916 h 474720"/>
                <a:gd name="connsiteX427" fmla="*/ 4624791 w 10845455"/>
                <a:gd name="connsiteY427" fmla="*/ 460670 h 474720"/>
                <a:gd name="connsiteX428" fmla="*/ 4635648 w 10845455"/>
                <a:gd name="connsiteY428" fmla="*/ 460420 h 474720"/>
                <a:gd name="connsiteX429" fmla="*/ 4646505 w 10845455"/>
                <a:gd name="connsiteY429" fmla="*/ 460165 h 474720"/>
                <a:gd name="connsiteX430" fmla="*/ 4657361 w 10845455"/>
                <a:gd name="connsiteY430" fmla="*/ 459907 h 474720"/>
                <a:gd name="connsiteX431" fmla="*/ 4668218 w 10845455"/>
                <a:gd name="connsiteY431" fmla="*/ 459645 h 474720"/>
                <a:gd name="connsiteX432" fmla="*/ 4679067 w 10845455"/>
                <a:gd name="connsiteY432" fmla="*/ 459379 h 474720"/>
                <a:gd name="connsiteX433" fmla="*/ 4689924 w 10845455"/>
                <a:gd name="connsiteY433" fmla="*/ 459109 h 474720"/>
                <a:gd name="connsiteX434" fmla="*/ 4700781 w 10845455"/>
                <a:gd name="connsiteY434" fmla="*/ 458835 h 474720"/>
                <a:gd name="connsiteX435" fmla="*/ 4711637 w 10845455"/>
                <a:gd name="connsiteY435" fmla="*/ 458557 h 474720"/>
                <a:gd name="connsiteX436" fmla="*/ 4722494 w 10845455"/>
                <a:gd name="connsiteY436" fmla="*/ 458275 h 474720"/>
                <a:gd name="connsiteX437" fmla="*/ 4733350 w 10845455"/>
                <a:gd name="connsiteY437" fmla="*/ 457988 h 474720"/>
                <a:gd name="connsiteX438" fmla="*/ 4744207 w 10845455"/>
                <a:gd name="connsiteY438" fmla="*/ 457698 h 474720"/>
                <a:gd name="connsiteX439" fmla="*/ 4755063 w 10845455"/>
                <a:gd name="connsiteY439" fmla="*/ 457403 h 474720"/>
                <a:gd name="connsiteX440" fmla="*/ 4765920 w 10845455"/>
                <a:gd name="connsiteY440" fmla="*/ 457104 h 474720"/>
                <a:gd name="connsiteX441" fmla="*/ 4776776 w 10845455"/>
                <a:gd name="connsiteY441" fmla="*/ 456800 h 474720"/>
                <a:gd name="connsiteX442" fmla="*/ 4787633 w 10845455"/>
                <a:gd name="connsiteY442" fmla="*/ 456492 h 474720"/>
                <a:gd name="connsiteX443" fmla="*/ 4798490 w 10845455"/>
                <a:gd name="connsiteY443" fmla="*/ 456180 h 474720"/>
                <a:gd name="connsiteX444" fmla="*/ 4809346 w 10845455"/>
                <a:gd name="connsiteY444" fmla="*/ 455862 h 474720"/>
                <a:gd name="connsiteX445" fmla="*/ 4820203 w 10845455"/>
                <a:gd name="connsiteY445" fmla="*/ 455541 h 474720"/>
                <a:gd name="connsiteX446" fmla="*/ 4831059 w 10845455"/>
                <a:gd name="connsiteY446" fmla="*/ 455214 h 474720"/>
                <a:gd name="connsiteX447" fmla="*/ 4841916 w 10845455"/>
                <a:gd name="connsiteY447" fmla="*/ 454884 h 474720"/>
                <a:gd name="connsiteX448" fmla="*/ 4852772 w 10845455"/>
                <a:gd name="connsiteY448" fmla="*/ 454548 h 474720"/>
                <a:gd name="connsiteX449" fmla="*/ 4863629 w 10845455"/>
                <a:gd name="connsiteY449" fmla="*/ 454208 h 474720"/>
                <a:gd name="connsiteX450" fmla="*/ 4874485 w 10845455"/>
                <a:gd name="connsiteY450" fmla="*/ 453862 h 474720"/>
                <a:gd name="connsiteX451" fmla="*/ 4885342 w 10845455"/>
                <a:gd name="connsiteY451" fmla="*/ 453513 h 474720"/>
                <a:gd name="connsiteX452" fmla="*/ 4896198 w 10845455"/>
                <a:gd name="connsiteY452" fmla="*/ 453157 h 474720"/>
                <a:gd name="connsiteX453" fmla="*/ 4907055 w 10845455"/>
                <a:gd name="connsiteY453" fmla="*/ 452797 h 474720"/>
                <a:gd name="connsiteX454" fmla="*/ 4917912 w 10845455"/>
                <a:gd name="connsiteY454" fmla="*/ 452433 h 474720"/>
                <a:gd name="connsiteX455" fmla="*/ 4928768 w 10845455"/>
                <a:gd name="connsiteY455" fmla="*/ 452062 h 474720"/>
                <a:gd name="connsiteX456" fmla="*/ 4939625 w 10845455"/>
                <a:gd name="connsiteY456" fmla="*/ 451687 h 474720"/>
                <a:gd name="connsiteX457" fmla="*/ 4950481 w 10845455"/>
                <a:gd name="connsiteY457" fmla="*/ 451307 h 474720"/>
                <a:gd name="connsiteX458" fmla="*/ 4961338 w 10845455"/>
                <a:gd name="connsiteY458" fmla="*/ 450921 h 474720"/>
                <a:gd name="connsiteX459" fmla="*/ 4972188 w 10845455"/>
                <a:gd name="connsiteY459" fmla="*/ 450531 h 474720"/>
                <a:gd name="connsiteX460" fmla="*/ 4983044 w 10845455"/>
                <a:gd name="connsiteY460" fmla="*/ 450134 h 474720"/>
                <a:gd name="connsiteX461" fmla="*/ 4993901 w 10845455"/>
                <a:gd name="connsiteY461" fmla="*/ 449733 h 474720"/>
                <a:gd name="connsiteX462" fmla="*/ 5004757 w 10845455"/>
                <a:gd name="connsiteY462" fmla="*/ 449326 h 474720"/>
                <a:gd name="connsiteX463" fmla="*/ 5015614 w 10845455"/>
                <a:gd name="connsiteY463" fmla="*/ 448913 h 474720"/>
                <a:gd name="connsiteX464" fmla="*/ 5026470 w 10845455"/>
                <a:gd name="connsiteY464" fmla="*/ 448495 h 474720"/>
                <a:gd name="connsiteX465" fmla="*/ 5037327 w 10845455"/>
                <a:gd name="connsiteY465" fmla="*/ 448072 h 474720"/>
                <a:gd name="connsiteX466" fmla="*/ 5048184 w 10845455"/>
                <a:gd name="connsiteY466" fmla="*/ 447642 h 474720"/>
                <a:gd name="connsiteX467" fmla="*/ 5059040 w 10845455"/>
                <a:gd name="connsiteY467" fmla="*/ 447208 h 474720"/>
                <a:gd name="connsiteX468" fmla="*/ 5069897 w 10845455"/>
                <a:gd name="connsiteY468" fmla="*/ 446767 h 474720"/>
                <a:gd name="connsiteX469" fmla="*/ 5080753 w 10845455"/>
                <a:gd name="connsiteY469" fmla="*/ 446321 h 474720"/>
                <a:gd name="connsiteX470" fmla="*/ 5091610 w 10845455"/>
                <a:gd name="connsiteY470" fmla="*/ 445868 h 474720"/>
                <a:gd name="connsiteX471" fmla="*/ 5102466 w 10845455"/>
                <a:gd name="connsiteY471" fmla="*/ 445410 h 474720"/>
                <a:gd name="connsiteX472" fmla="*/ 5113323 w 10845455"/>
                <a:gd name="connsiteY472" fmla="*/ 444946 h 474720"/>
                <a:gd name="connsiteX473" fmla="*/ 5124179 w 10845455"/>
                <a:gd name="connsiteY473" fmla="*/ 444476 h 474720"/>
                <a:gd name="connsiteX474" fmla="*/ 5135036 w 10845455"/>
                <a:gd name="connsiteY474" fmla="*/ 444000 h 474720"/>
                <a:gd name="connsiteX475" fmla="*/ 5145893 w 10845455"/>
                <a:gd name="connsiteY475" fmla="*/ 443517 h 474720"/>
                <a:gd name="connsiteX476" fmla="*/ 5156749 w 10845455"/>
                <a:gd name="connsiteY476" fmla="*/ 443029 h 474720"/>
                <a:gd name="connsiteX477" fmla="*/ 5167606 w 10845455"/>
                <a:gd name="connsiteY477" fmla="*/ 442534 h 474720"/>
                <a:gd name="connsiteX478" fmla="*/ 5178462 w 10845455"/>
                <a:gd name="connsiteY478" fmla="*/ 442033 h 474720"/>
                <a:gd name="connsiteX479" fmla="*/ 5189319 w 10845455"/>
                <a:gd name="connsiteY479" fmla="*/ 441526 h 474720"/>
                <a:gd name="connsiteX480" fmla="*/ 5200175 w 10845455"/>
                <a:gd name="connsiteY480" fmla="*/ 441012 h 474720"/>
                <a:gd name="connsiteX481" fmla="*/ 5211032 w 10845455"/>
                <a:gd name="connsiteY481" fmla="*/ 440492 h 474720"/>
                <a:gd name="connsiteX482" fmla="*/ 5221888 w 10845455"/>
                <a:gd name="connsiteY482" fmla="*/ 439966 h 474720"/>
                <a:gd name="connsiteX483" fmla="*/ 5232745 w 10845455"/>
                <a:gd name="connsiteY483" fmla="*/ 439433 h 474720"/>
                <a:gd name="connsiteX484" fmla="*/ 5243602 w 10845455"/>
                <a:gd name="connsiteY484" fmla="*/ 438893 h 474720"/>
                <a:gd name="connsiteX485" fmla="*/ 5254458 w 10845455"/>
                <a:gd name="connsiteY485" fmla="*/ 438347 h 474720"/>
                <a:gd name="connsiteX486" fmla="*/ 5265315 w 10845455"/>
                <a:gd name="connsiteY486" fmla="*/ 437794 h 474720"/>
                <a:gd name="connsiteX487" fmla="*/ 5276165 w 10845455"/>
                <a:gd name="connsiteY487" fmla="*/ 437234 h 474720"/>
                <a:gd name="connsiteX488" fmla="*/ 5287021 w 10845455"/>
                <a:gd name="connsiteY488" fmla="*/ 436667 h 474720"/>
                <a:gd name="connsiteX489" fmla="*/ 5297878 w 10845455"/>
                <a:gd name="connsiteY489" fmla="*/ 436094 h 474720"/>
                <a:gd name="connsiteX490" fmla="*/ 5308734 w 10845455"/>
                <a:gd name="connsiteY490" fmla="*/ 435514 h 474720"/>
                <a:gd name="connsiteX491" fmla="*/ 5319591 w 10845455"/>
                <a:gd name="connsiteY491" fmla="*/ 434927 h 474720"/>
                <a:gd name="connsiteX492" fmla="*/ 5330447 w 10845455"/>
                <a:gd name="connsiteY492" fmla="*/ 434332 h 474720"/>
                <a:gd name="connsiteX493" fmla="*/ 5341304 w 10845455"/>
                <a:gd name="connsiteY493" fmla="*/ 433731 h 474720"/>
                <a:gd name="connsiteX494" fmla="*/ 5352160 w 10845455"/>
                <a:gd name="connsiteY494" fmla="*/ 433123 h 474720"/>
                <a:gd name="connsiteX495" fmla="*/ 5363017 w 10845455"/>
                <a:gd name="connsiteY495" fmla="*/ 432507 h 474720"/>
                <a:gd name="connsiteX496" fmla="*/ 5373874 w 10845455"/>
                <a:gd name="connsiteY496" fmla="*/ 431885 h 474720"/>
                <a:gd name="connsiteX497" fmla="*/ 5384730 w 10845455"/>
                <a:gd name="connsiteY497" fmla="*/ 431255 h 474720"/>
                <a:gd name="connsiteX498" fmla="*/ 5395587 w 10845455"/>
                <a:gd name="connsiteY498" fmla="*/ 430617 h 474720"/>
                <a:gd name="connsiteX499" fmla="*/ 5406443 w 10845455"/>
                <a:gd name="connsiteY499" fmla="*/ 429973 h 474720"/>
                <a:gd name="connsiteX500" fmla="*/ 5417300 w 10845455"/>
                <a:gd name="connsiteY500" fmla="*/ 429321 h 474720"/>
                <a:gd name="connsiteX501" fmla="*/ 5428156 w 10845455"/>
                <a:gd name="connsiteY501" fmla="*/ 428661 h 474720"/>
                <a:gd name="connsiteX502" fmla="*/ 5439013 w 10845455"/>
                <a:gd name="connsiteY502" fmla="*/ 427994 h 474720"/>
                <a:gd name="connsiteX503" fmla="*/ 5449869 w 10845455"/>
                <a:gd name="connsiteY503" fmla="*/ 427320 h 474720"/>
                <a:gd name="connsiteX504" fmla="*/ 5460726 w 10845455"/>
                <a:gd name="connsiteY504" fmla="*/ 426637 h 474720"/>
                <a:gd name="connsiteX505" fmla="*/ 5471582 w 10845455"/>
                <a:gd name="connsiteY505" fmla="*/ 425947 h 474720"/>
                <a:gd name="connsiteX506" fmla="*/ 5482439 w 10845455"/>
                <a:gd name="connsiteY506" fmla="*/ 425250 h 474720"/>
                <a:gd name="connsiteX507" fmla="*/ 5493296 w 10845455"/>
                <a:gd name="connsiteY507" fmla="*/ 424545 h 474720"/>
                <a:gd name="connsiteX508" fmla="*/ 5504152 w 10845455"/>
                <a:gd name="connsiteY508" fmla="*/ 423832 h 474720"/>
                <a:gd name="connsiteX509" fmla="*/ 5515009 w 10845455"/>
                <a:gd name="connsiteY509" fmla="*/ 423111 h 474720"/>
                <a:gd name="connsiteX510" fmla="*/ 5525865 w 10845455"/>
                <a:gd name="connsiteY510" fmla="*/ 422382 h 474720"/>
                <a:gd name="connsiteX511" fmla="*/ 5536722 w 10845455"/>
                <a:gd name="connsiteY511" fmla="*/ 421645 h 474720"/>
                <a:gd name="connsiteX512" fmla="*/ 5547578 w 10845455"/>
                <a:gd name="connsiteY512" fmla="*/ 420900 h 474720"/>
                <a:gd name="connsiteX513" fmla="*/ 5558435 w 10845455"/>
                <a:gd name="connsiteY513" fmla="*/ 420148 h 474720"/>
                <a:gd name="connsiteX514" fmla="*/ 5569285 w 10845455"/>
                <a:gd name="connsiteY514" fmla="*/ 419387 h 474720"/>
                <a:gd name="connsiteX515" fmla="*/ 5580141 w 10845455"/>
                <a:gd name="connsiteY515" fmla="*/ 418618 h 474720"/>
                <a:gd name="connsiteX516" fmla="*/ 5590998 w 10845455"/>
                <a:gd name="connsiteY516" fmla="*/ 417841 h 474720"/>
                <a:gd name="connsiteX517" fmla="*/ 5601854 w 10845455"/>
                <a:gd name="connsiteY517" fmla="*/ 417056 h 474720"/>
                <a:gd name="connsiteX518" fmla="*/ 5612711 w 10845455"/>
                <a:gd name="connsiteY518" fmla="*/ 416263 h 474720"/>
                <a:gd name="connsiteX519" fmla="*/ 5623568 w 10845455"/>
                <a:gd name="connsiteY519" fmla="*/ 415460 h 474720"/>
                <a:gd name="connsiteX520" fmla="*/ 5634424 w 10845455"/>
                <a:gd name="connsiteY520" fmla="*/ 414651 h 474720"/>
                <a:gd name="connsiteX521" fmla="*/ 5645281 w 10845455"/>
                <a:gd name="connsiteY521" fmla="*/ 413832 h 474720"/>
                <a:gd name="connsiteX522" fmla="*/ 5656137 w 10845455"/>
                <a:gd name="connsiteY522" fmla="*/ 413005 h 474720"/>
                <a:gd name="connsiteX523" fmla="*/ 5666994 w 10845455"/>
                <a:gd name="connsiteY523" fmla="*/ 412170 h 474720"/>
                <a:gd name="connsiteX524" fmla="*/ 5677850 w 10845455"/>
                <a:gd name="connsiteY524" fmla="*/ 411326 h 474720"/>
                <a:gd name="connsiteX525" fmla="*/ 5688707 w 10845455"/>
                <a:gd name="connsiteY525" fmla="*/ 410474 h 474720"/>
                <a:gd name="connsiteX526" fmla="*/ 5699563 w 10845455"/>
                <a:gd name="connsiteY526" fmla="*/ 409613 h 474720"/>
                <a:gd name="connsiteX527" fmla="*/ 5710420 w 10845455"/>
                <a:gd name="connsiteY527" fmla="*/ 408743 h 474720"/>
                <a:gd name="connsiteX528" fmla="*/ 5721277 w 10845455"/>
                <a:gd name="connsiteY528" fmla="*/ 407865 h 474720"/>
                <a:gd name="connsiteX529" fmla="*/ 5732133 w 10845455"/>
                <a:gd name="connsiteY529" fmla="*/ 406978 h 474720"/>
                <a:gd name="connsiteX530" fmla="*/ 5742990 w 10845455"/>
                <a:gd name="connsiteY530" fmla="*/ 406083 h 474720"/>
                <a:gd name="connsiteX531" fmla="*/ 5753846 w 10845455"/>
                <a:gd name="connsiteY531" fmla="*/ 405178 h 474720"/>
                <a:gd name="connsiteX532" fmla="*/ 5764703 w 10845455"/>
                <a:gd name="connsiteY532" fmla="*/ 404265 h 474720"/>
                <a:gd name="connsiteX533" fmla="*/ 5775559 w 10845455"/>
                <a:gd name="connsiteY533" fmla="*/ 403343 h 474720"/>
                <a:gd name="connsiteX534" fmla="*/ 5786416 w 10845455"/>
                <a:gd name="connsiteY534" fmla="*/ 402413 h 474720"/>
                <a:gd name="connsiteX535" fmla="*/ 5797272 w 10845455"/>
                <a:gd name="connsiteY535" fmla="*/ 401473 h 474720"/>
                <a:gd name="connsiteX536" fmla="*/ 5808129 w 10845455"/>
                <a:gd name="connsiteY536" fmla="*/ 400525 h 474720"/>
                <a:gd name="connsiteX537" fmla="*/ 5818986 w 10845455"/>
                <a:gd name="connsiteY537" fmla="*/ 399567 h 474720"/>
                <a:gd name="connsiteX538" fmla="*/ 5829842 w 10845455"/>
                <a:gd name="connsiteY538" fmla="*/ 398601 h 474720"/>
                <a:gd name="connsiteX539" fmla="*/ 5840699 w 10845455"/>
                <a:gd name="connsiteY539" fmla="*/ 397626 h 474720"/>
                <a:gd name="connsiteX540" fmla="*/ 5851555 w 10845455"/>
                <a:gd name="connsiteY540" fmla="*/ 396640 h 474720"/>
                <a:gd name="connsiteX541" fmla="*/ 5862412 w 10845455"/>
                <a:gd name="connsiteY541" fmla="*/ 395647 h 474720"/>
                <a:gd name="connsiteX542" fmla="*/ 5873268 w 10845455"/>
                <a:gd name="connsiteY542" fmla="*/ 394645 h 474720"/>
                <a:gd name="connsiteX543" fmla="*/ 5884118 w 10845455"/>
                <a:gd name="connsiteY543" fmla="*/ 393633 h 474720"/>
                <a:gd name="connsiteX544" fmla="*/ 5894975 w 10845455"/>
                <a:gd name="connsiteY544" fmla="*/ 392612 h 474720"/>
                <a:gd name="connsiteX545" fmla="*/ 5905831 w 10845455"/>
                <a:gd name="connsiteY545" fmla="*/ 391582 h 474720"/>
                <a:gd name="connsiteX546" fmla="*/ 5916688 w 10845455"/>
                <a:gd name="connsiteY546" fmla="*/ 390543 h 474720"/>
                <a:gd name="connsiteX547" fmla="*/ 5927544 w 10845455"/>
                <a:gd name="connsiteY547" fmla="*/ 389495 h 474720"/>
                <a:gd name="connsiteX548" fmla="*/ 5938401 w 10845455"/>
                <a:gd name="connsiteY548" fmla="*/ 388437 h 474720"/>
                <a:gd name="connsiteX549" fmla="*/ 5949258 w 10845455"/>
                <a:gd name="connsiteY549" fmla="*/ 387370 h 474720"/>
                <a:gd name="connsiteX550" fmla="*/ 5960114 w 10845455"/>
                <a:gd name="connsiteY550" fmla="*/ 386294 h 474720"/>
                <a:gd name="connsiteX551" fmla="*/ 5970971 w 10845455"/>
                <a:gd name="connsiteY551" fmla="*/ 385208 h 474720"/>
                <a:gd name="connsiteX552" fmla="*/ 5981827 w 10845455"/>
                <a:gd name="connsiteY552" fmla="*/ 384113 h 474720"/>
                <a:gd name="connsiteX553" fmla="*/ 5992684 w 10845455"/>
                <a:gd name="connsiteY553" fmla="*/ 383010 h 474720"/>
                <a:gd name="connsiteX554" fmla="*/ 6003540 w 10845455"/>
                <a:gd name="connsiteY554" fmla="*/ 381896 h 474720"/>
                <a:gd name="connsiteX555" fmla="*/ 6014397 w 10845455"/>
                <a:gd name="connsiteY555" fmla="*/ 380773 h 474720"/>
                <a:gd name="connsiteX556" fmla="*/ 6025253 w 10845455"/>
                <a:gd name="connsiteY556" fmla="*/ 379642 h 474720"/>
                <a:gd name="connsiteX557" fmla="*/ 6036110 w 10845455"/>
                <a:gd name="connsiteY557" fmla="*/ 378500 h 474720"/>
                <a:gd name="connsiteX558" fmla="*/ 6046966 w 10845455"/>
                <a:gd name="connsiteY558" fmla="*/ 377349 h 474720"/>
                <a:gd name="connsiteX559" fmla="*/ 6057823 w 10845455"/>
                <a:gd name="connsiteY559" fmla="*/ 376189 h 474720"/>
                <a:gd name="connsiteX560" fmla="*/ 6068680 w 10845455"/>
                <a:gd name="connsiteY560" fmla="*/ 375020 h 474720"/>
                <a:gd name="connsiteX561" fmla="*/ 6079536 w 10845455"/>
                <a:gd name="connsiteY561" fmla="*/ 373841 h 474720"/>
                <a:gd name="connsiteX562" fmla="*/ 6090393 w 10845455"/>
                <a:gd name="connsiteY562" fmla="*/ 372652 h 474720"/>
                <a:gd name="connsiteX563" fmla="*/ 6101249 w 10845455"/>
                <a:gd name="connsiteY563" fmla="*/ 371455 h 474720"/>
                <a:gd name="connsiteX564" fmla="*/ 6112106 w 10845455"/>
                <a:gd name="connsiteY564" fmla="*/ 370247 h 474720"/>
                <a:gd name="connsiteX565" fmla="*/ 6122962 w 10845455"/>
                <a:gd name="connsiteY565" fmla="*/ 369031 h 474720"/>
                <a:gd name="connsiteX566" fmla="*/ 6133819 w 10845455"/>
                <a:gd name="connsiteY566" fmla="*/ 367805 h 474720"/>
                <a:gd name="connsiteX567" fmla="*/ 6144675 w 10845455"/>
                <a:gd name="connsiteY567" fmla="*/ 366570 h 474720"/>
                <a:gd name="connsiteX568" fmla="*/ 6155532 w 10845455"/>
                <a:gd name="connsiteY568" fmla="*/ 365325 h 474720"/>
                <a:gd name="connsiteX569" fmla="*/ 6166389 w 10845455"/>
                <a:gd name="connsiteY569" fmla="*/ 364070 h 474720"/>
                <a:gd name="connsiteX570" fmla="*/ 6177245 w 10845455"/>
                <a:gd name="connsiteY570" fmla="*/ 362807 h 474720"/>
                <a:gd name="connsiteX571" fmla="*/ 6188095 w 10845455"/>
                <a:gd name="connsiteY571" fmla="*/ 361534 h 474720"/>
                <a:gd name="connsiteX572" fmla="*/ 6198952 w 10845455"/>
                <a:gd name="connsiteY572" fmla="*/ 360251 h 474720"/>
                <a:gd name="connsiteX573" fmla="*/ 6209808 w 10845455"/>
                <a:gd name="connsiteY573" fmla="*/ 358959 h 474720"/>
                <a:gd name="connsiteX574" fmla="*/ 6220665 w 10845455"/>
                <a:gd name="connsiteY574" fmla="*/ 357658 h 474720"/>
                <a:gd name="connsiteX575" fmla="*/ 6231521 w 10845455"/>
                <a:gd name="connsiteY575" fmla="*/ 356347 h 474720"/>
                <a:gd name="connsiteX576" fmla="*/ 6242378 w 10845455"/>
                <a:gd name="connsiteY576" fmla="*/ 355028 h 474720"/>
                <a:gd name="connsiteX577" fmla="*/ 6253234 w 10845455"/>
                <a:gd name="connsiteY577" fmla="*/ 353698 h 474720"/>
                <a:gd name="connsiteX578" fmla="*/ 6264091 w 10845455"/>
                <a:gd name="connsiteY578" fmla="*/ 352360 h 474720"/>
                <a:gd name="connsiteX579" fmla="*/ 6274947 w 10845455"/>
                <a:gd name="connsiteY579" fmla="*/ 351012 h 474720"/>
                <a:gd name="connsiteX580" fmla="*/ 6285804 w 10845455"/>
                <a:gd name="connsiteY580" fmla="*/ 349655 h 474720"/>
                <a:gd name="connsiteX581" fmla="*/ 6296661 w 10845455"/>
                <a:gd name="connsiteY581" fmla="*/ 348288 h 474720"/>
                <a:gd name="connsiteX582" fmla="*/ 6307517 w 10845455"/>
                <a:gd name="connsiteY582" fmla="*/ 346912 h 474720"/>
                <a:gd name="connsiteX583" fmla="*/ 6318374 w 10845455"/>
                <a:gd name="connsiteY583" fmla="*/ 345527 h 474720"/>
                <a:gd name="connsiteX584" fmla="*/ 6329230 w 10845455"/>
                <a:gd name="connsiteY584" fmla="*/ 344134 h 474720"/>
                <a:gd name="connsiteX585" fmla="*/ 6340087 w 10845455"/>
                <a:gd name="connsiteY585" fmla="*/ 342730 h 474720"/>
                <a:gd name="connsiteX586" fmla="*/ 6350943 w 10845455"/>
                <a:gd name="connsiteY586" fmla="*/ 341318 h 474720"/>
                <a:gd name="connsiteX587" fmla="*/ 6361800 w 10845455"/>
                <a:gd name="connsiteY587" fmla="*/ 339896 h 474720"/>
                <a:gd name="connsiteX588" fmla="*/ 6372656 w 10845455"/>
                <a:gd name="connsiteY588" fmla="*/ 338465 h 474720"/>
                <a:gd name="connsiteX589" fmla="*/ 6383513 w 10845455"/>
                <a:gd name="connsiteY589" fmla="*/ 337026 h 474720"/>
                <a:gd name="connsiteX590" fmla="*/ 6394370 w 10845455"/>
                <a:gd name="connsiteY590" fmla="*/ 335577 h 474720"/>
                <a:gd name="connsiteX591" fmla="*/ 6405226 w 10845455"/>
                <a:gd name="connsiteY591" fmla="*/ 334119 h 474720"/>
                <a:gd name="connsiteX592" fmla="*/ 6416083 w 10845455"/>
                <a:gd name="connsiteY592" fmla="*/ 332652 h 474720"/>
                <a:gd name="connsiteX593" fmla="*/ 6426939 w 10845455"/>
                <a:gd name="connsiteY593" fmla="*/ 331177 h 474720"/>
                <a:gd name="connsiteX594" fmla="*/ 6437796 w 10845455"/>
                <a:gd name="connsiteY594" fmla="*/ 329692 h 474720"/>
                <a:gd name="connsiteX595" fmla="*/ 6448652 w 10845455"/>
                <a:gd name="connsiteY595" fmla="*/ 328199 h 474720"/>
                <a:gd name="connsiteX596" fmla="*/ 6459509 w 10845455"/>
                <a:gd name="connsiteY596" fmla="*/ 326697 h 474720"/>
                <a:gd name="connsiteX597" fmla="*/ 6470365 w 10845455"/>
                <a:gd name="connsiteY597" fmla="*/ 325186 h 474720"/>
                <a:gd name="connsiteX598" fmla="*/ 6481215 w 10845455"/>
                <a:gd name="connsiteY598" fmla="*/ 323666 h 474720"/>
                <a:gd name="connsiteX599" fmla="*/ 6492072 w 10845455"/>
                <a:gd name="connsiteY599" fmla="*/ 322138 h 474720"/>
                <a:gd name="connsiteX600" fmla="*/ 6502928 w 10845455"/>
                <a:gd name="connsiteY600" fmla="*/ 320601 h 474720"/>
                <a:gd name="connsiteX601" fmla="*/ 6513785 w 10845455"/>
                <a:gd name="connsiteY601" fmla="*/ 319056 h 474720"/>
                <a:gd name="connsiteX602" fmla="*/ 6524642 w 10845455"/>
                <a:gd name="connsiteY602" fmla="*/ 317502 h 474720"/>
                <a:gd name="connsiteX603" fmla="*/ 6535498 w 10845455"/>
                <a:gd name="connsiteY603" fmla="*/ 315939 h 474720"/>
                <a:gd name="connsiteX604" fmla="*/ 6546355 w 10845455"/>
                <a:gd name="connsiteY604" fmla="*/ 314368 h 474720"/>
                <a:gd name="connsiteX605" fmla="*/ 6557211 w 10845455"/>
                <a:gd name="connsiteY605" fmla="*/ 312789 h 474720"/>
                <a:gd name="connsiteX606" fmla="*/ 6568068 w 10845455"/>
                <a:gd name="connsiteY606" fmla="*/ 311202 h 474720"/>
                <a:gd name="connsiteX607" fmla="*/ 6578924 w 10845455"/>
                <a:gd name="connsiteY607" fmla="*/ 309606 h 474720"/>
                <a:gd name="connsiteX608" fmla="*/ 6589781 w 10845455"/>
                <a:gd name="connsiteY608" fmla="*/ 308002 h 474720"/>
                <a:gd name="connsiteX609" fmla="*/ 6600637 w 10845455"/>
                <a:gd name="connsiteY609" fmla="*/ 306390 h 474720"/>
                <a:gd name="connsiteX610" fmla="*/ 6611494 w 10845455"/>
                <a:gd name="connsiteY610" fmla="*/ 304770 h 474720"/>
                <a:gd name="connsiteX611" fmla="*/ 6622351 w 10845455"/>
                <a:gd name="connsiteY611" fmla="*/ 303143 h 474720"/>
                <a:gd name="connsiteX612" fmla="*/ 6633207 w 10845455"/>
                <a:gd name="connsiteY612" fmla="*/ 301507 h 474720"/>
                <a:gd name="connsiteX613" fmla="*/ 6644064 w 10845455"/>
                <a:gd name="connsiteY613" fmla="*/ 299863 h 474720"/>
                <a:gd name="connsiteX614" fmla="*/ 6654920 w 10845455"/>
                <a:gd name="connsiteY614" fmla="*/ 298211 h 474720"/>
                <a:gd name="connsiteX615" fmla="*/ 6665777 w 10845455"/>
                <a:gd name="connsiteY615" fmla="*/ 296552 h 474720"/>
                <a:gd name="connsiteX616" fmla="*/ 6676633 w 10845455"/>
                <a:gd name="connsiteY616" fmla="*/ 294886 h 474720"/>
                <a:gd name="connsiteX617" fmla="*/ 6687490 w 10845455"/>
                <a:gd name="connsiteY617" fmla="*/ 293212 h 474720"/>
                <a:gd name="connsiteX618" fmla="*/ 6698346 w 10845455"/>
                <a:gd name="connsiteY618" fmla="*/ 291530 h 474720"/>
                <a:gd name="connsiteX619" fmla="*/ 6709203 w 10845455"/>
                <a:gd name="connsiteY619" fmla="*/ 289841 h 474720"/>
                <a:gd name="connsiteX620" fmla="*/ 6720059 w 10845455"/>
                <a:gd name="connsiteY620" fmla="*/ 288145 h 474720"/>
                <a:gd name="connsiteX621" fmla="*/ 6730916 w 10845455"/>
                <a:gd name="connsiteY621" fmla="*/ 286441 h 474720"/>
                <a:gd name="connsiteX622" fmla="*/ 6741773 w 10845455"/>
                <a:gd name="connsiteY622" fmla="*/ 284730 h 474720"/>
                <a:gd name="connsiteX623" fmla="*/ 6752629 w 10845455"/>
                <a:gd name="connsiteY623" fmla="*/ 283013 h 474720"/>
                <a:gd name="connsiteX624" fmla="*/ 6763486 w 10845455"/>
                <a:gd name="connsiteY624" fmla="*/ 281288 h 474720"/>
                <a:gd name="connsiteX625" fmla="*/ 6774342 w 10845455"/>
                <a:gd name="connsiteY625" fmla="*/ 279557 h 474720"/>
                <a:gd name="connsiteX626" fmla="*/ 6785192 w 10845455"/>
                <a:gd name="connsiteY626" fmla="*/ 277819 h 474720"/>
                <a:gd name="connsiteX627" fmla="*/ 6796049 w 10845455"/>
                <a:gd name="connsiteY627" fmla="*/ 276074 h 474720"/>
                <a:gd name="connsiteX628" fmla="*/ 6806905 w 10845455"/>
                <a:gd name="connsiteY628" fmla="*/ 274322 h 474720"/>
                <a:gd name="connsiteX629" fmla="*/ 6817762 w 10845455"/>
                <a:gd name="connsiteY629" fmla="*/ 272565 h 474720"/>
                <a:gd name="connsiteX630" fmla="*/ 6828618 w 10845455"/>
                <a:gd name="connsiteY630" fmla="*/ 270801 h 474720"/>
                <a:gd name="connsiteX631" fmla="*/ 6839475 w 10845455"/>
                <a:gd name="connsiteY631" fmla="*/ 269030 h 474720"/>
                <a:gd name="connsiteX632" fmla="*/ 6850331 w 10845455"/>
                <a:gd name="connsiteY632" fmla="*/ 267253 h 474720"/>
                <a:gd name="connsiteX633" fmla="*/ 6861188 w 10845455"/>
                <a:gd name="connsiteY633" fmla="*/ 265471 h 474720"/>
                <a:gd name="connsiteX634" fmla="*/ 6872045 w 10845455"/>
                <a:gd name="connsiteY634" fmla="*/ 263683 h 474720"/>
                <a:gd name="connsiteX635" fmla="*/ 6882901 w 10845455"/>
                <a:gd name="connsiteY635" fmla="*/ 261888 h 474720"/>
                <a:gd name="connsiteX636" fmla="*/ 6893778 w 10845455"/>
                <a:gd name="connsiteY636" fmla="*/ 260088 h 474720"/>
                <a:gd name="connsiteX637" fmla="*/ 6904607 w 10845455"/>
                <a:gd name="connsiteY637" fmla="*/ 258282 h 474720"/>
                <a:gd name="connsiteX638" fmla="*/ 6915505 w 10845455"/>
                <a:gd name="connsiteY638" fmla="*/ 256471 h 474720"/>
                <a:gd name="connsiteX639" fmla="*/ 6926334 w 10845455"/>
                <a:gd name="connsiteY639" fmla="*/ 254655 h 474720"/>
                <a:gd name="connsiteX640" fmla="*/ 6937163 w 10845455"/>
                <a:gd name="connsiteY640" fmla="*/ 252833 h 474720"/>
                <a:gd name="connsiteX641" fmla="*/ 6948061 w 10845455"/>
                <a:gd name="connsiteY641" fmla="*/ 251006 h 474720"/>
                <a:gd name="connsiteX642" fmla="*/ 6958890 w 10845455"/>
                <a:gd name="connsiteY642" fmla="*/ 249174 h 474720"/>
                <a:gd name="connsiteX643" fmla="*/ 6969719 w 10845455"/>
                <a:gd name="connsiteY643" fmla="*/ 247337 h 474720"/>
                <a:gd name="connsiteX644" fmla="*/ 6980617 w 10845455"/>
                <a:gd name="connsiteY644" fmla="*/ 245495 h 474720"/>
                <a:gd name="connsiteX645" fmla="*/ 6991446 w 10845455"/>
                <a:gd name="connsiteY645" fmla="*/ 243649 h 474720"/>
                <a:gd name="connsiteX646" fmla="*/ 7002344 w 10845455"/>
                <a:gd name="connsiteY646" fmla="*/ 241798 h 474720"/>
                <a:gd name="connsiteX647" fmla="*/ 7013173 w 10845455"/>
                <a:gd name="connsiteY647" fmla="*/ 239943 h 474720"/>
                <a:gd name="connsiteX648" fmla="*/ 7024002 w 10845455"/>
                <a:gd name="connsiteY648" fmla="*/ 238084 h 474720"/>
                <a:gd name="connsiteX649" fmla="*/ 7034900 w 10845455"/>
                <a:gd name="connsiteY649" fmla="*/ 236220 h 474720"/>
                <a:gd name="connsiteX650" fmla="*/ 7045729 w 10845455"/>
                <a:gd name="connsiteY650" fmla="*/ 234352 h 474720"/>
                <a:gd name="connsiteX651" fmla="*/ 7056627 w 10845455"/>
                <a:gd name="connsiteY651" fmla="*/ 232481 h 474720"/>
                <a:gd name="connsiteX652" fmla="*/ 7067455 w 10845455"/>
                <a:gd name="connsiteY652" fmla="*/ 230606 h 474720"/>
                <a:gd name="connsiteX653" fmla="*/ 7078285 w 10845455"/>
                <a:gd name="connsiteY653" fmla="*/ 228727 h 474720"/>
                <a:gd name="connsiteX654" fmla="*/ 7089182 w 10845455"/>
                <a:gd name="connsiteY654" fmla="*/ 226845 h 474720"/>
                <a:gd name="connsiteX655" fmla="*/ 7100012 w 10845455"/>
                <a:gd name="connsiteY655" fmla="*/ 224959 h 474720"/>
                <a:gd name="connsiteX656" fmla="*/ 7110909 w 10845455"/>
                <a:gd name="connsiteY656" fmla="*/ 223071 h 474720"/>
                <a:gd name="connsiteX657" fmla="*/ 7121739 w 10845455"/>
                <a:gd name="connsiteY657" fmla="*/ 221179 h 474720"/>
                <a:gd name="connsiteX658" fmla="*/ 7132567 w 10845455"/>
                <a:gd name="connsiteY658" fmla="*/ 219285 h 474720"/>
                <a:gd name="connsiteX659" fmla="*/ 7143466 w 10845455"/>
                <a:gd name="connsiteY659" fmla="*/ 217387 h 474720"/>
                <a:gd name="connsiteX660" fmla="*/ 7154294 w 10845455"/>
                <a:gd name="connsiteY660" fmla="*/ 215488 h 474720"/>
                <a:gd name="connsiteX661" fmla="*/ 7165193 w 10845455"/>
                <a:gd name="connsiteY661" fmla="*/ 213586 h 474720"/>
                <a:gd name="connsiteX662" fmla="*/ 7176021 w 10845455"/>
                <a:gd name="connsiteY662" fmla="*/ 211681 h 474720"/>
                <a:gd name="connsiteX663" fmla="*/ 7186850 w 10845455"/>
                <a:gd name="connsiteY663" fmla="*/ 209774 h 474720"/>
                <a:gd name="connsiteX664" fmla="*/ 7197748 w 10845455"/>
                <a:gd name="connsiteY664" fmla="*/ 207866 h 474720"/>
                <a:gd name="connsiteX665" fmla="*/ 7208577 w 10845455"/>
                <a:gd name="connsiteY665" fmla="*/ 205955 h 474720"/>
                <a:gd name="connsiteX666" fmla="*/ 7219475 w 10845455"/>
                <a:gd name="connsiteY666" fmla="*/ 204043 h 474720"/>
                <a:gd name="connsiteX667" fmla="*/ 7230304 w 10845455"/>
                <a:gd name="connsiteY667" fmla="*/ 202130 h 474720"/>
                <a:gd name="connsiteX668" fmla="*/ 7241133 w 10845455"/>
                <a:gd name="connsiteY668" fmla="*/ 200215 h 474720"/>
                <a:gd name="connsiteX669" fmla="*/ 7252031 w 10845455"/>
                <a:gd name="connsiteY669" fmla="*/ 198299 h 474720"/>
                <a:gd name="connsiteX670" fmla="*/ 7262860 w 10845455"/>
                <a:gd name="connsiteY670" fmla="*/ 196382 h 474720"/>
                <a:gd name="connsiteX671" fmla="*/ 7273758 w 10845455"/>
                <a:gd name="connsiteY671" fmla="*/ 194464 h 474720"/>
                <a:gd name="connsiteX672" fmla="*/ 7284587 w 10845455"/>
                <a:gd name="connsiteY672" fmla="*/ 192546 h 474720"/>
                <a:gd name="connsiteX673" fmla="*/ 7295416 w 10845455"/>
                <a:gd name="connsiteY673" fmla="*/ 190627 h 474720"/>
                <a:gd name="connsiteX674" fmla="*/ 7306314 w 10845455"/>
                <a:gd name="connsiteY674" fmla="*/ 188707 h 474720"/>
                <a:gd name="connsiteX675" fmla="*/ 7317143 w 10845455"/>
                <a:gd name="connsiteY675" fmla="*/ 186788 h 474720"/>
                <a:gd name="connsiteX676" fmla="*/ 7328041 w 10845455"/>
                <a:gd name="connsiteY676" fmla="*/ 184868 h 474720"/>
                <a:gd name="connsiteX677" fmla="*/ 7338869 w 10845455"/>
                <a:gd name="connsiteY677" fmla="*/ 182949 h 474720"/>
                <a:gd name="connsiteX678" fmla="*/ 7349698 w 10845455"/>
                <a:gd name="connsiteY678" fmla="*/ 181030 h 474720"/>
                <a:gd name="connsiteX679" fmla="*/ 7360596 w 10845455"/>
                <a:gd name="connsiteY679" fmla="*/ 179112 h 474720"/>
                <a:gd name="connsiteX680" fmla="*/ 7371425 w 10845455"/>
                <a:gd name="connsiteY680" fmla="*/ 177194 h 474720"/>
                <a:gd name="connsiteX681" fmla="*/ 7382323 w 10845455"/>
                <a:gd name="connsiteY681" fmla="*/ 175277 h 474720"/>
                <a:gd name="connsiteX682" fmla="*/ 7393152 w 10845455"/>
                <a:gd name="connsiteY682" fmla="*/ 173361 h 474720"/>
                <a:gd name="connsiteX683" fmla="*/ 7403981 w 10845455"/>
                <a:gd name="connsiteY683" fmla="*/ 171446 h 474720"/>
                <a:gd name="connsiteX684" fmla="*/ 7414880 w 10845455"/>
                <a:gd name="connsiteY684" fmla="*/ 169533 h 474720"/>
                <a:gd name="connsiteX685" fmla="*/ 7425708 w 10845455"/>
                <a:gd name="connsiteY685" fmla="*/ 167621 h 474720"/>
                <a:gd name="connsiteX686" fmla="*/ 7436607 w 10845455"/>
                <a:gd name="connsiteY686" fmla="*/ 165711 h 474720"/>
                <a:gd name="connsiteX687" fmla="*/ 7447435 w 10845455"/>
                <a:gd name="connsiteY687" fmla="*/ 163803 h 474720"/>
                <a:gd name="connsiteX688" fmla="*/ 7458264 w 10845455"/>
                <a:gd name="connsiteY688" fmla="*/ 161897 h 474720"/>
                <a:gd name="connsiteX689" fmla="*/ 7469162 w 10845455"/>
                <a:gd name="connsiteY689" fmla="*/ 159994 h 474720"/>
                <a:gd name="connsiteX690" fmla="*/ 7479991 w 10845455"/>
                <a:gd name="connsiteY690" fmla="*/ 158093 h 474720"/>
                <a:gd name="connsiteX691" fmla="*/ 7490889 w 10845455"/>
                <a:gd name="connsiteY691" fmla="*/ 156194 h 474720"/>
                <a:gd name="connsiteX692" fmla="*/ 7501718 w 10845455"/>
                <a:gd name="connsiteY692" fmla="*/ 154299 h 474720"/>
                <a:gd name="connsiteX693" fmla="*/ 7512547 w 10845455"/>
                <a:gd name="connsiteY693" fmla="*/ 152406 h 474720"/>
                <a:gd name="connsiteX694" fmla="*/ 7523445 w 10845455"/>
                <a:gd name="connsiteY694" fmla="*/ 150517 h 474720"/>
                <a:gd name="connsiteX695" fmla="*/ 7534274 w 10845455"/>
                <a:gd name="connsiteY695" fmla="*/ 148632 h 474720"/>
                <a:gd name="connsiteX696" fmla="*/ 7545103 w 10845455"/>
                <a:gd name="connsiteY696" fmla="*/ 146749 h 474720"/>
                <a:gd name="connsiteX697" fmla="*/ 7556001 w 10845455"/>
                <a:gd name="connsiteY697" fmla="*/ 144871 h 474720"/>
                <a:gd name="connsiteX698" fmla="*/ 7566830 w 10845455"/>
                <a:gd name="connsiteY698" fmla="*/ 142996 h 474720"/>
                <a:gd name="connsiteX699" fmla="*/ 7577728 w 10845455"/>
                <a:gd name="connsiteY699" fmla="*/ 141126 h 474720"/>
                <a:gd name="connsiteX700" fmla="*/ 7588557 w 10845455"/>
                <a:gd name="connsiteY700" fmla="*/ 139260 h 474720"/>
                <a:gd name="connsiteX701" fmla="*/ 7599385 w 10845455"/>
                <a:gd name="connsiteY701" fmla="*/ 137399 h 474720"/>
                <a:gd name="connsiteX702" fmla="*/ 7610284 w 10845455"/>
                <a:gd name="connsiteY702" fmla="*/ 135542 h 474720"/>
                <a:gd name="connsiteX703" fmla="*/ 7621112 w 10845455"/>
                <a:gd name="connsiteY703" fmla="*/ 133690 h 474720"/>
                <a:gd name="connsiteX704" fmla="*/ 7632011 w 10845455"/>
                <a:gd name="connsiteY704" fmla="*/ 131844 h 474720"/>
                <a:gd name="connsiteX705" fmla="*/ 7642839 w 10845455"/>
                <a:gd name="connsiteY705" fmla="*/ 130003 h 474720"/>
                <a:gd name="connsiteX706" fmla="*/ 7653669 w 10845455"/>
                <a:gd name="connsiteY706" fmla="*/ 128167 h 474720"/>
                <a:gd name="connsiteX707" fmla="*/ 7664566 w 10845455"/>
                <a:gd name="connsiteY707" fmla="*/ 126337 h 474720"/>
                <a:gd name="connsiteX708" fmla="*/ 7675396 w 10845455"/>
                <a:gd name="connsiteY708" fmla="*/ 124513 h 474720"/>
                <a:gd name="connsiteX709" fmla="*/ 7686293 w 10845455"/>
                <a:gd name="connsiteY709" fmla="*/ 122695 h 474720"/>
                <a:gd name="connsiteX710" fmla="*/ 7697123 w 10845455"/>
                <a:gd name="connsiteY710" fmla="*/ 120883 h 474720"/>
                <a:gd name="connsiteX711" fmla="*/ 7707951 w 10845455"/>
                <a:gd name="connsiteY711" fmla="*/ 119078 h 474720"/>
                <a:gd name="connsiteX712" fmla="*/ 7718850 w 10845455"/>
                <a:gd name="connsiteY712" fmla="*/ 117279 h 474720"/>
                <a:gd name="connsiteX713" fmla="*/ 7729678 w 10845455"/>
                <a:gd name="connsiteY713" fmla="*/ 115488 h 474720"/>
                <a:gd name="connsiteX714" fmla="*/ 7740577 w 10845455"/>
                <a:gd name="connsiteY714" fmla="*/ 113703 h 474720"/>
                <a:gd name="connsiteX715" fmla="*/ 7751405 w 10845455"/>
                <a:gd name="connsiteY715" fmla="*/ 111925 h 474720"/>
                <a:gd name="connsiteX716" fmla="*/ 7762234 w 10845455"/>
                <a:gd name="connsiteY716" fmla="*/ 110156 h 474720"/>
                <a:gd name="connsiteX717" fmla="*/ 7773132 w 10845455"/>
                <a:gd name="connsiteY717" fmla="*/ 108393 h 474720"/>
                <a:gd name="connsiteX718" fmla="*/ 7783961 w 10845455"/>
                <a:gd name="connsiteY718" fmla="*/ 106639 h 474720"/>
                <a:gd name="connsiteX719" fmla="*/ 7794859 w 10845455"/>
                <a:gd name="connsiteY719" fmla="*/ 104893 h 474720"/>
                <a:gd name="connsiteX720" fmla="*/ 7805687 w 10845455"/>
                <a:gd name="connsiteY720" fmla="*/ 103155 h 474720"/>
                <a:gd name="connsiteX721" fmla="*/ 7816517 w 10845455"/>
                <a:gd name="connsiteY721" fmla="*/ 101425 h 474720"/>
                <a:gd name="connsiteX722" fmla="*/ 7827415 w 10845455"/>
                <a:gd name="connsiteY722" fmla="*/ 99703 h 474720"/>
                <a:gd name="connsiteX723" fmla="*/ 7838244 w 10845455"/>
                <a:gd name="connsiteY723" fmla="*/ 97991 h 474720"/>
                <a:gd name="connsiteX724" fmla="*/ 7849142 w 10845455"/>
                <a:gd name="connsiteY724" fmla="*/ 96288 h 474720"/>
                <a:gd name="connsiteX725" fmla="*/ 7859971 w 10845455"/>
                <a:gd name="connsiteY725" fmla="*/ 94594 h 474720"/>
                <a:gd name="connsiteX726" fmla="*/ 7870799 w 10845455"/>
                <a:gd name="connsiteY726" fmla="*/ 92909 h 474720"/>
                <a:gd name="connsiteX727" fmla="*/ 7881698 w 10845455"/>
                <a:gd name="connsiteY727" fmla="*/ 91234 h 474720"/>
                <a:gd name="connsiteX728" fmla="*/ 7892526 w 10845455"/>
                <a:gd name="connsiteY728" fmla="*/ 89569 h 474720"/>
                <a:gd name="connsiteX729" fmla="*/ 7903425 w 10845455"/>
                <a:gd name="connsiteY729" fmla="*/ 87913 h 474720"/>
                <a:gd name="connsiteX730" fmla="*/ 7914253 w 10845455"/>
                <a:gd name="connsiteY730" fmla="*/ 86268 h 474720"/>
                <a:gd name="connsiteX731" fmla="*/ 7925082 w 10845455"/>
                <a:gd name="connsiteY731" fmla="*/ 84633 h 474720"/>
                <a:gd name="connsiteX732" fmla="*/ 7935980 w 10845455"/>
                <a:gd name="connsiteY732" fmla="*/ 83008 h 474720"/>
                <a:gd name="connsiteX733" fmla="*/ 7946809 w 10845455"/>
                <a:gd name="connsiteY733" fmla="*/ 81395 h 474720"/>
                <a:gd name="connsiteX734" fmla="*/ 7957707 w 10845455"/>
                <a:gd name="connsiteY734" fmla="*/ 79792 h 474720"/>
                <a:gd name="connsiteX735" fmla="*/ 7968536 w 10845455"/>
                <a:gd name="connsiteY735" fmla="*/ 78201 h 474720"/>
                <a:gd name="connsiteX736" fmla="*/ 7979365 w 10845455"/>
                <a:gd name="connsiteY736" fmla="*/ 76620 h 474720"/>
                <a:gd name="connsiteX737" fmla="*/ 7990264 w 10845455"/>
                <a:gd name="connsiteY737" fmla="*/ 75051 h 474720"/>
                <a:gd name="connsiteX738" fmla="*/ 8001092 w 10845455"/>
                <a:gd name="connsiteY738" fmla="*/ 73494 h 474720"/>
                <a:gd name="connsiteX739" fmla="*/ 8011991 w 10845455"/>
                <a:gd name="connsiteY739" fmla="*/ 71949 h 474720"/>
                <a:gd name="connsiteX740" fmla="*/ 8022819 w 10845455"/>
                <a:gd name="connsiteY740" fmla="*/ 70415 h 474720"/>
                <a:gd name="connsiteX741" fmla="*/ 8033648 w 10845455"/>
                <a:gd name="connsiteY741" fmla="*/ 68894 h 474720"/>
                <a:gd name="connsiteX742" fmla="*/ 8044546 w 10845455"/>
                <a:gd name="connsiteY742" fmla="*/ 67385 h 474720"/>
                <a:gd name="connsiteX743" fmla="*/ 8055375 w 10845455"/>
                <a:gd name="connsiteY743" fmla="*/ 65889 h 474720"/>
                <a:gd name="connsiteX744" fmla="*/ 8066273 w 10845455"/>
                <a:gd name="connsiteY744" fmla="*/ 64405 h 474720"/>
                <a:gd name="connsiteX745" fmla="*/ 8077102 w 10845455"/>
                <a:gd name="connsiteY745" fmla="*/ 62934 h 474720"/>
                <a:gd name="connsiteX746" fmla="*/ 8087931 w 10845455"/>
                <a:gd name="connsiteY746" fmla="*/ 61477 h 474720"/>
                <a:gd name="connsiteX747" fmla="*/ 8098829 w 10845455"/>
                <a:gd name="connsiteY747" fmla="*/ 60033 h 474720"/>
                <a:gd name="connsiteX748" fmla="*/ 8109658 w 10845455"/>
                <a:gd name="connsiteY748" fmla="*/ 58602 h 474720"/>
                <a:gd name="connsiteX749" fmla="*/ 8120556 w 10845455"/>
                <a:gd name="connsiteY749" fmla="*/ 57185 h 474720"/>
                <a:gd name="connsiteX750" fmla="*/ 8131385 w 10845455"/>
                <a:gd name="connsiteY750" fmla="*/ 55781 h 474720"/>
                <a:gd name="connsiteX751" fmla="*/ 8142214 w 10845455"/>
                <a:gd name="connsiteY751" fmla="*/ 54391 h 474720"/>
                <a:gd name="connsiteX752" fmla="*/ 8153112 w 10845455"/>
                <a:gd name="connsiteY752" fmla="*/ 53016 h 474720"/>
                <a:gd name="connsiteX753" fmla="*/ 8163941 w 10845455"/>
                <a:gd name="connsiteY753" fmla="*/ 51655 h 474720"/>
                <a:gd name="connsiteX754" fmla="*/ 8174769 w 10845455"/>
                <a:gd name="connsiteY754" fmla="*/ 50309 h 474720"/>
                <a:gd name="connsiteX755" fmla="*/ 8185668 w 10845455"/>
                <a:gd name="connsiteY755" fmla="*/ 48977 h 474720"/>
                <a:gd name="connsiteX756" fmla="*/ 8196496 w 10845455"/>
                <a:gd name="connsiteY756" fmla="*/ 47659 h 474720"/>
                <a:gd name="connsiteX757" fmla="*/ 8207395 w 10845455"/>
                <a:gd name="connsiteY757" fmla="*/ 46358 h 474720"/>
                <a:gd name="connsiteX758" fmla="*/ 8218223 w 10845455"/>
                <a:gd name="connsiteY758" fmla="*/ 45070 h 474720"/>
                <a:gd name="connsiteX759" fmla="*/ 8229053 w 10845455"/>
                <a:gd name="connsiteY759" fmla="*/ 43799 h 474720"/>
                <a:gd name="connsiteX760" fmla="*/ 8239950 w 10845455"/>
                <a:gd name="connsiteY760" fmla="*/ 42543 h 474720"/>
                <a:gd name="connsiteX761" fmla="*/ 8250780 w 10845455"/>
                <a:gd name="connsiteY761" fmla="*/ 41302 h 474720"/>
                <a:gd name="connsiteX762" fmla="*/ 8261677 w 10845455"/>
                <a:gd name="connsiteY762" fmla="*/ 40077 h 474720"/>
                <a:gd name="connsiteX763" fmla="*/ 8272506 w 10845455"/>
                <a:gd name="connsiteY763" fmla="*/ 38868 h 474720"/>
                <a:gd name="connsiteX764" fmla="*/ 8283335 w 10845455"/>
                <a:gd name="connsiteY764" fmla="*/ 37675 h 474720"/>
                <a:gd name="connsiteX765" fmla="*/ 8294233 w 10845455"/>
                <a:gd name="connsiteY765" fmla="*/ 36498 h 474720"/>
                <a:gd name="connsiteX766" fmla="*/ 8305062 w 10845455"/>
                <a:gd name="connsiteY766" fmla="*/ 35338 h 474720"/>
                <a:gd name="connsiteX767" fmla="*/ 8315960 w 10845455"/>
                <a:gd name="connsiteY767" fmla="*/ 34194 h 474720"/>
                <a:gd name="connsiteX768" fmla="*/ 8326789 w 10845455"/>
                <a:gd name="connsiteY768" fmla="*/ 33067 h 474720"/>
                <a:gd name="connsiteX769" fmla="*/ 8337617 w 10845455"/>
                <a:gd name="connsiteY769" fmla="*/ 31957 h 474720"/>
                <a:gd name="connsiteX770" fmla="*/ 8348516 w 10845455"/>
                <a:gd name="connsiteY770" fmla="*/ 30863 h 474720"/>
                <a:gd name="connsiteX771" fmla="*/ 8359344 w 10845455"/>
                <a:gd name="connsiteY771" fmla="*/ 29786 h 474720"/>
                <a:gd name="connsiteX772" fmla="*/ 8370243 w 10845455"/>
                <a:gd name="connsiteY772" fmla="*/ 28727 h 474720"/>
                <a:gd name="connsiteX773" fmla="*/ 8381071 w 10845455"/>
                <a:gd name="connsiteY773" fmla="*/ 27685 h 474720"/>
                <a:gd name="connsiteX774" fmla="*/ 8391900 w 10845455"/>
                <a:gd name="connsiteY774" fmla="*/ 26661 h 474720"/>
                <a:gd name="connsiteX775" fmla="*/ 8402798 w 10845455"/>
                <a:gd name="connsiteY775" fmla="*/ 25654 h 474720"/>
                <a:gd name="connsiteX776" fmla="*/ 8413627 w 10845455"/>
                <a:gd name="connsiteY776" fmla="*/ 24665 h 474720"/>
                <a:gd name="connsiteX777" fmla="*/ 8424525 w 10845455"/>
                <a:gd name="connsiteY777" fmla="*/ 23694 h 474720"/>
                <a:gd name="connsiteX778" fmla="*/ 8435355 w 10845455"/>
                <a:gd name="connsiteY778" fmla="*/ 22741 h 474720"/>
                <a:gd name="connsiteX779" fmla="*/ 8446183 w 10845455"/>
                <a:gd name="connsiteY779" fmla="*/ 21805 h 474720"/>
                <a:gd name="connsiteX780" fmla="*/ 8457082 w 10845455"/>
                <a:gd name="connsiteY780" fmla="*/ 20889 h 474720"/>
                <a:gd name="connsiteX781" fmla="*/ 8467910 w 10845455"/>
                <a:gd name="connsiteY781" fmla="*/ 19990 h 474720"/>
                <a:gd name="connsiteX782" fmla="*/ 8478809 w 10845455"/>
                <a:gd name="connsiteY782" fmla="*/ 19110 h 474720"/>
                <a:gd name="connsiteX783" fmla="*/ 8489637 w 10845455"/>
                <a:gd name="connsiteY783" fmla="*/ 18249 h 474720"/>
                <a:gd name="connsiteX784" fmla="*/ 8500466 w 10845455"/>
                <a:gd name="connsiteY784" fmla="*/ 17406 h 474720"/>
                <a:gd name="connsiteX785" fmla="*/ 8511364 w 10845455"/>
                <a:gd name="connsiteY785" fmla="*/ 16583 h 474720"/>
                <a:gd name="connsiteX786" fmla="*/ 8522193 w 10845455"/>
                <a:gd name="connsiteY786" fmla="*/ 15777 h 474720"/>
                <a:gd name="connsiteX787" fmla="*/ 8533091 w 10845455"/>
                <a:gd name="connsiteY787" fmla="*/ 14991 h 474720"/>
                <a:gd name="connsiteX788" fmla="*/ 8543920 w 10845455"/>
                <a:gd name="connsiteY788" fmla="*/ 14225 h 474720"/>
                <a:gd name="connsiteX789" fmla="*/ 8554749 w 10845455"/>
                <a:gd name="connsiteY789" fmla="*/ 13477 h 474720"/>
                <a:gd name="connsiteX790" fmla="*/ 8565647 w 10845455"/>
                <a:gd name="connsiteY790" fmla="*/ 12749 h 474720"/>
                <a:gd name="connsiteX791" fmla="*/ 8576476 w 10845455"/>
                <a:gd name="connsiteY791" fmla="*/ 12040 h 474720"/>
                <a:gd name="connsiteX792" fmla="*/ 8587374 w 10845455"/>
                <a:gd name="connsiteY792" fmla="*/ 11350 h 474720"/>
                <a:gd name="connsiteX793" fmla="*/ 8598203 w 10845455"/>
                <a:gd name="connsiteY793" fmla="*/ 10680 h 474720"/>
                <a:gd name="connsiteX794" fmla="*/ 8609032 w 10845455"/>
                <a:gd name="connsiteY794" fmla="*/ 10031 h 474720"/>
                <a:gd name="connsiteX795" fmla="*/ 8619930 w 10845455"/>
                <a:gd name="connsiteY795" fmla="*/ 9400 h 474720"/>
                <a:gd name="connsiteX796" fmla="*/ 8630759 w 10845455"/>
                <a:gd name="connsiteY796" fmla="*/ 8789 h 474720"/>
                <a:gd name="connsiteX797" fmla="*/ 8641657 w 10845455"/>
                <a:gd name="connsiteY797" fmla="*/ 8199 h 474720"/>
                <a:gd name="connsiteX798" fmla="*/ 8652486 w 10845455"/>
                <a:gd name="connsiteY798" fmla="*/ 7628 h 474720"/>
                <a:gd name="connsiteX799" fmla="*/ 8663314 w 10845455"/>
                <a:gd name="connsiteY799" fmla="*/ 7078 h 474720"/>
                <a:gd name="connsiteX800" fmla="*/ 8674213 w 10845455"/>
                <a:gd name="connsiteY800" fmla="*/ 6548 h 474720"/>
                <a:gd name="connsiteX801" fmla="*/ 8685041 w 10845455"/>
                <a:gd name="connsiteY801" fmla="*/ 6038 h 474720"/>
                <a:gd name="connsiteX802" fmla="*/ 8695939 w 10845455"/>
                <a:gd name="connsiteY802" fmla="*/ 5548 h 474720"/>
                <a:gd name="connsiteX803" fmla="*/ 8706768 w 10845455"/>
                <a:gd name="connsiteY803" fmla="*/ 5078 h 474720"/>
                <a:gd name="connsiteX804" fmla="*/ 8717598 w 10845455"/>
                <a:gd name="connsiteY804" fmla="*/ 4630 h 474720"/>
                <a:gd name="connsiteX805" fmla="*/ 8728495 w 10845455"/>
                <a:gd name="connsiteY805" fmla="*/ 4201 h 474720"/>
                <a:gd name="connsiteX806" fmla="*/ 8739324 w 10845455"/>
                <a:gd name="connsiteY806" fmla="*/ 3793 h 474720"/>
                <a:gd name="connsiteX807" fmla="*/ 8750222 w 10845455"/>
                <a:gd name="connsiteY807" fmla="*/ 3406 h 474720"/>
                <a:gd name="connsiteX808" fmla="*/ 8761051 w 10845455"/>
                <a:gd name="connsiteY808" fmla="*/ 3039 h 474720"/>
                <a:gd name="connsiteX809" fmla="*/ 8771880 w 10845455"/>
                <a:gd name="connsiteY809" fmla="*/ 2693 h 474720"/>
                <a:gd name="connsiteX810" fmla="*/ 8782778 w 10845455"/>
                <a:gd name="connsiteY810" fmla="*/ 2368 h 474720"/>
                <a:gd name="connsiteX811" fmla="*/ 8793607 w 10845455"/>
                <a:gd name="connsiteY811" fmla="*/ 2063 h 474720"/>
                <a:gd name="connsiteX812" fmla="*/ 8804435 w 10845455"/>
                <a:gd name="connsiteY812" fmla="*/ 1780 h 474720"/>
                <a:gd name="connsiteX813" fmla="*/ 8815334 w 10845455"/>
                <a:gd name="connsiteY813" fmla="*/ 1517 h 474720"/>
                <a:gd name="connsiteX814" fmla="*/ 8826162 w 10845455"/>
                <a:gd name="connsiteY814" fmla="*/ 1275 h 474720"/>
                <a:gd name="connsiteX815" fmla="*/ 8837061 w 10845455"/>
                <a:gd name="connsiteY815" fmla="*/ 1054 h 474720"/>
                <a:gd name="connsiteX816" fmla="*/ 8847890 w 10845455"/>
                <a:gd name="connsiteY816" fmla="*/ 853 h 474720"/>
                <a:gd name="connsiteX817" fmla="*/ 8858719 w 10845455"/>
                <a:gd name="connsiteY817" fmla="*/ 675 h 474720"/>
                <a:gd name="connsiteX818" fmla="*/ 8869617 w 10845455"/>
                <a:gd name="connsiteY818" fmla="*/ 516 h 474720"/>
                <a:gd name="connsiteX819" fmla="*/ 8880446 w 10845455"/>
                <a:gd name="connsiteY819" fmla="*/ 380 h 474720"/>
                <a:gd name="connsiteX820" fmla="*/ 8891344 w 10845455"/>
                <a:gd name="connsiteY820" fmla="*/ 264 h 474720"/>
                <a:gd name="connsiteX821" fmla="*/ 8902173 w 10845455"/>
                <a:gd name="connsiteY821" fmla="*/ 169 h 474720"/>
                <a:gd name="connsiteX822" fmla="*/ 8913001 w 10845455"/>
                <a:gd name="connsiteY822" fmla="*/ 95 h 474720"/>
                <a:gd name="connsiteX823" fmla="*/ 8923900 w 10845455"/>
                <a:gd name="connsiteY823" fmla="*/ 42 h 474720"/>
                <a:gd name="connsiteX824" fmla="*/ 8934728 w 10845455"/>
                <a:gd name="connsiteY824" fmla="*/ 10 h 474720"/>
                <a:gd name="connsiteX825" fmla="*/ 8945627 w 10845455"/>
                <a:gd name="connsiteY825" fmla="*/ 0 h 474720"/>
                <a:gd name="connsiteX826" fmla="*/ 8956455 w 10845455"/>
                <a:gd name="connsiteY826" fmla="*/ 10 h 474720"/>
                <a:gd name="connsiteX827" fmla="*/ 8967284 w 10845455"/>
                <a:gd name="connsiteY827" fmla="*/ 42 h 474720"/>
                <a:gd name="connsiteX828" fmla="*/ 8978182 w 10845455"/>
                <a:gd name="connsiteY828" fmla="*/ 95 h 474720"/>
                <a:gd name="connsiteX829" fmla="*/ 8989011 w 10845455"/>
                <a:gd name="connsiteY829" fmla="*/ 169 h 474720"/>
                <a:gd name="connsiteX830" fmla="*/ 8999909 w 10845455"/>
                <a:gd name="connsiteY830" fmla="*/ 264 h 474720"/>
                <a:gd name="connsiteX831" fmla="*/ 9010739 w 10845455"/>
                <a:gd name="connsiteY831" fmla="*/ 380 h 474720"/>
                <a:gd name="connsiteX832" fmla="*/ 9021567 w 10845455"/>
                <a:gd name="connsiteY832" fmla="*/ 516 h 474720"/>
                <a:gd name="connsiteX833" fmla="*/ 9032466 w 10845455"/>
                <a:gd name="connsiteY833" fmla="*/ 675 h 474720"/>
                <a:gd name="connsiteX834" fmla="*/ 9043294 w 10845455"/>
                <a:gd name="connsiteY834" fmla="*/ 853 h 474720"/>
                <a:gd name="connsiteX835" fmla="*/ 9054193 w 10845455"/>
                <a:gd name="connsiteY835" fmla="*/ 1054 h 474720"/>
                <a:gd name="connsiteX836" fmla="*/ 9065021 w 10845455"/>
                <a:gd name="connsiteY836" fmla="*/ 1275 h 474720"/>
                <a:gd name="connsiteX837" fmla="*/ 9075850 w 10845455"/>
                <a:gd name="connsiteY837" fmla="*/ 1517 h 474720"/>
                <a:gd name="connsiteX838" fmla="*/ 9086748 w 10845455"/>
                <a:gd name="connsiteY838" fmla="*/ 1780 h 474720"/>
                <a:gd name="connsiteX839" fmla="*/ 9097577 w 10845455"/>
                <a:gd name="connsiteY839" fmla="*/ 2063 h 474720"/>
                <a:gd name="connsiteX840" fmla="*/ 9108475 w 10845455"/>
                <a:gd name="connsiteY840" fmla="*/ 2368 h 474720"/>
                <a:gd name="connsiteX841" fmla="*/ 9119304 w 10845455"/>
                <a:gd name="connsiteY841" fmla="*/ 2693 h 474720"/>
                <a:gd name="connsiteX842" fmla="*/ 9130133 w 10845455"/>
                <a:gd name="connsiteY842" fmla="*/ 3039 h 474720"/>
                <a:gd name="connsiteX843" fmla="*/ 9141031 w 10845455"/>
                <a:gd name="connsiteY843" fmla="*/ 3406 h 474720"/>
                <a:gd name="connsiteX844" fmla="*/ 9151860 w 10845455"/>
                <a:gd name="connsiteY844" fmla="*/ 3793 h 474720"/>
                <a:gd name="connsiteX845" fmla="*/ 9162757 w 10845455"/>
                <a:gd name="connsiteY845" fmla="*/ 4201 h 474720"/>
                <a:gd name="connsiteX846" fmla="*/ 9173587 w 10845455"/>
                <a:gd name="connsiteY846" fmla="*/ 4630 h 474720"/>
                <a:gd name="connsiteX847" fmla="*/ 9184416 w 10845455"/>
                <a:gd name="connsiteY847" fmla="*/ 5078 h 474720"/>
                <a:gd name="connsiteX848" fmla="*/ 9195314 w 10845455"/>
                <a:gd name="connsiteY848" fmla="*/ 5548 h 474720"/>
                <a:gd name="connsiteX849" fmla="*/ 9206142 w 10845455"/>
                <a:gd name="connsiteY849" fmla="*/ 6038 h 474720"/>
                <a:gd name="connsiteX850" fmla="*/ 9217041 w 10845455"/>
                <a:gd name="connsiteY850" fmla="*/ 6548 h 474720"/>
                <a:gd name="connsiteX851" fmla="*/ 9227869 w 10845455"/>
                <a:gd name="connsiteY851" fmla="*/ 7078 h 474720"/>
                <a:gd name="connsiteX852" fmla="*/ 9238698 w 10845455"/>
                <a:gd name="connsiteY852" fmla="*/ 7628 h 474720"/>
                <a:gd name="connsiteX853" fmla="*/ 9249596 w 10845455"/>
                <a:gd name="connsiteY853" fmla="*/ 8199 h 474720"/>
                <a:gd name="connsiteX854" fmla="*/ 9260425 w 10845455"/>
                <a:gd name="connsiteY854" fmla="*/ 8789 h 474720"/>
                <a:gd name="connsiteX855" fmla="*/ 9271323 w 10845455"/>
                <a:gd name="connsiteY855" fmla="*/ 9400 h 474720"/>
                <a:gd name="connsiteX856" fmla="*/ 9282152 w 10845455"/>
                <a:gd name="connsiteY856" fmla="*/ 10031 h 474720"/>
                <a:gd name="connsiteX857" fmla="*/ 9292981 w 10845455"/>
                <a:gd name="connsiteY857" fmla="*/ 10680 h 474720"/>
                <a:gd name="connsiteX858" fmla="*/ 9303879 w 10845455"/>
                <a:gd name="connsiteY858" fmla="*/ 11350 h 474720"/>
                <a:gd name="connsiteX859" fmla="*/ 9314708 w 10845455"/>
                <a:gd name="connsiteY859" fmla="*/ 12040 h 474720"/>
                <a:gd name="connsiteX860" fmla="*/ 9325606 w 10845455"/>
                <a:gd name="connsiteY860" fmla="*/ 12749 h 474720"/>
                <a:gd name="connsiteX861" fmla="*/ 9336435 w 10845455"/>
                <a:gd name="connsiteY861" fmla="*/ 13477 h 474720"/>
                <a:gd name="connsiteX862" fmla="*/ 9347264 w 10845455"/>
                <a:gd name="connsiteY862" fmla="*/ 14225 h 474720"/>
                <a:gd name="connsiteX863" fmla="*/ 9358162 w 10845455"/>
                <a:gd name="connsiteY863" fmla="*/ 14991 h 474720"/>
                <a:gd name="connsiteX864" fmla="*/ 9368991 w 10845455"/>
                <a:gd name="connsiteY864" fmla="*/ 15777 h 474720"/>
                <a:gd name="connsiteX865" fmla="*/ 9379819 w 10845455"/>
                <a:gd name="connsiteY865" fmla="*/ 16583 h 474720"/>
                <a:gd name="connsiteX866" fmla="*/ 9390718 w 10845455"/>
                <a:gd name="connsiteY866" fmla="*/ 17406 h 474720"/>
                <a:gd name="connsiteX867" fmla="*/ 9401546 w 10845455"/>
                <a:gd name="connsiteY867" fmla="*/ 18249 h 474720"/>
                <a:gd name="connsiteX868" fmla="*/ 9412445 w 10845455"/>
                <a:gd name="connsiteY868" fmla="*/ 19110 h 474720"/>
                <a:gd name="connsiteX869" fmla="*/ 9423274 w 10845455"/>
                <a:gd name="connsiteY869" fmla="*/ 19990 h 474720"/>
                <a:gd name="connsiteX870" fmla="*/ 9434103 w 10845455"/>
                <a:gd name="connsiteY870" fmla="*/ 20889 h 474720"/>
                <a:gd name="connsiteX871" fmla="*/ 9445001 w 10845455"/>
                <a:gd name="connsiteY871" fmla="*/ 21805 h 474720"/>
                <a:gd name="connsiteX872" fmla="*/ 9455830 w 10845455"/>
                <a:gd name="connsiteY872" fmla="*/ 22741 h 474720"/>
                <a:gd name="connsiteX873" fmla="*/ 9466728 w 10845455"/>
                <a:gd name="connsiteY873" fmla="*/ 23694 h 474720"/>
                <a:gd name="connsiteX874" fmla="*/ 9477557 w 10845455"/>
                <a:gd name="connsiteY874" fmla="*/ 24665 h 474720"/>
                <a:gd name="connsiteX875" fmla="*/ 9488385 w 10845455"/>
                <a:gd name="connsiteY875" fmla="*/ 25654 h 474720"/>
                <a:gd name="connsiteX876" fmla="*/ 9499284 w 10845455"/>
                <a:gd name="connsiteY876" fmla="*/ 26661 h 474720"/>
                <a:gd name="connsiteX877" fmla="*/ 9510112 w 10845455"/>
                <a:gd name="connsiteY877" fmla="*/ 27685 h 474720"/>
                <a:gd name="connsiteX878" fmla="*/ 9521011 w 10845455"/>
                <a:gd name="connsiteY878" fmla="*/ 28727 h 474720"/>
                <a:gd name="connsiteX879" fmla="*/ 9531839 w 10845455"/>
                <a:gd name="connsiteY879" fmla="*/ 29786 h 474720"/>
                <a:gd name="connsiteX880" fmla="*/ 9542668 w 10845455"/>
                <a:gd name="connsiteY880" fmla="*/ 30863 h 474720"/>
                <a:gd name="connsiteX881" fmla="*/ 9553566 w 10845455"/>
                <a:gd name="connsiteY881" fmla="*/ 31957 h 474720"/>
                <a:gd name="connsiteX882" fmla="*/ 9564395 w 10845455"/>
                <a:gd name="connsiteY882" fmla="*/ 33067 h 474720"/>
                <a:gd name="connsiteX883" fmla="*/ 9575293 w 10845455"/>
                <a:gd name="connsiteY883" fmla="*/ 34194 h 474720"/>
                <a:gd name="connsiteX884" fmla="*/ 9586123 w 10845455"/>
                <a:gd name="connsiteY884" fmla="*/ 35338 h 474720"/>
                <a:gd name="connsiteX885" fmla="*/ 9596951 w 10845455"/>
                <a:gd name="connsiteY885" fmla="*/ 36498 h 474720"/>
                <a:gd name="connsiteX886" fmla="*/ 9607850 w 10845455"/>
                <a:gd name="connsiteY886" fmla="*/ 37675 h 474720"/>
                <a:gd name="connsiteX887" fmla="*/ 9618678 w 10845455"/>
                <a:gd name="connsiteY887" fmla="*/ 38868 h 474720"/>
                <a:gd name="connsiteX888" fmla="*/ 9629576 w 10845455"/>
                <a:gd name="connsiteY888" fmla="*/ 40077 h 474720"/>
                <a:gd name="connsiteX889" fmla="*/ 9640405 w 10845455"/>
                <a:gd name="connsiteY889" fmla="*/ 41302 h 474720"/>
                <a:gd name="connsiteX890" fmla="*/ 9651234 w 10845455"/>
                <a:gd name="connsiteY890" fmla="*/ 42543 h 474720"/>
                <a:gd name="connsiteX891" fmla="*/ 9662132 w 10845455"/>
                <a:gd name="connsiteY891" fmla="*/ 43799 h 474720"/>
                <a:gd name="connsiteX892" fmla="*/ 9672960 w 10845455"/>
                <a:gd name="connsiteY892" fmla="*/ 45070 h 474720"/>
                <a:gd name="connsiteX893" fmla="*/ 9683859 w 10845455"/>
                <a:gd name="connsiteY893" fmla="*/ 46358 h 474720"/>
                <a:gd name="connsiteX894" fmla="*/ 9694687 w 10845455"/>
                <a:gd name="connsiteY894" fmla="*/ 47659 h 474720"/>
                <a:gd name="connsiteX895" fmla="*/ 9705517 w 10845455"/>
                <a:gd name="connsiteY895" fmla="*/ 48977 h 474720"/>
                <a:gd name="connsiteX896" fmla="*/ 9716414 w 10845455"/>
                <a:gd name="connsiteY896" fmla="*/ 50309 h 474720"/>
                <a:gd name="connsiteX897" fmla="*/ 9727244 w 10845455"/>
                <a:gd name="connsiteY897" fmla="*/ 51655 h 474720"/>
                <a:gd name="connsiteX898" fmla="*/ 9738141 w 10845455"/>
                <a:gd name="connsiteY898" fmla="*/ 53016 h 474720"/>
                <a:gd name="connsiteX899" fmla="*/ 9748971 w 10845455"/>
                <a:gd name="connsiteY899" fmla="*/ 54391 h 474720"/>
                <a:gd name="connsiteX900" fmla="*/ 9759799 w 10845455"/>
                <a:gd name="connsiteY900" fmla="*/ 55781 h 474720"/>
                <a:gd name="connsiteX901" fmla="*/ 9770698 w 10845455"/>
                <a:gd name="connsiteY901" fmla="*/ 57185 h 474720"/>
                <a:gd name="connsiteX902" fmla="*/ 9781526 w 10845455"/>
                <a:gd name="connsiteY902" fmla="*/ 58602 h 474720"/>
                <a:gd name="connsiteX903" fmla="*/ 9792425 w 10845455"/>
                <a:gd name="connsiteY903" fmla="*/ 60033 h 474720"/>
                <a:gd name="connsiteX904" fmla="*/ 9803253 w 10845455"/>
                <a:gd name="connsiteY904" fmla="*/ 61477 h 474720"/>
                <a:gd name="connsiteX905" fmla="*/ 9814082 w 10845455"/>
                <a:gd name="connsiteY905" fmla="*/ 62934 h 474720"/>
                <a:gd name="connsiteX906" fmla="*/ 9824980 w 10845455"/>
                <a:gd name="connsiteY906" fmla="*/ 64405 h 474720"/>
                <a:gd name="connsiteX907" fmla="*/ 9835809 w 10845455"/>
                <a:gd name="connsiteY907" fmla="*/ 65889 h 474720"/>
                <a:gd name="connsiteX908" fmla="*/ 9846707 w 10845455"/>
                <a:gd name="connsiteY908" fmla="*/ 67385 h 474720"/>
                <a:gd name="connsiteX909" fmla="*/ 9857536 w 10845455"/>
                <a:gd name="connsiteY909" fmla="*/ 68894 h 474720"/>
                <a:gd name="connsiteX910" fmla="*/ 9868365 w 10845455"/>
                <a:gd name="connsiteY910" fmla="*/ 70415 h 474720"/>
                <a:gd name="connsiteX911" fmla="*/ 9879263 w 10845455"/>
                <a:gd name="connsiteY911" fmla="*/ 71949 h 474720"/>
                <a:gd name="connsiteX912" fmla="*/ 9890092 w 10845455"/>
                <a:gd name="connsiteY912" fmla="*/ 73494 h 474720"/>
                <a:gd name="connsiteX913" fmla="*/ 9900990 w 10845455"/>
                <a:gd name="connsiteY913" fmla="*/ 75051 h 474720"/>
                <a:gd name="connsiteX914" fmla="*/ 9911819 w 10845455"/>
                <a:gd name="connsiteY914" fmla="*/ 76620 h 474720"/>
                <a:gd name="connsiteX915" fmla="*/ 9922648 w 10845455"/>
                <a:gd name="connsiteY915" fmla="*/ 78201 h 474720"/>
                <a:gd name="connsiteX916" fmla="*/ 9933546 w 10845455"/>
                <a:gd name="connsiteY916" fmla="*/ 79792 h 474720"/>
                <a:gd name="connsiteX917" fmla="*/ 9944375 w 10845455"/>
                <a:gd name="connsiteY917" fmla="*/ 81395 h 474720"/>
                <a:gd name="connsiteX918" fmla="*/ 9955203 w 10845455"/>
                <a:gd name="connsiteY918" fmla="*/ 83008 h 474720"/>
                <a:gd name="connsiteX919" fmla="*/ 9966102 w 10845455"/>
                <a:gd name="connsiteY919" fmla="*/ 84633 h 474720"/>
                <a:gd name="connsiteX920" fmla="*/ 9976930 w 10845455"/>
                <a:gd name="connsiteY920" fmla="*/ 86268 h 474720"/>
                <a:gd name="connsiteX921" fmla="*/ 9987829 w 10845455"/>
                <a:gd name="connsiteY921" fmla="*/ 87913 h 474720"/>
                <a:gd name="connsiteX922" fmla="*/ 9998658 w 10845455"/>
                <a:gd name="connsiteY922" fmla="*/ 89569 h 474720"/>
                <a:gd name="connsiteX923" fmla="*/ 10009487 w 10845455"/>
                <a:gd name="connsiteY923" fmla="*/ 91234 h 474720"/>
                <a:gd name="connsiteX924" fmla="*/ 10020385 w 10845455"/>
                <a:gd name="connsiteY924" fmla="*/ 92909 h 474720"/>
                <a:gd name="connsiteX925" fmla="*/ 10031214 w 10845455"/>
                <a:gd name="connsiteY925" fmla="*/ 94594 h 474720"/>
                <a:gd name="connsiteX926" fmla="*/ 10042112 w 10845455"/>
                <a:gd name="connsiteY926" fmla="*/ 96288 h 474720"/>
                <a:gd name="connsiteX927" fmla="*/ 10052941 w 10845455"/>
                <a:gd name="connsiteY927" fmla="*/ 97991 h 474720"/>
                <a:gd name="connsiteX928" fmla="*/ 10063769 w 10845455"/>
                <a:gd name="connsiteY928" fmla="*/ 99703 h 474720"/>
                <a:gd name="connsiteX929" fmla="*/ 10074668 w 10845455"/>
                <a:gd name="connsiteY929" fmla="*/ 101425 h 474720"/>
                <a:gd name="connsiteX930" fmla="*/ 10085496 w 10845455"/>
                <a:gd name="connsiteY930" fmla="*/ 103155 h 474720"/>
                <a:gd name="connsiteX931" fmla="*/ 10096394 w 10845455"/>
                <a:gd name="connsiteY931" fmla="*/ 104893 h 474720"/>
                <a:gd name="connsiteX932" fmla="*/ 10107223 w 10845455"/>
                <a:gd name="connsiteY932" fmla="*/ 106639 h 474720"/>
                <a:gd name="connsiteX933" fmla="*/ 10118052 w 10845455"/>
                <a:gd name="connsiteY933" fmla="*/ 108393 h 474720"/>
                <a:gd name="connsiteX934" fmla="*/ 10128950 w 10845455"/>
                <a:gd name="connsiteY934" fmla="*/ 110156 h 474720"/>
                <a:gd name="connsiteX935" fmla="*/ 10139779 w 10845455"/>
                <a:gd name="connsiteY935" fmla="*/ 111925 h 474720"/>
                <a:gd name="connsiteX936" fmla="*/ 10150677 w 10845455"/>
                <a:gd name="connsiteY936" fmla="*/ 113703 h 474720"/>
                <a:gd name="connsiteX937" fmla="*/ 10161506 w 10845455"/>
                <a:gd name="connsiteY937" fmla="*/ 115488 h 474720"/>
                <a:gd name="connsiteX938" fmla="*/ 10172335 w 10845455"/>
                <a:gd name="connsiteY938" fmla="*/ 117279 h 474720"/>
                <a:gd name="connsiteX939" fmla="*/ 10183233 w 10845455"/>
                <a:gd name="connsiteY939" fmla="*/ 119078 h 474720"/>
                <a:gd name="connsiteX940" fmla="*/ 10194062 w 10845455"/>
                <a:gd name="connsiteY940" fmla="*/ 120883 h 474720"/>
                <a:gd name="connsiteX941" fmla="*/ 10204960 w 10845455"/>
                <a:gd name="connsiteY941" fmla="*/ 122695 h 474720"/>
                <a:gd name="connsiteX942" fmla="*/ 10215789 w 10845455"/>
                <a:gd name="connsiteY942" fmla="*/ 124513 h 474720"/>
                <a:gd name="connsiteX943" fmla="*/ 10226617 w 10845455"/>
                <a:gd name="connsiteY943" fmla="*/ 126337 h 474720"/>
                <a:gd name="connsiteX944" fmla="*/ 10237516 w 10845455"/>
                <a:gd name="connsiteY944" fmla="*/ 128167 h 474720"/>
                <a:gd name="connsiteX945" fmla="*/ 10248344 w 10845455"/>
                <a:gd name="connsiteY945" fmla="*/ 130003 h 474720"/>
                <a:gd name="connsiteX946" fmla="*/ 10259243 w 10845455"/>
                <a:gd name="connsiteY946" fmla="*/ 131844 h 474720"/>
                <a:gd name="connsiteX947" fmla="*/ 10270071 w 10845455"/>
                <a:gd name="connsiteY947" fmla="*/ 133690 h 474720"/>
                <a:gd name="connsiteX948" fmla="*/ 10280901 w 10845455"/>
                <a:gd name="connsiteY948" fmla="*/ 135542 h 474720"/>
                <a:gd name="connsiteX949" fmla="*/ 10291798 w 10845455"/>
                <a:gd name="connsiteY949" fmla="*/ 137399 h 474720"/>
                <a:gd name="connsiteX950" fmla="*/ 10302628 w 10845455"/>
                <a:gd name="connsiteY950" fmla="*/ 139260 h 474720"/>
                <a:gd name="connsiteX951" fmla="*/ 10313525 w 10845455"/>
                <a:gd name="connsiteY951" fmla="*/ 141126 h 474720"/>
                <a:gd name="connsiteX952" fmla="*/ 10324355 w 10845455"/>
                <a:gd name="connsiteY952" fmla="*/ 142996 h 474720"/>
                <a:gd name="connsiteX953" fmla="*/ 10335183 w 10845455"/>
                <a:gd name="connsiteY953" fmla="*/ 144871 h 474720"/>
                <a:gd name="connsiteX954" fmla="*/ 10346082 w 10845455"/>
                <a:gd name="connsiteY954" fmla="*/ 146749 h 474720"/>
                <a:gd name="connsiteX955" fmla="*/ 10356910 w 10845455"/>
                <a:gd name="connsiteY955" fmla="*/ 148632 h 474720"/>
                <a:gd name="connsiteX956" fmla="*/ 10367809 w 10845455"/>
                <a:gd name="connsiteY956" fmla="*/ 150517 h 474720"/>
                <a:gd name="connsiteX957" fmla="*/ 10378637 w 10845455"/>
                <a:gd name="connsiteY957" fmla="*/ 152406 h 474720"/>
                <a:gd name="connsiteX958" fmla="*/ 10389466 w 10845455"/>
                <a:gd name="connsiteY958" fmla="*/ 154299 h 474720"/>
                <a:gd name="connsiteX959" fmla="*/ 10400364 w 10845455"/>
                <a:gd name="connsiteY959" fmla="*/ 156194 h 474720"/>
                <a:gd name="connsiteX960" fmla="*/ 10411193 w 10845455"/>
                <a:gd name="connsiteY960" fmla="*/ 158093 h 474720"/>
                <a:gd name="connsiteX961" fmla="*/ 10422091 w 10845455"/>
                <a:gd name="connsiteY961" fmla="*/ 159994 h 474720"/>
                <a:gd name="connsiteX962" fmla="*/ 10432920 w 10845455"/>
                <a:gd name="connsiteY962" fmla="*/ 161897 h 474720"/>
                <a:gd name="connsiteX963" fmla="*/ 10443749 w 10845455"/>
                <a:gd name="connsiteY963" fmla="*/ 163803 h 474720"/>
                <a:gd name="connsiteX964" fmla="*/ 10454647 w 10845455"/>
                <a:gd name="connsiteY964" fmla="*/ 165711 h 474720"/>
                <a:gd name="connsiteX965" fmla="*/ 10465476 w 10845455"/>
                <a:gd name="connsiteY965" fmla="*/ 167621 h 474720"/>
                <a:gd name="connsiteX966" fmla="*/ 10476374 w 10845455"/>
                <a:gd name="connsiteY966" fmla="*/ 169533 h 474720"/>
                <a:gd name="connsiteX967" fmla="*/ 10487203 w 10845455"/>
                <a:gd name="connsiteY967" fmla="*/ 171446 h 474720"/>
                <a:gd name="connsiteX968" fmla="*/ 10498032 w 10845455"/>
                <a:gd name="connsiteY968" fmla="*/ 173361 h 474720"/>
                <a:gd name="connsiteX969" fmla="*/ 10508930 w 10845455"/>
                <a:gd name="connsiteY969" fmla="*/ 175277 h 474720"/>
                <a:gd name="connsiteX970" fmla="*/ 10519759 w 10845455"/>
                <a:gd name="connsiteY970" fmla="*/ 177194 h 474720"/>
                <a:gd name="connsiteX971" fmla="*/ 10530587 w 10845455"/>
                <a:gd name="connsiteY971" fmla="*/ 179112 h 474720"/>
                <a:gd name="connsiteX972" fmla="*/ 10541486 w 10845455"/>
                <a:gd name="connsiteY972" fmla="*/ 181030 h 474720"/>
                <a:gd name="connsiteX973" fmla="*/ 10552314 w 10845455"/>
                <a:gd name="connsiteY973" fmla="*/ 182949 h 474720"/>
                <a:gd name="connsiteX974" fmla="*/ 10563212 w 10845455"/>
                <a:gd name="connsiteY974" fmla="*/ 184868 h 474720"/>
                <a:gd name="connsiteX975" fmla="*/ 10574042 w 10845455"/>
                <a:gd name="connsiteY975" fmla="*/ 186788 h 474720"/>
                <a:gd name="connsiteX976" fmla="*/ 10584871 w 10845455"/>
                <a:gd name="connsiteY976" fmla="*/ 188707 h 474720"/>
                <a:gd name="connsiteX977" fmla="*/ 10595769 w 10845455"/>
                <a:gd name="connsiteY977" fmla="*/ 190627 h 474720"/>
                <a:gd name="connsiteX978" fmla="*/ 10606597 w 10845455"/>
                <a:gd name="connsiteY978" fmla="*/ 192546 h 474720"/>
                <a:gd name="connsiteX979" fmla="*/ 10617496 w 10845455"/>
                <a:gd name="connsiteY979" fmla="*/ 194464 h 474720"/>
                <a:gd name="connsiteX980" fmla="*/ 10628324 w 10845455"/>
                <a:gd name="connsiteY980" fmla="*/ 196382 h 474720"/>
                <a:gd name="connsiteX981" fmla="*/ 10639153 w 10845455"/>
                <a:gd name="connsiteY981" fmla="*/ 198299 h 474720"/>
                <a:gd name="connsiteX982" fmla="*/ 10650051 w 10845455"/>
                <a:gd name="connsiteY982" fmla="*/ 200215 h 474720"/>
                <a:gd name="connsiteX983" fmla="*/ 10660880 w 10845455"/>
                <a:gd name="connsiteY983" fmla="*/ 202130 h 474720"/>
                <a:gd name="connsiteX984" fmla="*/ 10671778 w 10845455"/>
                <a:gd name="connsiteY984" fmla="*/ 204043 h 474720"/>
                <a:gd name="connsiteX985" fmla="*/ 10682607 w 10845455"/>
                <a:gd name="connsiteY985" fmla="*/ 205955 h 474720"/>
                <a:gd name="connsiteX986" fmla="*/ 10693436 w 10845455"/>
                <a:gd name="connsiteY986" fmla="*/ 207866 h 474720"/>
                <a:gd name="connsiteX987" fmla="*/ 10704334 w 10845455"/>
                <a:gd name="connsiteY987" fmla="*/ 209774 h 474720"/>
                <a:gd name="connsiteX988" fmla="*/ 10715163 w 10845455"/>
                <a:gd name="connsiteY988" fmla="*/ 211681 h 474720"/>
                <a:gd name="connsiteX989" fmla="*/ 10726061 w 10845455"/>
                <a:gd name="connsiteY989" fmla="*/ 213586 h 474720"/>
                <a:gd name="connsiteX990" fmla="*/ 10736890 w 10845455"/>
                <a:gd name="connsiteY990" fmla="*/ 215488 h 474720"/>
                <a:gd name="connsiteX991" fmla="*/ 10747719 w 10845455"/>
                <a:gd name="connsiteY991" fmla="*/ 217387 h 474720"/>
                <a:gd name="connsiteX992" fmla="*/ 10758617 w 10845455"/>
                <a:gd name="connsiteY992" fmla="*/ 219285 h 474720"/>
                <a:gd name="connsiteX993" fmla="*/ 10769446 w 10845455"/>
                <a:gd name="connsiteY993" fmla="*/ 221179 h 474720"/>
                <a:gd name="connsiteX994" fmla="*/ 10780344 w 10845455"/>
                <a:gd name="connsiteY994" fmla="*/ 223071 h 474720"/>
                <a:gd name="connsiteX995" fmla="*/ 10791173 w 10845455"/>
                <a:gd name="connsiteY995" fmla="*/ 224959 h 474720"/>
                <a:gd name="connsiteX996" fmla="*/ 10802001 w 10845455"/>
                <a:gd name="connsiteY996" fmla="*/ 226845 h 474720"/>
                <a:gd name="connsiteX997" fmla="*/ 10812900 w 10845455"/>
                <a:gd name="connsiteY997" fmla="*/ 228727 h 474720"/>
                <a:gd name="connsiteX998" fmla="*/ 10823728 w 10845455"/>
                <a:gd name="connsiteY998" fmla="*/ 230606 h 474720"/>
                <a:gd name="connsiteX999" fmla="*/ 10834627 w 10845455"/>
                <a:gd name="connsiteY999" fmla="*/ 232481 h 474720"/>
                <a:gd name="connsiteX1000" fmla="*/ 10845455 w 10845455"/>
                <a:gd name="connsiteY1000" fmla="*/ 234352 h 474720"/>
                <a:gd name="connsiteX1001" fmla="*/ 10845455 w 10845455"/>
                <a:gd name="connsiteY1001" fmla="*/ 474720 h 474720"/>
                <a:gd name="connsiteX1002" fmla="*/ 10845455 w 10845455"/>
                <a:gd name="connsiteY1002" fmla="*/ 474720 h 474720"/>
                <a:gd name="connsiteX1003" fmla="*/ 10834627 w 10845455"/>
                <a:gd name="connsiteY1003" fmla="*/ 474720 h 474720"/>
                <a:gd name="connsiteX1004" fmla="*/ 10823728 w 10845455"/>
                <a:gd name="connsiteY1004" fmla="*/ 474720 h 474720"/>
                <a:gd name="connsiteX1005" fmla="*/ 10812900 w 10845455"/>
                <a:gd name="connsiteY1005" fmla="*/ 474720 h 474720"/>
                <a:gd name="connsiteX1006" fmla="*/ 10802001 w 10845455"/>
                <a:gd name="connsiteY1006" fmla="*/ 474720 h 474720"/>
                <a:gd name="connsiteX1007" fmla="*/ 10791173 w 10845455"/>
                <a:gd name="connsiteY1007" fmla="*/ 474720 h 474720"/>
                <a:gd name="connsiteX1008" fmla="*/ 10780344 w 10845455"/>
                <a:gd name="connsiteY1008" fmla="*/ 474720 h 474720"/>
                <a:gd name="connsiteX1009" fmla="*/ 10769446 w 10845455"/>
                <a:gd name="connsiteY1009" fmla="*/ 474720 h 474720"/>
                <a:gd name="connsiteX1010" fmla="*/ 10758617 w 10845455"/>
                <a:gd name="connsiteY1010" fmla="*/ 474720 h 474720"/>
                <a:gd name="connsiteX1011" fmla="*/ 10747719 w 10845455"/>
                <a:gd name="connsiteY1011" fmla="*/ 474720 h 474720"/>
                <a:gd name="connsiteX1012" fmla="*/ 10736890 w 10845455"/>
                <a:gd name="connsiteY1012" fmla="*/ 474720 h 474720"/>
                <a:gd name="connsiteX1013" fmla="*/ 10726061 w 10845455"/>
                <a:gd name="connsiteY1013" fmla="*/ 474720 h 474720"/>
                <a:gd name="connsiteX1014" fmla="*/ 10715163 w 10845455"/>
                <a:gd name="connsiteY1014" fmla="*/ 474720 h 474720"/>
                <a:gd name="connsiteX1015" fmla="*/ 10704334 w 10845455"/>
                <a:gd name="connsiteY1015" fmla="*/ 474720 h 474720"/>
                <a:gd name="connsiteX1016" fmla="*/ 10693436 w 10845455"/>
                <a:gd name="connsiteY1016" fmla="*/ 474720 h 474720"/>
                <a:gd name="connsiteX1017" fmla="*/ 10682607 w 10845455"/>
                <a:gd name="connsiteY1017" fmla="*/ 474720 h 474720"/>
                <a:gd name="connsiteX1018" fmla="*/ 10671778 w 10845455"/>
                <a:gd name="connsiteY1018" fmla="*/ 474720 h 474720"/>
                <a:gd name="connsiteX1019" fmla="*/ 10660880 w 10845455"/>
                <a:gd name="connsiteY1019" fmla="*/ 474720 h 474720"/>
                <a:gd name="connsiteX1020" fmla="*/ 10650051 w 10845455"/>
                <a:gd name="connsiteY1020" fmla="*/ 474720 h 474720"/>
                <a:gd name="connsiteX1021" fmla="*/ 10639153 w 10845455"/>
                <a:gd name="connsiteY1021" fmla="*/ 474720 h 474720"/>
                <a:gd name="connsiteX1022" fmla="*/ 10628324 w 10845455"/>
                <a:gd name="connsiteY1022" fmla="*/ 474720 h 474720"/>
                <a:gd name="connsiteX1023" fmla="*/ 10617496 w 10845455"/>
                <a:gd name="connsiteY1023" fmla="*/ 474720 h 474720"/>
                <a:gd name="connsiteX1024" fmla="*/ 10606597 w 10845455"/>
                <a:gd name="connsiteY1024" fmla="*/ 474720 h 474720"/>
                <a:gd name="connsiteX1025" fmla="*/ 10595769 w 10845455"/>
                <a:gd name="connsiteY1025" fmla="*/ 474720 h 474720"/>
                <a:gd name="connsiteX1026" fmla="*/ 10584871 w 10845455"/>
                <a:gd name="connsiteY1026" fmla="*/ 474720 h 474720"/>
                <a:gd name="connsiteX1027" fmla="*/ 10574042 w 10845455"/>
                <a:gd name="connsiteY1027" fmla="*/ 474720 h 474720"/>
                <a:gd name="connsiteX1028" fmla="*/ 10563212 w 10845455"/>
                <a:gd name="connsiteY1028" fmla="*/ 474720 h 474720"/>
                <a:gd name="connsiteX1029" fmla="*/ 10552314 w 10845455"/>
                <a:gd name="connsiteY1029" fmla="*/ 474720 h 474720"/>
                <a:gd name="connsiteX1030" fmla="*/ 10541486 w 10845455"/>
                <a:gd name="connsiteY1030" fmla="*/ 474720 h 474720"/>
                <a:gd name="connsiteX1031" fmla="*/ 10530587 w 10845455"/>
                <a:gd name="connsiteY1031" fmla="*/ 474720 h 474720"/>
                <a:gd name="connsiteX1032" fmla="*/ 10519759 w 10845455"/>
                <a:gd name="connsiteY1032" fmla="*/ 474720 h 474720"/>
                <a:gd name="connsiteX1033" fmla="*/ 10508930 w 10845455"/>
                <a:gd name="connsiteY1033" fmla="*/ 474720 h 474720"/>
                <a:gd name="connsiteX1034" fmla="*/ 10498032 w 10845455"/>
                <a:gd name="connsiteY1034" fmla="*/ 474720 h 474720"/>
                <a:gd name="connsiteX1035" fmla="*/ 10487203 w 10845455"/>
                <a:gd name="connsiteY1035" fmla="*/ 474720 h 474720"/>
                <a:gd name="connsiteX1036" fmla="*/ 10476374 w 10845455"/>
                <a:gd name="connsiteY1036" fmla="*/ 474720 h 474720"/>
                <a:gd name="connsiteX1037" fmla="*/ 10465476 w 10845455"/>
                <a:gd name="connsiteY1037" fmla="*/ 474720 h 474720"/>
                <a:gd name="connsiteX1038" fmla="*/ 10454647 w 10845455"/>
                <a:gd name="connsiteY1038" fmla="*/ 474720 h 474720"/>
                <a:gd name="connsiteX1039" fmla="*/ 10443749 w 10845455"/>
                <a:gd name="connsiteY1039" fmla="*/ 474720 h 474720"/>
                <a:gd name="connsiteX1040" fmla="*/ 10432920 w 10845455"/>
                <a:gd name="connsiteY1040" fmla="*/ 474720 h 474720"/>
                <a:gd name="connsiteX1041" fmla="*/ 10422091 w 10845455"/>
                <a:gd name="connsiteY1041" fmla="*/ 474720 h 474720"/>
                <a:gd name="connsiteX1042" fmla="*/ 10411193 w 10845455"/>
                <a:gd name="connsiteY1042" fmla="*/ 474720 h 474720"/>
                <a:gd name="connsiteX1043" fmla="*/ 10400364 w 10845455"/>
                <a:gd name="connsiteY1043" fmla="*/ 474720 h 474720"/>
                <a:gd name="connsiteX1044" fmla="*/ 10389466 w 10845455"/>
                <a:gd name="connsiteY1044" fmla="*/ 474720 h 474720"/>
                <a:gd name="connsiteX1045" fmla="*/ 10378637 w 10845455"/>
                <a:gd name="connsiteY1045" fmla="*/ 474720 h 474720"/>
                <a:gd name="connsiteX1046" fmla="*/ 10367809 w 10845455"/>
                <a:gd name="connsiteY1046" fmla="*/ 474720 h 474720"/>
                <a:gd name="connsiteX1047" fmla="*/ 10356910 w 10845455"/>
                <a:gd name="connsiteY1047" fmla="*/ 474720 h 474720"/>
                <a:gd name="connsiteX1048" fmla="*/ 10346082 w 10845455"/>
                <a:gd name="connsiteY1048" fmla="*/ 474720 h 474720"/>
                <a:gd name="connsiteX1049" fmla="*/ 10335183 w 10845455"/>
                <a:gd name="connsiteY1049" fmla="*/ 474720 h 474720"/>
                <a:gd name="connsiteX1050" fmla="*/ 10324355 w 10845455"/>
                <a:gd name="connsiteY1050" fmla="*/ 474720 h 474720"/>
                <a:gd name="connsiteX1051" fmla="*/ 10313525 w 10845455"/>
                <a:gd name="connsiteY1051" fmla="*/ 474720 h 474720"/>
                <a:gd name="connsiteX1052" fmla="*/ 10302628 w 10845455"/>
                <a:gd name="connsiteY1052" fmla="*/ 474720 h 474720"/>
                <a:gd name="connsiteX1053" fmla="*/ 10291798 w 10845455"/>
                <a:gd name="connsiteY1053" fmla="*/ 474720 h 474720"/>
                <a:gd name="connsiteX1054" fmla="*/ 10280901 w 10845455"/>
                <a:gd name="connsiteY1054" fmla="*/ 474720 h 474720"/>
                <a:gd name="connsiteX1055" fmla="*/ 10270071 w 10845455"/>
                <a:gd name="connsiteY1055" fmla="*/ 474720 h 474720"/>
                <a:gd name="connsiteX1056" fmla="*/ 10259243 w 10845455"/>
                <a:gd name="connsiteY1056" fmla="*/ 474720 h 474720"/>
                <a:gd name="connsiteX1057" fmla="*/ 10248344 w 10845455"/>
                <a:gd name="connsiteY1057" fmla="*/ 474720 h 474720"/>
                <a:gd name="connsiteX1058" fmla="*/ 10237516 w 10845455"/>
                <a:gd name="connsiteY1058" fmla="*/ 474720 h 474720"/>
                <a:gd name="connsiteX1059" fmla="*/ 10226617 w 10845455"/>
                <a:gd name="connsiteY1059" fmla="*/ 474720 h 474720"/>
                <a:gd name="connsiteX1060" fmla="*/ 10215789 w 10845455"/>
                <a:gd name="connsiteY1060" fmla="*/ 474720 h 474720"/>
                <a:gd name="connsiteX1061" fmla="*/ 10204960 w 10845455"/>
                <a:gd name="connsiteY1061" fmla="*/ 474720 h 474720"/>
                <a:gd name="connsiteX1062" fmla="*/ 10194062 w 10845455"/>
                <a:gd name="connsiteY1062" fmla="*/ 474720 h 474720"/>
                <a:gd name="connsiteX1063" fmla="*/ 10183233 w 10845455"/>
                <a:gd name="connsiteY1063" fmla="*/ 474720 h 474720"/>
                <a:gd name="connsiteX1064" fmla="*/ 10172335 w 10845455"/>
                <a:gd name="connsiteY1064" fmla="*/ 474720 h 474720"/>
                <a:gd name="connsiteX1065" fmla="*/ 10161506 w 10845455"/>
                <a:gd name="connsiteY1065" fmla="*/ 474720 h 474720"/>
                <a:gd name="connsiteX1066" fmla="*/ 10150677 w 10845455"/>
                <a:gd name="connsiteY1066" fmla="*/ 474720 h 474720"/>
                <a:gd name="connsiteX1067" fmla="*/ 10139779 w 10845455"/>
                <a:gd name="connsiteY1067" fmla="*/ 474720 h 474720"/>
                <a:gd name="connsiteX1068" fmla="*/ 10128950 w 10845455"/>
                <a:gd name="connsiteY1068" fmla="*/ 474720 h 474720"/>
                <a:gd name="connsiteX1069" fmla="*/ 10118052 w 10845455"/>
                <a:gd name="connsiteY1069" fmla="*/ 474720 h 474720"/>
                <a:gd name="connsiteX1070" fmla="*/ 10107223 w 10845455"/>
                <a:gd name="connsiteY1070" fmla="*/ 474720 h 474720"/>
                <a:gd name="connsiteX1071" fmla="*/ 10096394 w 10845455"/>
                <a:gd name="connsiteY1071" fmla="*/ 474720 h 474720"/>
                <a:gd name="connsiteX1072" fmla="*/ 10085496 w 10845455"/>
                <a:gd name="connsiteY1072" fmla="*/ 474720 h 474720"/>
                <a:gd name="connsiteX1073" fmla="*/ 10074668 w 10845455"/>
                <a:gd name="connsiteY1073" fmla="*/ 474720 h 474720"/>
                <a:gd name="connsiteX1074" fmla="*/ 10063769 w 10845455"/>
                <a:gd name="connsiteY1074" fmla="*/ 474720 h 474720"/>
                <a:gd name="connsiteX1075" fmla="*/ 10052941 w 10845455"/>
                <a:gd name="connsiteY1075" fmla="*/ 474720 h 474720"/>
                <a:gd name="connsiteX1076" fmla="*/ 10042112 w 10845455"/>
                <a:gd name="connsiteY1076" fmla="*/ 474720 h 474720"/>
                <a:gd name="connsiteX1077" fmla="*/ 10031214 w 10845455"/>
                <a:gd name="connsiteY1077" fmla="*/ 474720 h 474720"/>
                <a:gd name="connsiteX1078" fmla="*/ 10020385 w 10845455"/>
                <a:gd name="connsiteY1078" fmla="*/ 474720 h 474720"/>
                <a:gd name="connsiteX1079" fmla="*/ 10009487 w 10845455"/>
                <a:gd name="connsiteY1079" fmla="*/ 474720 h 474720"/>
                <a:gd name="connsiteX1080" fmla="*/ 9998658 w 10845455"/>
                <a:gd name="connsiteY1080" fmla="*/ 474720 h 474720"/>
                <a:gd name="connsiteX1081" fmla="*/ 9987829 w 10845455"/>
                <a:gd name="connsiteY1081" fmla="*/ 474720 h 474720"/>
                <a:gd name="connsiteX1082" fmla="*/ 9976930 w 10845455"/>
                <a:gd name="connsiteY1082" fmla="*/ 474720 h 474720"/>
                <a:gd name="connsiteX1083" fmla="*/ 9966102 w 10845455"/>
                <a:gd name="connsiteY1083" fmla="*/ 474720 h 474720"/>
                <a:gd name="connsiteX1084" fmla="*/ 9955203 w 10845455"/>
                <a:gd name="connsiteY1084" fmla="*/ 474720 h 474720"/>
                <a:gd name="connsiteX1085" fmla="*/ 9944375 w 10845455"/>
                <a:gd name="connsiteY1085" fmla="*/ 474720 h 474720"/>
                <a:gd name="connsiteX1086" fmla="*/ 9933546 w 10845455"/>
                <a:gd name="connsiteY1086" fmla="*/ 474720 h 474720"/>
                <a:gd name="connsiteX1087" fmla="*/ 9922648 w 10845455"/>
                <a:gd name="connsiteY1087" fmla="*/ 474720 h 474720"/>
                <a:gd name="connsiteX1088" fmla="*/ 9911819 w 10845455"/>
                <a:gd name="connsiteY1088" fmla="*/ 474720 h 474720"/>
                <a:gd name="connsiteX1089" fmla="*/ 9900990 w 10845455"/>
                <a:gd name="connsiteY1089" fmla="*/ 474720 h 474720"/>
                <a:gd name="connsiteX1090" fmla="*/ 9890092 w 10845455"/>
                <a:gd name="connsiteY1090" fmla="*/ 474720 h 474720"/>
                <a:gd name="connsiteX1091" fmla="*/ 9879263 w 10845455"/>
                <a:gd name="connsiteY1091" fmla="*/ 474720 h 474720"/>
                <a:gd name="connsiteX1092" fmla="*/ 9868365 w 10845455"/>
                <a:gd name="connsiteY1092" fmla="*/ 474720 h 474720"/>
                <a:gd name="connsiteX1093" fmla="*/ 9857536 w 10845455"/>
                <a:gd name="connsiteY1093" fmla="*/ 474720 h 474720"/>
                <a:gd name="connsiteX1094" fmla="*/ 9846707 w 10845455"/>
                <a:gd name="connsiteY1094" fmla="*/ 474720 h 474720"/>
                <a:gd name="connsiteX1095" fmla="*/ 9835809 w 10845455"/>
                <a:gd name="connsiteY1095" fmla="*/ 474720 h 474720"/>
                <a:gd name="connsiteX1096" fmla="*/ 9824980 w 10845455"/>
                <a:gd name="connsiteY1096" fmla="*/ 474720 h 474720"/>
                <a:gd name="connsiteX1097" fmla="*/ 9814082 w 10845455"/>
                <a:gd name="connsiteY1097" fmla="*/ 474720 h 474720"/>
                <a:gd name="connsiteX1098" fmla="*/ 9803253 w 10845455"/>
                <a:gd name="connsiteY1098" fmla="*/ 474720 h 474720"/>
                <a:gd name="connsiteX1099" fmla="*/ 9792425 w 10845455"/>
                <a:gd name="connsiteY1099" fmla="*/ 474720 h 474720"/>
                <a:gd name="connsiteX1100" fmla="*/ 9781526 w 10845455"/>
                <a:gd name="connsiteY1100" fmla="*/ 474720 h 474720"/>
                <a:gd name="connsiteX1101" fmla="*/ 9770698 w 10845455"/>
                <a:gd name="connsiteY1101" fmla="*/ 474720 h 474720"/>
                <a:gd name="connsiteX1102" fmla="*/ 9759799 w 10845455"/>
                <a:gd name="connsiteY1102" fmla="*/ 474720 h 474720"/>
                <a:gd name="connsiteX1103" fmla="*/ 9748971 w 10845455"/>
                <a:gd name="connsiteY1103" fmla="*/ 474720 h 474720"/>
                <a:gd name="connsiteX1104" fmla="*/ 9738141 w 10845455"/>
                <a:gd name="connsiteY1104" fmla="*/ 474720 h 474720"/>
                <a:gd name="connsiteX1105" fmla="*/ 9727244 w 10845455"/>
                <a:gd name="connsiteY1105" fmla="*/ 474720 h 474720"/>
                <a:gd name="connsiteX1106" fmla="*/ 9716414 w 10845455"/>
                <a:gd name="connsiteY1106" fmla="*/ 474720 h 474720"/>
                <a:gd name="connsiteX1107" fmla="*/ 9705517 w 10845455"/>
                <a:gd name="connsiteY1107" fmla="*/ 474720 h 474720"/>
                <a:gd name="connsiteX1108" fmla="*/ 9694687 w 10845455"/>
                <a:gd name="connsiteY1108" fmla="*/ 474720 h 474720"/>
                <a:gd name="connsiteX1109" fmla="*/ 9683859 w 10845455"/>
                <a:gd name="connsiteY1109" fmla="*/ 474720 h 474720"/>
                <a:gd name="connsiteX1110" fmla="*/ 9672960 w 10845455"/>
                <a:gd name="connsiteY1110" fmla="*/ 474720 h 474720"/>
                <a:gd name="connsiteX1111" fmla="*/ 9662132 w 10845455"/>
                <a:gd name="connsiteY1111" fmla="*/ 474720 h 474720"/>
                <a:gd name="connsiteX1112" fmla="*/ 9651234 w 10845455"/>
                <a:gd name="connsiteY1112" fmla="*/ 474720 h 474720"/>
                <a:gd name="connsiteX1113" fmla="*/ 9640405 w 10845455"/>
                <a:gd name="connsiteY1113" fmla="*/ 474720 h 474720"/>
                <a:gd name="connsiteX1114" fmla="*/ 9629576 w 10845455"/>
                <a:gd name="connsiteY1114" fmla="*/ 474720 h 474720"/>
                <a:gd name="connsiteX1115" fmla="*/ 9618678 w 10845455"/>
                <a:gd name="connsiteY1115" fmla="*/ 474720 h 474720"/>
                <a:gd name="connsiteX1116" fmla="*/ 9607850 w 10845455"/>
                <a:gd name="connsiteY1116" fmla="*/ 474720 h 474720"/>
                <a:gd name="connsiteX1117" fmla="*/ 9596951 w 10845455"/>
                <a:gd name="connsiteY1117" fmla="*/ 474720 h 474720"/>
                <a:gd name="connsiteX1118" fmla="*/ 9586123 w 10845455"/>
                <a:gd name="connsiteY1118" fmla="*/ 474720 h 474720"/>
                <a:gd name="connsiteX1119" fmla="*/ 9575293 w 10845455"/>
                <a:gd name="connsiteY1119" fmla="*/ 474720 h 474720"/>
                <a:gd name="connsiteX1120" fmla="*/ 9564395 w 10845455"/>
                <a:gd name="connsiteY1120" fmla="*/ 474720 h 474720"/>
                <a:gd name="connsiteX1121" fmla="*/ 9553566 w 10845455"/>
                <a:gd name="connsiteY1121" fmla="*/ 474720 h 474720"/>
                <a:gd name="connsiteX1122" fmla="*/ 9542668 w 10845455"/>
                <a:gd name="connsiteY1122" fmla="*/ 474720 h 474720"/>
                <a:gd name="connsiteX1123" fmla="*/ 9531839 w 10845455"/>
                <a:gd name="connsiteY1123" fmla="*/ 474720 h 474720"/>
                <a:gd name="connsiteX1124" fmla="*/ 9521011 w 10845455"/>
                <a:gd name="connsiteY1124" fmla="*/ 474720 h 474720"/>
                <a:gd name="connsiteX1125" fmla="*/ 9510112 w 10845455"/>
                <a:gd name="connsiteY1125" fmla="*/ 474720 h 474720"/>
                <a:gd name="connsiteX1126" fmla="*/ 9499284 w 10845455"/>
                <a:gd name="connsiteY1126" fmla="*/ 474720 h 474720"/>
                <a:gd name="connsiteX1127" fmla="*/ 9488385 w 10845455"/>
                <a:gd name="connsiteY1127" fmla="*/ 474720 h 474720"/>
                <a:gd name="connsiteX1128" fmla="*/ 9477557 w 10845455"/>
                <a:gd name="connsiteY1128" fmla="*/ 474720 h 474720"/>
                <a:gd name="connsiteX1129" fmla="*/ 9466728 w 10845455"/>
                <a:gd name="connsiteY1129" fmla="*/ 474720 h 474720"/>
                <a:gd name="connsiteX1130" fmla="*/ 9455830 w 10845455"/>
                <a:gd name="connsiteY1130" fmla="*/ 474720 h 474720"/>
                <a:gd name="connsiteX1131" fmla="*/ 9445001 w 10845455"/>
                <a:gd name="connsiteY1131" fmla="*/ 474720 h 474720"/>
                <a:gd name="connsiteX1132" fmla="*/ 9434103 w 10845455"/>
                <a:gd name="connsiteY1132" fmla="*/ 474720 h 474720"/>
                <a:gd name="connsiteX1133" fmla="*/ 9423274 w 10845455"/>
                <a:gd name="connsiteY1133" fmla="*/ 474720 h 474720"/>
                <a:gd name="connsiteX1134" fmla="*/ 9412445 w 10845455"/>
                <a:gd name="connsiteY1134" fmla="*/ 474720 h 474720"/>
                <a:gd name="connsiteX1135" fmla="*/ 9401546 w 10845455"/>
                <a:gd name="connsiteY1135" fmla="*/ 474720 h 474720"/>
                <a:gd name="connsiteX1136" fmla="*/ 9390718 w 10845455"/>
                <a:gd name="connsiteY1136" fmla="*/ 474720 h 474720"/>
                <a:gd name="connsiteX1137" fmla="*/ 9379819 w 10845455"/>
                <a:gd name="connsiteY1137" fmla="*/ 474720 h 474720"/>
                <a:gd name="connsiteX1138" fmla="*/ 9368991 w 10845455"/>
                <a:gd name="connsiteY1138" fmla="*/ 474720 h 474720"/>
                <a:gd name="connsiteX1139" fmla="*/ 9358162 w 10845455"/>
                <a:gd name="connsiteY1139" fmla="*/ 474720 h 474720"/>
                <a:gd name="connsiteX1140" fmla="*/ 9347264 w 10845455"/>
                <a:gd name="connsiteY1140" fmla="*/ 474720 h 474720"/>
                <a:gd name="connsiteX1141" fmla="*/ 9336435 w 10845455"/>
                <a:gd name="connsiteY1141" fmla="*/ 474720 h 474720"/>
                <a:gd name="connsiteX1142" fmla="*/ 9325606 w 10845455"/>
                <a:gd name="connsiteY1142" fmla="*/ 474720 h 474720"/>
                <a:gd name="connsiteX1143" fmla="*/ 9314708 w 10845455"/>
                <a:gd name="connsiteY1143" fmla="*/ 474720 h 474720"/>
                <a:gd name="connsiteX1144" fmla="*/ 9303879 w 10845455"/>
                <a:gd name="connsiteY1144" fmla="*/ 474720 h 474720"/>
                <a:gd name="connsiteX1145" fmla="*/ 9292981 w 10845455"/>
                <a:gd name="connsiteY1145" fmla="*/ 474720 h 474720"/>
                <a:gd name="connsiteX1146" fmla="*/ 9282152 w 10845455"/>
                <a:gd name="connsiteY1146" fmla="*/ 474720 h 474720"/>
                <a:gd name="connsiteX1147" fmla="*/ 9271323 w 10845455"/>
                <a:gd name="connsiteY1147" fmla="*/ 474720 h 474720"/>
                <a:gd name="connsiteX1148" fmla="*/ 9260425 w 10845455"/>
                <a:gd name="connsiteY1148" fmla="*/ 474720 h 474720"/>
                <a:gd name="connsiteX1149" fmla="*/ 9249596 w 10845455"/>
                <a:gd name="connsiteY1149" fmla="*/ 474720 h 474720"/>
                <a:gd name="connsiteX1150" fmla="*/ 9238698 w 10845455"/>
                <a:gd name="connsiteY1150" fmla="*/ 474720 h 474720"/>
                <a:gd name="connsiteX1151" fmla="*/ 9227869 w 10845455"/>
                <a:gd name="connsiteY1151" fmla="*/ 474720 h 474720"/>
                <a:gd name="connsiteX1152" fmla="*/ 9217041 w 10845455"/>
                <a:gd name="connsiteY1152" fmla="*/ 474720 h 474720"/>
                <a:gd name="connsiteX1153" fmla="*/ 9206142 w 10845455"/>
                <a:gd name="connsiteY1153" fmla="*/ 474720 h 474720"/>
                <a:gd name="connsiteX1154" fmla="*/ 9195314 w 10845455"/>
                <a:gd name="connsiteY1154" fmla="*/ 474720 h 474720"/>
                <a:gd name="connsiteX1155" fmla="*/ 9184416 w 10845455"/>
                <a:gd name="connsiteY1155" fmla="*/ 474720 h 474720"/>
                <a:gd name="connsiteX1156" fmla="*/ 9173587 w 10845455"/>
                <a:gd name="connsiteY1156" fmla="*/ 474720 h 474720"/>
                <a:gd name="connsiteX1157" fmla="*/ 9162757 w 10845455"/>
                <a:gd name="connsiteY1157" fmla="*/ 474720 h 474720"/>
                <a:gd name="connsiteX1158" fmla="*/ 9151860 w 10845455"/>
                <a:gd name="connsiteY1158" fmla="*/ 474720 h 474720"/>
                <a:gd name="connsiteX1159" fmla="*/ 9141031 w 10845455"/>
                <a:gd name="connsiteY1159" fmla="*/ 474720 h 474720"/>
                <a:gd name="connsiteX1160" fmla="*/ 9130133 w 10845455"/>
                <a:gd name="connsiteY1160" fmla="*/ 474720 h 474720"/>
                <a:gd name="connsiteX1161" fmla="*/ 9119304 w 10845455"/>
                <a:gd name="connsiteY1161" fmla="*/ 474720 h 474720"/>
                <a:gd name="connsiteX1162" fmla="*/ 9108475 w 10845455"/>
                <a:gd name="connsiteY1162" fmla="*/ 474720 h 474720"/>
                <a:gd name="connsiteX1163" fmla="*/ 9097577 w 10845455"/>
                <a:gd name="connsiteY1163" fmla="*/ 474720 h 474720"/>
                <a:gd name="connsiteX1164" fmla="*/ 9086748 w 10845455"/>
                <a:gd name="connsiteY1164" fmla="*/ 474720 h 474720"/>
                <a:gd name="connsiteX1165" fmla="*/ 9075850 w 10845455"/>
                <a:gd name="connsiteY1165" fmla="*/ 474720 h 474720"/>
                <a:gd name="connsiteX1166" fmla="*/ 9065021 w 10845455"/>
                <a:gd name="connsiteY1166" fmla="*/ 474720 h 474720"/>
                <a:gd name="connsiteX1167" fmla="*/ 9054193 w 10845455"/>
                <a:gd name="connsiteY1167" fmla="*/ 474720 h 474720"/>
                <a:gd name="connsiteX1168" fmla="*/ 9043294 w 10845455"/>
                <a:gd name="connsiteY1168" fmla="*/ 474720 h 474720"/>
                <a:gd name="connsiteX1169" fmla="*/ 9032466 w 10845455"/>
                <a:gd name="connsiteY1169" fmla="*/ 474720 h 474720"/>
                <a:gd name="connsiteX1170" fmla="*/ 9021567 w 10845455"/>
                <a:gd name="connsiteY1170" fmla="*/ 474720 h 474720"/>
                <a:gd name="connsiteX1171" fmla="*/ 9010739 w 10845455"/>
                <a:gd name="connsiteY1171" fmla="*/ 474720 h 474720"/>
                <a:gd name="connsiteX1172" fmla="*/ 8999909 w 10845455"/>
                <a:gd name="connsiteY1172" fmla="*/ 474720 h 474720"/>
                <a:gd name="connsiteX1173" fmla="*/ 8989011 w 10845455"/>
                <a:gd name="connsiteY1173" fmla="*/ 474720 h 474720"/>
                <a:gd name="connsiteX1174" fmla="*/ 8978182 w 10845455"/>
                <a:gd name="connsiteY1174" fmla="*/ 474720 h 474720"/>
                <a:gd name="connsiteX1175" fmla="*/ 8967284 w 10845455"/>
                <a:gd name="connsiteY1175" fmla="*/ 474720 h 474720"/>
                <a:gd name="connsiteX1176" fmla="*/ 8956455 w 10845455"/>
                <a:gd name="connsiteY1176" fmla="*/ 474720 h 474720"/>
                <a:gd name="connsiteX1177" fmla="*/ 8945627 w 10845455"/>
                <a:gd name="connsiteY1177" fmla="*/ 474720 h 474720"/>
                <a:gd name="connsiteX1178" fmla="*/ 8934728 w 10845455"/>
                <a:gd name="connsiteY1178" fmla="*/ 474720 h 474720"/>
                <a:gd name="connsiteX1179" fmla="*/ 8923900 w 10845455"/>
                <a:gd name="connsiteY1179" fmla="*/ 474720 h 474720"/>
                <a:gd name="connsiteX1180" fmla="*/ 8913001 w 10845455"/>
                <a:gd name="connsiteY1180" fmla="*/ 474720 h 474720"/>
                <a:gd name="connsiteX1181" fmla="*/ 8902173 w 10845455"/>
                <a:gd name="connsiteY1181" fmla="*/ 474720 h 474720"/>
                <a:gd name="connsiteX1182" fmla="*/ 8891344 w 10845455"/>
                <a:gd name="connsiteY1182" fmla="*/ 474720 h 474720"/>
                <a:gd name="connsiteX1183" fmla="*/ 8880446 w 10845455"/>
                <a:gd name="connsiteY1183" fmla="*/ 474720 h 474720"/>
                <a:gd name="connsiteX1184" fmla="*/ 8869617 w 10845455"/>
                <a:gd name="connsiteY1184" fmla="*/ 474720 h 474720"/>
                <a:gd name="connsiteX1185" fmla="*/ 8858719 w 10845455"/>
                <a:gd name="connsiteY1185" fmla="*/ 474720 h 474720"/>
                <a:gd name="connsiteX1186" fmla="*/ 8847890 w 10845455"/>
                <a:gd name="connsiteY1186" fmla="*/ 474720 h 474720"/>
                <a:gd name="connsiteX1187" fmla="*/ 8837061 w 10845455"/>
                <a:gd name="connsiteY1187" fmla="*/ 474720 h 474720"/>
                <a:gd name="connsiteX1188" fmla="*/ 8826162 w 10845455"/>
                <a:gd name="connsiteY1188" fmla="*/ 474720 h 474720"/>
                <a:gd name="connsiteX1189" fmla="*/ 8815334 w 10845455"/>
                <a:gd name="connsiteY1189" fmla="*/ 474720 h 474720"/>
                <a:gd name="connsiteX1190" fmla="*/ 8804435 w 10845455"/>
                <a:gd name="connsiteY1190" fmla="*/ 474720 h 474720"/>
                <a:gd name="connsiteX1191" fmla="*/ 8793607 w 10845455"/>
                <a:gd name="connsiteY1191" fmla="*/ 474720 h 474720"/>
                <a:gd name="connsiteX1192" fmla="*/ 8782778 w 10845455"/>
                <a:gd name="connsiteY1192" fmla="*/ 474720 h 474720"/>
                <a:gd name="connsiteX1193" fmla="*/ 8771880 w 10845455"/>
                <a:gd name="connsiteY1193" fmla="*/ 474720 h 474720"/>
                <a:gd name="connsiteX1194" fmla="*/ 8761051 w 10845455"/>
                <a:gd name="connsiteY1194" fmla="*/ 474720 h 474720"/>
                <a:gd name="connsiteX1195" fmla="*/ 8750222 w 10845455"/>
                <a:gd name="connsiteY1195" fmla="*/ 474720 h 474720"/>
                <a:gd name="connsiteX1196" fmla="*/ 8739324 w 10845455"/>
                <a:gd name="connsiteY1196" fmla="*/ 474720 h 474720"/>
                <a:gd name="connsiteX1197" fmla="*/ 8728495 w 10845455"/>
                <a:gd name="connsiteY1197" fmla="*/ 474720 h 474720"/>
                <a:gd name="connsiteX1198" fmla="*/ 8717598 w 10845455"/>
                <a:gd name="connsiteY1198" fmla="*/ 474720 h 474720"/>
                <a:gd name="connsiteX1199" fmla="*/ 8706768 w 10845455"/>
                <a:gd name="connsiteY1199" fmla="*/ 474720 h 474720"/>
                <a:gd name="connsiteX1200" fmla="*/ 8695939 w 10845455"/>
                <a:gd name="connsiteY1200" fmla="*/ 474720 h 474720"/>
                <a:gd name="connsiteX1201" fmla="*/ 8685041 w 10845455"/>
                <a:gd name="connsiteY1201" fmla="*/ 474720 h 474720"/>
                <a:gd name="connsiteX1202" fmla="*/ 8674213 w 10845455"/>
                <a:gd name="connsiteY1202" fmla="*/ 474720 h 474720"/>
                <a:gd name="connsiteX1203" fmla="*/ 8663314 w 10845455"/>
                <a:gd name="connsiteY1203" fmla="*/ 474720 h 474720"/>
                <a:gd name="connsiteX1204" fmla="*/ 8652486 w 10845455"/>
                <a:gd name="connsiteY1204" fmla="*/ 474720 h 474720"/>
                <a:gd name="connsiteX1205" fmla="*/ 8641657 w 10845455"/>
                <a:gd name="connsiteY1205" fmla="*/ 474720 h 474720"/>
                <a:gd name="connsiteX1206" fmla="*/ 8630759 w 10845455"/>
                <a:gd name="connsiteY1206" fmla="*/ 474720 h 474720"/>
                <a:gd name="connsiteX1207" fmla="*/ 8619930 w 10845455"/>
                <a:gd name="connsiteY1207" fmla="*/ 474720 h 474720"/>
                <a:gd name="connsiteX1208" fmla="*/ 8609032 w 10845455"/>
                <a:gd name="connsiteY1208" fmla="*/ 474720 h 474720"/>
                <a:gd name="connsiteX1209" fmla="*/ 8598203 w 10845455"/>
                <a:gd name="connsiteY1209" fmla="*/ 474720 h 474720"/>
                <a:gd name="connsiteX1210" fmla="*/ 8587374 w 10845455"/>
                <a:gd name="connsiteY1210" fmla="*/ 474720 h 474720"/>
                <a:gd name="connsiteX1211" fmla="*/ 8576476 w 10845455"/>
                <a:gd name="connsiteY1211" fmla="*/ 474720 h 474720"/>
                <a:gd name="connsiteX1212" fmla="*/ 8565647 w 10845455"/>
                <a:gd name="connsiteY1212" fmla="*/ 474720 h 474720"/>
                <a:gd name="connsiteX1213" fmla="*/ 8554749 w 10845455"/>
                <a:gd name="connsiteY1213" fmla="*/ 474720 h 474720"/>
                <a:gd name="connsiteX1214" fmla="*/ 8543920 w 10845455"/>
                <a:gd name="connsiteY1214" fmla="*/ 474720 h 474720"/>
                <a:gd name="connsiteX1215" fmla="*/ 8533091 w 10845455"/>
                <a:gd name="connsiteY1215" fmla="*/ 474720 h 474720"/>
                <a:gd name="connsiteX1216" fmla="*/ 8522193 w 10845455"/>
                <a:gd name="connsiteY1216" fmla="*/ 474720 h 474720"/>
                <a:gd name="connsiteX1217" fmla="*/ 8511364 w 10845455"/>
                <a:gd name="connsiteY1217" fmla="*/ 474720 h 474720"/>
                <a:gd name="connsiteX1218" fmla="*/ 8500466 w 10845455"/>
                <a:gd name="connsiteY1218" fmla="*/ 474720 h 474720"/>
                <a:gd name="connsiteX1219" fmla="*/ 8489637 w 10845455"/>
                <a:gd name="connsiteY1219" fmla="*/ 474720 h 474720"/>
                <a:gd name="connsiteX1220" fmla="*/ 8478809 w 10845455"/>
                <a:gd name="connsiteY1220" fmla="*/ 474720 h 474720"/>
                <a:gd name="connsiteX1221" fmla="*/ 8467910 w 10845455"/>
                <a:gd name="connsiteY1221" fmla="*/ 474720 h 474720"/>
                <a:gd name="connsiteX1222" fmla="*/ 8457082 w 10845455"/>
                <a:gd name="connsiteY1222" fmla="*/ 474720 h 474720"/>
                <a:gd name="connsiteX1223" fmla="*/ 8446183 w 10845455"/>
                <a:gd name="connsiteY1223" fmla="*/ 474720 h 474720"/>
                <a:gd name="connsiteX1224" fmla="*/ 8435355 w 10845455"/>
                <a:gd name="connsiteY1224" fmla="*/ 474720 h 474720"/>
                <a:gd name="connsiteX1225" fmla="*/ 8424525 w 10845455"/>
                <a:gd name="connsiteY1225" fmla="*/ 474720 h 474720"/>
                <a:gd name="connsiteX1226" fmla="*/ 8413627 w 10845455"/>
                <a:gd name="connsiteY1226" fmla="*/ 474720 h 474720"/>
                <a:gd name="connsiteX1227" fmla="*/ 8402798 w 10845455"/>
                <a:gd name="connsiteY1227" fmla="*/ 474720 h 474720"/>
                <a:gd name="connsiteX1228" fmla="*/ 8391900 w 10845455"/>
                <a:gd name="connsiteY1228" fmla="*/ 474720 h 474720"/>
                <a:gd name="connsiteX1229" fmla="*/ 8381071 w 10845455"/>
                <a:gd name="connsiteY1229" fmla="*/ 474720 h 474720"/>
                <a:gd name="connsiteX1230" fmla="*/ 8370243 w 10845455"/>
                <a:gd name="connsiteY1230" fmla="*/ 474720 h 474720"/>
                <a:gd name="connsiteX1231" fmla="*/ 8359344 w 10845455"/>
                <a:gd name="connsiteY1231" fmla="*/ 474720 h 474720"/>
                <a:gd name="connsiteX1232" fmla="*/ 8348516 w 10845455"/>
                <a:gd name="connsiteY1232" fmla="*/ 474720 h 474720"/>
                <a:gd name="connsiteX1233" fmla="*/ 8337617 w 10845455"/>
                <a:gd name="connsiteY1233" fmla="*/ 474720 h 474720"/>
                <a:gd name="connsiteX1234" fmla="*/ 8326789 w 10845455"/>
                <a:gd name="connsiteY1234" fmla="*/ 474720 h 474720"/>
                <a:gd name="connsiteX1235" fmla="*/ 8315960 w 10845455"/>
                <a:gd name="connsiteY1235" fmla="*/ 474720 h 474720"/>
                <a:gd name="connsiteX1236" fmla="*/ 8305062 w 10845455"/>
                <a:gd name="connsiteY1236" fmla="*/ 474720 h 474720"/>
                <a:gd name="connsiteX1237" fmla="*/ 8294233 w 10845455"/>
                <a:gd name="connsiteY1237" fmla="*/ 474720 h 474720"/>
                <a:gd name="connsiteX1238" fmla="*/ 8283335 w 10845455"/>
                <a:gd name="connsiteY1238" fmla="*/ 474720 h 474720"/>
                <a:gd name="connsiteX1239" fmla="*/ 8272506 w 10845455"/>
                <a:gd name="connsiteY1239" fmla="*/ 474720 h 474720"/>
                <a:gd name="connsiteX1240" fmla="*/ 8261677 w 10845455"/>
                <a:gd name="connsiteY1240" fmla="*/ 474720 h 474720"/>
                <a:gd name="connsiteX1241" fmla="*/ 8250780 w 10845455"/>
                <a:gd name="connsiteY1241" fmla="*/ 474720 h 474720"/>
                <a:gd name="connsiteX1242" fmla="*/ 8239950 w 10845455"/>
                <a:gd name="connsiteY1242" fmla="*/ 474720 h 474720"/>
                <a:gd name="connsiteX1243" fmla="*/ 8229053 w 10845455"/>
                <a:gd name="connsiteY1243" fmla="*/ 474720 h 474720"/>
                <a:gd name="connsiteX1244" fmla="*/ 8218223 w 10845455"/>
                <a:gd name="connsiteY1244" fmla="*/ 474720 h 474720"/>
                <a:gd name="connsiteX1245" fmla="*/ 8207395 w 10845455"/>
                <a:gd name="connsiteY1245" fmla="*/ 474720 h 474720"/>
                <a:gd name="connsiteX1246" fmla="*/ 8196496 w 10845455"/>
                <a:gd name="connsiteY1246" fmla="*/ 474720 h 474720"/>
                <a:gd name="connsiteX1247" fmla="*/ 8185668 w 10845455"/>
                <a:gd name="connsiteY1247" fmla="*/ 474720 h 474720"/>
                <a:gd name="connsiteX1248" fmla="*/ 8174769 w 10845455"/>
                <a:gd name="connsiteY1248" fmla="*/ 474720 h 474720"/>
                <a:gd name="connsiteX1249" fmla="*/ 8163941 w 10845455"/>
                <a:gd name="connsiteY1249" fmla="*/ 474720 h 474720"/>
                <a:gd name="connsiteX1250" fmla="*/ 8153112 w 10845455"/>
                <a:gd name="connsiteY1250" fmla="*/ 474720 h 474720"/>
                <a:gd name="connsiteX1251" fmla="*/ 8142214 w 10845455"/>
                <a:gd name="connsiteY1251" fmla="*/ 474720 h 474720"/>
                <a:gd name="connsiteX1252" fmla="*/ 8131385 w 10845455"/>
                <a:gd name="connsiteY1252" fmla="*/ 474720 h 474720"/>
                <a:gd name="connsiteX1253" fmla="*/ 8120556 w 10845455"/>
                <a:gd name="connsiteY1253" fmla="*/ 474720 h 474720"/>
                <a:gd name="connsiteX1254" fmla="*/ 8109658 w 10845455"/>
                <a:gd name="connsiteY1254" fmla="*/ 474720 h 474720"/>
                <a:gd name="connsiteX1255" fmla="*/ 8098829 w 10845455"/>
                <a:gd name="connsiteY1255" fmla="*/ 474720 h 474720"/>
                <a:gd name="connsiteX1256" fmla="*/ 8087931 w 10845455"/>
                <a:gd name="connsiteY1256" fmla="*/ 474720 h 474720"/>
                <a:gd name="connsiteX1257" fmla="*/ 8077102 w 10845455"/>
                <a:gd name="connsiteY1257" fmla="*/ 474720 h 474720"/>
                <a:gd name="connsiteX1258" fmla="*/ 8066273 w 10845455"/>
                <a:gd name="connsiteY1258" fmla="*/ 474720 h 474720"/>
                <a:gd name="connsiteX1259" fmla="*/ 8055375 w 10845455"/>
                <a:gd name="connsiteY1259" fmla="*/ 474720 h 474720"/>
                <a:gd name="connsiteX1260" fmla="*/ 8044546 w 10845455"/>
                <a:gd name="connsiteY1260" fmla="*/ 474720 h 474720"/>
                <a:gd name="connsiteX1261" fmla="*/ 8033648 w 10845455"/>
                <a:gd name="connsiteY1261" fmla="*/ 474720 h 474720"/>
                <a:gd name="connsiteX1262" fmla="*/ 8022819 w 10845455"/>
                <a:gd name="connsiteY1262" fmla="*/ 474720 h 474720"/>
                <a:gd name="connsiteX1263" fmla="*/ 8011991 w 10845455"/>
                <a:gd name="connsiteY1263" fmla="*/ 474720 h 474720"/>
                <a:gd name="connsiteX1264" fmla="*/ 8001092 w 10845455"/>
                <a:gd name="connsiteY1264" fmla="*/ 474720 h 474720"/>
                <a:gd name="connsiteX1265" fmla="*/ 7990264 w 10845455"/>
                <a:gd name="connsiteY1265" fmla="*/ 474720 h 474720"/>
                <a:gd name="connsiteX1266" fmla="*/ 7979365 w 10845455"/>
                <a:gd name="connsiteY1266" fmla="*/ 474720 h 474720"/>
                <a:gd name="connsiteX1267" fmla="*/ 7968536 w 10845455"/>
                <a:gd name="connsiteY1267" fmla="*/ 474720 h 474720"/>
                <a:gd name="connsiteX1268" fmla="*/ 7957707 w 10845455"/>
                <a:gd name="connsiteY1268" fmla="*/ 474720 h 474720"/>
                <a:gd name="connsiteX1269" fmla="*/ 7946809 w 10845455"/>
                <a:gd name="connsiteY1269" fmla="*/ 474720 h 474720"/>
                <a:gd name="connsiteX1270" fmla="*/ 7935980 w 10845455"/>
                <a:gd name="connsiteY1270" fmla="*/ 474720 h 474720"/>
                <a:gd name="connsiteX1271" fmla="*/ 7925082 w 10845455"/>
                <a:gd name="connsiteY1271" fmla="*/ 474720 h 474720"/>
                <a:gd name="connsiteX1272" fmla="*/ 7914253 w 10845455"/>
                <a:gd name="connsiteY1272" fmla="*/ 474720 h 474720"/>
                <a:gd name="connsiteX1273" fmla="*/ 7903425 w 10845455"/>
                <a:gd name="connsiteY1273" fmla="*/ 474720 h 474720"/>
                <a:gd name="connsiteX1274" fmla="*/ 7892526 w 10845455"/>
                <a:gd name="connsiteY1274" fmla="*/ 474720 h 474720"/>
                <a:gd name="connsiteX1275" fmla="*/ 7881698 w 10845455"/>
                <a:gd name="connsiteY1275" fmla="*/ 474720 h 474720"/>
                <a:gd name="connsiteX1276" fmla="*/ 7870799 w 10845455"/>
                <a:gd name="connsiteY1276" fmla="*/ 474720 h 474720"/>
                <a:gd name="connsiteX1277" fmla="*/ 7859971 w 10845455"/>
                <a:gd name="connsiteY1277" fmla="*/ 474720 h 474720"/>
                <a:gd name="connsiteX1278" fmla="*/ 7849142 w 10845455"/>
                <a:gd name="connsiteY1278" fmla="*/ 474720 h 474720"/>
                <a:gd name="connsiteX1279" fmla="*/ 7838244 w 10845455"/>
                <a:gd name="connsiteY1279" fmla="*/ 474720 h 474720"/>
                <a:gd name="connsiteX1280" fmla="*/ 7827415 w 10845455"/>
                <a:gd name="connsiteY1280" fmla="*/ 474720 h 474720"/>
                <a:gd name="connsiteX1281" fmla="*/ 7816517 w 10845455"/>
                <a:gd name="connsiteY1281" fmla="*/ 474720 h 474720"/>
                <a:gd name="connsiteX1282" fmla="*/ 7805687 w 10845455"/>
                <a:gd name="connsiteY1282" fmla="*/ 474720 h 474720"/>
                <a:gd name="connsiteX1283" fmla="*/ 7794859 w 10845455"/>
                <a:gd name="connsiteY1283" fmla="*/ 474720 h 474720"/>
                <a:gd name="connsiteX1284" fmla="*/ 7783961 w 10845455"/>
                <a:gd name="connsiteY1284" fmla="*/ 474720 h 474720"/>
                <a:gd name="connsiteX1285" fmla="*/ 7773132 w 10845455"/>
                <a:gd name="connsiteY1285" fmla="*/ 474720 h 474720"/>
                <a:gd name="connsiteX1286" fmla="*/ 7762234 w 10845455"/>
                <a:gd name="connsiteY1286" fmla="*/ 474720 h 474720"/>
                <a:gd name="connsiteX1287" fmla="*/ 7751405 w 10845455"/>
                <a:gd name="connsiteY1287" fmla="*/ 474720 h 474720"/>
                <a:gd name="connsiteX1288" fmla="*/ 7740577 w 10845455"/>
                <a:gd name="connsiteY1288" fmla="*/ 474720 h 474720"/>
                <a:gd name="connsiteX1289" fmla="*/ 7729678 w 10845455"/>
                <a:gd name="connsiteY1289" fmla="*/ 474720 h 474720"/>
                <a:gd name="connsiteX1290" fmla="*/ 7718850 w 10845455"/>
                <a:gd name="connsiteY1290" fmla="*/ 474720 h 474720"/>
                <a:gd name="connsiteX1291" fmla="*/ 7707951 w 10845455"/>
                <a:gd name="connsiteY1291" fmla="*/ 474720 h 474720"/>
                <a:gd name="connsiteX1292" fmla="*/ 7697123 w 10845455"/>
                <a:gd name="connsiteY1292" fmla="*/ 474720 h 474720"/>
                <a:gd name="connsiteX1293" fmla="*/ 7686293 w 10845455"/>
                <a:gd name="connsiteY1293" fmla="*/ 474720 h 474720"/>
                <a:gd name="connsiteX1294" fmla="*/ 7675396 w 10845455"/>
                <a:gd name="connsiteY1294" fmla="*/ 474720 h 474720"/>
                <a:gd name="connsiteX1295" fmla="*/ 7664566 w 10845455"/>
                <a:gd name="connsiteY1295" fmla="*/ 474720 h 474720"/>
                <a:gd name="connsiteX1296" fmla="*/ 7653669 w 10845455"/>
                <a:gd name="connsiteY1296" fmla="*/ 474720 h 474720"/>
                <a:gd name="connsiteX1297" fmla="*/ 7642839 w 10845455"/>
                <a:gd name="connsiteY1297" fmla="*/ 474720 h 474720"/>
                <a:gd name="connsiteX1298" fmla="*/ 7632011 w 10845455"/>
                <a:gd name="connsiteY1298" fmla="*/ 474720 h 474720"/>
                <a:gd name="connsiteX1299" fmla="*/ 7621112 w 10845455"/>
                <a:gd name="connsiteY1299" fmla="*/ 474720 h 474720"/>
                <a:gd name="connsiteX1300" fmla="*/ 7610284 w 10845455"/>
                <a:gd name="connsiteY1300" fmla="*/ 474720 h 474720"/>
                <a:gd name="connsiteX1301" fmla="*/ 7599385 w 10845455"/>
                <a:gd name="connsiteY1301" fmla="*/ 474720 h 474720"/>
                <a:gd name="connsiteX1302" fmla="*/ 7588557 w 10845455"/>
                <a:gd name="connsiteY1302" fmla="*/ 474720 h 474720"/>
                <a:gd name="connsiteX1303" fmla="*/ 7577728 w 10845455"/>
                <a:gd name="connsiteY1303" fmla="*/ 474720 h 474720"/>
                <a:gd name="connsiteX1304" fmla="*/ 7566830 w 10845455"/>
                <a:gd name="connsiteY1304" fmla="*/ 474720 h 474720"/>
                <a:gd name="connsiteX1305" fmla="*/ 7556001 w 10845455"/>
                <a:gd name="connsiteY1305" fmla="*/ 474720 h 474720"/>
                <a:gd name="connsiteX1306" fmla="*/ 7545103 w 10845455"/>
                <a:gd name="connsiteY1306" fmla="*/ 474720 h 474720"/>
                <a:gd name="connsiteX1307" fmla="*/ 7534274 w 10845455"/>
                <a:gd name="connsiteY1307" fmla="*/ 474720 h 474720"/>
                <a:gd name="connsiteX1308" fmla="*/ 7523445 w 10845455"/>
                <a:gd name="connsiteY1308" fmla="*/ 474720 h 474720"/>
                <a:gd name="connsiteX1309" fmla="*/ 7512547 w 10845455"/>
                <a:gd name="connsiteY1309" fmla="*/ 474720 h 474720"/>
                <a:gd name="connsiteX1310" fmla="*/ 7501718 w 10845455"/>
                <a:gd name="connsiteY1310" fmla="*/ 474720 h 474720"/>
                <a:gd name="connsiteX1311" fmla="*/ 7490889 w 10845455"/>
                <a:gd name="connsiteY1311" fmla="*/ 474720 h 474720"/>
                <a:gd name="connsiteX1312" fmla="*/ 7479991 w 10845455"/>
                <a:gd name="connsiteY1312" fmla="*/ 474720 h 474720"/>
                <a:gd name="connsiteX1313" fmla="*/ 7469162 w 10845455"/>
                <a:gd name="connsiteY1313" fmla="*/ 474720 h 474720"/>
                <a:gd name="connsiteX1314" fmla="*/ 7458264 w 10845455"/>
                <a:gd name="connsiteY1314" fmla="*/ 474720 h 474720"/>
                <a:gd name="connsiteX1315" fmla="*/ 7447435 w 10845455"/>
                <a:gd name="connsiteY1315" fmla="*/ 474720 h 474720"/>
                <a:gd name="connsiteX1316" fmla="*/ 7436607 w 10845455"/>
                <a:gd name="connsiteY1316" fmla="*/ 474720 h 474720"/>
                <a:gd name="connsiteX1317" fmla="*/ 7425708 w 10845455"/>
                <a:gd name="connsiteY1317" fmla="*/ 474720 h 474720"/>
                <a:gd name="connsiteX1318" fmla="*/ 7414880 w 10845455"/>
                <a:gd name="connsiteY1318" fmla="*/ 474720 h 474720"/>
                <a:gd name="connsiteX1319" fmla="*/ 7403981 w 10845455"/>
                <a:gd name="connsiteY1319" fmla="*/ 474720 h 474720"/>
                <a:gd name="connsiteX1320" fmla="*/ 7393152 w 10845455"/>
                <a:gd name="connsiteY1320" fmla="*/ 474720 h 474720"/>
                <a:gd name="connsiteX1321" fmla="*/ 7382323 w 10845455"/>
                <a:gd name="connsiteY1321" fmla="*/ 474720 h 474720"/>
                <a:gd name="connsiteX1322" fmla="*/ 7371425 w 10845455"/>
                <a:gd name="connsiteY1322" fmla="*/ 474720 h 474720"/>
                <a:gd name="connsiteX1323" fmla="*/ 7360596 w 10845455"/>
                <a:gd name="connsiteY1323" fmla="*/ 474720 h 474720"/>
                <a:gd name="connsiteX1324" fmla="*/ 7349698 w 10845455"/>
                <a:gd name="connsiteY1324" fmla="*/ 474720 h 474720"/>
                <a:gd name="connsiteX1325" fmla="*/ 7338869 w 10845455"/>
                <a:gd name="connsiteY1325" fmla="*/ 474720 h 474720"/>
                <a:gd name="connsiteX1326" fmla="*/ 7328041 w 10845455"/>
                <a:gd name="connsiteY1326" fmla="*/ 474720 h 474720"/>
                <a:gd name="connsiteX1327" fmla="*/ 7317143 w 10845455"/>
                <a:gd name="connsiteY1327" fmla="*/ 474720 h 474720"/>
                <a:gd name="connsiteX1328" fmla="*/ 7306314 w 10845455"/>
                <a:gd name="connsiteY1328" fmla="*/ 474720 h 474720"/>
                <a:gd name="connsiteX1329" fmla="*/ 7295416 w 10845455"/>
                <a:gd name="connsiteY1329" fmla="*/ 474720 h 474720"/>
                <a:gd name="connsiteX1330" fmla="*/ 7284587 w 10845455"/>
                <a:gd name="connsiteY1330" fmla="*/ 474720 h 474720"/>
                <a:gd name="connsiteX1331" fmla="*/ 7273758 w 10845455"/>
                <a:gd name="connsiteY1331" fmla="*/ 474720 h 474720"/>
                <a:gd name="connsiteX1332" fmla="*/ 7262860 w 10845455"/>
                <a:gd name="connsiteY1332" fmla="*/ 474720 h 474720"/>
                <a:gd name="connsiteX1333" fmla="*/ 7252031 w 10845455"/>
                <a:gd name="connsiteY1333" fmla="*/ 474720 h 474720"/>
                <a:gd name="connsiteX1334" fmla="*/ 7241133 w 10845455"/>
                <a:gd name="connsiteY1334" fmla="*/ 474720 h 474720"/>
                <a:gd name="connsiteX1335" fmla="*/ 7230304 w 10845455"/>
                <a:gd name="connsiteY1335" fmla="*/ 474720 h 474720"/>
                <a:gd name="connsiteX1336" fmla="*/ 7219475 w 10845455"/>
                <a:gd name="connsiteY1336" fmla="*/ 474720 h 474720"/>
                <a:gd name="connsiteX1337" fmla="*/ 7208577 w 10845455"/>
                <a:gd name="connsiteY1337" fmla="*/ 474720 h 474720"/>
                <a:gd name="connsiteX1338" fmla="*/ 7197748 w 10845455"/>
                <a:gd name="connsiteY1338" fmla="*/ 474720 h 474720"/>
                <a:gd name="connsiteX1339" fmla="*/ 7186850 w 10845455"/>
                <a:gd name="connsiteY1339" fmla="*/ 474720 h 474720"/>
                <a:gd name="connsiteX1340" fmla="*/ 7176021 w 10845455"/>
                <a:gd name="connsiteY1340" fmla="*/ 474720 h 474720"/>
                <a:gd name="connsiteX1341" fmla="*/ 7165193 w 10845455"/>
                <a:gd name="connsiteY1341" fmla="*/ 474720 h 474720"/>
                <a:gd name="connsiteX1342" fmla="*/ 7154294 w 10845455"/>
                <a:gd name="connsiteY1342" fmla="*/ 474720 h 474720"/>
                <a:gd name="connsiteX1343" fmla="*/ 7143466 w 10845455"/>
                <a:gd name="connsiteY1343" fmla="*/ 474720 h 474720"/>
                <a:gd name="connsiteX1344" fmla="*/ 7132567 w 10845455"/>
                <a:gd name="connsiteY1344" fmla="*/ 474720 h 474720"/>
                <a:gd name="connsiteX1345" fmla="*/ 7121739 w 10845455"/>
                <a:gd name="connsiteY1345" fmla="*/ 474720 h 474720"/>
                <a:gd name="connsiteX1346" fmla="*/ 7110909 w 10845455"/>
                <a:gd name="connsiteY1346" fmla="*/ 474720 h 474720"/>
                <a:gd name="connsiteX1347" fmla="*/ 7100012 w 10845455"/>
                <a:gd name="connsiteY1347" fmla="*/ 474720 h 474720"/>
                <a:gd name="connsiteX1348" fmla="*/ 7089182 w 10845455"/>
                <a:gd name="connsiteY1348" fmla="*/ 474720 h 474720"/>
                <a:gd name="connsiteX1349" fmla="*/ 7078285 w 10845455"/>
                <a:gd name="connsiteY1349" fmla="*/ 474720 h 474720"/>
                <a:gd name="connsiteX1350" fmla="*/ 7067455 w 10845455"/>
                <a:gd name="connsiteY1350" fmla="*/ 474720 h 474720"/>
                <a:gd name="connsiteX1351" fmla="*/ 7056627 w 10845455"/>
                <a:gd name="connsiteY1351" fmla="*/ 474720 h 474720"/>
                <a:gd name="connsiteX1352" fmla="*/ 7045729 w 10845455"/>
                <a:gd name="connsiteY1352" fmla="*/ 474720 h 474720"/>
                <a:gd name="connsiteX1353" fmla="*/ 7034900 w 10845455"/>
                <a:gd name="connsiteY1353" fmla="*/ 474720 h 474720"/>
                <a:gd name="connsiteX1354" fmla="*/ 7024002 w 10845455"/>
                <a:gd name="connsiteY1354" fmla="*/ 474720 h 474720"/>
                <a:gd name="connsiteX1355" fmla="*/ 7013173 w 10845455"/>
                <a:gd name="connsiteY1355" fmla="*/ 474720 h 474720"/>
                <a:gd name="connsiteX1356" fmla="*/ 7002344 w 10845455"/>
                <a:gd name="connsiteY1356" fmla="*/ 474720 h 474720"/>
                <a:gd name="connsiteX1357" fmla="*/ 6991446 w 10845455"/>
                <a:gd name="connsiteY1357" fmla="*/ 474720 h 474720"/>
                <a:gd name="connsiteX1358" fmla="*/ 6980617 w 10845455"/>
                <a:gd name="connsiteY1358" fmla="*/ 474720 h 474720"/>
                <a:gd name="connsiteX1359" fmla="*/ 6969719 w 10845455"/>
                <a:gd name="connsiteY1359" fmla="*/ 474720 h 474720"/>
                <a:gd name="connsiteX1360" fmla="*/ 6958890 w 10845455"/>
                <a:gd name="connsiteY1360" fmla="*/ 474720 h 474720"/>
                <a:gd name="connsiteX1361" fmla="*/ 6948061 w 10845455"/>
                <a:gd name="connsiteY1361" fmla="*/ 474720 h 474720"/>
                <a:gd name="connsiteX1362" fmla="*/ 6937163 w 10845455"/>
                <a:gd name="connsiteY1362" fmla="*/ 474720 h 474720"/>
                <a:gd name="connsiteX1363" fmla="*/ 6926334 w 10845455"/>
                <a:gd name="connsiteY1363" fmla="*/ 474720 h 474720"/>
                <a:gd name="connsiteX1364" fmla="*/ 6915505 w 10845455"/>
                <a:gd name="connsiteY1364" fmla="*/ 474720 h 474720"/>
                <a:gd name="connsiteX1365" fmla="*/ 6904607 w 10845455"/>
                <a:gd name="connsiteY1365" fmla="*/ 474720 h 474720"/>
                <a:gd name="connsiteX1366" fmla="*/ 6893778 w 10845455"/>
                <a:gd name="connsiteY1366" fmla="*/ 474720 h 474720"/>
                <a:gd name="connsiteX1367" fmla="*/ 6882901 w 10845455"/>
                <a:gd name="connsiteY1367" fmla="*/ 474720 h 474720"/>
                <a:gd name="connsiteX1368" fmla="*/ 6872045 w 10845455"/>
                <a:gd name="connsiteY1368" fmla="*/ 474720 h 474720"/>
                <a:gd name="connsiteX1369" fmla="*/ 6861188 w 10845455"/>
                <a:gd name="connsiteY1369" fmla="*/ 474720 h 474720"/>
                <a:gd name="connsiteX1370" fmla="*/ 6850331 w 10845455"/>
                <a:gd name="connsiteY1370" fmla="*/ 474720 h 474720"/>
                <a:gd name="connsiteX1371" fmla="*/ 6839475 w 10845455"/>
                <a:gd name="connsiteY1371" fmla="*/ 474720 h 474720"/>
                <a:gd name="connsiteX1372" fmla="*/ 6828618 w 10845455"/>
                <a:gd name="connsiteY1372" fmla="*/ 474720 h 474720"/>
                <a:gd name="connsiteX1373" fmla="*/ 6817762 w 10845455"/>
                <a:gd name="connsiteY1373" fmla="*/ 474720 h 474720"/>
                <a:gd name="connsiteX1374" fmla="*/ 6806905 w 10845455"/>
                <a:gd name="connsiteY1374" fmla="*/ 474720 h 474720"/>
                <a:gd name="connsiteX1375" fmla="*/ 6796049 w 10845455"/>
                <a:gd name="connsiteY1375" fmla="*/ 474720 h 474720"/>
                <a:gd name="connsiteX1376" fmla="*/ 6785192 w 10845455"/>
                <a:gd name="connsiteY1376" fmla="*/ 474720 h 474720"/>
                <a:gd name="connsiteX1377" fmla="*/ 6774342 w 10845455"/>
                <a:gd name="connsiteY1377" fmla="*/ 474720 h 474720"/>
                <a:gd name="connsiteX1378" fmla="*/ 6763486 w 10845455"/>
                <a:gd name="connsiteY1378" fmla="*/ 474720 h 474720"/>
                <a:gd name="connsiteX1379" fmla="*/ 6752629 w 10845455"/>
                <a:gd name="connsiteY1379" fmla="*/ 474720 h 474720"/>
                <a:gd name="connsiteX1380" fmla="*/ 6741773 w 10845455"/>
                <a:gd name="connsiteY1380" fmla="*/ 474720 h 474720"/>
                <a:gd name="connsiteX1381" fmla="*/ 6730916 w 10845455"/>
                <a:gd name="connsiteY1381" fmla="*/ 474720 h 474720"/>
                <a:gd name="connsiteX1382" fmla="*/ 6720059 w 10845455"/>
                <a:gd name="connsiteY1382" fmla="*/ 474720 h 474720"/>
                <a:gd name="connsiteX1383" fmla="*/ 6709203 w 10845455"/>
                <a:gd name="connsiteY1383" fmla="*/ 474720 h 474720"/>
                <a:gd name="connsiteX1384" fmla="*/ 6698346 w 10845455"/>
                <a:gd name="connsiteY1384" fmla="*/ 474720 h 474720"/>
                <a:gd name="connsiteX1385" fmla="*/ 6687490 w 10845455"/>
                <a:gd name="connsiteY1385" fmla="*/ 474720 h 474720"/>
                <a:gd name="connsiteX1386" fmla="*/ 6676633 w 10845455"/>
                <a:gd name="connsiteY1386" fmla="*/ 474720 h 474720"/>
                <a:gd name="connsiteX1387" fmla="*/ 6665777 w 10845455"/>
                <a:gd name="connsiteY1387" fmla="*/ 474720 h 474720"/>
                <a:gd name="connsiteX1388" fmla="*/ 6654920 w 10845455"/>
                <a:gd name="connsiteY1388" fmla="*/ 474720 h 474720"/>
                <a:gd name="connsiteX1389" fmla="*/ 6644064 w 10845455"/>
                <a:gd name="connsiteY1389" fmla="*/ 474720 h 474720"/>
                <a:gd name="connsiteX1390" fmla="*/ 6633207 w 10845455"/>
                <a:gd name="connsiteY1390" fmla="*/ 474720 h 474720"/>
                <a:gd name="connsiteX1391" fmla="*/ 6622351 w 10845455"/>
                <a:gd name="connsiteY1391" fmla="*/ 474720 h 474720"/>
                <a:gd name="connsiteX1392" fmla="*/ 6611494 w 10845455"/>
                <a:gd name="connsiteY1392" fmla="*/ 474720 h 474720"/>
                <a:gd name="connsiteX1393" fmla="*/ 6600637 w 10845455"/>
                <a:gd name="connsiteY1393" fmla="*/ 474720 h 474720"/>
                <a:gd name="connsiteX1394" fmla="*/ 6589781 w 10845455"/>
                <a:gd name="connsiteY1394" fmla="*/ 474720 h 474720"/>
                <a:gd name="connsiteX1395" fmla="*/ 6578924 w 10845455"/>
                <a:gd name="connsiteY1395" fmla="*/ 474720 h 474720"/>
                <a:gd name="connsiteX1396" fmla="*/ 6568068 w 10845455"/>
                <a:gd name="connsiteY1396" fmla="*/ 474720 h 474720"/>
                <a:gd name="connsiteX1397" fmla="*/ 6557211 w 10845455"/>
                <a:gd name="connsiteY1397" fmla="*/ 474720 h 474720"/>
                <a:gd name="connsiteX1398" fmla="*/ 6546355 w 10845455"/>
                <a:gd name="connsiteY1398" fmla="*/ 474720 h 474720"/>
                <a:gd name="connsiteX1399" fmla="*/ 6535498 w 10845455"/>
                <a:gd name="connsiteY1399" fmla="*/ 474720 h 474720"/>
                <a:gd name="connsiteX1400" fmla="*/ 6524642 w 10845455"/>
                <a:gd name="connsiteY1400" fmla="*/ 474720 h 474720"/>
                <a:gd name="connsiteX1401" fmla="*/ 6513785 w 10845455"/>
                <a:gd name="connsiteY1401" fmla="*/ 474720 h 474720"/>
                <a:gd name="connsiteX1402" fmla="*/ 6502928 w 10845455"/>
                <a:gd name="connsiteY1402" fmla="*/ 474720 h 474720"/>
                <a:gd name="connsiteX1403" fmla="*/ 6492072 w 10845455"/>
                <a:gd name="connsiteY1403" fmla="*/ 474720 h 474720"/>
                <a:gd name="connsiteX1404" fmla="*/ 6481215 w 10845455"/>
                <a:gd name="connsiteY1404" fmla="*/ 474720 h 474720"/>
                <a:gd name="connsiteX1405" fmla="*/ 6470365 w 10845455"/>
                <a:gd name="connsiteY1405" fmla="*/ 474720 h 474720"/>
                <a:gd name="connsiteX1406" fmla="*/ 6459509 w 10845455"/>
                <a:gd name="connsiteY1406" fmla="*/ 474720 h 474720"/>
                <a:gd name="connsiteX1407" fmla="*/ 6448652 w 10845455"/>
                <a:gd name="connsiteY1407" fmla="*/ 474720 h 474720"/>
                <a:gd name="connsiteX1408" fmla="*/ 6437796 w 10845455"/>
                <a:gd name="connsiteY1408" fmla="*/ 474720 h 474720"/>
                <a:gd name="connsiteX1409" fmla="*/ 6426939 w 10845455"/>
                <a:gd name="connsiteY1409" fmla="*/ 474720 h 474720"/>
                <a:gd name="connsiteX1410" fmla="*/ 6416083 w 10845455"/>
                <a:gd name="connsiteY1410" fmla="*/ 474720 h 474720"/>
                <a:gd name="connsiteX1411" fmla="*/ 6405226 w 10845455"/>
                <a:gd name="connsiteY1411" fmla="*/ 474720 h 474720"/>
                <a:gd name="connsiteX1412" fmla="*/ 6394370 w 10845455"/>
                <a:gd name="connsiteY1412" fmla="*/ 474720 h 474720"/>
                <a:gd name="connsiteX1413" fmla="*/ 6383513 w 10845455"/>
                <a:gd name="connsiteY1413" fmla="*/ 474720 h 474720"/>
                <a:gd name="connsiteX1414" fmla="*/ 6372656 w 10845455"/>
                <a:gd name="connsiteY1414" fmla="*/ 474720 h 474720"/>
                <a:gd name="connsiteX1415" fmla="*/ 6361800 w 10845455"/>
                <a:gd name="connsiteY1415" fmla="*/ 474720 h 474720"/>
                <a:gd name="connsiteX1416" fmla="*/ 6350943 w 10845455"/>
                <a:gd name="connsiteY1416" fmla="*/ 474720 h 474720"/>
                <a:gd name="connsiteX1417" fmla="*/ 6340087 w 10845455"/>
                <a:gd name="connsiteY1417" fmla="*/ 474720 h 474720"/>
                <a:gd name="connsiteX1418" fmla="*/ 6329230 w 10845455"/>
                <a:gd name="connsiteY1418" fmla="*/ 474720 h 474720"/>
                <a:gd name="connsiteX1419" fmla="*/ 6318374 w 10845455"/>
                <a:gd name="connsiteY1419" fmla="*/ 474720 h 474720"/>
                <a:gd name="connsiteX1420" fmla="*/ 6307517 w 10845455"/>
                <a:gd name="connsiteY1420" fmla="*/ 474720 h 474720"/>
                <a:gd name="connsiteX1421" fmla="*/ 6296661 w 10845455"/>
                <a:gd name="connsiteY1421" fmla="*/ 474720 h 474720"/>
                <a:gd name="connsiteX1422" fmla="*/ 6285804 w 10845455"/>
                <a:gd name="connsiteY1422" fmla="*/ 474720 h 474720"/>
                <a:gd name="connsiteX1423" fmla="*/ 6274947 w 10845455"/>
                <a:gd name="connsiteY1423" fmla="*/ 474720 h 474720"/>
                <a:gd name="connsiteX1424" fmla="*/ 6264091 w 10845455"/>
                <a:gd name="connsiteY1424" fmla="*/ 474720 h 474720"/>
                <a:gd name="connsiteX1425" fmla="*/ 6253234 w 10845455"/>
                <a:gd name="connsiteY1425" fmla="*/ 474720 h 474720"/>
                <a:gd name="connsiteX1426" fmla="*/ 6242378 w 10845455"/>
                <a:gd name="connsiteY1426" fmla="*/ 474720 h 474720"/>
                <a:gd name="connsiteX1427" fmla="*/ 6231521 w 10845455"/>
                <a:gd name="connsiteY1427" fmla="*/ 474720 h 474720"/>
                <a:gd name="connsiteX1428" fmla="*/ 6220665 w 10845455"/>
                <a:gd name="connsiteY1428" fmla="*/ 474720 h 474720"/>
                <a:gd name="connsiteX1429" fmla="*/ 6209808 w 10845455"/>
                <a:gd name="connsiteY1429" fmla="*/ 474720 h 474720"/>
                <a:gd name="connsiteX1430" fmla="*/ 6198952 w 10845455"/>
                <a:gd name="connsiteY1430" fmla="*/ 474720 h 474720"/>
                <a:gd name="connsiteX1431" fmla="*/ 6188095 w 10845455"/>
                <a:gd name="connsiteY1431" fmla="*/ 474720 h 474720"/>
                <a:gd name="connsiteX1432" fmla="*/ 6177245 w 10845455"/>
                <a:gd name="connsiteY1432" fmla="*/ 474720 h 474720"/>
                <a:gd name="connsiteX1433" fmla="*/ 6166389 w 10845455"/>
                <a:gd name="connsiteY1433" fmla="*/ 474720 h 474720"/>
                <a:gd name="connsiteX1434" fmla="*/ 6155532 w 10845455"/>
                <a:gd name="connsiteY1434" fmla="*/ 474720 h 474720"/>
                <a:gd name="connsiteX1435" fmla="*/ 6144675 w 10845455"/>
                <a:gd name="connsiteY1435" fmla="*/ 474720 h 474720"/>
                <a:gd name="connsiteX1436" fmla="*/ 6133819 w 10845455"/>
                <a:gd name="connsiteY1436" fmla="*/ 474720 h 474720"/>
                <a:gd name="connsiteX1437" fmla="*/ 6122962 w 10845455"/>
                <a:gd name="connsiteY1437" fmla="*/ 474720 h 474720"/>
                <a:gd name="connsiteX1438" fmla="*/ 6112106 w 10845455"/>
                <a:gd name="connsiteY1438" fmla="*/ 474720 h 474720"/>
                <a:gd name="connsiteX1439" fmla="*/ 6101249 w 10845455"/>
                <a:gd name="connsiteY1439" fmla="*/ 474720 h 474720"/>
                <a:gd name="connsiteX1440" fmla="*/ 6090393 w 10845455"/>
                <a:gd name="connsiteY1440" fmla="*/ 474720 h 474720"/>
                <a:gd name="connsiteX1441" fmla="*/ 6079536 w 10845455"/>
                <a:gd name="connsiteY1441" fmla="*/ 474720 h 474720"/>
                <a:gd name="connsiteX1442" fmla="*/ 6068680 w 10845455"/>
                <a:gd name="connsiteY1442" fmla="*/ 474720 h 474720"/>
                <a:gd name="connsiteX1443" fmla="*/ 6057823 w 10845455"/>
                <a:gd name="connsiteY1443" fmla="*/ 474720 h 474720"/>
                <a:gd name="connsiteX1444" fmla="*/ 6046966 w 10845455"/>
                <a:gd name="connsiteY1444" fmla="*/ 474720 h 474720"/>
                <a:gd name="connsiteX1445" fmla="*/ 6036110 w 10845455"/>
                <a:gd name="connsiteY1445" fmla="*/ 474720 h 474720"/>
                <a:gd name="connsiteX1446" fmla="*/ 6025253 w 10845455"/>
                <a:gd name="connsiteY1446" fmla="*/ 474720 h 474720"/>
                <a:gd name="connsiteX1447" fmla="*/ 6014397 w 10845455"/>
                <a:gd name="connsiteY1447" fmla="*/ 474720 h 474720"/>
                <a:gd name="connsiteX1448" fmla="*/ 6003540 w 10845455"/>
                <a:gd name="connsiteY1448" fmla="*/ 474720 h 474720"/>
                <a:gd name="connsiteX1449" fmla="*/ 5992684 w 10845455"/>
                <a:gd name="connsiteY1449" fmla="*/ 474720 h 474720"/>
                <a:gd name="connsiteX1450" fmla="*/ 5981827 w 10845455"/>
                <a:gd name="connsiteY1450" fmla="*/ 474720 h 474720"/>
                <a:gd name="connsiteX1451" fmla="*/ 5970971 w 10845455"/>
                <a:gd name="connsiteY1451" fmla="*/ 474720 h 474720"/>
                <a:gd name="connsiteX1452" fmla="*/ 5960114 w 10845455"/>
                <a:gd name="connsiteY1452" fmla="*/ 474720 h 474720"/>
                <a:gd name="connsiteX1453" fmla="*/ 5949258 w 10845455"/>
                <a:gd name="connsiteY1453" fmla="*/ 474720 h 474720"/>
                <a:gd name="connsiteX1454" fmla="*/ 5938401 w 10845455"/>
                <a:gd name="connsiteY1454" fmla="*/ 474720 h 474720"/>
                <a:gd name="connsiteX1455" fmla="*/ 5927544 w 10845455"/>
                <a:gd name="connsiteY1455" fmla="*/ 474720 h 474720"/>
                <a:gd name="connsiteX1456" fmla="*/ 5916688 w 10845455"/>
                <a:gd name="connsiteY1456" fmla="*/ 474720 h 474720"/>
                <a:gd name="connsiteX1457" fmla="*/ 5905831 w 10845455"/>
                <a:gd name="connsiteY1457" fmla="*/ 474720 h 474720"/>
                <a:gd name="connsiteX1458" fmla="*/ 5894975 w 10845455"/>
                <a:gd name="connsiteY1458" fmla="*/ 474720 h 474720"/>
                <a:gd name="connsiteX1459" fmla="*/ 5884118 w 10845455"/>
                <a:gd name="connsiteY1459" fmla="*/ 474720 h 474720"/>
                <a:gd name="connsiteX1460" fmla="*/ 5873268 w 10845455"/>
                <a:gd name="connsiteY1460" fmla="*/ 474720 h 474720"/>
                <a:gd name="connsiteX1461" fmla="*/ 5862412 w 10845455"/>
                <a:gd name="connsiteY1461" fmla="*/ 474720 h 474720"/>
                <a:gd name="connsiteX1462" fmla="*/ 5851555 w 10845455"/>
                <a:gd name="connsiteY1462" fmla="*/ 474720 h 474720"/>
                <a:gd name="connsiteX1463" fmla="*/ 5840699 w 10845455"/>
                <a:gd name="connsiteY1463" fmla="*/ 474720 h 474720"/>
                <a:gd name="connsiteX1464" fmla="*/ 5829842 w 10845455"/>
                <a:gd name="connsiteY1464" fmla="*/ 474720 h 474720"/>
                <a:gd name="connsiteX1465" fmla="*/ 5818986 w 10845455"/>
                <a:gd name="connsiteY1465" fmla="*/ 474720 h 474720"/>
                <a:gd name="connsiteX1466" fmla="*/ 5808129 w 10845455"/>
                <a:gd name="connsiteY1466" fmla="*/ 474720 h 474720"/>
                <a:gd name="connsiteX1467" fmla="*/ 5797272 w 10845455"/>
                <a:gd name="connsiteY1467" fmla="*/ 474720 h 474720"/>
                <a:gd name="connsiteX1468" fmla="*/ 5786416 w 10845455"/>
                <a:gd name="connsiteY1468" fmla="*/ 474720 h 474720"/>
                <a:gd name="connsiteX1469" fmla="*/ 5775559 w 10845455"/>
                <a:gd name="connsiteY1469" fmla="*/ 474720 h 474720"/>
                <a:gd name="connsiteX1470" fmla="*/ 5764703 w 10845455"/>
                <a:gd name="connsiteY1470" fmla="*/ 474720 h 474720"/>
                <a:gd name="connsiteX1471" fmla="*/ 5753846 w 10845455"/>
                <a:gd name="connsiteY1471" fmla="*/ 474720 h 474720"/>
                <a:gd name="connsiteX1472" fmla="*/ 5742990 w 10845455"/>
                <a:gd name="connsiteY1472" fmla="*/ 474720 h 474720"/>
                <a:gd name="connsiteX1473" fmla="*/ 5732133 w 10845455"/>
                <a:gd name="connsiteY1473" fmla="*/ 474720 h 474720"/>
                <a:gd name="connsiteX1474" fmla="*/ 5721277 w 10845455"/>
                <a:gd name="connsiteY1474" fmla="*/ 474720 h 474720"/>
                <a:gd name="connsiteX1475" fmla="*/ 5710420 w 10845455"/>
                <a:gd name="connsiteY1475" fmla="*/ 474720 h 474720"/>
                <a:gd name="connsiteX1476" fmla="*/ 5699563 w 10845455"/>
                <a:gd name="connsiteY1476" fmla="*/ 474720 h 474720"/>
                <a:gd name="connsiteX1477" fmla="*/ 5688707 w 10845455"/>
                <a:gd name="connsiteY1477" fmla="*/ 474720 h 474720"/>
                <a:gd name="connsiteX1478" fmla="*/ 5677850 w 10845455"/>
                <a:gd name="connsiteY1478" fmla="*/ 474720 h 474720"/>
                <a:gd name="connsiteX1479" fmla="*/ 5666994 w 10845455"/>
                <a:gd name="connsiteY1479" fmla="*/ 474720 h 474720"/>
                <a:gd name="connsiteX1480" fmla="*/ 5656137 w 10845455"/>
                <a:gd name="connsiteY1480" fmla="*/ 474720 h 474720"/>
                <a:gd name="connsiteX1481" fmla="*/ 5645281 w 10845455"/>
                <a:gd name="connsiteY1481" fmla="*/ 474720 h 474720"/>
                <a:gd name="connsiteX1482" fmla="*/ 5634424 w 10845455"/>
                <a:gd name="connsiteY1482" fmla="*/ 474720 h 474720"/>
                <a:gd name="connsiteX1483" fmla="*/ 5623568 w 10845455"/>
                <a:gd name="connsiteY1483" fmla="*/ 474720 h 474720"/>
                <a:gd name="connsiteX1484" fmla="*/ 5612711 w 10845455"/>
                <a:gd name="connsiteY1484" fmla="*/ 474720 h 474720"/>
                <a:gd name="connsiteX1485" fmla="*/ 5601854 w 10845455"/>
                <a:gd name="connsiteY1485" fmla="*/ 474720 h 474720"/>
                <a:gd name="connsiteX1486" fmla="*/ 5590998 w 10845455"/>
                <a:gd name="connsiteY1486" fmla="*/ 474720 h 474720"/>
                <a:gd name="connsiteX1487" fmla="*/ 5580141 w 10845455"/>
                <a:gd name="connsiteY1487" fmla="*/ 474720 h 474720"/>
                <a:gd name="connsiteX1488" fmla="*/ 5569285 w 10845455"/>
                <a:gd name="connsiteY1488" fmla="*/ 474720 h 474720"/>
                <a:gd name="connsiteX1489" fmla="*/ 5558435 w 10845455"/>
                <a:gd name="connsiteY1489" fmla="*/ 474720 h 474720"/>
                <a:gd name="connsiteX1490" fmla="*/ 5547578 w 10845455"/>
                <a:gd name="connsiteY1490" fmla="*/ 474720 h 474720"/>
                <a:gd name="connsiteX1491" fmla="*/ 5536722 w 10845455"/>
                <a:gd name="connsiteY1491" fmla="*/ 474720 h 474720"/>
                <a:gd name="connsiteX1492" fmla="*/ 5525865 w 10845455"/>
                <a:gd name="connsiteY1492" fmla="*/ 474720 h 474720"/>
                <a:gd name="connsiteX1493" fmla="*/ 5515009 w 10845455"/>
                <a:gd name="connsiteY1493" fmla="*/ 474720 h 474720"/>
                <a:gd name="connsiteX1494" fmla="*/ 5504152 w 10845455"/>
                <a:gd name="connsiteY1494" fmla="*/ 474720 h 474720"/>
                <a:gd name="connsiteX1495" fmla="*/ 5493296 w 10845455"/>
                <a:gd name="connsiteY1495" fmla="*/ 474720 h 474720"/>
                <a:gd name="connsiteX1496" fmla="*/ 5482439 w 10845455"/>
                <a:gd name="connsiteY1496" fmla="*/ 474720 h 474720"/>
                <a:gd name="connsiteX1497" fmla="*/ 5471582 w 10845455"/>
                <a:gd name="connsiteY1497" fmla="*/ 474720 h 474720"/>
                <a:gd name="connsiteX1498" fmla="*/ 5460726 w 10845455"/>
                <a:gd name="connsiteY1498" fmla="*/ 474720 h 474720"/>
                <a:gd name="connsiteX1499" fmla="*/ 5449869 w 10845455"/>
                <a:gd name="connsiteY1499" fmla="*/ 474720 h 474720"/>
                <a:gd name="connsiteX1500" fmla="*/ 5439013 w 10845455"/>
                <a:gd name="connsiteY1500" fmla="*/ 474720 h 474720"/>
                <a:gd name="connsiteX1501" fmla="*/ 5428156 w 10845455"/>
                <a:gd name="connsiteY1501" fmla="*/ 474720 h 474720"/>
                <a:gd name="connsiteX1502" fmla="*/ 5417300 w 10845455"/>
                <a:gd name="connsiteY1502" fmla="*/ 474720 h 474720"/>
                <a:gd name="connsiteX1503" fmla="*/ 5406443 w 10845455"/>
                <a:gd name="connsiteY1503" fmla="*/ 474720 h 474720"/>
                <a:gd name="connsiteX1504" fmla="*/ 5395587 w 10845455"/>
                <a:gd name="connsiteY1504" fmla="*/ 474720 h 474720"/>
                <a:gd name="connsiteX1505" fmla="*/ 5384730 w 10845455"/>
                <a:gd name="connsiteY1505" fmla="*/ 474720 h 474720"/>
                <a:gd name="connsiteX1506" fmla="*/ 5373874 w 10845455"/>
                <a:gd name="connsiteY1506" fmla="*/ 474720 h 474720"/>
                <a:gd name="connsiteX1507" fmla="*/ 5363017 w 10845455"/>
                <a:gd name="connsiteY1507" fmla="*/ 474720 h 474720"/>
                <a:gd name="connsiteX1508" fmla="*/ 5352160 w 10845455"/>
                <a:gd name="connsiteY1508" fmla="*/ 474720 h 474720"/>
                <a:gd name="connsiteX1509" fmla="*/ 5341304 w 10845455"/>
                <a:gd name="connsiteY1509" fmla="*/ 474720 h 474720"/>
                <a:gd name="connsiteX1510" fmla="*/ 5330447 w 10845455"/>
                <a:gd name="connsiteY1510" fmla="*/ 474720 h 474720"/>
                <a:gd name="connsiteX1511" fmla="*/ 5319591 w 10845455"/>
                <a:gd name="connsiteY1511" fmla="*/ 474720 h 474720"/>
                <a:gd name="connsiteX1512" fmla="*/ 5308734 w 10845455"/>
                <a:gd name="connsiteY1512" fmla="*/ 474720 h 474720"/>
                <a:gd name="connsiteX1513" fmla="*/ 5297878 w 10845455"/>
                <a:gd name="connsiteY1513" fmla="*/ 474720 h 474720"/>
                <a:gd name="connsiteX1514" fmla="*/ 5287021 w 10845455"/>
                <a:gd name="connsiteY1514" fmla="*/ 474720 h 474720"/>
                <a:gd name="connsiteX1515" fmla="*/ 5276165 w 10845455"/>
                <a:gd name="connsiteY1515" fmla="*/ 474720 h 474720"/>
                <a:gd name="connsiteX1516" fmla="*/ 5265315 w 10845455"/>
                <a:gd name="connsiteY1516" fmla="*/ 474720 h 474720"/>
                <a:gd name="connsiteX1517" fmla="*/ 5254458 w 10845455"/>
                <a:gd name="connsiteY1517" fmla="*/ 474720 h 474720"/>
                <a:gd name="connsiteX1518" fmla="*/ 5243602 w 10845455"/>
                <a:gd name="connsiteY1518" fmla="*/ 474720 h 474720"/>
                <a:gd name="connsiteX1519" fmla="*/ 5232745 w 10845455"/>
                <a:gd name="connsiteY1519" fmla="*/ 474720 h 474720"/>
                <a:gd name="connsiteX1520" fmla="*/ 5221888 w 10845455"/>
                <a:gd name="connsiteY1520" fmla="*/ 474720 h 474720"/>
                <a:gd name="connsiteX1521" fmla="*/ 5211032 w 10845455"/>
                <a:gd name="connsiteY1521" fmla="*/ 474720 h 474720"/>
                <a:gd name="connsiteX1522" fmla="*/ 5200175 w 10845455"/>
                <a:gd name="connsiteY1522" fmla="*/ 474720 h 474720"/>
                <a:gd name="connsiteX1523" fmla="*/ 5189319 w 10845455"/>
                <a:gd name="connsiteY1523" fmla="*/ 474720 h 474720"/>
                <a:gd name="connsiteX1524" fmla="*/ 5178462 w 10845455"/>
                <a:gd name="connsiteY1524" fmla="*/ 474720 h 474720"/>
                <a:gd name="connsiteX1525" fmla="*/ 5167606 w 10845455"/>
                <a:gd name="connsiteY1525" fmla="*/ 474720 h 474720"/>
                <a:gd name="connsiteX1526" fmla="*/ 5156749 w 10845455"/>
                <a:gd name="connsiteY1526" fmla="*/ 474720 h 474720"/>
                <a:gd name="connsiteX1527" fmla="*/ 5145893 w 10845455"/>
                <a:gd name="connsiteY1527" fmla="*/ 474720 h 474720"/>
                <a:gd name="connsiteX1528" fmla="*/ 5135036 w 10845455"/>
                <a:gd name="connsiteY1528" fmla="*/ 474720 h 474720"/>
                <a:gd name="connsiteX1529" fmla="*/ 5124179 w 10845455"/>
                <a:gd name="connsiteY1529" fmla="*/ 474720 h 474720"/>
                <a:gd name="connsiteX1530" fmla="*/ 5113323 w 10845455"/>
                <a:gd name="connsiteY1530" fmla="*/ 474720 h 474720"/>
                <a:gd name="connsiteX1531" fmla="*/ 5102466 w 10845455"/>
                <a:gd name="connsiteY1531" fmla="*/ 474720 h 474720"/>
                <a:gd name="connsiteX1532" fmla="*/ 5091610 w 10845455"/>
                <a:gd name="connsiteY1532" fmla="*/ 474720 h 474720"/>
                <a:gd name="connsiteX1533" fmla="*/ 5080753 w 10845455"/>
                <a:gd name="connsiteY1533" fmla="*/ 474720 h 474720"/>
                <a:gd name="connsiteX1534" fmla="*/ 5069897 w 10845455"/>
                <a:gd name="connsiteY1534" fmla="*/ 474720 h 474720"/>
                <a:gd name="connsiteX1535" fmla="*/ 5059040 w 10845455"/>
                <a:gd name="connsiteY1535" fmla="*/ 474720 h 474720"/>
                <a:gd name="connsiteX1536" fmla="*/ 5048184 w 10845455"/>
                <a:gd name="connsiteY1536" fmla="*/ 474720 h 474720"/>
                <a:gd name="connsiteX1537" fmla="*/ 5037327 w 10845455"/>
                <a:gd name="connsiteY1537" fmla="*/ 474720 h 474720"/>
                <a:gd name="connsiteX1538" fmla="*/ 5026470 w 10845455"/>
                <a:gd name="connsiteY1538" fmla="*/ 474720 h 474720"/>
                <a:gd name="connsiteX1539" fmla="*/ 5015614 w 10845455"/>
                <a:gd name="connsiteY1539" fmla="*/ 474720 h 474720"/>
                <a:gd name="connsiteX1540" fmla="*/ 5004757 w 10845455"/>
                <a:gd name="connsiteY1540" fmla="*/ 474720 h 474720"/>
                <a:gd name="connsiteX1541" fmla="*/ 4993901 w 10845455"/>
                <a:gd name="connsiteY1541" fmla="*/ 474720 h 474720"/>
                <a:gd name="connsiteX1542" fmla="*/ 4983044 w 10845455"/>
                <a:gd name="connsiteY1542" fmla="*/ 474720 h 474720"/>
                <a:gd name="connsiteX1543" fmla="*/ 4972188 w 10845455"/>
                <a:gd name="connsiteY1543" fmla="*/ 474720 h 474720"/>
                <a:gd name="connsiteX1544" fmla="*/ 4961338 w 10845455"/>
                <a:gd name="connsiteY1544" fmla="*/ 474720 h 474720"/>
                <a:gd name="connsiteX1545" fmla="*/ 4950481 w 10845455"/>
                <a:gd name="connsiteY1545" fmla="*/ 474720 h 474720"/>
                <a:gd name="connsiteX1546" fmla="*/ 4939625 w 10845455"/>
                <a:gd name="connsiteY1546" fmla="*/ 474720 h 474720"/>
                <a:gd name="connsiteX1547" fmla="*/ 4928768 w 10845455"/>
                <a:gd name="connsiteY1547" fmla="*/ 474720 h 474720"/>
                <a:gd name="connsiteX1548" fmla="*/ 4917912 w 10845455"/>
                <a:gd name="connsiteY1548" fmla="*/ 474720 h 474720"/>
                <a:gd name="connsiteX1549" fmla="*/ 4907055 w 10845455"/>
                <a:gd name="connsiteY1549" fmla="*/ 474720 h 474720"/>
                <a:gd name="connsiteX1550" fmla="*/ 4896198 w 10845455"/>
                <a:gd name="connsiteY1550" fmla="*/ 474720 h 474720"/>
                <a:gd name="connsiteX1551" fmla="*/ 4885342 w 10845455"/>
                <a:gd name="connsiteY1551" fmla="*/ 474720 h 474720"/>
                <a:gd name="connsiteX1552" fmla="*/ 4874485 w 10845455"/>
                <a:gd name="connsiteY1552" fmla="*/ 474720 h 474720"/>
                <a:gd name="connsiteX1553" fmla="*/ 4863629 w 10845455"/>
                <a:gd name="connsiteY1553" fmla="*/ 474720 h 474720"/>
                <a:gd name="connsiteX1554" fmla="*/ 4852772 w 10845455"/>
                <a:gd name="connsiteY1554" fmla="*/ 474720 h 474720"/>
                <a:gd name="connsiteX1555" fmla="*/ 4841916 w 10845455"/>
                <a:gd name="connsiteY1555" fmla="*/ 474720 h 474720"/>
                <a:gd name="connsiteX1556" fmla="*/ 4831059 w 10845455"/>
                <a:gd name="connsiteY1556" fmla="*/ 474720 h 474720"/>
                <a:gd name="connsiteX1557" fmla="*/ 4820203 w 10845455"/>
                <a:gd name="connsiteY1557" fmla="*/ 474720 h 474720"/>
                <a:gd name="connsiteX1558" fmla="*/ 4809346 w 10845455"/>
                <a:gd name="connsiteY1558" fmla="*/ 474720 h 474720"/>
                <a:gd name="connsiteX1559" fmla="*/ 4798490 w 10845455"/>
                <a:gd name="connsiteY1559" fmla="*/ 474720 h 474720"/>
                <a:gd name="connsiteX1560" fmla="*/ 4787633 w 10845455"/>
                <a:gd name="connsiteY1560" fmla="*/ 474720 h 474720"/>
                <a:gd name="connsiteX1561" fmla="*/ 4776776 w 10845455"/>
                <a:gd name="connsiteY1561" fmla="*/ 474720 h 474720"/>
                <a:gd name="connsiteX1562" fmla="*/ 4765920 w 10845455"/>
                <a:gd name="connsiteY1562" fmla="*/ 474720 h 474720"/>
                <a:gd name="connsiteX1563" fmla="*/ 4755063 w 10845455"/>
                <a:gd name="connsiteY1563" fmla="*/ 474720 h 474720"/>
                <a:gd name="connsiteX1564" fmla="*/ 4744207 w 10845455"/>
                <a:gd name="connsiteY1564" fmla="*/ 474720 h 474720"/>
                <a:gd name="connsiteX1565" fmla="*/ 4733350 w 10845455"/>
                <a:gd name="connsiteY1565" fmla="*/ 474720 h 474720"/>
                <a:gd name="connsiteX1566" fmla="*/ 4722494 w 10845455"/>
                <a:gd name="connsiteY1566" fmla="*/ 474720 h 474720"/>
                <a:gd name="connsiteX1567" fmla="*/ 4711637 w 10845455"/>
                <a:gd name="connsiteY1567" fmla="*/ 474720 h 474720"/>
                <a:gd name="connsiteX1568" fmla="*/ 4700781 w 10845455"/>
                <a:gd name="connsiteY1568" fmla="*/ 474720 h 474720"/>
                <a:gd name="connsiteX1569" fmla="*/ 4689924 w 10845455"/>
                <a:gd name="connsiteY1569" fmla="*/ 474720 h 474720"/>
                <a:gd name="connsiteX1570" fmla="*/ 4679067 w 10845455"/>
                <a:gd name="connsiteY1570" fmla="*/ 474720 h 474720"/>
                <a:gd name="connsiteX1571" fmla="*/ 4668218 w 10845455"/>
                <a:gd name="connsiteY1571" fmla="*/ 474720 h 474720"/>
                <a:gd name="connsiteX1572" fmla="*/ 4657361 w 10845455"/>
                <a:gd name="connsiteY1572" fmla="*/ 474720 h 474720"/>
                <a:gd name="connsiteX1573" fmla="*/ 4646505 w 10845455"/>
                <a:gd name="connsiteY1573" fmla="*/ 474720 h 474720"/>
                <a:gd name="connsiteX1574" fmla="*/ 4635648 w 10845455"/>
                <a:gd name="connsiteY1574" fmla="*/ 474720 h 474720"/>
                <a:gd name="connsiteX1575" fmla="*/ 4624791 w 10845455"/>
                <a:gd name="connsiteY1575" fmla="*/ 474720 h 474720"/>
                <a:gd name="connsiteX1576" fmla="*/ 4613935 w 10845455"/>
                <a:gd name="connsiteY1576" fmla="*/ 474720 h 474720"/>
                <a:gd name="connsiteX1577" fmla="*/ 4603078 w 10845455"/>
                <a:gd name="connsiteY1577" fmla="*/ 474720 h 474720"/>
                <a:gd name="connsiteX1578" fmla="*/ 4592222 w 10845455"/>
                <a:gd name="connsiteY1578" fmla="*/ 474720 h 474720"/>
                <a:gd name="connsiteX1579" fmla="*/ 4581365 w 10845455"/>
                <a:gd name="connsiteY1579" fmla="*/ 474720 h 474720"/>
                <a:gd name="connsiteX1580" fmla="*/ 4570509 w 10845455"/>
                <a:gd name="connsiteY1580" fmla="*/ 474720 h 474720"/>
                <a:gd name="connsiteX1581" fmla="*/ 4559652 w 10845455"/>
                <a:gd name="connsiteY1581" fmla="*/ 474720 h 474720"/>
                <a:gd name="connsiteX1582" fmla="*/ 4548795 w 10845455"/>
                <a:gd name="connsiteY1582" fmla="*/ 474720 h 474720"/>
                <a:gd name="connsiteX1583" fmla="*/ 4537939 w 10845455"/>
                <a:gd name="connsiteY1583" fmla="*/ 474720 h 474720"/>
                <a:gd name="connsiteX1584" fmla="*/ 4527082 w 10845455"/>
                <a:gd name="connsiteY1584" fmla="*/ 474720 h 474720"/>
                <a:gd name="connsiteX1585" fmla="*/ 4516226 w 10845455"/>
                <a:gd name="connsiteY1585" fmla="*/ 474720 h 474720"/>
                <a:gd name="connsiteX1586" fmla="*/ 4505369 w 10845455"/>
                <a:gd name="connsiteY1586" fmla="*/ 474720 h 474720"/>
                <a:gd name="connsiteX1587" fmla="*/ 4494513 w 10845455"/>
                <a:gd name="connsiteY1587" fmla="*/ 474720 h 474720"/>
                <a:gd name="connsiteX1588" fmla="*/ 4483656 w 10845455"/>
                <a:gd name="connsiteY1588" fmla="*/ 474720 h 474720"/>
                <a:gd name="connsiteX1589" fmla="*/ 4472800 w 10845455"/>
                <a:gd name="connsiteY1589" fmla="*/ 474720 h 474720"/>
                <a:gd name="connsiteX1590" fmla="*/ 4461943 w 10845455"/>
                <a:gd name="connsiteY1590" fmla="*/ 474720 h 474720"/>
                <a:gd name="connsiteX1591" fmla="*/ 4451086 w 10845455"/>
                <a:gd name="connsiteY1591" fmla="*/ 474720 h 474720"/>
                <a:gd name="connsiteX1592" fmla="*/ 4440230 w 10845455"/>
                <a:gd name="connsiteY1592" fmla="*/ 474720 h 474720"/>
                <a:gd name="connsiteX1593" fmla="*/ 4429373 w 10845455"/>
                <a:gd name="connsiteY1593" fmla="*/ 474720 h 474720"/>
                <a:gd name="connsiteX1594" fmla="*/ 4418517 w 10845455"/>
                <a:gd name="connsiteY1594" fmla="*/ 474720 h 474720"/>
                <a:gd name="connsiteX1595" fmla="*/ 4407660 w 10845455"/>
                <a:gd name="connsiteY1595" fmla="*/ 474720 h 474720"/>
                <a:gd name="connsiteX1596" fmla="*/ 4396804 w 10845455"/>
                <a:gd name="connsiteY1596" fmla="*/ 474720 h 474720"/>
                <a:gd name="connsiteX1597" fmla="*/ 4385947 w 10845455"/>
                <a:gd name="connsiteY1597" fmla="*/ 474720 h 474720"/>
                <a:gd name="connsiteX1598" fmla="*/ 4375091 w 10845455"/>
                <a:gd name="connsiteY1598" fmla="*/ 474720 h 474720"/>
                <a:gd name="connsiteX1599" fmla="*/ 4364241 w 10845455"/>
                <a:gd name="connsiteY1599" fmla="*/ 474720 h 474720"/>
                <a:gd name="connsiteX1600" fmla="*/ 4353384 w 10845455"/>
                <a:gd name="connsiteY1600" fmla="*/ 474720 h 474720"/>
                <a:gd name="connsiteX1601" fmla="*/ 4342528 w 10845455"/>
                <a:gd name="connsiteY1601" fmla="*/ 474720 h 474720"/>
                <a:gd name="connsiteX1602" fmla="*/ 4331671 w 10845455"/>
                <a:gd name="connsiteY1602" fmla="*/ 474720 h 474720"/>
                <a:gd name="connsiteX1603" fmla="*/ 4320815 w 10845455"/>
                <a:gd name="connsiteY1603" fmla="*/ 474720 h 474720"/>
                <a:gd name="connsiteX1604" fmla="*/ 4309958 w 10845455"/>
                <a:gd name="connsiteY1604" fmla="*/ 474720 h 474720"/>
                <a:gd name="connsiteX1605" fmla="*/ 4299102 w 10845455"/>
                <a:gd name="connsiteY1605" fmla="*/ 474720 h 474720"/>
                <a:gd name="connsiteX1606" fmla="*/ 4288245 w 10845455"/>
                <a:gd name="connsiteY1606" fmla="*/ 474720 h 474720"/>
                <a:gd name="connsiteX1607" fmla="*/ 4277388 w 10845455"/>
                <a:gd name="connsiteY1607" fmla="*/ 474720 h 474720"/>
                <a:gd name="connsiteX1608" fmla="*/ 4266532 w 10845455"/>
                <a:gd name="connsiteY1608" fmla="*/ 474720 h 474720"/>
                <a:gd name="connsiteX1609" fmla="*/ 4255675 w 10845455"/>
                <a:gd name="connsiteY1609" fmla="*/ 474720 h 474720"/>
                <a:gd name="connsiteX1610" fmla="*/ 4244819 w 10845455"/>
                <a:gd name="connsiteY1610" fmla="*/ 474720 h 474720"/>
                <a:gd name="connsiteX1611" fmla="*/ 4233962 w 10845455"/>
                <a:gd name="connsiteY1611" fmla="*/ 474720 h 474720"/>
                <a:gd name="connsiteX1612" fmla="*/ 4223105 w 10845455"/>
                <a:gd name="connsiteY1612" fmla="*/ 474720 h 474720"/>
                <a:gd name="connsiteX1613" fmla="*/ 4212249 w 10845455"/>
                <a:gd name="connsiteY1613" fmla="*/ 474720 h 474720"/>
                <a:gd name="connsiteX1614" fmla="*/ 4201392 w 10845455"/>
                <a:gd name="connsiteY1614" fmla="*/ 474720 h 474720"/>
                <a:gd name="connsiteX1615" fmla="*/ 4190536 w 10845455"/>
                <a:gd name="connsiteY1615" fmla="*/ 474720 h 474720"/>
                <a:gd name="connsiteX1616" fmla="*/ 4179679 w 10845455"/>
                <a:gd name="connsiteY1616" fmla="*/ 474720 h 474720"/>
                <a:gd name="connsiteX1617" fmla="*/ 4168823 w 10845455"/>
                <a:gd name="connsiteY1617" fmla="*/ 474720 h 474720"/>
                <a:gd name="connsiteX1618" fmla="*/ 4157966 w 10845455"/>
                <a:gd name="connsiteY1618" fmla="*/ 474720 h 474720"/>
                <a:gd name="connsiteX1619" fmla="*/ 4147109 w 10845455"/>
                <a:gd name="connsiteY1619" fmla="*/ 474720 h 474720"/>
                <a:gd name="connsiteX1620" fmla="*/ 4136253 w 10845455"/>
                <a:gd name="connsiteY1620" fmla="*/ 474720 h 474720"/>
                <a:gd name="connsiteX1621" fmla="*/ 4125396 w 10845455"/>
                <a:gd name="connsiteY1621" fmla="*/ 474720 h 474720"/>
                <a:gd name="connsiteX1622" fmla="*/ 4114540 w 10845455"/>
                <a:gd name="connsiteY1622" fmla="*/ 474720 h 474720"/>
                <a:gd name="connsiteX1623" fmla="*/ 4103683 w 10845455"/>
                <a:gd name="connsiteY1623" fmla="*/ 474720 h 474720"/>
                <a:gd name="connsiteX1624" fmla="*/ 4092827 w 10845455"/>
                <a:gd name="connsiteY1624" fmla="*/ 474720 h 474720"/>
                <a:gd name="connsiteX1625" fmla="*/ 4081970 w 10845455"/>
                <a:gd name="connsiteY1625" fmla="*/ 474720 h 474720"/>
                <a:gd name="connsiteX1626" fmla="*/ 4071114 w 10845455"/>
                <a:gd name="connsiteY1626" fmla="*/ 474720 h 474720"/>
                <a:gd name="connsiteX1627" fmla="*/ 4060257 w 10845455"/>
                <a:gd name="connsiteY1627" fmla="*/ 474720 h 474720"/>
                <a:gd name="connsiteX1628" fmla="*/ 4049408 w 10845455"/>
                <a:gd name="connsiteY1628" fmla="*/ 474720 h 474720"/>
                <a:gd name="connsiteX1629" fmla="*/ 4038551 w 10845455"/>
                <a:gd name="connsiteY1629" fmla="*/ 474720 h 474720"/>
                <a:gd name="connsiteX1630" fmla="*/ 4027695 w 10845455"/>
                <a:gd name="connsiteY1630" fmla="*/ 474720 h 474720"/>
                <a:gd name="connsiteX1631" fmla="*/ 4016838 w 10845455"/>
                <a:gd name="connsiteY1631" fmla="*/ 474720 h 474720"/>
                <a:gd name="connsiteX1632" fmla="*/ 4005981 w 10845455"/>
                <a:gd name="connsiteY1632" fmla="*/ 474720 h 474720"/>
                <a:gd name="connsiteX1633" fmla="*/ 3995125 w 10845455"/>
                <a:gd name="connsiteY1633" fmla="*/ 474720 h 474720"/>
                <a:gd name="connsiteX1634" fmla="*/ 3984268 w 10845455"/>
                <a:gd name="connsiteY1634" fmla="*/ 474720 h 474720"/>
                <a:gd name="connsiteX1635" fmla="*/ 3973412 w 10845455"/>
                <a:gd name="connsiteY1635" fmla="*/ 474720 h 474720"/>
                <a:gd name="connsiteX1636" fmla="*/ 3962555 w 10845455"/>
                <a:gd name="connsiteY1636" fmla="*/ 474720 h 474720"/>
                <a:gd name="connsiteX1637" fmla="*/ 3951698 w 10845455"/>
                <a:gd name="connsiteY1637" fmla="*/ 474720 h 474720"/>
                <a:gd name="connsiteX1638" fmla="*/ 3940842 w 10845455"/>
                <a:gd name="connsiteY1638" fmla="*/ 474720 h 474720"/>
                <a:gd name="connsiteX1639" fmla="*/ 3929985 w 10845455"/>
                <a:gd name="connsiteY1639" fmla="*/ 474720 h 474720"/>
                <a:gd name="connsiteX1640" fmla="*/ 3919129 w 10845455"/>
                <a:gd name="connsiteY1640" fmla="*/ 474720 h 474720"/>
                <a:gd name="connsiteX1641" fmla="*/ 3908272 w 10845455"/>
                <a:gd name="connsiteY1641" fmla="*/ 474720 h 474720"/>
                <a:gd name="connsiteX1642" fmla="*/ 3897416 w 10845455"/>
                <a:gd name="connsiteY1642" fmla="*/ 474720 h 474720"/>
                <a:gd name="connsiteX1643" fmla="*/ 3886559 w 10845455"/>
                <a:gd name="connsiteY1643" fmla="*/ 474720 h 474720"/>
                <a:gd name="connsiteX1644" fmla="*/ 3875702 w 10845455"/>
                <a:gd name="connsiteY1644" fmla="*/ 474720 h 474720"/>
                <a:gd name="connsiteX1645" fmla="*/ 3864846 w 10845455"/>
                <a:gd name="connsiteY1645" fmla="*/ 474720 h 474720"/>
                <a:gd name="connsiteX1646" fmla="*/ 3853989 w 10845455"/>
                <a:gd name="connsiteY1646" fmla="*/ 474720 h 474720"/>
                <a:gd name="connsiteX1647" fmla="*/ 3843133 w 10845455"/>
                <a:gd name="connsiteY1647" fmla="*/ 474720 h 474720"/>
                <a:gd name="connsiteX1648" fmla="*/ 3832276 w 10845455"/>
                <a:gd name="connsiteY1648" fmla="*/ 474720 h 474720"/>
                <a:gd name="connsiteX1649" fmla="*/ 3821420 w 10845455"/>
                <a:gd name="connsiteY1649" fmla="*/ 474720 h 474720"/>
                <a:gd name="connsiteX1650" fmla="*/ 3810563 w 10845455"/>
                <a:gd name="connsiteY1650" fmla="*/ 474720 h 474720"/>
                <a:gd name="connsiteX1651" fmla="*/ 3799706 w 10845455"/>
                <a:gd name="connsiteY1651" fmla="*/ 474720 h 474720"/>
                <a:gd name="connsiteX1652" fmla="*/ 3788850 w 10845455"/>
                <a:gd name="connsiteY1652" fmla="*/ 474720 h 474720"/>
                <a:gd name="connsiteX1653" fmla="*/ 3777993 w 10845455"/>
                <a:gd name="connsiteY1653" fmla="*/ 474720 h 474720"/>
                <a:gd name="connsiteX1654" fmla="*/ 3767144 w 10845455"/>
                <a:gd name="connsiteY1654" fmla="*/ 474720 h 474720"/>
                <a:gd name="connsiteX1655" fmla="*/ 3756287 w 10845455"/>
                <a:gd name="connsiteY1655" fmla="*/ 474720 h 474720"/>
                <a:gd name="connsiteX1656" fmla="*/ 3745431 w 10845455"/>
                <a:gd name="connsiteY1656" fmla="*/ 474720 h 474720"/>
                <a:gd name="connsiteX1657" fmla="*/ 3734574 w 10845455"/>
                <a:gd name="connsiteY1657" fmla="*/ 474720 h 474720"/>
                <a:gd name="connsiteX1658" fmla="*/ 3723718 w 10845455"/>
                <a:gd name="connsiteY1658" fmla="*/ 474720 h 474720"/>
                <a:gd name="connsiteX1659" fmla="*/ 3712861 w 10845455"/>
                <a:gd name="connsiteY1659" fmla="*/ 474720 h 474720"/>
                <a:gd name="connsiteX1660" fmla="*/ 3702005 w 10845455"/>
                <a:gd name="connsiteY1660" fmla="*/ 474720 h 474720"/>
                <a:gd name="connsiteX1661" fmla="*/ 3691148 w 10845455"/>
                <a:gd name="connsiteY1661" fmla="*/ 474720 h 474720"/>
                <a:gd name="connsiteX1662" fmla="*/ 3680291 w 10845455"/>
                <a:gd name="connsiteY1662" fmla="*/ 474720 h 474720"/>
                <a:gd name="connsiteX1663" fmla="*/ 3669435 w 10845455"/>
                <a:gd name="connsiteY1663" fmla="*/ 474720 h 474720"/>
                <a:gd name="connsiteX1664" fmla="*/ 3658578 w 10845455"/>
                <a:gd name="connsiteY1664" fmla="*/ 474720 h 474720"/>
                <a:gd name="connsiteX1665" fmla="*/ 3647722 w 10845455"/>
                <a:gd name="connsiteY1665" fmla="*/ 474720 h 474720"/>
                <a:gd name="connsiteX1666" fmla="*/ 3636865 w 10845455"/>
                <a:gd name="connsiteY1666" fmla="*/ 474720 h 474720"/>
                <a:gd name="connsiteX1667" fmla="*/ 3626009 w 10845455"/>
                <a:gd name="connsiteY1667" fmla="*/ 474720 h 474720"/>
                <a:gd name="connsiteX1668" fmla="*/ 3615152 w 10845455"/>
                <a:gd name="connsiteY1668" fmla="*/ 474720 h 474720"/>
                <a:gd name="connsiteX1669" fmla="*/ 3604295 w 10845455"/>
                <a:gd name="connsiteY1669" fmla="*/ 474720 h 474720"/>
                <a:gd name="connsiteX1670" fmla="*/ 3593439 w 10845455"/>
                <a:gd name="connsiteY1670" fmla="*/ 474720 h 474720"/>
                <a:gd name="connsiteX1671" fmla="*/ 3582582 w 10845455"/>
                <a:gd name="connsiteY1671" fmla="*/ 474720 h 474720"/>
                <a:gd name="connsiteX1672" fmla="*/ 3571726 w 10845455"/>
                <a:gd name="connsiteY1672" fmla="*/ 474720 h 474720"/>
                <a:gd name="connsiteX1673" fmla="*/ 3560869 w 10845455"/>
                <a:gd name="connsiteY1673" fmla="*/ 474720 h 474720"/>
                <a:gd name="connsiteX1674" fmla="*/ 3550013 w 10845455"/>
                <a:gd name="connsiteY1674" fmla="*/ 474720 h 474720"/>
                <a:gd name="connsiteX1675" fmla="*/ 3539156 w 10845455"/>
                <a:gd name="connsiteY1675" fmla="*/ 474720 h 474720"/>
                <a:gd name="connsiteX1676" fmla="*/ 3528299 w 10845455"/>
                <a:gd name="connsiteY1676" fmla="*/ 474720 h 474720"/>
                <a:gd name="connsiteX1677" fmla="*/ 3517443 w 10845455"/>
                <a:gd name="connsiteY1677" fmla="*/ 474720 h 474720"/>
                <a:gd name="connsiteX1678" fmla="*/ 3506586 w 10845455"/>
                <a:gd name="connsiteY1678" fmla="*/ 474720 h 474720"/>
                <a:gd name="connsiteX1679" fmla="*/ 3495730 w 10845455"/>
                <a:gd name="connsiteY1679" fmla="*/ 474720 h 474720"/>
                <a:gd name="connsiteX1680" fmla="*/ 3484873 w 10845455"/>
                <a:gd name="connsiteY1680" fmla="*/ 474720 h 474720"/>
                <a:gd name="connsiteX1681" fmla="*/ 3474017 w 10845455"/>
                <a:gd name="connsiteY1681" fmla="*/ 474720 h 474720"/>
                <a:gd name="connsiteX1682" fmla="*/ 3463160 w 10845455"/>
                <a:gd name="connsiteY1682" fmla="*/ 474720 h 474720"/>
                <a:gd name="connsiteX1683" fmla="*/ 3452310 w 10845455"/>
                <a:gd name="connsiteY1683" fmla="*/ 474720 h 474720"/>
                <a:gd name="connsiteX1684" fmla="*/ 3441454 w 10845455"/>
                <a:gd name="connsiteY1684" fmla="*/ 474720 h 474720"/>
                <a:gd name="connsiteX1685" fmla="*/ 3430597 w 10845455"/>
                <a:gd name="connsiteY1685" fmla="*/ 474720 h 474720"/>
                <a:gd name="connsiteX1686" fmla="*/ 3419741 w 10845455"/>
                <a:gd name="connsiteY1686" fmla="*/ 474720 h 474720"/>
                <a:gd name="connsiteX1687" fmla="*/ 3408884 w 10845455"/>
                <a:gd name="connsiteY1687" fmla="*/ 474720 h 474720"/>
                <a:gd name="connsiteX1688" fmla="*/ 3398028 w 10845455"/>
                <a:gd name="connsiteY1688" fmla="*/ 474720 h 474720"/>
                <a:gd name="connsiteX1689" fmla="*/ 3387171 w 10845455"/>
                <a:gd name="connsiteY1689" fmla="*/ 474720 h 474720"/>
                <a:gd name="connsiteX1690" fmla="*/ 3376314 w 10845455"/>
                <a:gd name="connsiteY1690" fmla="*/ 474720 h 474720"/>
                <a:gd name="connsiteX1691" fmla="*/ 3365458 w 10845455"/>
                <a:gd name="connsiteY1691" fmla="*/ 474720 h 474720"/>
                <a:gd name="connsiteX1692" fmla="*/ 3354601 w 10845455"/>
                <a:gd name="connsiteY1692" fmla="*/ 474720 h 474720"/>
                <a:gd name="connsiteX1693" fmla="*/ 3343745 w 10845455"/>
                <a:gd name="connsiteY1693" fmla="*/ 474720 h 474720"/>
                <a:gd name="connsiteX1694" fmla="*/ 3332888 w 10845455"/>
                <a:gd name="connsiteY1694" fmla="*/ 474720 h 474720"/>
                <a:gd name="connsiteX1695" fmla="*/ 3322032 w 10845455"/>
                <a:gd name="connsiteY1695" fmla="*/ 474720 h 474720"/>
                <a:gd name="connsiteX1696" fmla="*/ 3311175 w 10845455"/>
                <a:gd name="connsiteY1696" fmla="*/ 474720 h 474720"/>
                <a:gd name="connsiteX1697" fmla="*/ 3300319 w 10845455"/>
                <a:gd name="connsiteY1697" fmla="*/ 474720 h 474720"/>
                <a:gd name="connsiteX1698" fmla="*/ 3289462 w 10845455"/>
                <a:gd name="connsiteY1698" fmla="*/ 474720 h 474720"/>
                <a:gd name="connsiteX1699" fmla="*/ 3278605 w 10845455"/>
                <a:gd name="connsiteY1699" fmla="*/ 474720 h 474720"/>
                <a:gd name="connsiteX1700" fmla="*/ 3267749 w 10845455"/>
                <a:gd name="connsiteY1700" fmla="*/ 474720 h 474720"/>
                <a:gd name="connsiteX1701" fmla="*/ 3256892 w 10845455"/>
                <a:gd name="connsiteY1701" fmla="*/ 474720 h 474720"/>
                <a:gd name="connsiteX1702" fmla="*/ 3246036 w 10845455"/>
                <a:gd name="connsiteY1702" fmla="*/ 474720 h 474720"/>
                <a:gd name="connsiteX1703" fmla="*/ 3235179 w 10845455"/>
                <a:gd name="connsiteY1703" fmla="*/ 474720 h 474720"/>
                <a:gd name="connsiteX1704" fmla="*/ 3224323 w 10845455"/>
                <a:gd name="connsiteY1704" fmla="*/ 474720 h 474720"/>
                <a:gd name="connsiteX1705" fmla="*/ 3213466 w 10845455"/>
                <a:gd name="connsiteY1705" fmla="*/ 474720 h 474720"/>
                <a:gd name="connsiteX1706" fmla="*/ 3202610 w 10845455"/>
                <a:gd name="connsiteY1706" fmla="*/ 474720 h 474720"/>
                <a:gd name="connsiteX1707" fmla="*/ 3191753 w 10845455"/>
                <a:gd name="connsiteY1707" fmla="*/ 474720 h 474720"/>
                <a:gd name="connsiteX1708" fmla="*/ 3180897 w 10845455"/>
                <a:gd name="connsiteY1708" fmla="*/ 474720 h 474720"/>
                <a:gd name="connsiteX1709" fmla="*/ 3170040 w 10845455"/>
                <a:gd name="connsiteY1709" fmla="*/ 474720 h 474720"/>
                <a:gd name="connsiteX1710" fmla="*/ 3159190 w 10845455"/>
                <a:gd name="connsiteY1710" fmla="*/ 474720 h 474720"/>
                <a:gd name="connsiteX1711" fmla="*/ 3148334 w 10845455"/>
                <a:gd name="connsiteY1711" fmla="*/ 474720 h 474720"/>
                <a:gd name="connsiteX1712" fmla="*/ 3137477 w 10845455"/>
                <a:gd name="connsiteY1712" fmla="*/ 474720 h 474720"/>
                <a:gd name="connsiteX1713" fmla="*/ 3126621 w 10845455"/>
                <a:gd name="connsiteY1713" fmla="*/ 474720 h 474720"/>
                <a:gd name="connsiteX1714" fmla="*/ 3115764 w 10845455"/>
                <a:gd name="connsiteY1714" fmla="*/ 474720 h 474720"/>
                <a:gd name="connsiteX1715" fmla="*/ 3104907 w 10845455"/>
                <a:gd name="connsiteY1715" fmla="*/ 474720 h 474720"/>
                <a:gd name="connsiteX1716" fmla="*/ 3094051 w 10845455"/>
                <a:gd name="connsiteY1716" fmla="*/ 474720 h 474720"/>
                <a:gd name="connsiteX1717" fmla="*/ 3083194 w 10845455"/>
                <a:gd name="connsiteY1717" fmla="*/ 474720 h 474720"/>
                <a:gd name="connsiteX1718" fmla="*/ 3072338 w 10845455"/>
                <a:gd name="connsiteY1718" fmla="*/ 474720 h 474720"/>
                <a:gd name="connsiteX1719" fmla="*/ 3061481 w 10845455"/>
                <a:gd name="connsiteY1719" fmla="*/ 474720 h 474720"/>
                <a:gd name="connsiteX1720" fmla="*/ 3050625 w 10845455"/>
                <a:gd name="connsiteY1720" fmla="*/ 474720 h 474720"/>
                <a:gd name="connsiteX1721" fmla="*/ 3039768 w 10845455"/>
                <a:gd name="connsiteY1721" fmla="*/ 474720 h 474720"/>
                <a:gd name="connsiteX1722" fmla="*/ 3028911 w 10845455"/>
                <a:gd name="connsiteY1722" fmla="*/ 474720 h 474720"/>
                <a:gd name="connsiteX1723" fmla="*/ 3018055 w 10845455"/>
                <a:gd name="connsiteY1723" fmla="*/ 474720 h 474720"/>
                <a:gd name="connsiteX1724" fmla="*/ 3007198 w 10845455"/>
                <a:gd name="connsiteY1724" fmla="*/ 474720 h 474720"/>
                <a:gd name="connsiteX1725" fmla="*/ 2996342 w 10845455"/>
                <a:gd name="connsiteY1725" fmla="*/ 474720 h 474720"/>
                <a:gd name="connsiteX1726" fmla="*/ 2985485 w 10845455"/>
                <a:gd name="connsiteY1726" fmla="*/ 474720 h 474720"/>
                <a:gd name="connsiteX1727" fmla="*/ 2974629 w 10845455"/>
                <a:gd name="connsiteY1727" fmla="*/ 474720 h 474720"/>
                <a:gd name="connsiteX1728" fmla="*/ 2963772 w 10845455"/>
                <a:gd name="connsiteY1728" fmla="*/ 474720 h 474720"/>
                <a:gd name="connsiteX1729" fmla="*/ 2952916 w 10845455"/>
                <a:gd name="connsiteY1729" fmla="*/ 474720 h 474720"/>
                <a:gd name="connsiteX1730" fmla="*/ 2942059 w 10845455"/>
                <a:gd name="connsiteY1730" fmla="*/ 474720 h 474720"/>
                <a:gd name="connsiteX1731" fmla="*/ 2931202 w 10845455"/>
                <a:gd name="connsiteY1731" fmla="*/ 474720 h 474720"/>
                <a:gd name="connsiteX1732" fmla="*/ 2920346 w 10845455"/>
                <a:gd name="connsiteY1732" fmla="*/ 474720 h 474720"/>
                <a:gd name="connsiteX1733" fmla="*/ 2909489 w 10845455"/>
                <a:gd name="connsiteY1733" fmla="*/ 474720 h 474720"/>
                <a:gd name="connsiteX1734" fmla="*/ 2898633 w 10845455"/>
                <a:gd name="connsiteY1734" fmla="*/ 474720 h 474720"/>
                <a:gd name="connsiteX1735" fmla="*/ 2887776 w 10845455"/>
                <a:gd name="connsiteY1735" fmla="*/ 474720 h 474720"/>
                <a:gd name="connsiteX1736" fmla="*/ 2876920 w 10845455"/>
                <a:gd name="connsiteY1736" fmla="*/ 474720 h 474720"/>
                <a:gd name="connsiteX1737" fmla="*/ 2866063 w 10845455"/>
                <a:gd name="connsiteY1737" fmla="*/ 474720 h 474720"/>
                <a:gd name="connsiteX1738" fmla="*/ 2855214 w 10845455"/>
                <a:gd name="connsiteY1738" fmla="*/ 474720 h 474720"/>
                <a:gd name="connsiteX1739" fmla="*/ 2844357 w 10845455"/>
                <a:gd name="connsiteY1739" fmla="*/ 474720 h 474720"/>
                <a:gd name="connsiteX1740" fmla="*/ 2833500 w 10845455"/>
                <a:gd name="connsiteY1740" fmla="*/ 474720 h 474720"/>
                <a:gd name="connsiteX1741" fmla="*/ 2822644 w 10845455"/>
                <a:gd name="connsiteY1741" fmla="*/ 474720 h 474720"/>
                <a:gd name="connsiteX1742" fmla="*/ 2811787 w 10845455"/>
                <a:gd name="connsiteY1742" fmla="*/ 474720 h 474720"/>
                <a:gd name="connsiteX1743" fmla="*/ 2800931 w 10845455"/>
                <a:gd name="connsiteY1743" fmla="*/ 474720 h 474720"/>
                <a:gd name="connsiteX1744" fmla="*/ 2790074 w 10845455"/>
                <a:gd name="connsiteY1744" fmla="*/ 474720 h 474720"/>
                <a:gd name="connsiteX1745" fmla="*/ 2779218 w 10845455"/>
                <a:gd name="connsiteY1745" fmla="*/ 474720 h 474720"/>
                <a:gd name="connsiteX1746" fmla="*/ 2768361 w 10845455"/>
                <a:gd name="connsiteY1746" fmla="*/ 474720 h 474720"/>
                <a:gd name="connsiteX1747" fmla="*/ 2757504 w 10845455"/>
                <a:gd name="connsiteY1747" fmla="*/ 474720 h 474720"/>
                <a:gd name="connsiteX1748" fmla="*/ 2746648 w 10845455"/>
                <a:gd name="connsiteY1748" fmla="*/ 474720 h 474720"/>
                <a:gd name="connsiteX1749" fmla="*/ 2735791 w 10845455"/>
                <a:gd name="connsiteY1749" fmla="*/ 474720 h 474720"/>
                <a:gd name="connsiteX1750" fmla="*/ 2724935 w 10845455"/>
                <a:gd name="connsiteY1750" fmla="*/ 474720 h 474720"/>
                <a:gd name="connsiteX1751" fmla="*/ 2714078 w 10845455"/>
                <a:gd name="connsiteY1751" fmla="*/ 474720 h 474720"/>
                <a:gd name="connsiteX1752" fmla="*/ 2703222 w 10845455"/>
                <a:gd name="connsiteY1752" fmla="*/ 474720 h 474720"/>
                <a:gd name="connsiteX1753" fmla="*/ 2692365 w 10845455"/>
                <a:gd name="connsiteY1753" fmla="*/ 474720 h 474720"/>
                <a:gd name="connsiteX1754" fmla="*/ 2681508 w 10845455"/>
                <a:gd name="connsiteY1754" fmla="*/ 474720 h 474720"/>
                <a:gd name="connsiteX1755" fmla="*/ 2670652 w 10845455"/>
                <a:gd name="connsiteY1755" fmla="*/ 474720 h 474720"/>
                <a:gd name="connsiteX1756" fmla="*/ 2659795 w 10845455"/>
                <a:gd name="connsiteY1756" fmla="*/ 474720 h 474720"/>
                <a:gd name="connsiteX1757" fmla="*/ 2648939 w 10845455"/>
                <a:gd name="connsiteY1757" fmla="*/ 474720 h 474720"/>
                <a:gd name="connsiteX1758" fmla="*/ 2638082 w 10845455"/>
                <a:gd name="connsiteY1758" fmla="*/ 474720 h 474720"/>
                <a:gd name="connsiteX1759" fmla="*/ 2627226 w 10845455"/>
                <a:gd name="connsiteY1759" fmla="*/ 474720 h 474720"/>
                <a:gd name="connsiteX1760" fmla="*/ 2616369 w 10845455"/>
                <a:gd name="connsiteY1760" fmla="*/ 474720 h 474720"/>
                <a:gd name="connsiteX1761" fmla="*/ 2605513 w 10845455"/>
                <a:gd name="connsiteY1761" fmla="*/ 474720 h 474720"/>
                <a:gd name="connsiteX1762" fmla="*/ 2594656 w 10845455"/>
                <a:gd name="connsiteY1762" fmla="*/ 474720 h 474720"/>
                <a:gd name="connsiteX1763" fmla="*/ 2583799 w 10845455"/>
                <a:gd name="connsiteY1763" fmla="*/ 474720 h 474720"/>
                <a:gd name="connsiteX1764" fmla="*/ 2572943 w 10845455"/>
                <a:gd name="connsiteY1764" fmla="*/ 474720 h 474720"/>
                <a:gd name="connsiteX1765" fmla="*/ 2562093 w 10845455"/>
                <a:gd name="connsiteY1765" fmla="*/ 474720 h 474720"/>
                <a:gd name="connsiteX1766" fmla="*/ 2551237 w 10845455"/>
                <a:gd name="connsiteY1766" fmla="*/ 474720 h 474720"/>
                <a:gd name="connsiteX1767" fmla="*/ 2540380 w 10845455"/>
                <a:gd name="connsiteY1767" fmla="*/ 474720 h 474720"/>
                <a:gd name="connsiteX1768" fmla="*/ 2529524 w 10845455"/>
                <a:gd name="connsiteY1768" fmla="*/ 474720 h 474720"/>
                <a:gd name="connsiteX1769" fmla="*/ 2518667 w 10845455"/>
                <a:gd name="connsiteY1769" fmla="*/ 474720 h 474720"/>
                <a:gd name="connsiteX1770" fmla="*/ 2507811 w 10845455"/>
                <a:gd name="connsiteY1770" fmla="*/ 474720 h 474720"/>
                <a:gd name="connsiteX1771" fmla="*/ 2496954 w 10845455"/>
                <a:gd name="connsiteY1771" fmla="*/ 474720 h 474720"/>
                <a:gd name="connsiteX1772" fmla="*/ 2486097 w 10845455"/>
                <a:gd name="connsiteY1772" fmla="*/ 474720 h 474720"/>
                <a:gd name="connsiteX1773" fmla="*/ 2475241 w 10845455"/>
                <a:gd name="connsiteY1773" fmla="*/ 474720 h 474720"/>
                <a:gd name="connsiteX1774" fmla="*/ 2464384 w 10845455"/>
                <a:gd name="connsiteY1774" fmla="*/ 474720 h 474720"/>
                <a:gd name="connsiteX1775" fmla="*/ 2453528 w 10845455"/>
                <a:gd name="connsiteY1775" fmla="*/ 474720 h 474720"/>
                <a:gd name="connsiteX1776" fmla="*/ 2442671 w 10845455"/>
                <a:gd name="connsiteY1776" fmla="*/ 474720 h 474720"/>
                <a:gd name="connsiteX1777" fmla="*/ 2431815 w 10845455"/>
                <a:gd name="connsiteY1777" fmla="*/ 474720 h 474720"/>
                <a:gd name="connsiteX1778" fmla="*/ 2420958 w 10845455"/>
                <a:gd name="connsiteY1778" fmla="*/ 474720 h 474720"/>
                <a:gd name="connsiteX1779" fmla="*/ 2410101 w 10845455"/>
                <a:gd name="connsiteY1779" fmla="*/ 474720 h 474720"/>
                <a:gd name="connsiteX1780" fmla="*/ 2399245 w 10845455"/>
                <a:gd name="connsiteY1780" fmla="*/ 474720 h 474720"/>
                <a:gd name="connsiteX1781" fmla="*/ 2388388 w 10845455"/>
                <a:gd name="connsiteY1781" fmla="*/ 474720 h 474720"/>
                <a:gd name="connsiteX1782" fmla="*/ 2377532 w 10845455"/>
                <a:gd name="connsiteY1782" fmla="*/ 474720 h 474720"/>
                <a:gd name="connsiteX1783" fmla="*/ 2366675 w 10845455"/>
                <a:gd name="connsiteY1783" fmla="*/ 474720 h 474720"/>
                <a:gd name="connsiteX1784" fmla="*/ 2355818 w 10845455"/>
                <a:gd name="connsiteY1784" fmla="*/ 474720 h 474720"/>
                <a:gd name="connsiteX1785" fmla="*/ 2344962 w 10845455"/>
                <a:gd name="connsiteY1785" fmla="*/ 474720 h 474720"/>
                <a:gd name="connsiteX1786" fmla="*/ 2334105 w 10845455"/>
                <a:gd name="connsiteY1786" fmla="*/ 474720 h 474720"/>
                <a:gd name="connsiteX1787" fmla="*/ 2323249 w 10845455"/>
                <a:gd name="connsiteY1787" fmla="*/ 474720 h 474720"/>
                <a:gd name="connsiteX1788" fmla="*/ 2312392 w 10845455"/>
                <a:gd name="connsiteY1788" fmla="*/ 474720 h 474720"/>
                <a:gd name="connsiteX1789" fmla="*/ 2301536 w 10845455"/>
                <a:gd name="connsiteY1789" fmla="*/ 474720 h 474720"/>
                <a:gd name="connsiteX1790" fmla="*/ 2290679 w 10845455"/>
                <a:gd name="connsiteY1790" fmla="*/ 474720 h 474720"/>
                <a:gd name="connsiteX1791" fmla="*/ 2279823 w 10845455"/>
                <a:gd name="connsiteY1791" fmla="*/ 474720 h 474720"/>
                <a:gd name="connsiteX1792" fmla="*/ 2268966 w 10845455"/>
                <a:gd name="connsiteY1792" fmla="*/ 474720 h 474720"/>
                <a:gd name="connsiteX1793" fmla="*/ 2258116 w 10845455"/>
                <a:gd name="connsiteY1793" fmla="*/ 474720 h 474720"/>
                <a:gd name="connsiteX1794" fmla="*/ 2247260 w 10845455"/>
                <a:gd name="connsiteY1794" fmla="*/ 474720 h 474720"/>
                <a:gd name="connsiteX1795" fmla="*/ 2236403 w 10845455"/>
                <a:gd name="connsiteY1795" fmla="*/ 474720 h 474720"/>
                <a:gd name="connsiteX1796" fmla="*/ 2225547 w 10845455"/>
                <a:gd name="connsiteY1796" fmla="*/ 474720 h 474720"/>
                <a:gd name="connsiteX1797" fmla="*/ 2214690 w 10845455"/>
                <a:gd name="connsiteY1797" fmla="*/ 474720 h 474720"/>
                <a:gd name="connsiteX1798" fmla="*/ 2203834 w 10845455"/>
                <a:gd name="connsiteY1798" fmla="*/ 474720 h 474720"/>
                <a:gd name="connsiteX1799" fmla="*/ 2192977 w 10845455"/>
                <a:gd name="connsiteY1799" fmla="*/ 474720 h 474720"/>
                <a:gd name="connsiteX1800" fmla="*/ 2182121 w 10845455"/>
                <a:gd name="connsiteY1800" fmla="*/ 474720 h 474720"/>
                <a:gd name="connsiteX1801" fmla="*/ 2171264 w 10845455"/>
                <a:gd name="connsiteY1801" fmla="*/ 474720 h 474720"/>
                <a:gd name="connsiteX1802" fmla="*/ 2160407 w 10845455"/>
                <a:gd name="connsiteY1802" fmla="*/ 474720 h 474720"/>
                <a:gd name="connsiteX1803" fmla="*/ 2149551 w 10845455"/>
                <a:gd name="connsiteY1803" fmla="*/ 474720 h 474720"/>
                <a:gd name="connsiteX1804" fmla="*/ 2138694 w 10845455"/>
                <a:gd name="connsiteY1804" fmla="*/ 474720 h 474720"/>
                <a:gd name="connsiteX1805" fmla="*/ 2127838 w 10845455"/>
                <a:gd name="connsiteY1805" fmla="*/ 474720 h 474720"/>
                <a:gd name="connsiteX1806" fmla="*/ 2116981 w 10845455"/>
                <a:gd name="connsiteY1806" fmla="*/ 474720 h 474720"/>
                <a:gd name="connsiteX1807" fmla="*/ 2106125 w 10845455"/>
                <a:gd name="connsiteY1807" fmla="*/ 474720 h 474720"/>
                <a:gd name="connsiteX1808" fmla="*/ 2095268 w 10845455"/>
                <a:gd name="connsiteY1808" fmla="*/ 474720 h 474720"/>
                <a:gd name="connsiteX1809" fmla="*/ 2084411 w 10845455"/>
                <a:gd name="connsiteY1809" fmla="*/ 474720 h 474720"/>
                <a:gd name="connsiteX1810" fmla="*/ 2073555 w 10845455"/>
                <a:gd name="connsiteY1810" fmla="*/ 474720 h 474720"/>
                <a:gd name="connsiteX1811" fmla="*/ 2062698 w 10845455"/>
                <a:gd name="connsiteY1811" fmla="*/ 474720 h 474720"/>
                <a:gd name="connsiteX1812" fmla="*/ 2051842 w 10845455"/>
                <a:gd name="connsiteY1812" fmla="*/ 474720 h 474720"/>
                <a:gd name="connsiteX1813" fmla="*/ 2040985 w 10845455"/>
                <a:gd name="connsiteY1813" fmla="*/ 474720 h 474720"/>
                <a:gd name="connsiteX1814" fmla="*/ 2030129 w 10845455"/>
                <a:gd name="connsiteY1814" fmla="*/ 474720 h 474720"/>
                <a:gd name="connsiteX1815" fmla="*/ 2019272 w 10845455"/>
                <a:gd name="connsiteY1815" fmla="*/ 474720 h 474720"/>
                <a:gd name="connsiteX1816" fmla="*/ 2008415 w 10845455"/>
                <a:gd name="connsiteY1816" fmla="*/ 474720 h 474720"/>
                <a:gd name="connsiteX1817" fmla="*/ 1997559 w 10845455"/>
                <a:gd name="connsiteY1817" fmla="*/ 474720 h 474720"/>
                <a:gd name="connsiteX1818" fmla="*/ 1986702 w 10845455"/>
                <a:gd name="connsiteY1818" fmla="*/ 474720 h 474720"/>
                <a:gd name="connsiteX1819" fmla="*/ 1975846 w 10845455"/>
                <a:gd name="connsiteY1819" fmla="*/ 474720 h 474720"/>
                <a:gd name="connsiteX1820" fmla="*/ 1964989 w 10845455"/>
                <a:gd name="connsiteY1820" fmla="*/ 474720 h 474720"/>
                <a:gd name="connsiteX1821" fmla="*/ 1954140 w 10845455"/>
                <a:gd name="connsiteY1821" fmla="*/ 474720 h 474720"/>
                <a:gd name="connsiteX1822" fmla="*/ 1943283 w 10845455"/>
                <a:gd name="connsiteY1822" fmla="*/ 474720 h 474720"/>
                <a:gd name="connsiteX1823" fmla="*/ 1932426 w 10845455"/>
                <a:gd name="connsiteY1823" fmla="*/ 474720 h 474720"/>
                <a:gd name="connsiteX1824" fmla="*/ 1921570 w 10845455"/>
                <a:gd name="connsiteY1824" fmla="*/ 474720 h 474720"/>
                <a:gd name="connsiteX1825" fmla="*/ 1910713 w 10845455"/>
                <a:gd name="connsiteY1825" fmla="*/ 474720 h 474720"/>
                <a:gd name="connsiteX1826" fmla="*/ 1899857 w 10845455"/>
                <a:gd name="connsiteY1826" fmla="*/ 474720 h 474720"/>
                <a:gd name="connsiteX1827" fmla="*/ 1889000 w 10845455"/>
                <a:gd name="connsiteY1827" fmla="*/ 474720 h 474720"/>
                <a:gd name="connsiteX1828" fmla="*/ 1878144 w 10845455"/>
                <a:gd name="connsiteY1828" fmla="*/ 474720 h 474720"/>
                <a:gd name="connsiteX1829" fmla="*/ 1867287 w 10845455"/>
                <a:gd name="connsiteY1829" fmla="*/ 474720 h 474720"/>
                <a:gd name="connsiteX1830" fmla="*/ 1856431 w 10845455"/>
                <a:gd name="connsiteY1830" fmla="*/ 474720 h 474720"/>
                <a:gd name="connsiteX1831" fmla="*/ 1845574 w 10845455"/>
                <a:gd name="connsiteY1831" fmla="*/ 474720 h 474720"/>
                <a:gd name="connsiteX1832" fmla="*/ 1834717 w 10845455"/>
                <a:gd name="connsiteY1832" fmla="*/ 474720 h 474720"/>
                <a:gd name="connsiteX1833" fmla="*/ 1823861 w 10845455"/>
                <a:gd name="connsiteY1833" fmla="*/ 474720 h 474720"/>
                <a:gd name="connsiteX1834" fmla="*/ 1813004 w 10845455"/>
                <a:gd name="connsiteY1834" fmla="*/ 474720 h 474720"/>
                <a:gd name="connsiteX1835" fmla="*/ 1802148 w 10845455"/>
                <a:gd name="connsiteY1835" fmla="*/ 474720 h 474720"/>
                <a:gd name="connsiteX1836" fmla="*/ 1791291 w 10845455"/>
                <a:gd name="connsiteY1836" fmla="*/ 474720 h 474720"/>
                <a:gd name="connsiteX1837" fmla="*/ 1780435 w 10845455"/>
                <a:gd name="connsiteY1837" fmla="*/ 474720 h 474720"/>
                <a:gd name="connsiteX1838" fmla="*/ 1769578 w 10845455"/>
                <a:gd name="connsiteY1838" fmla="*/ 474720 h 474720"/>
                <a:gd name="connsiteX1839" fmla="*/ 1758722 w 10845455"/>
                <a:gd name="connsiteY1839" fmla="*/ 474720 h 474720"/>
                <a:gd name="connsiteX1840" fmla="*/ 1747865 w 10845455"/>
                <a:gd name="connsiteY1840" fmla="*/ 474720 h 474720"/>
                <a:gd name="connsiteX1841" fmla="*/ 1737008 w 10845455"/>
                <a:gd name="connsiteY1841" fmla="*/ 474720 h 474720"/>
                <a:gd name="connsiteX1842" fmla="*/ 1726152 w 10845455"/>
                <a:gd name="connsiteY1842" fmla="*/ 474720 h 474720"/>
                <a:gd name="connsiteX1843" fmla="*/ 1715295 w 10845455"/>
                <a:gd name="connsiteY1843" fmla="*/ 474720 h 474720"/>
                <a:gd name="connsiteX1844" fmla="*/ 1704439 w 10845455"/>
                <a:gd name="connsiteY1844" fmla="*/ 474720 h 474720"/>
                <a:gd name="connsiteX1845" fmla="*/ 1693582 w 10845455"/>
                <a:gd name="connsiteY1845" fmla="*/ 474720 h 474720"/>
                <a:gd name="connsiteX1846" fmla="*/ 1682726 w 10845455"/>
                <a:gd name="connsiteY1846" fmla="*/ 474720 h 474720"/>
                <a:gd name="connsiteX1847" fmla="*/ 1671869 w 10845455"/>
                <a:gd name="connsiteY1847" fmla="*/ 474720 h 474720"/>
                <a:gd name="connsiteX1848" fmla="*/ 1661012 w 10845455"/>
                <a:gd name="connsiteY1848" fmla="*/ 474720 h 474720"/>
                <a:gd name="connsiteX1849" fmla="*/ 1650163 w 10845455"/>
                <a:gd name="connsiteY1849" fmla="*/ 474720 h 474720"/>
                <a:gd name="connsiteX1850" fmla="*/ 1639306 w 10845455"/>
                <a:gd name="connsiteY1850" fmla="*/ 474720 h 474720"/>
                <a:gd name="connsiteX1851" fmla="*/ 1628450 w 10845455"/>
                <a:gd name="connsiteY1851" fmla="*/ 474720 h 474720"/>
                <a:gd name="connsiteX1852" fmla="*/ 1617593 w 10845455"/>
                <a:gd name="connsiteY1852" fmla="*/ 474720 h 474720"/>
                <a:gd name="connsiteX1853" fmla="*/ 1606737 w 10845455"/>
                <a:gd name="connsiteY1853" fmla="*/ 474720 h 474720"/>
                <a:gd name="connsiteX1854" fmla="*/ 1595880 w 10845455"/>
                <a:gd name="connsiteY1854" fmla="*/ 474720 h 474720"/>
                <a:gd name="connsiteX1855" fmla="*/ 1585023 w 10845455"/>
                <a:gd name="connsiteY1855" fmla="*/ 474720 h 474720"/>
                <a:gd name="connsiteX1856" fmla="*/ 1574167 w 10845455"/>
                <a:gd name="connsiteY1856" fmla="*/ 474720 h 474720"/>
                <a:gd name="connsiteX1857" fmla="*/ 1563310 w 10845455"/>
                <a:gd name="connsiteY1857" fmla="*/ 474720 h 474720"/>
                <a:gd name="connsiteX1858" fmla="*/ 1552454 w 10845455"/>
                <a:gd name="connsiteY1858" fmla="*/ 474720 h 474720"/>
                <a:gd name="connsiteX1859" fmla="*/ 1541597 w 10845455"/>
                <a:gd name="connsiteY1859" fmla="*/ 474720 h 474720"/>
                <a:gd name="connsiteX1860" fmla="*/ 1530741 w 10845455"/>
                <a:gd name="connsiteY1860" fmla="*/ 474720 h 474720"/>
                <a:gd name="connsiteX1861" fmla="*/ 1519884 w 10845455"/>
                <a:gd name="connsiteY1861" fmla="*/ 474720 h 474720"/>
                <a:gd name="connsiteX1862" fmla="*/ 1509028 w 10845455"/>
                <a:gd name="connsiteY1862" fmla="*/ 474720 h 474720"/>
                <a:gd name="connsiteX1863" fmla="*/ 1498171 w 10845455"/>
                <a:gd name="connsiteY1863" fmla="*/ 474720 h 474720"/>
                <a:gd name="connsiteX1864" fmla="*/ 1487314 w 10845455"/>
                <a:gd name="connsiteY1864" fmla="*/ 474720 h 474720"/>
                <a:gd name="connsiteX1865" fmla="*/ 1476458 w 10845455"/>
                <a:gd name="connsiteY1865" fmla="*/ 474720 h 474720"/>
                <a:gd name="connsiteX1866" fmla="*/ 1465601 w 10845455"/>
                <a:gd name="connsiteY1866" fmla="*/ 474720 h 474720"/>
                <a:gd name="connsiteX1867" fmla="*/ 1454745 w 10845455"/>
                <a:gd name="connsiteY1867" fmla="*/ 474720 h 474720"/>
                <a:gd name="connsiteX1868" fmla="*/ 1443888 w 10845455"/>
                <a:gd name="connsiteY1868" fmla="*/ 474720 h 474720"/>
                <a:gd name="connsiteX1869" fmla="*/ 1433032 w 10845455"/>
                <a:gd name="connsiteY1869" fmla="*/ 474720 h 474720"/>
                <a:gd name="connsiteX1870" fmla="*/ 1422175 w 10845455"/>
                <a:gd name="connsiteY1870" fmla="*/ 474720 h 474720"/>
                <a:gd name="connsiteX1871" fmla="*/ 1411318 w 10845455"/>
                <a:gd name="connsiteY1871" fmla="*/ 474720 h 474720"/>
                <a:gd name="connsiteX1872" fmla="*/ 1400462 w 10845455"/>
                <a:gd name="connsiteY1872" fmla="*/ 474720 h 474720"/>
                <a:gd name="connsiteX1873" fmla="*/ 1389605 w 10845455"/>
                <a:gd name="connsiteY1873" fmla="*/ 474720 h 474720"/>
                <a:gd name="connsiteX1874" fmla="*/ 1378749 w 10845455"/>
                <a:gd name="connsiteY1874" fmla="*/ 474720 h 474720"/>
                <a:gd name="connsiteX1875" fmla="*/ 1367892 w 10845455"/>
                <a:gd name="connsiteY1875" fmla="*/ 474720 h 474720"/>
                <a:gd name="connsiteX1876" fmla="*/ 1357036 w 10845455"/>
                <a:gd name="connsiteY1876" fmla="*/ 474720 h 474720"/>
                <a:gd name="connsiteX1877" fmla="*/ 1346186 w 10845455"/>
                <a:gd name="connsiteY1877" fmla="*/ 474720 h 474720"/>
                <a:gd name="connsiteX1878" fmla="*/ 1335329 w 10845455"/>
                <a:gd name="connsiteY1878" fmla="*/ 474720 h 474720"/>
                <a:gd name="connsiteX1879" fmla="*/ 1324473 w 10845455"/>
                <a:gd name="connsiteY1879" fmla="*/ 474720 h 474720"/>
                <a:gd name="connsiteX1880" fmla="*/ 1313616 w 10845455"/>
                <a:gd name="connsiteY1880" fmla="*/ 474720 h 474720"/>
                <a:gd name="connsiteX1881" fmla="*/ 1302760 w 10845455"/>
                <a:gd name="connsiteY1881" fmla="*/ 474720 h 474720"/>
                <a:gd name="connsiteX1882" fmla="*/ 1291903 w 10845455"/>
                <a:gd name="connsiteY1882" fmla="*/ 474720 h 474720"/>
                <a:gd name="connsiteX1883" fmla="*/ 1281047 w 10845455"/>
                <a:gd name="connsiteY1883" fmla="*/ 474720 h 474720"/>
                <a:gd name="connsiteX1884" fmla="*/ 1270190 w 10845455"/>
                <a:gd name="connsiteY1884" fmla="*/ 474720 h 474720"/>
                <a:gd name="connsiteX1885" fmla="*/ 1259333 w 10845455"/>
                <a:gd name="connsiteY1885" fmla="*/ 474720 h 474720"/>
                <a:gd name="connsiteX1886" fmla="*/ 1248477 w 10845455"/>
                <a:gd name="connsiteY1886" fmla="*/ 474720 h 474720"/>
                <a:gd name="connsiteX1887" fmla="*/ 1237620 w 10845455"/>
                <a:gd name="connsiteY1887" fmla="*/ 474720 h 474720"/>
                <a:gd name="connsiteX1888" fmla="*/ 1226764 w 10845455"/>
                <a:gd name="connsiteY1888" fmla="*/ 474720 h 474720"/>
                <a:gd name="connsiteX1889" fmla="*/ 1215907 w 10845455"/>
                <a:gd name="connsiteY1889" fmla="*/ 474720 h 474720"/>
                <a:gd name="connsiteX1890" fmla="*/ 1205051 w 10845455"/>
                <a:gd name="connsiteY1890" fmla="*/ 474720 h 474720"/>
                <a:gd name="connsiteX1891" fmla="*/ 1194194 w 10845455"/>
                <a:gd name="connsiteY1891" fmla="*/ 474720 h 474720"/>
                <a:gd name="connsiteX1892" fmla="*/ 1183338 w 10845455"/>
                <a:gd name="connsiteY1892" fmla="*/ 474720 h 474720"/>
                <a:gd name="connsiteX1893" fmla="*/ 1172481 w 10845455"/>
                <a:gd name="connsiteY1893" fmla="*/ 474720 h 474720"/>
                <a:gd name="connsiteX1894" fmla="*/ 1161624 w 10845455"/>
                <a:gd name="connsiteY1894" fmla="*/ 474720 h 474720"/>
                <a:gd name="connsiteX1895" fmla="*/ 1150768 w 10845455"/>
                <a:gd name="connsiteY1895" fmla="*/ 474720 h 474720"/>
                <a:gd name="connsiteX1896" fmla="*/ 1139911 w 10845455"/>
                <a:gd name="connsiteY1896" fmla="*/ 474720 h 474720"/>
                <a:gd name="connsiteX1897" fmla="*/ 1129055 w 10845455"/>
                <a:gd name="connsiteY1897" fmla="*/ 474720 h 474720"/>
                <a:gd name="connsiteX1898" fmla="*/ 1118198 w 10845455"/>
                <a:gd name="connsiteY1898" fmla="*/ 474720 h 474720"/>
                <a:gd name="connsiteX1899" fmla="*/ 1107342 w 10845455"/>
                <a:gd name="connsiteY1899" fmla="*/ 474720 h 474720"/>
                <a:gd name="connsiteX1900" fmla="*/ 1096485 w 10845455"/>
                <a:gd name="connsiteY1900" fmla="*/ 474720 h 474720"/>
                <a:gd name="connsiteX1901" fmla="*/ 1085628 w 10845455"/>
                <a:gd name="connsiteY1901" fmla="*/ 474720 h 474720"/>
                <a:gd name="connsiteX1902" fmla="*/ 1074772 w 10845455"/>
                <a:gd name="connsiteY1902" fmla="*/ 474720 h 474720"/>
                <a:gd name="connsiteX1903" fmla="*/ 1063915 w 10845455"/>
                <a:gd name="connsiteY1903" fmla="*/ 474720 h 474720"/>
                <a:gd name="connsiteX1904" fmla="*/ 1053066 w 10845455"/>
                <a:gd name="connsiteY1904" fmla="*/ 474720 h 474720"/>
                <a:gd name="connsiteX1905" fmla="*/ 1042209 w 10845455"/>
                <a:gd name="connsiteY1905" fmla="*/ 474720 h 474720"/>
                <a:gd name="connsiteX1906" fmla="*/ 1031353 w 10845455"/>
                <a:gd name="connsiteY1906" fmla="*/ 474720 h 474720"/>
                <a:gd name="connsiteX1907" fmla="*/ 1020496 w 10845455"/>
                <a:gd name="connsiteY1907" fmla="*/ 474720 h 474720"/>
                <a:gd name="connsiteX1908" fmla="*/ 1009639 w 10845455"/>
                <a:gd name="connsiteY1908" fmla="*/ 474720 h 474720"/>
                <a:gd name="connsiteX1909" fmla="*/ 998783 w 10845455"/>
                <a:gd name="connsiteY1909" fmla="*/ 474720 h 474720"/>
                <a:gd name="connsiteX1910" fmla="*/ 987926 w 10845455"/>
                <a:gd name="connsiteY1910" fmla="*/ 474720 h 474720"/>
                <a:gd name="connsiteX1911" fmla="*/ 977070 w 10845455"/>
                <a:gd name="connsiteY1911" fmla="*/ 474720 h 474720"/>
                <a:gd name="connsiteX1912" fmla="*/ 966213 w 10845455"/>
                <a:gd name="connsiteY1912" fmla="*/ 474720 h 474720"/>
                <a:gd name="connsiteX1913" fmla="*/ 955357 w 10845455"/>
                <a:gd name="connsiteY1913" fmla="*/ 474720 h 474720"/>
                <a:gd name="connsiteX1914" fmla="*/ 944500 w 10845455"/>
                <a:gd name="connsiteY1914" fmla="*/ 474720 h 474720"/>
                <a:gd name="connsiteX1915" fmla="*/ 933644 w 10845455"/>
                <a:gd name="connsiteY1915" fmla="*/ 474720 h 474720"/>
                <a:gd name="connsiteX1916" fmla="*/ 922787 w 10845455"/>
                <a:gd name="connsiteY1916" fmla="*/ 474720 h 474720"/>
                <a:gd name="connsiteX1917" fmla="*/ 911930 w 10845455"/>
                <a:gd name="connsiteY1917" fmla="*/ 474720 h 474720"/>
                <a:gd name="connsiteX1918" fmla="*/ 901074 w 10845455"/>
                <a:gd name="connsiteY1918" fmla="*/ 474720 h 474720"/>
                <a:gd name="connsiteX1919" fmla="*/ 890217 w 10845455"/>
                <a:gd name="connsiteY1919" fmla="*/ 474720 h 474720"/>
                <a:gd name="connsiteX1920" fmla="*/ 879361 w 10845455"/>
                <a:gd name="connsiteY1920" fmla="*/ 474720 h 474720"/>
                <a:gd name="connsiteX1921" fmla="*/ 868504 w 10845455"/>
                <a:gd name="connsiteY1921" fmla="*/ 474720 h 474720"/>
                <a:gd name="connsiteX1922" fmla="*/ 857648 w 10845455"/>
                <a:gd name="connsiteY1922" fmla="*/ 474720 h 474720"/>
                <a:gd name="connsiteX1923" fmla="*/ 846791 w 10845455"/>
                <a:gd name="connsiteY1923" fmla="*/ 474720 h 474720"/>
                <a:gd name="connsiteX1924" fmla="*/ 835934 w 10845455"/>
                <a:gd name="connsiteY1924" fmla="*/ 474720 h 474720"/>
                <a:gd name="connsiteX1925" fmla="*/ 825078 w 10845455"/>
                <a:gd name="connsiteY1925" fmla="*/ 474720 h 474720"/>
                <a:gd name="connsiteX1926" fmla="*/ 814221 w 10845455"/>
                <a:gd name="connsiteY1926" fmla="*/ 474720 h 474720"/>
                <a:gd name="connsiteX1927" fmla="*/ 803365 w 10845455"/>
                <a:gd name="connsiteY1927" fmla="*/ 474720 h 474720"/>
                <a:gd name="connsiteX1928" fmla="*/ 792508 w 10845455"/>
                <a:gd name="connsiteY1928" fmla="*/ 474720 h 474720"/>
                <a:gd name="connsiteX1929" fmla="*/ 781652 w 10845455"/>
                <a:gd name="connsiteY1929" fmla="*/ 474720 h 474720"/>
                <a:gd name="connsiteX1930" fmla="*/ 770795 w 10845455"/>
                <a:gd name="connsiteY1930" fmla="*/ 474720 h 474720"/>
                <a:gd name="connsiteX1931" fmla="*/ 759939 w 10845455"/>
                <a:gd name="connsiteY1931" fmla="*/ 474720 h 474720"/>
                <a:gd name="connsiteX1932" fmla="*/ 749089 w 10845455"/>
                <a:gd name="connsiteY1932" fmla="*/ 474720 h 474720"/>
                <a:gd name="connsiteX1933" fmla="*/ 738232 w 10845455"/>
                <a:gd name="connsiteY1933" fmla="*/ 474720 h 474720"/>
                <a:gd name="connsiteX1934" fmla="*/ 727376 w 10845455"/>
                <a:gd name="connsiteY1934" fmla="*/ 474720 h 474720"/>
                <a:gd name="connsiteX1935" fmla="*/ 716519 w 10845455"/>
                <a:gd name="connsiteY1935" fmla="*/ 474720 h 474720"/>
                <a:gd name="connsiteX1936" fmla="*/ 705663 w 10845455"/>
                <a:gd name="connsiteY1936" fmla="*/ 474720 h 474720"/>
                <a:gd name="connsiteX1937" fmla="*/ 694806 w 10845455"/>
                <a:gd name="connsiteY1937" fmla="*/ 474720 h 474720"/>
                <a:gd name="connsiteX1938" fmla="*/ 683950 w 10845455"/>
                <a:gd name="connsiteY1938" fmla="*/ 474720 h 474720"/>
                <a:gd name="connsiteX1939" fmla="*/ 673093 w 10845455"/>
                <a:gd name="connsiteY1939" fmla="*/ 474720 h 474720"/>
                <a:gd name="connsiteX1940" fmla="*/ 662236 w 10845455"/>
                <a:gd name="connsiteY1940" fmla="*/ 474720 h 474720"/>
                <a:gd name="connsiteX1941" fmla="*/ 651380 w 10845455"/>
                <a:gd name="connsiteY1941" fmla="*/ 474720 h 474720"/>
                <a:gd name="connsiteX1942" fmla="*/ 640523 w 10845455"/>
                <a:gd name="connsiteY1942" fmla="*/ 474720 h 474720"/>
                <a:gd name="connsiteX1943" fmla="*/ 629666 w 10845455"/>
                <a:gd name="connsiteY1943" fmla="*/ 474720 h 474720"/>
                <a:gd name="connsiteX1944" fmla="*/ 618810 w 10845455"/>
                <a:gd name="connsiteY1944" fmla="*/ 474720 h 474720"/>
                <a:gd name="connsiteX1945" fmla="*/ 607954 w 10845455"/>
                <a:gd name="connsiteY1945" fmla="*/ 474720 h 474720"/>
                <a:gd name="connsiteX1946" fmla="*/ 597097 w 10845455"/>
                <a:gd name="connsiteY1946" fmla="*/ 474720 h 474720"/>
                <a:gd name="connsiteX1947" fmla="*/ 586241 w 10845455"/>
                <a:gd name="connsiteY1947" fmla="*/ 474720 h 474720"/>
                <a:gd name="connsiteX1948" fmla="*/ 575385 w 10845455"/>
                <a:gd name="connsiteY1948" fmla="*/ 474720 h 474720"/>
                <a:gd name="connsiteX1949" fmla="*/ 564528 w 10845455"/>
                <a:gd name="connsiteY1949" fmla="*/ 474720 h 474720"/>
                <a:gd name="connsiteX1950" fmla="*/ 553672 w 10845455"/>
                <a:gd name="connsiteY1950" fmla="*/ 474720 h 474720"/>
                <a:gd name="connsiteX1951" fmla="*/ 542816 w 10845455"/>
                <a:gd name="connsiteY1951" fmla="*/ 474720 h 474720"/>
                <a:gd name="connsiteX1952" fmla="*/ 531959 w 10845455"/>
                <a:gd name="connsiteY1952" fmla="*/ 474720 h 474720"/>
                <a:gd name="connsiteX1953" fmla="*/ 521103 w 10845455"/>
                <a:gd name="connsiteY1953" fmla="*/ 474720 h 474720"/>
                <a:gd name="connsiteX1954" fmla="*/ 510247 w 10845455"/>
                <a:gd name="connsiteY1954" fmla="*/ 474720 h 474720"/>
                <a:gd name="connsiteX1955" fmla="*/ 499390 w 10845455"/>
                <a:gd name="connsiteY1955" fmla="*/ 474720 h 474720"/>
                <a:gd name="connsiteX1956" fmla="*/ 488534 w 10845455"/>
                <a:gd name="connsiteY1956" fmla="*/ 474720 h 474720"/>
                <a:gd name="connsiteX1957" fmla="*/ 477678 w 10845455"/>
                <a:gd name="connsiteY1957" fmla="*/ 474720 h 474720"/>
                <a:gd name="connsiteX1958" fmla="*/ 466821 w 10845455"/>
                <a:gd name="connsiteY1958" fmla="*/ 474720 h 474720"/>
                <a:gd name="connsiteX1959" fmla="*/ 455965 w 10845455"/>
                <a:gd name="connsiteY1959" fmla="*/ 474720 h 474720"/>
                <a:gd name="connsiteX1960" fmla="*/ 445109 w 10845455"/>
                <a:gd name="connsiteY1960" fmla="*/ 474720 h 474720"/>
                <a:gd name="connsiteX1961" fmla="*/ 434253 w 10845455"/>
                <a:gd name="connsiteY1961" fmla="*/ 474720 h 474720"/>
                <a:gd name="connsiteX1962" fmla="*/ 423396 w 10845455"/>
                <a:gd name="connsiteY1962" fmla="*/ 474720 h 474720"/>
                <a:gd name="connsiteX1963" fmla="*/ 412540 w 10845455"/>
                <a:gd name="connsiteY1963" fmla="*/ 474720 h 474720"/>
                <a:gd name="connsiteX1964" fmla="*/ 401684 w 10845455"/>
                <a:gd name="connsiteY1964" fmla="*/ 474720 h 474720"/>
                <a:gd name="connsiteX1965" fmla="*/ 390827 w 10845455"/>
                <a:gd name="connsiteY1965" fmla="*/ 474720 h 474720"/>
                <a:gd name="connsiteX1966" fmla="*/ 379971 w 10845455"/>
                <a:gd name="connsiteY1966" fmla="*/ 474720 h 474720"/>
                <a:gd name="connsiteX1967" fmla="*/ 369115 w 10845455"/>
                <a:gd name="connsiteY1967" fmla="*/ 474720 h 474720"/>
                <a:gd name="connsiteX1968" fmla="*/ 358258 w 10845455"/>
                <a:gd name="connsiteY1968" fmla="*/ 474720 h 474720"/>
                <a:gd name="connsiteX1969" fmla="*/ 347402 w 10845455"/>
                <a:gd name="connsiteY1969" fmla="*/ 474720 h 474720"/>
                <a:gd name="connsiteX1970" fmla="*/ 336546 w 10845455"/>
                <a:gd name="connsiteY1970" fmla="*/ 474720 h 474720"/>
                <a:gd name="connsiteX1971" fmla="*/ 325689 w 10845455"/>
                <a:gd name="connsiteY1971" fmla="*/ 474720 h 474720"/>
                <a:gd name="connsiteX1972" fmla="*/ 314833 w 10845455"/>
                <a:gd name="connsiteY1972" fmla="*/ 474720 h 474720"/>
                <a:gd name="connsiteX1973" fmla="*/ 303977 w 10845455"/>
                <a:gd name="connsiteY1973" fmla="*/ 474720 h 474720"/>
                <a:gd name="connsiteX1974" fmla="*/ 293120 w 10845455"/>
                <a:gd name="connsiteY1974" fmla="*/ 474720 h 474720"/>
                <a:gd name="connsiteX1975" fmla="*/ 282264 w 10845455"/>
                <a:gd name="connsiteY1975" fmla="*/ 474720 h 474720"/>
                <a:gd name="connsiteX1976" fmla="*/ 271408 w 10845455"/>
                <a:gd name="connsiteY1976" fmla="*/ 474720 h 474720"/>
                <a:gd name="connsiteX1977" fmla="*/ 260551 w 10845455"/>
                <a:gd name="connsiteY1977" fmla="*/ 474720 h 474720"/>
                <a:gd name="connsiteX1978" fmla="*/ 249695 w 10845455"/>
                <a:gd name="connsiteY1978" fmla="*/ 474720 h 474720"/>
                <a:gd name="connsiteX1979" fmla="*/ 238839 w 10845455"/>
                <a:gd name="connsiteY1979" fmla="*/ 474720 h 474720"/>
                <a:gd name="connsiteX1980" fmla="*/ 227982 w 10845455"/>
                <a:gd name="connsiteY1980" fmla="*/ 474720 h 474720"/>
                <a:gd name="connsiteX1981" fmla="*/ 217126 w 10845455"/>
                <a:gd name="connsiteY1981" fmla="*/ 474720 h 474720"/>
                <a:gd name="connsiteX1982" fmla="*/ 206270 w 10845455"/>
                <a:gd name="connsiteY1982" fmla="*/ 474720 h 474720"/>
                <a:gd name="connsiteX1983" fmla="*/ 195414 w 10845455"/>
                <a:gd name="connsiteY1983" fmla="*/ 474720 h 474720"/>
                <a:gd name="connsiteX1984" fmla="*/ 184557 w 10845455"/>
                <a:gd name="connsiteY1984" fmla="*/ 474720 h 474720"/>
                <a:gd name="connsiteX1985" fmla="*/ 173701 w 10845455"/>
                <a:gd name="connsiteY1985" fmla="*/ 474720 h 474720"/>
                <a:gd name="connsiteX1986" fmla="*/ 162845 w 10845455"/>
                <a:gd name="connsiteY1986" fmla="*/ 474720 h 474720"/>
                <a:gd name="connsiteX1987" fmla="*/ 151988 w 10845455"/>
                <a:gd name="connsiteY1987" fmla="*/ 474720 h 474720"/>
                <a:gd name="connsiteX1988" fmla="*/ 141132 w 10845455"/>
                <a:gd name="connsiteY1988" fmla="*/ 474720 h 474720"/>
                <a:gd name="connsiteX1989" fmla="*/ 130276 w 10845455"/>
                <a:gd name="connsiteY1989" fmla="*/ 474720 h 474720"/>
                <a:gd name="connsiteX1990" fmla="*/ 119419 w 10845455"/>
                <a:gd name="connsiteY1990" fmla="*/ 474720 h 474720"/>
                <a:gd name="connsiteX1991" fmla="*/ 108563 w 10845455"/>
                <a:gd name="connsiteY1991" fmla="*/ 474720 h 474720"/>
                <a:gd name="connsiteX1992" fmla="*/ 97707 w 10845455"/>
                <a:gd name="connsiteY1992" fmla="*/ 474720 h 474720"/>
                <a:gd name="connsiteX1993" fmla="*/ 86850 w 10845455"/>
                <a:gd name="connsiteY1993" fmla="*/ 474720 h 474720"/>
                <a:gd name="connsiteX1994" fmla="*/ 75994 w 10845455"/>
                <a:gd name="connsiteY1994" fmla="*/ 474720 h 474720"/>
                <a:gd name="connsiteX1995" fmla="*/ 65138 w 10845455"/>
                <a:gd name="connsiteY1995" fmla="*/ 474720 h 474720"/>
                <a:gd name="connsiteX1996" fmla="*/ 54281 w 10845455"/>
                <a:gd name="connsiteY1996" fmla="*/ 474720 h 474720"/>
                <a:gd name="connsiteX1997" fmla="*/ 43426 w 10845455"/>
                <a:gd name="connsiteY1997" fmla="*/ 474720 h 474720"/>
                <a:gd name="connsiteX1998" fmla="*/ 32569 w 10845455"/>
                <a:gd name="connsiteY1998" fmla="*/ 474720 h 474720"/>
                <a:gd name="connsiteX1999" fmla="*/ 21712 w 10845455"/>
                <a:gd name="connsiteY1999" fmla="*/ 474720 h 474720"/>
                <a:gd name="connsiteX2000" fmla="*/ 10856 w 10845455"/>
                <a:gd name="connsiteY2000" fmla="*/ 474720 h 474720"/>
                <a:gd name="connsiteX2001" fmla="*/ 0 w 10845455"/>
                <a:gd name="connsiteY2001" fmla="*/ 474720 h 47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</a:cxnLst>
              <a:rect l="l" t="t" r="r" b="b"/>
              <a:pathLst>
                <a:path w="10845455" h="474720">
                  <a:moveTo>
                    <a:pt x="0" y="474720"/>
                  </a:moveTo>
                  <a:lnTo>
                    <a:pt x="0" y="474720"/>
                  </a:lnTo>
                  <a:lnTo>
                    <a:pt x="10856" y="474720"/>
                  </a:lnTo>
                  <a:lnTo>
                    <a:pt x="21712" y="474720"/>
                  </a:lnTo>
                  <a:lnTo>
                    <a:pt x="32569" y="474720"/>
                  </a:lnTo>
                  <a:lnTo>
                    <a:pt x="43426" y="474720"/>
                  </a:lnTo>
                  <a:lnTo>
                    <a:pt x="54281" y="474720"/>
                  </a:lnTo>
                  <a:lnTo>
                    <a:pt x="65138" y="474720"/>
                  </a:lnTo>
                  <a:lnTo>
                    <a:pt x="75994" y="474720"/>
                  </a:lnTo>
                  <a:lnTo>
                    <a:pt x="86850" y="474720"/>
                  </a:lnTo>
                  <a:lnTo>
                    <a:pt x="97707" y="474720"/>
                  </a:lnTo>
                  <a:lnTo>
                    <a:pt x="108563" y="474720"/>
                  </a:lnTo>
                  <a:lnTo>
                    <a:pt x="119419" y="474720"/>
                  </a:lnTo>
                  <a:lnTo>
                    <a:pt x="130276" y="474720"/>
                  </a:lnTo>
                  <a:lnTo>
                    <a:pt x="141132" y="474720"/>
                  </a:lnTo>
                  <a:lnTo>
                    <a:pt x="151988" y="474720"/>
                  </a:lnTo>
                  <a:lnTo>
                    <a:pt x="162845" y="474720"/>
                  </a:lnTo>
                  <a:lnTo>
                    <a:pt x="173701" y="474720"/>
                  </a:lnTo>
                  <a:lnTo>
                    <a:pt x="184557" y="474720"/>
                  </a:lnTo>
                  <a:lnTo>
                    <a:pt x="195414" y="474720"/>
                  </a:lnTo>
                  <a:lnTo>
                    <a:pt x="206270" y="474720"/>
                  </a:lnTo>
                  <a:lnTo>
                    <a:pt x="217126" y="474720"/>
                  </a:lnTo>
                  <a:lnTo>
                    <a:pt x="227982" y="474720"/>
                  </a:lnTo>
                  <a:lnTo>
                    <a:pt x="238839" y="474720"/>
                  </a:lnTo>
                  <a:lnTo>
                    <a:pt x="249695" y="474720"/>
                  </a:lnTo>
                  <a:lnTo>
                    <a:pt x="260551" y="474719"/>
                  </a:lnTo>
                  <a:lnTo>
                    <a:pt x="271408" y="474719"/>
                  </a:lnTo>
                  <a:lnTo>
                    <a:pt x="282264" y="474719"/>
                  </a:lnTo>
                  <a:lnTo>
                    <a:pt x="293120" y="474719"/>
                  </a:lnTo>
                  <a:lnTo>
                    <a:pt x="303977" y="474719"/>
                  </a:lnTo>
                  <a:lnTo>
                    <a:pt x="314833" y="474719"/>
                  </a:lnTo>
                  <a:lnTo>
                    <a:pt x="325689" y="474719"/>
                  </a:lnTo>
                  <a:lnTo>
                    <a:pt x="336546" y="474719"/>
                  </a:lnTo>
                  <a:lnTo>
                    <a:pt x="347402" y="474719"/>
                  </a:lnTo>
                  <a:lnTo>
                    <a:pt x="358258" y="474719"/>
                  </a:lnTo>
                  <a:lnTo>
                    <a:pt x="369115" y="474719"/>
                  </a:lnTo>
                  <a:lnTo>
                    <a:pt x="379971" y="474719"/>
                  </a:lnTo>
                  <a:lnTo>
                    <a:pt x="390827" y="474719"/>
                  </a:lnTo>
                  <a:lnTo>
                    <a:pt x="401684" y="474719"/>
                  </a:lnTo>
                  <a:lnTo>
                    <a:pt x="412540" y="474719"/>
                  </a:lnTo>
                  <a:lnTo>
                    <a:pt x="423396" y="474719"/>
                  </a:lnTo>
                  <a:lnTo>
                    <a:pt x="434253" y="474719"/>
                  </a:lnTo>
                  <a:lnTo>
                    <a:pt x="445109" y="474719"/>
                  </a:lnTo>
                  <a:lnTo>
                    <a:pt x="455965" y="474719"/>
                  </a:lnTo>
                  <a:lnTo>
                    <a:pt x="466821" y="474719"/>
                  </a:lnTo>
                  <a:lnTo>
                    <a:pt x="477678" y="474719"/>
                  </a:lnTo>
                  <a:lnTo>
                    <a:pt x="488534" y="474719"/>
                  </a:lnTo>
                  <a:lnTo>
                    <a:pt x="499390" y="474719"/>
                  </a:lnTo>
                  <a:lnTo>
                    <a:pt x="510247" y="474719"/>
                  </a:lnTo>
                  <a:lnTo>
                    <a:pt x="521103" y="474719"/>
                  </a:lnTo>
                  <a:lnTo>
                    <a:pt x="531959" y="474719"/>
                  </a:lnTo>
                  <a:lnTo>
                    <a:pt x="542816" y="474719"/>
                  </a:lnTo>
                  <a:lnTo>
                    <a:pt x="553672" y="474719"/>
                  </a:lnTo>
                  <a:lnTo>
                    <a:pt x="564528" y="474719"/>
                  </a:lnTo>
                  <a:lnTo>
                    <a:pt x="575385" y="474719"/>
                  </a:lnTo>
                  <a:lnTo>
                    <a:pt x="586241" y="474719"/>
                  </a:lnTo>
                  <a:lnTo>
                    <a:pt x="597097" y="474719"/>
                  </a:lnTo>
                  <a:lnTo>
                    <a:pt x="607954" y="474719"/>
                  </a:lnTo>
                  <a:lnTo>
                    <a:pt x="618810" y="474719"/>
                  </a:lnTo>
                  <a:lnTo>
                    <a:pt x="629666" y="474719"/>
                  </a:lnTo>
                  <a:lnTo>
                    <a:pt x="640523" y="474719"/>
                  </a:lnTo>
                  <a:lnTo>
                    <a:pt x="651380" y="474719"/>
                  </a:lnTo>
                  <a:lnTo>
                    <a:pt x="662236" y="474719"/>
                  </a:lnTo>
                  <a:lnTo>
                    <a:pt x="673093" y="474719"/>
                  </a:lnTo>
                  <a:lnTo>
                    <a:pt x="683950" y="474719"/>
                  </a:lnTo>
                  <a:lnTo>
                    <a:pt x="694806" y="474719"/>
                  </a:lnTo>
                  <a:lnTo>
                    <a:pt x="705663" y="474719"/>
                  </a:lnTo>
                  <a:lnTo>
                    <a:pt x="716519" y="474719"/>
                  </a:lnTo>
                  <a:lnTo>
                    <a:pt x="727376" y="474719"/>
                  </a:lnTo>
                  <a:lnTo>
                    <a:pt x="738232" y="474719"/>
                  </a:lnTo>
                  <a:lnTo>
                    <a:pt x="749089" y="474718"/>
                  </a:lnTo>
                  <a:lnTo>
                    <a:pt x="759939" y="474718"/>
                  </a:lnTo>
                  <a:lnTo>
                    <a:pt x="770795" y="474718"/>
                  </a:lnTo>
                  <a:lnTo>
                    <a:pt x="781652" y="474718"/>
                  </a:lnTo>
                  <a:lnTo>
                    <a:pt x="792508" y="474718"/>
                  </a:lnTo>
                  <a:lnTo>
                    <a:pt x="803365" y="474718"/>
                  </a:lnTo>
                  <a:lnTo>
                    <a:pt x="814221" y="474718"/>
                  </a:lnTo>
                  <a:lnTo>
                    <a:pt x="825078" y="474718"/>
                  </a:lnTo>
                  <a:lnTo>
                    <a:pt x="835934" y="474718"/>
                  </a:lnTo>
                  <a:lnTo>
                    <a:pt x="846791" y="474718"/>
                  </a:lnTo>
                  <a:lnTo>
                    <a:pt x="857648" y="474718"/>
                  </a:lnTo>
                  <a:lnTo>
                    <a:pt x="868504" y="474718"/>
                  </a:lnTo>
                  <a:lnTo>
                    <a:pt x="879361" y="474718"/>
                  </a:lnTo>
                  <a:lnTo>
                    <a:pt x="890217" y="474718"/>
                  </a:lnTo>
                  <a:lnTo>
                    <a:pt x="901074" y="474718"/>
                  </a:lnTo>
                  <a:lnTo>
                    <a:pt x="911930" y="474718"/>
                  </a:lnTo>
                  <a:lnTo>
                    <a:pt x="922787" y="474718"/>
                  </a:lnTo>
                  <a:lnTo>
                    <a:pt x="933644" y="474717"/>
                  </a:lnTo>
                  <a:lnTo>
                    <a:pt x="944500" y="474717"/>
                  </a:lnTo>
                  <a:lnTo>
                    <a:pt x="955357" y="474717"/>
                  </a:lnTo>
                  <a:lnTo>
                    <a:pt x="966213" y="474717"/>
                  </a:lnTo>
                  <a:lnTo>
                    <a:pt x="977070" y="474717"/>
                  </a:lnTo>
                  <a:lnTo>
                    <a:pt x="987926" y="474717"/>
                  </a:lnTo>
                  <a:lnTo>
                    <a:pt x="998783" y="474717"/>
                  </a:lnTo>
                  <a:lnTo>
                    <a:pt x="1009639" y="474717"/>
                  </a:lnTo>
                  <a:lnTo>
                    <a:pt x="1020496" y="474717"/>
                  </a:lnTo>
                  <a:lnTo>
                    <a:pt x="1031353" y="474717"/>
                  </a:lnTo>
                  <a:lnTo>
                    <a:pt x="1042209" y="474717"/>
                  </a:lnTo>
                  <a:lnTo>
                    <a:pt x="1053066" y="474717"/>
                  </a:lnTo>
                  <a:lnTo>
                    <a:pt x="1063915" y="474716"/>
                  </a:lnTo>
                  <a:lnTo>
                    <a:pt x="1074772" y="474716"/>
                  </a:lnTo>
                  <a:lnTo>
                    <a:pt x="1085628" y="474716"/>
                  </a:lnTo>
                  <a:lnTo>
                    <a:pt x="1096485" y="474716"/>
                  </a:lnTo>
                  <a:lnTo>
                    <a:pt x="1107342" y="474715"/>
                  </a:lnTo>
                  <a:lnTo>
                    <a:pt x="1118198" y="474715"/>
                  </a:lnTo>
                  <a:lnTo>
                    <a:pt x="1129055" y="474715"/>
                  </a:lnTo>
                  <a:lnTo>
                    <a:pt x="1139911" y="474715"/>
                  </a:lnTo>
                  <a:lnTo>
                    <a:pt x="1150768" y="474715"/>
                  </a:lnTo>
                  <a:lnTo>
                    <a:pt x="1161624" y="474715"/>
                  </a:lnTo>
                  <a:lnTo>
                    <a:pt x="1172481" y="474715"/>
                  </a:lnTo>
                  <a:lnTo>
                    <a:pt x="1183338" y="474715"/>
                  </a:lnTo>
                  <a:lnTo>
                    <a:pt x="1194194" y="474714"/>
                  </a:lnTo>
                  <a:lnTo>
                    <a:pt x="1205051" y="474714"/>
                  </a:lnTo>
                  <a:lnTo>
                    <a:pt x="1215907" y="474714"/>
                  </a:lnTo>
                  <a:lnTo>
                    <a:pt x="1226764" y="474714"/>
                  </a:lnTo>
                  <a:lnTo>
                    <a:pt x="1237620" y="474714"/>
                  </a:lnTo>
                  <a:lnTo>
                    <a:pt x="1248477" y="474714"/>
                  </a:lnTo>
                  <a:lnTo>
                    <a:pt x="1259333" y="474713"/>
                  </a:lnTo>
                  <a:lnTo>
                    <a:pt x="1270190" y="474713"/>
                  </a:lnTo>
                  <a:lnTo>
                    <a:pt x="1281047" y="474713"/>
                  </a:lnTo>
                  <a:lnTo>
                    <a:pt x="1291903" y="474713"/>
                  </a:lnTo>
                  <a:lnTo>
                    <a:pt x="1302760" y="474713"/>
                  </a:lnTo>
                  <a:lnTo>
                    <a:pt x="1313616" y="474712"/>
                  </a:lnTo>
                  <a:lnTo>
                    <a:pt x="1324473" y="474712"/>
                  </a:lnTo>
                  <a:lnTo>
                    <a:pt x="1335329" y="474711"/>
                  </a:lnTo>
                  <a:lnTo>
                    <a:pt x="1346186" y="474711"/>
                  </a:lnTo>
                  <a:lnTo>
                    <a:pt x="1357036" y="474711"/>
                  </a:lnTo>
                  <a:lnTo>
                    <a:pt x="1367892" y="474711"/>
                  </a:lnTo>
                  <a:lnTo>
                    <a:pt x="1378749" y="474710"/>
                  </a:lnTo>
                  <a:lnTo>
                    <a:pt x="1389605" y="474710"/>
                  </a:lnTo>
                  <a:lnTo>
                    <a:pt x="1400462" y="474710"/>
                  </a:lnTo>
                  <a:lnTo>
                    <a:pt x="1411318" y="474710"/>
                  </a:lnTo>
                  <a:lnTo>
                    <a:pt x="1422175" y="474709"/>
                  </a:lnTo>
                  <a:lnTo>
                    <a:pt x="1433032" y="474709"/>
                  </a:lnTo>
                  <a:lnTo>
                    <a:pt x="1443888" y="474708"/>
                  </a:lnTo>
                  <a:lnTo>
                    <a:pt x="1454745" y="474708"/>
                  </a:lnTo>
                  <a:lnTo>
                    <a:pt x="1465601" y="474708"/>
                  </a:lnTo>
                  <a:lnTo>
                    <a:pt x="1476458" y="474707"/>
                  </a:lnTo>
                  <a:lnTo>
                    <a:pt x="1487314" y="474707"/>
                  </a:lnTo>
                  <a:lnTo>
                    <a:pt x="1498171" y="474707"/>
                  </a:lnTo>
                  <a:lnTo>
                    <a:pt x="1509028" y="474706"/>
                  </a:lnTo>
                  <a:lnTo>
                    <a:pt x="1519884" y="474706"/>
                  </a:lnTo>
                  <a:lnTo>
                    <a:pt x="1530741" y="474705"/>
                  </a:lnTo>
                  <a:lnTo>
                    <a:pt x="1541597" y="474705"/>
                  </a:lnTo>
                  <a:lnTo>
                    <a:pt x="1552454" y="474704"/>
                  </a:lnTo>
                  <a:lnTo>
                    <a:pt x="1563310" y="474704"/>
                  </a:lnTo>
                  <a:lnTo>
                    <a:pt x="1574167" y="474703"/>
                  </a:lnTo>
                  <a:lnTo>
                    <a:pt x="1585023" y="474703"/>
                  </a:lnTo>
                  <a:lnTo>
                    <a:pt x="1595880" y="474702"/>
                  </a:lnTo>
                  <a:lnTo>
                    <a:pt x="1606737" y="474701"/>
                  </a:lnTo>
                  <a:lnTo>
                    <a:pt x="1617593" y="474701"/>
                  </a:lnTo>
                  <a:lnTo>
                    <a:pt x="1628450" y="474700"/>
                  </a:lnTo>
                  <a:lnTo>
                    <a:pt x="1639306" y="474700"/>
                  </a:lnTo>
                  <a:lnTo>
                    <a:pt x="1650163" y="474699"/>
                  </a:lnTo>
                  <a:lnTo>
                    <a:pt x="1661012" y="474699"/>
                  </a:lnTo>
                  <a:lnTo>
                    <a:pt x="1671869" y="474698"/>
                  </a:lnTo>
                  <a:lnTo>
                    <a:pt x="1682726" y="474697"/>
                  </a:lnTo>
                  <a:lnTo>
                    <a:pt x="1693582" y="474697"/>
                  </a:lnTo>
                  <a:lnTo>
                    <a:pt x="1704439" y="474696"/>
                  </a:lnTo>
                  <a:lnTo>
                    <a:pt x="1715295" y="474695"/>
                  </a:lnTo>
                  <a:lnTo>
                    <a:pt x="1726152" y="474694"/>
                  </a:lnTo>
                  <a:lnTo>
                    <a:pt x="1737008" y="474694"/>
                  </a:lnTo>
                  <a:lnTo>
                    <a:pt x="1747865" y="474693"/>
                  </a:lnTo>
                  <a:lnTo>
                    <a:pt x="1758722" y="474692"/>
                  </a:lnTo>
                  <a:lnTo>
                    <a:pt x="1769578" y="474691"/>
                  </a:lnTo>
                  <a:lnTo>
                    <a:pt x="1780435" y="474690"/>
                  </a:lnTo>
                  <a:lnTo>
                    <a:pt x="1791291" y="474689"/>
                  </a:lnTo>
                  <a:lnTo>
                    <a:pt x="1802148" y="474689"/>
                  </a:lnTo>
                  <a:lnTo>
                    <a:pt x="1813004" y="474687"/>
                  </a:lnTo>
                  <a:lnTo>
                    <a:pt x="1823861" y="474687"/>
                  </a:lnTo>
                  <a:lnTo>
                    <a:pt x="1834717" y="474686"/>
                  </a:lnTo>
                  <a:lnTo>
                    <a:pt x="1845574" y="474685"/>
                  </a:lnTo>
                  <a:lnTo>
                    <a:pt x="1856431" y="474683"/>
                  </a:lnTo>
                  <a:lnTo>
                    <a:pt x="1867287" y="474683"/>
                  </a:lnTo>
                  <a:lnTo>
                    <a:pt x="1878144" y="474682"/>
                  </a:lnTo>
                  <a:lnTo>
                    <a:pt x="1889000" y="474680"/>
                  </a:lnTo>
                  <a:lnTo>
                    <a:pt x="1899857" y="474679"/>
                  </a:lnTo>
                  <a:lnTo>
                    <a:pt x="1910713" y="474678"/>
                  </a:lnTo>
                  <a:lnTo>
                    <a:pt x="1921570" y="474677"/>
                  </a:lnTo>
                  <a:lnTo>
                    <a:pt x="1932426" y="474675"/>
                  </a:lnTo>
                  <a:lnTo>
                    <a:pt x="1943283" y="474674"/>
                  </a:lnTo>
                  <a:lnTo>
                    <a:pt x="1954140" y="474673"/>
                  </a:lnTo>
                  <a:lnTo>
                    <a:pt x="1964989" y="474672"/>
                  </a:lnTo>
                  <a:lnTo>
                    <a:pt x="1975846" y="474670"/>
                  </a:lnTo>
                  <a:lnTo>
                    <a:pt x="1986702" y="474669"/>
                  </a:lnTo>
                  <a:lnTo>
                    <a:pt x="1997559" y="474667"/>
                  </a:lnTo>
                  <a:lnTo>
                    <a:pt x="2008415" y="474666"/>
                  </a:lnTo>
                  <a:lnTo>
                    <a:pt x="2019272" y="474664"/>
                  </a:lnTo>
                  <a:lnTo>
                    <a:pt x="2030129" y="474662"/>
                  </a:lnTo>
                  <a:lnTo>
                    <a:pt x="2040985" y="474661"/>
                  </a:lnTo>
                  <a:lnTo>
                    <a:pt x="2051842" y="474659"/>
                  </a:lnTo>
                  <a:lnTo>
                    <a:pt x="2062698" y="474657"/>
                  </a:lnTo>
                  <a:lnTo>
                    <a:pt x="2073555" y="474655"/>
                  </a:lnTo>
                  <a:lnTo>
                    <a:pt x="2084411" y="474654"/>
                  </a:lnTo>
                  <a:lnTo>
                    <a:pt x="2095268" y="474652"/>
                  </a:lnTo>
                  <a:lnTo>
                    <a:pt x="2106125" y="474650"/>
                  </a:lnTo>
                  <a:lnTo>
                    <a:pt x="2116981" y="474648"/>
                  </a:lnTo>
                  <a:lnTo>
                    <a:pt x="2127838" y="474646"/>
                  </a:lnTo>
                  <a:lnTo>
                    <a:pt x="2138694" y="474644"/>
                  </a:lnTo>
                  <a:lnTo>
                    <a:pt x="2149551" y="474641"/>
                  </a:lnTo>
                  <a:lnTo>
                    <a:pt x="2160407" y="474639"/>
                  </a:lnTo>
                  <a:lnTo>
                    <a:pt x="2171264" y="474637"/>
                  </a:lnTo>
                  <a:lnTo>
                    <a:pt x="2182121" y="474635"/>
                  </a:lnTo>
                  <a:lnTo>
                    <a:pt x="2192977" y="474633"/>
                  </a:lnTo>
                  <a:lnTo>
                    <a:pt x="2203834" y="474630"/>
                  </a:lnTo>
                  <a:lnTo>
                    <a:pt x="2214690" y="474627"/>
                  </a:lnTo>
                  <a:lnTo>
                    <a:pt x="2225547" y="474625"/>
                  </a:lnTo>
                  <a:lnTo>
                    <a:pt x="2236403" y="474622"/>
                  </a:lnTo>
                  <a:lnTo>
                    <a:pt x="2247260" y="474619"/>
                  </a:lnTo>
                  <a:lnTo>
                    <a:pt x="2258116" y="474617"/>
                  </a:lnTo>
                  <a:lnTo>
                    <a:pt x="2268966" y="474614"/>
                  </a:lnTo>
                  <a:lnTo>
                    <a:pt x="2279823" y="474611"/>
                  </a:lnTo>
                  <a:lnTo>
                    <a:pt x="2290679" y="474608"/>
                  </a:lnTo>
                  <a:lnTo>
                    <a:pt x="2301536" y="474605"/>
                  </a:lnTo>
                  <a:lnTo>
                    <a:pt x="2312392" y="474602"/>
                  </a:lnTo>
                  <a:lnTo>
                    <a:pt x="2323249" y="474598"/>
                  </a:lnTo>
                  <a:lnTo>
                    <a:pt x="2334105" y="474595"/>
                  </a:lnTo>
                  <a:lnTo>
                    <a:pt x="2344962" y="474591"/>
                  </a:lnTo>
                  <a:lnTo>
                    <a:pt x="2355818" y="474588"/>
                  </a:lnTo>
                  <a:lnTo>
                    <a:pt x="2366675" y="474584"/>
                  </a:lnTo>
                  <a:lnTo>
                    <a:pt x="2377532" y="474581"/>
                  </a:lnTo>
                  <a:lnTo>
                    <a:pt x="2388388" y="474577"/>
                  </a:lnTo>
                  <a:lnTo>
                    <a:pt x="2399245" y="474573"/>
                  </a:lnTo>
                  <a:lnTo>
                    <a:pt x="2410101" y="474569"/>
                  </a:lnTo>
                  <a:lnTo>
                    <a:pt x="2420958" y="474565"/>
                  </a:lnTo>
                  <a:lnTo>
                    <a:pt x="2431815" y="474561"/>
                  </a:lnTo>
                  <a:lnTo>
                    <a:pt x="2442671" y="474556"/>
                  </a:lnTo>
                  <a:lnTo>
                    <a:pt x="2453528" y="474552"/>
                  </a:lnTo>
                  <a:lnTo>
                    <a:pt x="2464384" y="474548"/>
                  </a:lnTo>
                  <a:lnTo>
                    <a:pt x="2475241" y="474543"/>
                  </a:lnTo>
                  <a:lnTo>
                    <a:pt x="2486097" y="474538"/>
                  </a:lnTo>
                  <a:lnTo>
                    <a:pt x="2496954" y="474533"/>
                  </a:lnTo>
                  <a:lnTo>
                    <a:pt x="2507811" y="474529"/>
                  </a:lnTo>
                  <a:lnTo>
                    <a:pt x="2518667" y="474523"/>
                  </a:lnTo>
                  <a:lnTo>
                    <a:pt x="2529524" y="474518"/>
                  </a:lnTo>
                  <a:lnTo>
                    <a:pt x="2540380" y="474513"/>
                  </a:lnTo>
                  <a:lnTo>
                    <a:pt x="2551237" y="474507"/>
                  </a:lnTo>
                  <a:lnTo>
                    <a:pt x="2562093" y="474502"/>
                  </a:lnTo>
                  <a:lnTo>
                    <a:pt x="2572943" y="474496"/>
                  </a:lnTo>
                  <a:lnTo>
                    <a:pt x="2583799" y="474490"/>
                  </a:lnTo>
                  <a:lnTo>
                    <a:pt x="2594656" y="474484"/>
                  </a:lnTo>
                  <a:lnTo>
                    <a:pt x="2605513" y="474477"/>
                  </a:lnTo>
                  <a:lnTo>
                    <a:pt x="2616369" y="474471"/>
                  </a:lnTo>
                  <a:lnTo>
                    <a:pt x="2627226" y="474464"/>
                  </a:lnTo>
                  <a:lnTo>
                    <a:pt x="2638082" y="474458"/>
                  </a:lnTo>
                  <a:lnTo>
                    <a:pt x="2648939" y="474451"/>
                  </a:lnTo>
                  <a:lnTo>
                    <a:pt x="2659795" y="474444"/>
                  </a:lnTo>
                  <a:lnTo>
                    <a:pt x="2670652" y="474437"/>
                  </a:lnTo>
                  <a:lnTo>
                    <a:pt x="2681508" y="474430"/>
                  </a:lnTo>
                  <a:lnTo>
                    <a:pt x="2692365" y="474422"/>
                  </a:lnTo>
                  <a:lnTo>
                    <a:pt x="2703222" y="474414"/>
                  </a:lnTo>
                  <a:lnTo>
                    <a:pt x="2714078" y="474406"/>
                  </a:lnTo>
                  <a:lnTo>
                    <a:pt x="2724935" y="474398"/>
                  </a:lnTo>
                  <a:lnTo>
                    <a:pt x="2735791" y="474390"/>
                  </a:lnTo>
                  <a:lnTo>
                    <a:pt x="2746648" y="474381"/>
                  </a:lnTo>
                  <a:lnTo>
                    <a:pt x="2757504" y="474372"/>
                  </a:lnTo>
                  <a:lnTo>
                    <a:pt x="2768361" y="474364"/>
                  </a:lnTo>
                  <a:lnTo>
                    <a:pt x="2779218" y="474354"/>
                  </a:lnTo>
                  <a:lnTo>
                    <a:pt x="2790074" y="474345"/>
                  </a:lnTo>
                  <a:lnTo>
                    <a:pt x="2800931" y="474336"/>
                  </a:lnTo>
                  <a:lnTo>
                    <a:pt x="2811787" y="474326"/>
                  </a:lnTo>
                  <a:lnTo>
                    <a:pt x="2822644" y="474316"/>
                  </a:lnTo>
                  <a:lnTo>
                    <a:pt x="2833500" y="474306"/>
                  </a:lnTo>
                  <a:lnTo>
                    <a:pt x="2844357" y="474295"/>
                  </a:lnTo>
                  <a:lnTo>
                    <a:pt x="2855214" y="474285"/>
                  </a:lnTo>
                  <a:lnTo>
                    <a:pt x="2866063" y="474274"/>
                  </a:lnTo>
                  <a:lnTo>
                    <a:pt x="2876920" y="474262"/>
                  </a:lnTo>
                  <a:lnTo>
                    <a:pt x="2887776" y="474251"/>
                  </a:lnTo>
                  <a:lnTo>
                    <a:pt x="2898633" y="474239"/>
                  </a:lnTo>
                  <a:lnTo>
                    <a:pt x="2909489" y="474227"/>
                  </a:lnTo>
                  <a:lnTo>
                    <a:pt x="2920346" y="474215"/>
                  </a:lnTo>
                  <a:lnTo>
                    <a:pt x="2931202" y="474202"/>
                  </a:lnTo>
                  <a:lnTo>
                    <a:pt x="2942059" y="474189"/>
                  </a:lnTo>
                  <a:lnTo>
                    <a:pt x="2952916" y="474176"/>
                  </a:lnTo>
                  <a:lnTo>
                    <a:pt x="2963772" y="474162"/>
                  </a:lnTo>
                  <a:lnTo>
                    <a:pt x="2974629" y="474148"/>
                  </a:lnTo>
                  <a:lnTo>
                    <a:pt x="2985485" y="474134"/>
                  </a:lnTo>
                  <a:lnTo>
                    <a:pt x="2996342" y="474120"/>
                  </a:lnTo>
                  <a:lnTo>
                    <a:pt x="3007198" y="474105"/>
                  </a:lnTo>
                  <a:lnTo>
                    <a:pt x="3018055" y="474090"/>
                  </a:lnTo>
                  <a:lnTo>
                    <a:pt x="3028911" y="474074"/>
                  </a:lnTo>
                  <a:lnTo>
                    <a:pt x="3039768" y="474059"/>
                  </a:lnTo>
                  <a:lnTo>
                    <a:pt x="3050625" y="474042"/>
                  </a:lnTo>
                  <a:lnTo>
                    <a:pt x="3061481" y="474026"/>
                  </a:lnTo>
                  <a:lnTo>
                    <a:pt x="3072338" y="474009"/>
                  </a:lnTo>
                  <a:lnTo>
                    <a:pt x="3083194" y="473992"/>
                  </a:lnTo>
                  <a:lnTo>
                    <a:pt x="3094051" y="473974"/>
                  </a:lnTo>
                  <a:lnTo>
                    <a:pt x="3104907" y="473956"/>
                  </a:lnTo>
                  <a:lnTo>
                    <a:pt x="3115764" y="473938"/>
                  </a:lnTo>
                  <a:lnTo>
                    <a:pt x="3126621" y="473919"/>
                  </a:lnTo>
                  <a:lnTo>
                    <a:pt x="3137477" y="473900"/>
                  </a:lnTo>
                  <a:lnTo>
                    <a:pt x="3148334" y="473880"/>
                  </a:lnTo>
                  <a:lnTo>
                    <a:pt x="3159190" y="473860"/>
                  </a:lnTo>
                  <a:lnTo>
                    <a:pt x="3170040" y="473839"/>
                  </a:lnTo>
                  <a:lnTo>
                    <a:pt x="3180897" y="473818"/>
                  </a:lnTo>
                  <a:lnTo>
                    <a:pt x="3191753" y="473797"/>
                  </a:lnTo>
                  <a:lnTo>
                    <a:pt x="3202610" y="473775"/>
                  </a:lnTo>
                  <a:lnTo>
                    <a:pt x="3213466" y="473752"/>
                  </a:lnTo>
                  <a:lnTo>
                    <a:pt x="3224323" y="473729"/>
                  </a:lnTo>
                  <a:lnTo>
                    <a:pt x="3235179" y="473705"/>
                  </a:lnTo>
                  <a:lnTo>
                    <a:pt x="3246036" y="473681"/>
                  </a:lnTo>
                  <a:lnTo>
                    <a:pt x="3256892" y="473657"/>
                  </a:lnTo>
                  <a:lnTo>
                    <a:pt x="3267749" y="473632"/>
                  </a:lnTo>
                  <a:lnTo>
                    <a:pt x="3278605" y="473606"/>
                  </a:lnTo>
                  <a:lnTo>
                    <a:pt x="3289462" y="473580"/>
                  </a:lnTo>
                  <a:lnTo>
                    <a:pt x="3300319" y="473554"/>
                  </a:lnTo>
                  <a:lnTo>
                    <a:pt x="3311175" y="473527"/>
                  </a:lnTo>
                  <a:lnTo>
                    <a:pt x="3322032" y="473499"/>
                  </a:lnTo>
                  <a:lnTo>
                    <a:pt x="3332888" y="473470"/>
                  </a:lnTo>
                  <a:lnTo>
                    <a:pt x="3343745" y="473441"/>
                  </a:lnTo>
                  <a:lnTo>
                    <a:pt x="3354601" y="473412"/>
                  </a:lnTo>
                  <a:lnTo>
                    <a:pt x="3365458" y="473382"/>
                  </a:lnTo>
                  <a:lnTo>
                    <a:pt x="3376314" y="473351"/>
                  </a:lnTo>
                  <a:lnTo>
                    <a:pt x="3387171" y="473319"/>
                  </a:lnTo>
                  <a:lnTo>
                    <a:pt x="3398028" y="473287"/>
                  </a:lnTo>
                  <a:lnTo>
                    <a:pt x="3408884" y="473254"/>
                  </a:lnTo>
                  <a:lnTo>
                    <a:pt x="3419741" y="473220"/>
                  </a:lnTo>
                  <a:lnTo>
                    <a:pt x="3430597" y="473186"/>
                  </a:lnTo>
                  <a:lnTo>
                    <a:pt x="3441454" y="473151"/>
                  </a:lnTo>
                  <a:lnTo>
                    <a:pt x="3452310" y="473115"/>
                  </a:lnTo>
                  <a:lnTo>
                    <a:pt x="3463160" y="473079"/>
                  </a:lnTo>
                  <a:lnTo>
                    <a:pt x="3474017" y="473042"/>
                  </a:lnTo>
                  <a:lnTo>
                    <a:pt x="3484873" y="473004"/>
                  </a:lnTo>
                  <a:lnTo>
                    <a:pt x="3495730" y="472965"/>
                  </a:lnTo>
                  <a:lnTo>
                    <a:pt x="3506586" y="472925"/>
                  </a:lnTo>
                  <a:lnTo>
                    <a:pt x="3517443" y="472885"/>
                  </a:lnTo>
                  <a:lnTo>
                    <a:pt x="3528299" y="472844"/>
                  </a:lnTo>
                  <a:lnTo>
                    <a:pt x="3539156" y="472802"/>
                  </a:lnTo>
                  <a:lnTo>
                    <a:pt x="3550013" y="472759"/>
                  </a:lnTo>
                  <a:lnTo>
                    <a:pt x="3560869" y="472715"/>
                  </a:lnTo>
                  <a:lnTo>
                    <a:pt x="3571726" y="472670"/>
                  </a:lnTo>
                  <a:lnTo>
                    <a:pt x="3582582" y="472625"/>
                  </a:lnTo>
                  <a:lnTo>
                    <a:pt x="3593439" y="472578"/>
                  </a:lnTo>
                  <a:lnTo>
                    <a:pt x="3604295" y="472531"/>
                  </a:lnTo>
                  <a:lnTo>
                    <a:pt x="3615152" y="472483"/>
                  </a:lnTo>
                  <a:lnTo>
                    <a:pt x="3626009" y="472433"/>
                  </a:lnTo>
                  <a:lnTo>
                    <a:pt x="3636865" y="472383"/>
                  </a:lnTo>
                  <a:lnTo>
                    <a:pt x="3647722" y="472331"/>
                  </a:lnTo>
                  <a:lnTo>
                    <a:pt x="3658578" y="472280"/>
                  </a:lnTo>
                  <a:lnTo>
                    <a:pt x="3669435" y="472226"/>
                  </a:lnTo>
                  <a:lnTo>
                    <a:pt x="3680291" y="472172"/>
                  </a:lnTo>
                  <a:lnTo>
                    <a:pt x="3691148" y="472116"/>
                  </a:lnTo>
                  <a:lnTo>
                    <a:pt x="3702005" y="472059"/>
                  </a:lnTo>
                  <a:lnTo>
                    <a:pt x="3712861" y="472002"/>
                  </a:lnTo>
                  <a:lnTo>
                    <a:pt x="3723718" y="471943"/>
                  </a:lnTo>
                  <a:lnTo>
                    <a:pt x="3734574" y="471883"/>
                  </a:lnTo>
                  <a:lnTo>
                    <a:pt x="3745431" y="471822"/>
                  </a:lnTo>
                  <a:lnTo>
                    <a:pt x="3756287" y="471760"/>
                  </a:lnTo>
                  <a:lnTo>
                    <a:pt x="3767144" y="471696"/>
                  </a:lnTo>
                  <a:lnTo>
                    <a:pt x="3777993" y="471632"/>
                  </a:lnTo>
                  <a:lnTo>
                    <a:pt x="3788850" y="471566"/>
                  </a:lnTo>
                  <a:lnTo>
                    <a:pt x="3799706" y="471498"/>
                  </a:lnTo>
                  <a:lnTo>
                    <a:pt x="3810563" y="471429"/>
                  </a:lnTo>
                  <a:lnTo>
                    <a:pt x="3821420" y="471360"/>
                  </a:lnTo>
                  <a:lnTo>
                    <a:pt x="3832276" y="471289"/>
                  </a:lnTo>
                  <a:lnTo>
                    <a:pt x="3843133" y="471216"/>
                  </a:lnTo>
                  <a:lnTo>
                    <a:pt x="3853989" y="471143"/>
                  </a:lnTo>
                  <a:lnTo>
                    <a:pt x="3864846" y="471067"/>
                  </a:lnTo>
                  <a:lnTo>
                    <a:pt x="3875702" y="470991"/>
                  </a:lnTo>
                  <a:lnTo>
                    <a:pt x="3886559" y="470913"/>
                  </a:lnTo>
                  <a:lnTo>
                    <a:pt x="3897416" y="470833"/>
                  </a:lnTo>
                  <a:lnTo>
                    <a:pt x="3908272" y="470752"/>
                  </a:lnTo>
                  <a:lnTo>
                    <a:pt x="3919129" y="470669"/>
                  </a:lnTo>
                  <a:lnTo>
                    <a:pt x="3929985" y="470585"/>
                  </a:lnTo>
                  <a:lnTo>
                    <a:pt x="3940842" y="470499"/>
                  </a:lnTo>
                  <a:lnTo>
                    <a:pt x="3951698" y="470412"/>
                  </a:lnTo>
                  <a:lnTo>
                    <a:pt x="3962555" y="470323"/>
                  </a:lnTo>
                  <a:lnTo>
                    <a:pt x="3973412" y="470233"/>
                  </a:lnTo>
                  <a:lnTo>
                    <a:pt x="3984268" y="470141"/>
                  </a:lnTo>
                  <a:lnTo>
                    <a:pt x="3995125" y="470046"/>
                  </a:lnTo>
                  <a:lnTo>
                    <a:pt x="4005981" y="469951"/>
                  </a:lnTo>
                  <a:lnTo>
                    <a:pt x="4016838" y="469854"/>
                  </a:lnTo>
                  <a:lnTo>
                    <a:pt x="4027695" y="469755"/>
                  </a:lnTo>
                  <a:lnTo>
                    <a:pt x="4038551" y="469654"/>
                  </a:lnTo>
                  <a:lnTo>
                    <a:pt x="4049408" y="469551"/>
                  </a:lnTo>
                  <a:lnTo>
                    <a:pt x="4060257" y="469447"/>
                  </a:lnTo>
                  <a:lnTo>
                    <a:pt x="4071114" y="469340"/>
                  </a:lnTo>
                  <a:lnTo>
                    <a:pt x="4081970" y="469232"/>
                  </a:lnTo>
                  <a:lnTo>
                    <a:pt x="4092827" y="469122"/>
                  </a:lnTo>
                  <a:lnTo>
                    <a:pt x="4103683" y="469009"/>
                  </a:lnTo>
                  <a:lnTo>
                    <a:pt x="4114540" y="468895"/>
                  </a:lnTo>
                  <a:lnTo>
                    <a:pt x="4125396" y="468779"/>
                  </a:lnTo>
                  <a:lnTo>
                    <a:pt x="4136253" y="468661"/>
                  </a:lnTo>
                  <a:lnTo>
                    <a:pt x="4147109" y="468540"/>
                  </a:lnTo>
                  <a:lnTo>
                    <a:pt x="4157966" y="468418"/>
                  </a:lnTo>
                  <a:lnTo>
                    <a:pt x="4168823" y="468293"/>
                  </a:lnTo>
                  <a:lnTo>
                    <a:pt x="4179679" y="468166"/>
                  </a:lnTo>
                  <a:lnTo>
                    <a:pt x="4190536" y="468037"/>
                  </a:lnTo>
                  <a:lnTo>
                    <a:pt x="4201392" y="467906"/>
                  </a:lnTo>
                  <a:lnTo>
                    <a:pt x="4212249" y="467773"/>
                  </a:lnTo>
                  <a:lnTo>
                    <a:pt x="4223105" y="467637"/>
                  </a:lnTo>
                  <a:lnTo>
                    <a:pt x="4233962" y="467499"/>
                  </a:lnTo>
                  <a:lnTo>
                    <a:pt x="4244819" y="467358"/>
                  </a:lnTo>
                  <a:lnTo>
                    <a:pt x="4255675" y="467216"/>
                  </a:lnTo>
                  <a:lnTo>
                    <a:pt x="4266532" y="467070"/>
                  </a:lnTo>
                  <a:lnTo>
                    <a:pt x="4277388" y="466922"/>
                  </a:lnTo>
                  <a:lnTo>
                    <a:pt x="4288245" y="466772"/>
                  </a:lnTo>
                  <a:lnTo>
                    <a:pt x="4299102" y="466619"/>
                  </a:lnTo>
                  <a:lnTo>
                    <a:pt x="4309958" y="466464"/>
                  </a:lnTo>
                  <a:lnTo>
                    <a:pt x="4320815" y="466306"/>
                  </a:lnTo>
                  <a:lnTo>
                    <a:pt x="4331671" y="466145"/>
                  </a:lnTo>
                  <a:lnTo>
                    <a:pt x="4342528" y="465982"/>
                  </a:lnTo>
                  <a:lnTo>
                    <a:pt x="4353384" y="465816"/>
                  </a:lnTo>
                  <a:lnTo>
                    <a:pt x="4364241" y="465647"/>
                  </a:lnTo>
                  <a:lnTo>
                    <a:pt x="4375091" y="465475"/>
                  </a:lnTo>
                  <a:lnTo>
                    <a:pt x="4385947" y="465301"/>
                  </a:lnTo>
                  <a:lnTo>
                    <a:pt x="4396804" y="465124"/>
                  </a:lnTo>
                  <a:lnTo>
                    <a:pt x="4407660" y="464944"/>
                  </a:lnTo>
                  <a:lnTo>
                    <a:pt x="4418517" y="464760"/>
                  </a:lnTo>
                  <a:lnTo>
                    <a:pt x="4429373" y="464575"/>
                  </a:lnTo>
                  <a:lnTo>
                    <a:pt x="4440230" y="464386"/>
                  </a:lnTo>
                  <a:lnTo>
                    <a:pt x="4451086" y="464193"/>
                  </a:lnTo>
                  <a:lnTo>
                    <a:pt x="4461943" y="463998"/>
                  </a:lnTo>
                  <a:lnTo>
                    <a:pt x="4472800" y="463800"/>
                  </a:lnTo>
                  <a:lnTo>
                    <a:pt x="4483656" y="463598"/>
                  </a:lnTo>
                  <a:lnTo>
                    <a:pt x="4494513" y="463394"/>
                  </a:lnTo>
                  <a:lnTo>
                    <a:pt x="4505369" y="463185"/>
                  </a:lnTo>
                  <a:lnTo>
                    <a:pt x="4516226" y="462974"/>
                  </a:lnTo>
                  <a:lnTo>
                    <a:pt x="4527082" y="462759"/>
                  </a:lnTo>
                  <a:lnTo>
                    <a:pt x="4537939" y="462541"/>
                  </a:lnTo>
                  <a:lnTo>
                    <a:pt x="4548795" y="462320"/>
                  </a:lnTo>
                  <a:lnTo>
                    <a:pt x="4559652" y="462095"/>
                  </a:lnTo>
                  <a:lnTo>
                    <a:pt x="4570509" y="461866"/>
                  </a:lnTo>
                  <a:lnTo>
                    <a:pt x="4581365" y="461634"/>
                  </a:lnTo>
                  <a:lnTo>
                    <a:pt x="4592222" y="461399"/>
                  </a:lnTo>
                  <a:lnTo>
                    <a:pt x="4603078" y="461160"/>
                  </a:lnTo>
                  <a:lnTo>
                    <a:pt x="4613935" y="460916"/>
                  </a:lnTo>
                  <a:lnTo>
                    <a:pt x="4624791" y="460670"/>
                  </a:lnTo>
                  <a:lnTo>
                    <a:pt x="4635648" y="460420"/>
                  </a:lnTo>
                  <a:lnTo>
                    <a:pt x="4646505" y="460165"/>
                  </a:lnTo>
                  <a:lnTo>
                    <a:pt x="4657361" y="459907"/>
                  </a:lnTo>
                  <a:lnTo>
                    <a:pt x="4668218" y="459645"/>
                  </a:lnTo>
                  <a:lnTo>
                    <a:pt x="4679067" y="459379"/>
                  </a:lnTo>
                  <a:lnTo>
                    <a:pt x="4689924" y="459109"/>
                  </a:lnTo>
                  <a:lnTo>
                    <a:pt x="4700781" y="458835"/>
                  </a:lnTo>
                  <a:lnTo>
                    <a:pt x="4711637" y="458557"/>
                  </a:lnTo>
                  <a:lnTo>
                    <a:pt x="4722494" y="458275"/>
                  </a:lnTo>
                  <a:lnTo>
                    <a:pt x="4733350" y="457988"/>
                  </a:lnTo>
                  <a:lnTo>
                    <a:pt x="4744207" y="457698"/>
                  </a:lnTo>
                  <a:lnTo>
                    <a:pt x="4755063" y="457403"/>
                  </a:lnTo>
                  <a:lnTo>
                    <a:pt x="4765920" y="457104"/>
                  </a:lnTo>
                  <a:lnTo>
                    <a:pt x="4776776" y="456800"/>
                  </a:lnTo>
                  <a:lnTo>
                    <a:pt x="4787633" y="456492"/>
                  </a:lnTo>
                  <a:lnTo>
                    <a:pt x="4798490" y="456180"/>
                  </a:lnTo>
                  <a:lnTo>
                    <a:pt x="4809346" y="455862"/>
                  </a:lnTo>
                  <a:lnTo>
                    <a:pt x="4820203" y="455541"/>
                  </a:lnTo>
                  <a:lnTo>
                    <a:pt x="4831059" y="455214"/>
                  </a:lnTo>
                  <a:lnTo>
                    <a:pt x="4841916" y="454884"/>
                  </a:lnTo>
                  <a:lnTo>
                    <a:pt x="4852772" y="454548"/>
                  </a:lnTo>
                  <a:lnTo>
                    <a:pt x="4863629" y="454208"/>
                  </a:lnTo>
                  <a:lnTo>
                    <a:pt x="4874485" y="453862"/>
                  </a:lnTo>
                  <a:lnTo>
                    <a:pt x="4885342" y="453513"/>
                  </a:lnTo>
                  <a:lnTo>
                    <a:pt x="4896198" y="453157"/>
                  </a:lnTo>
                  <a:lnTo>
                    <a:pt x="4907055" y="452797"/>
                  </a:lnTo>
                  <a:lnTo>
                    <a:pt x="4917912" y="452433"/>
                  </a:lnTo>
                  <a:lnTo>
                    <a:pt x="4928768" y="452062"/>
                  </a:lnTo>
                  <a:lnTo>
                    <a:pt x="4939625" y="451687"/>
                  </a:lnTo>
                  <a:lnTo>
                    <a:pt x="4950481" y="451307"/>
                  </a:lnTo>
                  <a:lnTo>
                    <a:pt x="4961338" y="450921"/>
                  </a:lnTo>
                  <a:lnTo>
                    <a:pt x="4972188" y="450531"/>
                  </a:lnTo>
                  <a:lnTo>
                    <a:pt x="4983044" y="450134"/>
                  </a:lnTo>
                  <a:lnTo>
                    <a:pt x="4993901" y="449733"/>
                  </a:lnTo>
                  <a:lnTo>
                    <a:pt x="5004757" y="449326"/>
                  </a:lnTo>
                  <a:lnTo>
                    <a:pt x="5015614" y="448913"/>
                  </a:lnTo>
                  <a:lnTo>
                    <a:pt x="5026470" y="448495"/>
                  </a:lnTo>
                  <a:lnTo>
                    <a:pt x="5037327" y="448072"/>
                  </a:lnTo>
                  <a:lnTo>
                    <a:pt x="5048184" y="447642"/>
                  </a:lnTo>
                  <a:lnTo>
                    <a:pt x="5059040" y="447208"/>
                  </a:lnTo>
                  <a:lnTo>
                    <a:pt x="5069897" y="446767"/>
                  </a:lnTo>
                  <a:lnTo>
                    <a:pt x="5080753" y="446321"/>
                  </a:lnTo>
                  <a:lnTo>
                    <a:pt x="5091610" y="445868"/>
                  </a:lnTo>
                  <a:lnTo>
                    <a:pt x="5102466" y="445410"/>
                  </a:lnTo>
                  <a:lnTo>
                    <a:pt x="5113323" y="444946"/>
                  </a:lnTo>
                  <a:lnTo>
                    <a:pt x="5124179" y="444476"/>
                  </a:lnTo>
                  <a:lnTo>
                    <a:pt x="5135036" y="444000"/>
                  </a:lnTo>
                  <a:lnTo>
                    <a:pt x="5145893" y="443517"/>
                  </a:lnTo>
                  <a:lnTo>
                    <a:pt x="5156749" y="443029"/>
                  </a:lnTo>
                  <a:lnTo>
                    <a:pt x="5167606" y="442534"/>
                  </a:lnTo>
                  <a:lnTo>
                    <a:pt x="5178462" y="442033"/>
                  </a:lnTo>
                  <a:lnTo>
                    <a:pt x="5189319" y="441526"/>
                  </a:lnTo>
                  <a:lnTo>
                    <a:pt x="5200175" y="441012"/>
                  </a:lnTo>
                  <a:lnTo>
                    <a:pt x="5211032" y="440492"/>
                  </a:lnTo>
                  <a:lnTo>
                    <a:pt x="5221888" y="439966"/>
                  </a:lnTo>
                  <a:lnTo>
                    <a:pt x="5232745" y="439433"/>
                  </a:lnTo>
                  <a:lnTo>
                    <a:pt x="5243602" y="438893"/>
                  </a:lnTo>
                  <a:lnTo>
                    <a:pt x="5254458" y="438347"/>
                  </a:lnTo>
                  <a:lnTo>
                    <a:pt x="5265315" y="437794"/>
                  </a:lnTo>
                  <a:lnTo>
                    <a:pt x="5276165" y="437234"/>
                  </a:lnTo>
                  <a:lnTo>
                    <a:pt x="5287021" y="436667"/>
                  </a:lnTo>
                  <a:lnTo>
                    <a:pt x="5297878" y="436094"/>
                  </a:lnTo>
                  <a:lnTo>
                    <a:pt x="5308734" y="435514"/>
                  </a:lnTo>
                  <a:lnTo>
                    <a:pt x="5319591" y="434927"/>
                  </a:lnTo>
                  <a:lnTo>
                    <a:pt x="5330447" y="434332"/>
                  </a:lnTo>
                  <a:lnTo>
                    <a:pt x="5341304" y="433731"/>
                  </a:lnTo>
                  <a:lnTo>
                    <a:pt x="5352160" y="433123"/>
                  </a:lnTo>
                  <a:lnTo>
                    <a:pt x="5363017" y="432507"/>
                  </a:lnTo>
                  <a:lnTo>
                    <a:pt x="5373874" y="431885"/>
                  </a:lnTo>
                  <a:lnTo>
                    <a:pt x="5384730" y="431255"/>
                  </a:lnTo>
                  <a:lnTo>
                    <a:pt x="5395587" y="430617"/>
                  </a:lnTo>
                  <a:lnTo>
                    <a:pt x="5406443" y="429973"/>
                  </a:lnTo>
                  <a:lnTo>
                    <a:pt x="5417300" y="429321"/>
                  </a:lnTo>
                  <a:lnTo>
                    <a:pt x="5428156" y="428661"/>
                  </a:lnTo>
                  <a:lnTo>
                    <a:pt x="5439013" y="427994"/>
                  </a:lnTo>
                  <a:lnTo>
                    <a:pt x="5449869" y="427320"/>
                  </a:lnTo>
                  <a:lnTo>
                    <a:pt x="5460726" y="426637"/>
                  </a:lnTo>
                  <a:lnTo>
                    <a:pt x="5471582" y="425947"/>
                  </a:lnTo>
                  <a:lnTo>
                    <a:pt x="5482439" y="425250"/>
                  </a:lnTo>
                  <a:lnTo>
                    <a:pt x="5493296" y="424545"/>
                  </a:lnTo>
                  <a:lnTo>
                    <a:pt x="5504152" y="423832"/>
                  </a:lnTo>
                  <a:lnTo>
                    <a:pt x="5515009" y="423111"/>
                  </a:lnTo>
                  <a:lnTo>
                    <a:pt x="5525865" y="422382"/>
                  </a:lnTo>
                  <a:lnTo>
                    <a:pt x="5536722" y="421645"/>
                  </a:lnTo>
                  <a:lnTo>
                    <a:pt x="5547578" y="420900"/>
                  </a:lnTo>
                  <a:lnTo>
                    <a:pt x="5558435" y="420148"/>
                  </a:lnTo>
                  <a:lnTo>
                    <a:pt x="5569285" y="419387"/>
                  </a:lnTo>
                  <a:lnTo>
                    <a:pt x="5580141" y="418618"/>
                  </a:lnTo>
                  <a:lnTo>
                    <a:pt x="5590998" y="417841"/>
                  </a:lnTo>
                  <a:lnTo>
                    <a:pt x="5601854" y="417056"/>
                  </a:lnTo>
                  <a:lnTo>
                    <a:pt x="5612711" y="416263"/>
                  </a:lnTo>
                  <a:lnTo>
                    <a:pt x="5623568" y="415460"/>
                  </a:lnTo>
                  <a:lnTo>
                    <a:pt x="5634424" y="414651"/>
                  </a:lnTo>
                  <a:lnTo>
                    <a:pt x="5645281" y="413832"/>
                  </a:lnTo>
                  <a:lnTo>
                    <a:pt x="5656137" y="413005"/>
                  </a:lnTo>
                  <a:lnTo>
                    <a:pt x="5666994" y="412170"/>
                  </a:lnTo>
                  <a:lnTo>
                    <a:pt x="5677850" y="411326"/>
                  </a:lnTo>
                  <a:lnTo>
                    <a:pt x="5688707" y="410474"/>
                  </a:lnTo>
                  <a:lnTo>
                    <a:pt x="5699563" y="409613"/>
                  </a:lnTo>
                  <a:lnTo>
                    <a:pt x="5710420" y="408743"/>
                  </a:lnTo>
                  <a:lnTo>
                    <a:pt x="5721277" y="407865"/>
                  </a:lnTo>
                  <a:lnTo>
                    <a:pt x="5732133" y="406978"/>
                  </a:lnTo>
                  <a:lnTo>
                    <a:pt x="5742990" y="406083"/>
                  </a:lnTo>
                  <a:lnTo>
                    <a:pt x="5753846" y="405178"/>
                  </a:lnTo>
                  <a:lnTo>
                    <a:pt x="5764703" y="404265"/>
                  </a:lnTo>
                  <a:lnTo>
                    <a:pt x="5775559" y="403343"/>
                  </a:lnTo>
                  <a:lnTo>
                    <a:pt x="5786416" y="402413"/>
                  </a:lnTo>
                  <a:lnTo>
                    <a:pt x="5797272" y="401473"/>
                  </a:lnTo>
                  <a:lnTo>
                    <a:pt x="5808129" y="400525"/>
                  </a:lnTo>
                  <a:lnTo>
                    <a:pt x="5818986" y="399567"/>
                  </a:lnTo>
                  <a:lnTo>
                    <a:pt x="5829842" y="398601"/>
                  </a:lnTo>
                  <a:lnTo>
                    <a:pt x="5840699" y="397626"/>
                  </a:lnTo>
                  <a:lnTo>
                    <a:pt x="5851555" y="396640"/>
                  </a:lnTo>
                  <a:lnTo>
                    <a:pt x="5862412" y="395647"/>
                  </a:lnTo>
                  <a:lnTo>
                    <a:pt x="5873268" y="394645"/>
                  </a:lnTo>
                  <a:lnTo>
                    <a:pt x="5884118" y="393633"/>
                  </a:lnTo>
                  <a:lnTo>
                    <a:pt x="5894975" y="392612"/>
                  </a:lnTo>
                  <a:lnTo>
                    <a:pt x="5905831" y="391582"/>
                  </a:lnTo>
                  <a:lnTo>
                    <a:pt x="5916688" y="390543"/>
                  </a:lnTo>
                  <a:lnTo>
                    <a:pt x="5927544" y="389495"/>
                  </a:lnTo>
                  <a:lnTo>
                    <a:pt x="5938401" y="388437"/>
                  </a:lnTo>
                  <a:lnTo>
                    <a:pt x="5949258" y="387370"/>
                  </a:lnTo>
                  <a:lnTo>
                    <a:pt x="5960114" y="386294"/>
                  </a:lnTo>
                  <a:lnTo>
                    <a:pt x="5970971" y="385208"/>
                  </a:lnTo>
                  <a:lnTo>
                    <a:pt x="5981827" y="384113"/>
                  </a:lnTo>
                  <a:lnTo>
                    <a:pt x="5992684" y="383010"/>
                  </a:lnTo>
                  <a:lnTo>
                    <a:pt x="6003540" y="381896"/>
                  </a:lnTo>
                  <a:lnTo>
                    <a:pt x="6014397" y="380773"/>
                  </a:lnTo>
                  <a:lnTo>
                    <a:pt x="6025253" y="379642"/>
                  </a:lnTo>
                  <a:lnTo>
                    <a:pt x="6036110" y="378500"/>
                  </a:lnTo>
                  <a:lnTo>
                    <a:pt x="6046966" y="377349"/>
                  </a:lnTo>
                  <a:lnTo>
                    <a:pt x="6057823" y="376189"/>
                  </a:lnTo>
                  <a:lnTo>
                    <a:pt x="6068680" y="375020"/>
                  </a:lnTo>
                  <a:lnTo>
                    <a:pt x="6079536" y="373841"/>
                  </a:lnTo>
                  <a:lnTo>
                    <a:pt x="6090393" y="372652"/>
                  </a:lnTo>
                  <a:lnTo>
                    <a:pt x="6101249" y="371455"/>
                  </a:lnTo>
                  <a:lnTo>
                    <a:pt x="6112106" y="370247"/>
                  </a:lnTo>
                  <a:lnTo>
                    <a:pt x="6122962" y="369031"/>
                  </a:lnTo>
                  <a:lnTo>
                    <a:pt x="6133819" y="367805"/>
                  </a:lnTo>
                  <a:lnTo>
                    <a:pt x="6144675" y="366570"/>
                  </a:lnTo>
                  <a:lnTo>
                    <a:pt x="6155532" y="365325"/>
                  </a:lnTo>
                  <a:lnTo>
                    <a:pt x="6166389" y="364070"/>
                  </a:lnTo>
                  <a:lnTo>
                    <a:pt x="6177245" y="362807"/>
                  </a:lnTo>
                  <a:lnTo>
                    <a:pt x="6188095" y="361534"/>
                  </a:lnTo>
                  <a:lnTo>
                    <a:pt x="6198952" y="360251"/>
                  </a:lnTo>
                  <a:lnTo>
                    <a:pt x="6209808" y="358959"/>
                  </a:lnTo>
                  <a:lnTo>
                    <a:pt x="6220665" y="357658"/>
                  </a:lnTo>
                  <a:lnTo>
                    <a:pt x="6231521" y="356347"/>
                  </a:lnTo>
                  <a:lnTo>
                    <a:pt x="6242378" y="355028"/>
                  </a:lnTo>
                  <a:lnTo>
                    <a:pt x="6253234" y="353698"/>
                  </a:lnTo>
                  <a:lnTo>
                    <a:pt x="6264091" y="352360"/>
                  </a:lnTo>
                  <a:lnTo>
                    <a:pt x="6274947" y="351012"/>
                  </a:lnTo>
                  <a:lnTo>
                    <a:pt x="6285804" y="349655"/>
                  </a:lnTo>
                  <a:lnTo>
                    <a:pt x="6296661" y="348288"/>
                  </a:lnTo>
                  <a:lnTo>
                    <a:pt x="6307517" y="346912"/>
                  </a:lnTo>
                  <a:lnTo>
                    <a:pt x="6318374" y="345527"/>
                  </a:lnTo>
                  <a:lnTo>
                    <a:pt x="6329230" y="344134"/>
                  </a:lnTo>
                  <a:lnTo>
                    <a:pt x="6340087" y="342730"/>
                  </a:lnTo>
                  <a:lnTo>
                    <a:pt x="6350943" y="341318"/>
                  </a:lnTo>
                  <a:lnTo>
                    <a:pt x="6361800" y="339896"/>
                  </a:lnTo>
                  <a:lnTo>
                    <a:pt x="6372656" y="338465"/>
                  </a:lnTo>
                  <a:lnTo>
                    <a:pt x="6383513" y="337026"/>
                  </a:lnTo>
                  <a:lnTo>
                    <a:pt x="6394370" y="335577"/>
                  </a:lnTo>
                  <a:lnTo>
                    <a:pt x="6405226" y="334119"/>
                  </a:lnTo>
                  <a:lnTo>
                    <a:pt x="6416083" y="332652"/>
                  </a:lnTo>
                  <a:lnTo>
                    <a:pt x="6426939" y="331177"/>
                  </a:lnTo>
                  <a:lnTo>
                    <a:pt x="6437796" y="329692"/>
                  </a:lnTo>
                  <a:lnTo>
                    <a:pt x="6448652" y="328199"/>
                  </a:lnTo>
                  <a:lnTo>
                    <a:pt x="6459509" y="326697"/>
                  </a:lnTo>
                  <a:lnTo>
                    <a:pt x="6470365" y="325186"/>
                  </a:lnTo>
                  <a:lnTo>
                    <a:pt x="6481215" y="323666"/>
                  </a:lnTo>
                  <a:lnTo>
                    <a:pt x="6492072" y="322138"/>
                  </a:lnTo>
                  <a:lnTo>
                    <a:pt x="6502928" y="320601"/>
                  </a:lnTo>
                  <a:lnTo>
                    <a:pt x="6513785" y="319056"/>
                  </a:lnTo>
                  <a:lnTo>
                    <a:pt x="6524642" y="317502"/>
                  </a:lnTo>
                  <a:lnTo>
                    <a:pt x="6535498" y="315939"/>
                  </a:lnTo>
                  <a:lnTo>
                    <a:pt x="6546355" y="314368"/>
                  </a:lnTo>
                  <a:lnTo>
                    <a:pt x="6557211" y="312789"/>
                  </a:lnTo>
                  <a:lnTo>
                    <a:pt x="6568068" y="311202"/>
                  </a:lnTo>
                  <a:lnTo>
                    <a:pt x="6578924" y="309606"/>
                  </a:lnTo>
                  <a:lnTo>
                    <a:pt x="6589781" y="308002"/>
                  </a:lnTo>
                  <a:lnTo>
                    <a:pt x="6600637" y="306390"/>
                  </a:lnTo>
                  <a:lnTo>
                    <a:pt x="6611494" y="304770"/>
                  </a:lnTo>
                  <a:lnTo>
                    <a:pt x="6622351" y="303143"/>
                  </a:lnTo>
                  <a:lnTo>
                    <a:pt x="6633207" y="301507"/>
                  </a:lnTo>
                  <a:lnTo>
                    <a:pt x="6644064" y="299863"/>
                  </a:lnTo>
                  <a:lnTo>
                    <a:pt x="6654920" y="298211"/>
                  </a:lnTo>
                  <a:lnTo>
                    <a:pt x="6665777" y="296552"/>
                  </a:lnTo>
                  <a:lnTo>
                    <a:pt x="6676633" y="294886"/>
                  </a:lnTo>
                  <a:lnTo>
                    <a:pt x="6687490" y="293212"/>
                  </a:lnTo>
                  <a:lnTo>
                    <a:pt x="6698346" y="291530"/>
                  </a:lnTo>
                  <a:lnTo>
                    <a:pt x="6709203" y="289841"/>
                  </a:lnTo>
                  <a:lnTo>
                    <a:pt x="6720059" y="288145"/>
                  </a:lnTo>
                  <a:lnTo>
                    <a:pt x="6730916" y="286441"/>
                  </a:lnTo>
                  <a:lnTo>
                    <a:pt x="6741773" y="284730"/>
                  </a:lnTo>
                  <a:lnTo>
                    <a:pt x="6752629" y="283013"/>
                  </a:lnTo>
                  <a:lnTo>
                    <a:pt x="6763486" y="281288"/>
                  </a:lnTo>
                  <a:lnTo>
                    <a:pt x="6774342" y="279557"/>
                  </a:lnTo>
                  <a:lnTo>
                    <a:pt x="6785192" y="277819"/>
                  </a:lnTo>
                  <a:lnTo>
                    <a:pt x="6796049" y="276074"/>
                  </a:lnTo>
                  <a:lnTo>
                    <a:pt x="6806905" y="274322"/>
                  </a:lnTo>
                  <a:lnTo>
                    <a:pt x="6817762" y="272565"/>
                  </a:lnTo>
                  <a:lnTo>
                    <a:pt x="6828618" y="270801"/>
                  </a:lnTo>
                  <a:lnTo>
                    <a:pt x="6839475" y="269030"/>
                  </a:lnTo>
                  <a:lnTo>
                    <a:pt x="6850331" y="267253"/>
                  </a:lnTo>
                  <a:lnTo>
                    <a:pt x="6861188" y="265471"/>
                  </a:lnTo>
                  <a:lnTo>
                    <a:pt x="6872045" y="263683"/>
                  </a:lnTo>
                  <a:lnTo>
                    <a:pt x="6882901" y="261888"/>
                  </a:lnTo>
                  <a:lnTo>
                    <a:pt x="6893778" y="260088"/>
                  </a:lnTo>
                  <a:lnTo>
                    <a:pt x="6904607" y="258282"/>
                  </a:lnTo>
                  <a:lnTo>
                    <a:pt x="6915505" y="256471"/>
                  </a:lnTo>
                  <a:lnTo>
                    <a:pt x="6926334" y="254655"/>
                  </a:lnTo>
                  <a:lnTo>
                    <a:pt x="6937163" y="252833"/>
                  </a:lnTo>
                  <a:lnTo>
                    <a:pt x="6948061" y="251006"/>
                  </a:lnTo>
                  <a:lnTo>
                    <a:pt x="6958890" y="249174"/>
                  </a:lnTo>
                  <a:lnTo>
                    <a:pt x="6969719" y="247337"/>
                  </a:lnTo>
                  <a:lnTo>
                    <a:pt x="6980617" y="245495"/>
                  </a:lnTo>
                  <a:lnTo>
                    <a:pt x="6991446" y="243649"/>
                  </a:lnTo>
                  <a:lnTo>
                    <a:pt x="7002344" y="241798"/>
                  </a:lnTo>
                  <a:lnTo>
                    <a:pt x="7013173" y="239943"/>
                  </a:lnTo>
                  <a:lnTo>
                    <a:pt x="7024002" y="238084"/>
                  </a:lnTo>
                  <a:lnTo>
                    <a:pt x="7034900" y="236220"/>
                  </a:lnTo>
                  <a:lnTo>
                    <a:pt x="7045729" y="234352"/>
                  </a:lnTo>
                  <a:lnTo>
                    <a:pt x="7056627" y="232481"/>
                  </a:lnTo>
                  <a:lnTo>
                    <a:pt x="7067455" y="230606"/>
                  </a:lnTo>
                  <a:lnTo>
                    <a:pt x="7078285" y="228727"/>
                  </a:lnTo>
                  <a:lnTo>
                    <a:pt x="7089182" y="226845"/>
                  </a:lnTo>
                  <a:lnTo>
                    <a:pt x="7100012" y="224959"/>
                  </a:lnTo>
                  <a:lnTo>
                    <a:pt x="7110909" y="223071"/>
                  </a:lnTo>
                  <a:lnTo>
                    <a:pt x="7121739" y="221179"/>
                  </a:lnTo>
                  <a:lnTo>
                    <a:pt x="7132567" y="219285"/>
                  </a:lnTo>
                  <a:lnTo>
                    <a:pt x="7143466" y="217387"/>
                  </a:lnTo>
                  <a:lnTo>
                    <a:pt x="7154294" y="215488"/>
                  </a:lnTo>
                  <a:lnTo>
                    <a:pt x="7165193" y="213586"/>
                  </a:lnTo>
                  <a:lnTo>
                    <a:pt x="7176021" y="211681"/>
                  </a:lnTo>
                  <a:lnTo>
                    <a:pt x="7186850" y="209774"/>
                  </a:lnTo>
                  <a:lnTo>
                    <a:pt x="7197748" y="207866"/>
                  </a:lnTo>
                  <a:lnTo>
                    <a:pt x="7208577" y="205955"/>
                  </a:lnTo>
                  <a:lnTo>
                    <a:pt x="7219475" y="204043"/>
                  </a:lnTo>
                  <a:lnTo>
                    <a:pt x="7230304" y="202130"/>
                  </a:lnTo>
                  <a:lnTo>
                    <a:pt x="7241133" y="200215"/>
                  </a:lnTo>
                  <a:lnTo>
                    <a:pt x="7252031" y="198299"/>
                  </a:lnTo>
                  <a:lnTo>
                    <a:pt x="7262860" y="196382"/>
                  </a:lnTo>
                  <a:lnTo>
                    <a:pt x="7273758" y="194464"/>
                  </a:lnTo>
                  <a:lnTo>
                    <a:pt x="7284587" y="192546"/>
                  </a:lnTo>
                  <a:lnTo>
                    <a:pt x="7295416" y="190627"/>
                  </a:lnTo>
                  <a:lnTo>
                    <a:pt x="7306314" y="188707"/>
                  </a:lnTo>
                  <a:lnTo>
                    <a:pt x="7317143" y="186788"/>
                  </a:lnTo>
                  <a:lnTo>
                    <a:pt x="7328041" y="184868"/>
                  </a:lnTo>
                  <a:lnTo>
                    <a:pt x="7338869" y="182949"/>
                  </a:lnTo>
                  <a:lnTo>
                    <a:pt x="7349698" y="181030"/>
                  </a:lnTo>
                  <a:lnTo>
                    <a:pt x="7360596" y="179112"/>
                  </a:lnTo>
                  <a:lnTo>
                    <a:pt x="7371425" y="177194"/>
                  </a:lnTo>
                  <a:lnTo>
                    <a:pt x="7382323" y="175277"/>
                  </a:lnTo>
                  <a:lnTo>
                    <a:pt x="7393152" y="173361"/>
                  </a:lnTo>
                  <a:lnTo>
                    <a:pt x="7403981" y="171446"/>
                  </a:lnTo>
                  <a:lnTo>
                    <a:pt x="7414880" y="169533"/>
                  </a:lnTo>
                  <a:lnTo>
                    <a:pt x="7425708" y="167621"/>
                  </a:lnTo>
                  <a:lnTo>
                    <a:pt x="7436607" y="165711"/>
                  </a:lnTo>
                  <a:lnTo>
                    <a:pt x="7447435" y="163803"/>
                  </a:lnTo>
                  <a:lnTo>
                    <a:pt x="7458264" y="161897"/>
                  </a:lnTo>
                  <a:lnTo>
                    <a:pt x="7469162" y="159994"/>
                  </a:lnTo>
                  <a:lnTo>
                    <a:pt x="7479991" y="158093"/>
                  </a:lnTo>
                  <a:lnTo>
                    <a:pt x="7490889" y="156194"/>
                  </a:lnTo>
                  <a:lnTo>
                    <a:pt x="7501718" y="154299"/>
                  </a:lnTo>
                  <a:lnTo>
                    <a:pt x="7512547" y="152406"/>
                  </a:lnTo>
                  <a:lnTo>
                    <a:pt x="7523445" y="150517"/>
                  </a:lnTo>
                  <a:lnTo>
                    <a:pt x="7534274" y="148632"/>
                  </a:lnTo>
                  <a:lnTo>
                    <a:pt x="7545103" y="146749"/>
                  </a:lnTo>
                  <a:lnTo>
                    <a:pt x="7556001" y="144871"/>
                  </a:lnTo>
                  <a:lnTo>
                    <a:pt x="7566830" y="142996"/>
                  </a:lnTo>
                  <a:lnTo>
                    <a:pt x="7577728" y="141126"/>
                  </a:lnTo>
                  <a:lnTo>
                    <a:pt x="7588557" y="139260"/>
                  </a:lnTo>
                  <a:lnTo>
                    <a:pt x="7599385" y="137399"/>
                  </a:lnTo>
                  <a:lnTo>
                    <a:pt x="7610284" y="135542"/>
                  </a:lnTo>
                  <a:lnTo>
                    <a:pt x="7621112" y="133690"/>
                  </a:lnTo>
                  <a:lnTo>
                    <a:pt x="7632011" y="131844"/>
                  </a:lnTo>
                  <a:lnTo>
                    <a:pt x="7642839" y="130003"/>
                  </a:lnTo>
                  <a:lnTo>
                    <a:pt x="7653669" y="128167"/>
                  </a:lnTo>
                  <a:lnTo>
                    <a:pt x="7664566" y="126337"/>
                  </a:lnTo>
                  <a:lnTo>
                    <a:pt x="7675396" y="124513"/>
                  </a:lnTo>
                  <a:lnTo>
                    <a:pt x="7686293" y="122695"/>
                  </a:lnTo>
                  <a:lnTo>
                    <a:pt x="7697123" y="120883"/>
                  </a:lnTo>
                  <a:lnTo>
                    <a:pt x="7707951" y="119078"/>
                  </a:lnTo>
                  <a:lnTo>
                    <a:pt x="7718850" y="117279"/>
                  </a:lnTo>
                  <a:lnTo>
                    <a:pt x="7729678" y="115488"/>
                  </a:lnTo>
                  <a:lnTo>
                    <a:pt x="7740577" y="113703"/>
                  </a:lnTo>
                  <a:lnTo>
                    <a:pt x="7751405" y="111925"/>
                  </a:lnTo>
                  <a:lnTo>
                    <a:pt x="7762234" y="110156"/>
                  </a:lnTo>
                  <a:lnTo>
                    <a:pt x="7773132" y="108393"/>
                  </a:lnTo>
                  <a:lnTo>
                    <a:pt x="7783961" y="106639"/>
                  </a:lnTo>
                  <a:lnTo>
                    <a:pt x="7794859" y="104893"/>
                  </a:lnTo>
                  <a:lnTo>
                    <a:pt x="7805687" y="103155"/>
                  </a:lnTo>
                  <a:lnTo>
                    <a:pt x="7816517" y="101425"/>
                  </a:lnTo>
                  <a:lnTo>
                    <a:pt x="7827415" y="99703"/>
                  </a:lnTo>
                  <a:lnTo>
                    <a:pt x="7838244" y="97991"/>
                  </a:lnTo>
                  <a:lnTo>
                    <a:pt x="7849142" y="96288"/>
                  </a:lnTo>
                  <a:lnTo>
                    <a:pt x="7859971" y="94594"/>
                  </a:lnTo>
                  <a:lnTo>
                    <a:pt x="7870799" y="92909"/>
                  </a:lnTo>
                  <a:lnTo>
                    <a:pt x="7881698" y="91234"/>
                  </a:lnTo>
                  <a:lnTo>
                    <a:pt x="7892526" y="89569"/>
                  </a:lnTo>
                  <a:lnTo>
                    <a:pt x="7903425" y="87913"/>
                  </a:lnTo>
                  <a:lnTo>
                    <a:pt x="7914253" y="86268"/>
                  </a:lnTo>
                  <a:lnTo>
                    <a:pt x="7925082" y="84633"/>
                  </a:lnTo>
                  <a:lnTo>
                    <a:pt x="7935980" y="83008"/>
                  </a:lnTo>
                  <a:lnTo>
                    <a:pt x="7946809" y="81395"/>
                  </a:lnTo>
                  <a:lnTo>
                    <a:pt x="7957707" y="79792"/>
                  </a:lnTo>
                  <a:lnTo>
                    <a:pt x="7968536" y="78201"/>
                  </a:lnTo>
                  <a:lnTo>
                    <a:pt x="7979365" y="76620"/>
                  </a:lnTo>
                  <a:lnTo>
                    <a:pt x="7990264" y="75051"/>
                  </a:lnTo>
                  <a:lnTo>
                    <a:pt x="8001092" y="73494"/>
                  </a:lnTo>
                  <a:lnTo>
                    <a:pt x="8011991" y="71949"/>
                  </a:lnTo>
                  <a:lnTo>
                    <a:pt x="8022819" y="70415"/>
                  </a:lnTo>
                  <a:lnTo>
                    <a:pt x="8033648" y="68894"/>
                  </a:lnTo>
                  <a:lnTo>
                    <a:pt x="8044546" y="67385"/>
                  </a:lnTo>
                  <a:lnTo>
                    <a:pt x="8055375" y="65889"/>
                  </a:lnTo>
                  <a:lnTo>
                    <a:pt x="8066273" y="64405"/>
                  </a:lnTo>
                  <a:lnTo>
                    <a:pt x="8077102" y="62934"/>
                  </a:lnTo>
                  <a:lnTo>
                    <a:pt x="8087931" y="61477"/>
                  </a:lnTo>
                  <a:lnTo>
                    <a:pt x="8098829" y="60033"/>
                  </a:lnTo>
                  <a:lnTo>
                    <a:pt x="8109658" y="58602"/>
                  </a:lnTo>
                  <a:lnTo>
                    <a:pt x="8120556" y="57185"/>
                  </a:lnTo>
                  <a:lnTo>
                    <a:pt x="8131385" y="55781"/>
                  </a:lnTo>
                  <a:lnTo>
                    <a:pt x="8142214" y="54391"/>
                  </a:lnTo>
                  <a:lnTo>
                    <a:pt x="8153112" y="53016"/>
                  </a:lnTo>
                  <a:lnTo>
                    <a:pt x="8163941" y="51655"/>
                  </a:lnTo>
                  <a:lnTo>
                    <a:pt x="8174769" y="50309"/>
                  </a:lnTo>
                  <a:lnTo>
                    <a:pt x="8185668" y="48977"/>
                  </a:lnTo>
                  <a:lnTo>
                    <a:pt x="8196496" y="47659"/>
                  </a:lnTo>
                  <a:lnTo>
                    <a:pt x="8207395" y="46358"/>
                  </a:lnTo>
                  <a:lnTo>
                    <a:pt x="8218223" y="45070"/>
                  </a:lnTo>
                  <a:lnTo>
                    <a:pt x="8229053" y="43799"/>
                  </a:lnTo>
                  <a:lnTo>
                    <a:pt x="8239950" y="42543"/>
                  </a:lnTo>
                  <a:lnTo>
                    <a:pt x="8250780" y="41302"/>
                  </a:lnTo>
                  <a:lnTo>
                    <a:pt x="8261677" y="40077"/>
                  </a:lnTo>
                  <a:lnTo>
                    <a:pt x="8272506" y="38868"/>
                  </a:lnTo>
                  <a:lnTo>
                    <a:pt x="8283335" y="37675"/>
                  </a:lnTo>
                  <a:lnTo>
                    <a:pt x="8294233" y="36498"/>
                  </a:lnTo>
                  <a:lnTo>
                    <a:pt x="8305062" y="35338"/>
                  </a:lnTo>
                  <a:lnTo>
                    <a:pt x="8315960" y="34194"/>
                  </a:lnTo>
                  <a:lnTo>
                    <a:pt x="8326789" y="33067"/>
                  </a:lnTo>
                  <a:lnTo>
                    <a:pt x="8337617" y="31957"/>
                  </a:lnTo>
                  <a:lnTo>
                    <a:pt x="8348516" y="30863"/>
                  </a:lnTo>
                  <a:lnTo>
                    <a:pt x="8359344" y="29786"/>
                  </a:lnTo>
                  <a:lnTo>
                    <a:pt x="8370243" y="28727"/>
                  </a:lnTo>
                  <a:lnTo>
                    <a:pt x="8381071" y="27685"/>
                  </a:lnTo>
                  <a:lnTo>
                    <a:pt x="8391900" y="26661"/>
                  </a:lnTo>
                  <a:lnTo>
                    <a:pt x="8402798" y="25654"/>
                  </a:lnTo>
                  <a:lnTo>
                    <a:pt x="8413627" y="24665"/>
                  </a:lnTo>
                  <a:lnTo>
                    <a:pt x="8424525" y="23694"/>
                  </a:lnTo>
                  <a:lnTo>
                    <a:pt x="8435355" y="22741"/>
                  </a:lnTo>
                  <a:lnTo>
                    <a:pt x="8446183" y="21805"/>
                  </a:lnTo>
                  <a:lnTo>
                    <a:pt x="8457082" y="20889"/>
                  </a:lnTo>
                  <a:lnTo>
                    <a:pt x="8467910" y="19990"/>
                  </a:lnTo>
                  <a:lnTo>
                    <a:pt x="8478809" y="19110"/>
                  </a:lnTo>
                  <a:lnTo>
                    <a:pt x="8489637" y="18249"/>
                  </a:lnTo>
                  <a:lnTo>
                    <a:pt x="8500466" y="17406"/>
                  </a:lnTo>
                  <a:lnTo>
                    <a:pt x="8511364" y="16583"/>
                  </a:lnTo>
                  <a:lnTo>
                    <a:pt x="8522193" y="15777"/>
                  </a:lnTo>
                  <a:lnTo>
                    <a:pt x="8533091" y="14991"/>
                  </a:lnTo>
                  <a:lnTo>
                    <a:pt x="8543920" y="14225"/>
                  </a:lnTo>
                  <a:lnTo>
                    <a:pt x="8554749" y="13477"/>
                  </a:lnTo>
                  <a:lnTo>
                    <a:pt x="8565647" y="12749"/>
                  </a:lnTo>
                  <a:lnTo>
                    <a:pt x="8576476" y="12040"/>
                  </a:lnTo>
                  <a:lnTo>
                    <a:pt x="8587374" y="11350"/>
                  </a:lnTo>
                  <a:lnTo>
                    <a:pt x="8598203" y="10680"/>
                  </a:lnTo>
                  <a:lnTo>
                    <a:pt x="8609032" y="10031"/>
                  </a:lnTo>
                  <a:lnTo>
                    <a:pt x="8619930" y="9400"/>
                  </a:lnTo>
                  <a:lnTo>
                    <a:pt x="8630759" y="8789"/>
                  </a:lnTo>
                  <a:lnTo>
                    <a:pt x="8641657" y="8199"/>
                  </a:lnTo>
                  <a:lnTo>
                    <a:pt x="8652486" y="7628"/>
                  </a:lnTo>
                  <a:lnTo>
                    <a:pt x="8663314" y="7078"/>
                  </a:lnTo>
                  <a:lnTo>
                    <a:pt x="8674213" y="6548"/>
                  </a:lnTo>
                  <a:lnTo>
                    <a:pt x="8685041" y="6038"/>
                  </a:lnTo>
                  <a:lnTo>
                    <a:pt x="8695939" y="5548"/>
                  </a:lnTo>
                  <a:lnTo>
                    <a:pt x="8706768" y="5078"/>
                  </a:lnTo>
                  <a:lnTo>
                    <a:pt x="8717598" y="4630"/>
                  </a:lnTo>
                  <a:lnTo>
                    <a:pt x="8728495" y="4201"/>
                  </a:lnTo>
                  <a:lnTo>
                    <a:pt x="8739324" y="3793"/>
                  </a:lnTo>
                  <a:lnTo>
                    <a:pt x="8750222" y="3406"/>
                  </a:lnTo>
                  <a:lnTo>
                    <a:pt x="8761051" y="3039"/>
                  </a:lnTo>
                  <a:lnTo>
                    <a:pt x="8771880" y="2693"/>
                  </a:lnTo>
                  <a:lnTo>
                    <a:pt x="8782778" y="2368"/>
                  </a:lnTo>
                  <a:lnTo>
                    <a:pt x="8793607" y="2063"/>
                  </a:lnTo>
                  <a:lnTo>
                    <a:pt x="8804435" y="1780"/>
                  </a:lnTo>
                  <a:lnTo>
                    <a:pt x="8815334" y="1517"/>
                  </a:lnTo>
                  <a:lnTo>
                    <a:pt x="8826162" y="1275"/>
                  </a:lnTo>
                  <a:lnTo>
                    <a:pt x="8837061" y="1054"/>
                  </a:lnTo>
                  <a:lnTo>
                    <a:pt x="8847890" y="853"/>
                  </a:lnTo>
                  <a:lnTo>
                    <a:pt x="8858719" y="675"/>
                  </a:lnTo>
                  <a:lnTo>
                    <a:pt x="8869617" y="516"/>
                  </a:lnTo>
                  <a:lnTo>
                    <a:pt x="8880446" y="380"/>
                  </a:lnTo>
                  <a:lnTo>
                    <a:pt x="8891344" y="264"/>
                  </a:lnTo>
                  <a:lnTo>
                    <a:pt x="8902173" y="169"/>
                  </a:lnTo>
                  <a:lnTo>
                    <a:pt x="8913001" y="95"/>
                  </a:lnTo>
                  <a:lnTo>
                    <a:pt x="8923900" y="42"/>
                  </a:lnTo>
                  <a:lnTo>
                    <a:pt x="8934728" y="10"/>
                  </a:lnTo>
                  <a:lnTo>
                    <a:pt x="8945627" y="0"/>
                  </a:lnTo>
                  <a:lnTo>
                    <a:pt x="8956455" y="10"/>
                  </a:lnTo>
                  <a:lnTo>
                    <a:pt x="8967284" y="42"/>
                  </a:lnTo>
                  <a:lnTo>
                    <a:pt x="8978182" y="95"/>
                  </a:lnTo>
                  <a:lnTo>
                    <a:pt x="8989011" y="169"/>
                  </a:lnTo>
                  <a:lnTo>
                    <a:pt x="8999909" y="264"/>
                  </a:lnTo>
                  <a:lnTo>
                    <a:pt x="9010739" y="380"/>
                  </a:lnTo>
                  <a:lnTo>
                    <a:pt x="9021567" y="516"/>
                  </a:lnTo>
                  <a:lnTo>
                    <a:pt x="9032466" y="675"/>
                  </a:lnTo>
                  <a:lnTo>
                    <a:pt x="9043294" y="853"/>
                  </a:lnTo>
                  <a:lnTo>
                    <a:pt x="9054193" y="1054"/>
                  </a:lnTo>
                  <a:lnTo>
                    <a:pt x="9065021" y="1275"/>
                  </a:lnTo>
                  <a:lnTo>
                    <a:pt x="9075850" y="1517"/>
                  </a:lnTo>
                  <a:lnTo>
                    <a:pt x="9086748" y="1780"/>
                  </a:lnTo>
                  <a:lnTo>
                    <a:pt x="9097577" y="2063"/>
                  </a:lnTo>
                  <a:lnTo>
                    <a:pt x="9108475" y="2368"/>
                  </a:lnTo>
                  <a:lnTo>
                    <a:pt x="9119304" y="2693"/>
                  </a:lnTo>
                  <a:lnTo>
                    <a:pt x="9130133" y="3039"/>
                  </a:lnTo>
                  <a:lnTo>
                    <a:pt x="9141031" y="3406"/>
                  </a:lnTo>
                  <a:lnTo>
                    <a:pt x="9151860" y="3793"/>
                  </a:lnTo>
                  <a:lnTo>
                    <a:pt x="9162757" y="4201"/>
                  </a:lnTo>
                  <a:lnTo>
                    <a:pt x="9173587" y="4630"/>
                  </a:lnTo>
                  <a:lnTo>
                    <a:pt x="9184416" y="5078"/>
                  </a:lnTo>
                  <a:lnTo>
                    <a:pt x="9195314" y="5548"/>
                  </a:lnTo>
                  <a:lnTo>
                    <a:pt x="9206142" y="6038"/>
                  </a:lnTo>
                  <a:lnTo>
                    <a:pt x="9217041" y="6548"/>
                  </a:lnTo>
                  <a:lnTo>
                    <a:pt x="9227869" y="7078"/>
                  </a:lnTo>
                  <a:lnTo>
                    <a:pt x="9238698" y="7628"/>
                  </a:lnTo>
                  <a:lnTo>
                    <a:pt x="9249596" y="8199"/>
                  </a:lnTo>
                  <a:lnTo>
                    <a:pt x="9260425" y="8789"/>
                  </a:lnTo>
                  <a:lnTo>
                    <a:pt x="9271323" y="9400"/>
                  </a:lnTo>
                  <a:lnTo>
                    <a:pt x="9282152" y="10031"/>
                  </a:lnTo>
                  <a:lnTo>
                    <a:pt x="9292981" y="10680"/>
                  </a:lnTo>
                  <a:lnTo>
                    <a:pt x="9303879" y="11350"/>
                  </a:lnTo>
                  <a:lnTo>
                    <a:pt x="9314708" y="12040"/>
                  </a:lnTo>
                  <a:lnTo>
                    <a:pt x="9325606" y="12749"/>
                  </a:lnTo>
                  <a:lnTo>
                    <a:pt x="9336435" y="13477"/>
                  </a:lnTo>
                  <a:lnTo>
                    <a:pt x="9347264" y="14225"/>
                  </a:lnTo>
                  <a:lnTo>
                    <a:pt x="9358162" y="14991"/>
                  </a:lnTo>
                  <a:lnTo>
                    <a:pt x="9368991" y="15777"/>
                  </a:lnTo>
                  <a:lnTo>
                    <a:pt x="9379819" y="16583"/>
                  </a:lnTo>
                  <a:lnTo>
                    <a:pt x="9390718" y="17406"/>
                  </a:lnTo>
                  <a:lnTo>
                    <a:pt x="9401546" y="18249"/>
                  </a:lnTo>
                  <a:lnTo>
                    <a:pt x="9412445" y="19110"/>
                  </a:lnTo>
                  <a:lnTo>
                    <a:pt x="9423274" y="19990"/>
                  </a:lnTo>
                  <a:lnTo>
                    <a:pt x="9434103" y="20889"/>
                  </a:lnTo>
                  <a:lnTo>
                    <a:pt x="9445001" y="21805"/>
                  </a:lnTo>
                  <a:lnTo>
                    <a:pt x="9455830" y="22741"/>
                  </a:lnTo>
                  <a:lnTo>
                    <a:pt x="9466728" y="23694"/>
                  </a:lnTo>
                  <a:lnTo>
                    <a:pt x="9477557" y="24665"/>
                  </a:lnTo>
                  <a:lnTo>
                    <a:pt x="9488385" y="25654"/>
                  </a:lnTo>
                  <a:lnTo>
                    <a:pt x="9499284" y="26661"/>
                  </a:lnTo>
                  <a:lnTo>
                    <a:pt x="9510112" y="27685"/>
                  </a:lnTo>
                  <a:lnTo>
                    <a:pt x="9521011" y="28727"/>
                  </a:lnTo>
                  <a:lnTo>
                    <a:pt x="9531839" y="29786"/>
                  </a:lnTo>
                  <a:lnTo>
                    <a:pt x="9542668" y="30863"/>
                  </a:lnTo>
                  <a:lnTo>
                    <a:pt x="9553566" y="31957"/>
                  </a:lnTo>
                  <a:lnTo>
                    <a:pt x="9564395" y="33067"/>
                  </a:lnTo>
                  <a:lnTo>
                    <a:pt x="9575293" y="34194"/>
                  </a:lnTo>
                  <a:lnTo>
                    <a:pt x="9586123" y="35338"/>
                  </a:lnTo>
                  <a:lnTo>
                    <a:pt x="9596951" y="36498"/>
                  </a:lnTo>
                  <a:lnTo>
                    <a:pt x="9607850" y="37675"/>
                  </a:lnTo>
                  <a:lnTo>
                    <a:pt x="9618678" y="38868"/>
                  </a:lnTo>
                  <a:lnTo>
                    <a:pt x="9629576" y="40077"/>
                  </a:lnTo>
                  <a:lnTo>
                    <a:pt x="9640405" y="41302"/>
                  </a:lnTo>
                  <a:lnTo>
                    <a:pt x="9651234" y="42543"/>
                  </a:lnTo>
                  <a:lnTo>
                    <a:pt x="9662132" y="43799"/>
                  </a:lnTo>
                  <a:lnTo>
                    <a:pt x="9672960" y="45070"/>
                  </a:lnTo>
                  <a:lnTo>
                    <a:pt x="9683859" y="46358"/>
                  </a:lnTo>
                  <a:lnTo>
                    <a:pt x="9694687" y="47659"/>
                  </a:lnTo>
                  <a:lnTo>
                    <a:pt x="9705517" y="48977"/>
                  </a:lnTo>
                  <a:lnTo>
                    <a:pt x="9716414" y="50309"/>
                  </a:lnTo>
                  <a:lnTo>
                    <a:pt x="9727244" y="51655"/>
                  </a:lnTo>
                  <a:lnTo>
                    <a:pt x="9738141" y="53016"/>
                  </a:lnTo>
                  <a:lnTo>
                    <a:pt x="9748971" y="54391"/>
                  </a:lnTo>
                  <a:lnTo>
                    <a:pt x="9759799" y="55781"/>
                  </a:lnTo>
                  <a:lnTo>
                    <a:pt x="9770698" y="57185"/>
                  </a:lnTo>
                  <a:lnTo>
                    <a:pt x="9781526" y="58602"/>
                  </a:lnTo>
                  <a:lnTo>
                    <a:pt x="9792425" y="60033"/>
                  </a:lnTo>
                  <a:lnTo>
                    <a:pt x="9803253" y="61477"/>
                  </a:lnTo>
                  <a:lnTo>
                    <a:pt x="9814082" y="62934"/>
                  </a:lnTo>
                  <a:lnTo>
                    <a:pt x="9824980" y="64405"/>
                  </a:lnTo>
                  <a:lnTo>
                    <a:pt x="9835809" y="65889"/>
                  </a:lnTo>
                  <a:lnTo>
                    <a:pt x="9846707" y="67385"/>
                  </a:lnTo>
                  <a:lnTo>
                    <a:pt x="9857536" y="68894"/>
                  </a:lnTo>
                  <a:lnTo>
                    <a:pt x="9868365" y="70415"/>
                  </a:lnTo>
                  <a:lnTo>
                    <a:pt x="9879263" y="71949"/>
                  </a:lnTo>
                  <a:lnTo>
                    <a:pt x="9890092" y="73494"/>
                  </a:lnTo>
                  <a:lnTo>
                    <a:pt x="9900990" y="75051"/>
                  </a:lnTo>
                  <a:lnTo>
                    <a:pt x="9911819" y="76620"/>
                  </a:lnTo>
                  <a:lnTo>
                    <a:pt x="9922648" y="78201"/>
                  </a:lnTo>
                  <a:lnTo>
                    <a:pt x="9933546" y="79792"/>
                  </a:lnTo>
                  <a:lnTo>
                    <a:pt x="9944375" y="81395"/>
                  </a:lnTo>
                  <a:lnTo>
                    <a:pt x="9955203" y="83008"/>
                  </a:lnTo>
                  <a:lnTo>
                    <a:pt x="9966102" y="84633"/>
                  </a:lnTo>
                  <a:lnTo>
                    <a:pt x="9976930" y="86268"/>
                  </a:lnTo>
                  <a:lnTo>
                    <a:pt x="9987829" y="87913"/>
                  </a:lnTo>
                  <a:lnTo>
                    <a:pt x="9998658" y="89569"/>
                  </a:lnTo>
                  <a:lnTo>
                    <a:pt x="10009487" y="91234"/>
                  </a:lnTo>
                  <a:lnTo>
                    <a:pt x="10020385" y="92909"/>
                  </a:lnTo>
                  <a:lnTo>
                    <a:pt x="10031214" y="94594"/>
                  </a:lnTo>
                  <a:lnTo>
                    <a:pt x="10042112" y="96288"/>
                  </a:lnTo>
                  <a:lnTo>
                    <a:pt x="10052941" y="97991"/>
                  </a:lnTo>
                  <a:lnTo>
                    <a:pt x="10063769" y="99703"/>
                  </a:lnTo>
                  <a:lnTo>
                    <a:pt x="10074668" y="101425"/>
                  </a:lnTo>
                  <a:lnTo>
                    <a:pt x="10085496" y="103155"/>
                  </a:lnTo>
                  <a:lnTo>
                    <a:pt x="10096394" y="104893"/>
                  </a:lnTo>
                  <a:lnTo>
                    <a:pt x="10107223" y="106639"/>
                  </a:lnTo>
                  <a:lnTo>
                    <a:pt x="10118052" y="108393"/>
                  </a:lnTo>
                  <a:lnTo>
                    <a:pt x="10128950" y="110156"/>
                  </a:lnTo>
                  <a:lnTo>
                    <a:pt x="10139779" y="111925"/>
                  </a:lnTo>
                  <a:lnTo>
                    <a:pt x="10150677" y="113703"/>
                  </a:lnTo>
                  <a:lnTo>
                    <a:pt x="10161506" y="115488"/>
                  </a:lnTo>
                  <a:lnTo>
                    <a:pt x="10172335" y="117279"/>
                  </a:lnTo>
                  <a:lnTo>
                    <a:pt x="10183233" y="119078"/>
                  </a:lnTo>
                  <a:lnTo>
                    <a:pt x="10194062" y="120883"/>
                  </a:lnTo>
                  <a:lnTo>
                    <a:pt x="10204960" y="122695"/>
                  </a:lnTo>
                  <a:lnTo>
                    <a:pt x="10215789" y="124513"/>
                  </a:lnTo>
                  <a:lnTo>
                    <a:pt x="10226617" y="126337"/>
                  </a:lnTo>
                  <a:lnTo>
                    <a:pt x="10237516" y="128167"/>
                  </a:lnTo>
                  <a:lnTo>
                    <a:pt x="10248344" y="130003"/>
                  </a:lnTo>
                  <a:lnTo>
                    <a:pt x="10259243" y="131844"/>
                  </a:lnTo>
                  <a:lnTo>
                    <a:pt x="10270071" y="133690"/>
                  </a:lnTo>
                  <a:lnTo>
                    <a:pt x="10280901" y="135542"/>
                  </a:lnTo>
                  <a:lnTo>
                    <a:pt x="10291798" y="137399"/>
                  </a:lnTo>
                  <a:lnTo>
                    <a:pt x="10302628" y="139260"/>
                  </a:lnTo>
                  <a:lnTo>
                    <a:pt x="10313525" y="141126"/>
                  </a:lnTo>
                  <a:lnTo>
                    <a:pt x="10324355" y="142996"/>
                  </a:lnTo>
                  <a:lnTo>
                    <a:pt x="10335183" y="144871"/>
                  </a:lnTo>
                  <a:lnTo>
                    <a:pt x="10346082" y="146749"/>
                  </a:lnTo>
                  <a:lnTo>
                    <a:pt x="10356910" y="148632"/>
                  </a:lnTo>
                  <a:lnTo>
                    <a:pt x="10367809" y="150517"/>
                  </a:lnTo>
                  <a:lnTo>
                    <a:pt x="10378637" y="152406"/>
                  </a:lnTo>
                  <a:lnTo>
                    <a:pt x="10389466" y="154299"/>
                  </a:lnTo>
                  <a:lnTo>
                    <a:pt x="10400364" y="156194"/>
                  </a:lnTo>
                  <a:lnTo>
                    <a:pt x="10411193" y="158093"/>
                  </a:lnTo>
                  <a:lnTo>
                    <a:pt x="10422091" y="159994"/>
                  </a:lnTo>
                  <a:lnTo>
                    <a:pt x="10432920" y="161897"/>
                  </a:lnTo>
                  <a:lnTo>
                    <a:pt x="10443749" y="163803"/>
                  </a:lnTo>
                  <a:lnTo>
                    <a:pt x="10454647" y="165711"/>
                  </a:lnTo>
                  <a:lnTo>
                    <a:pt x="10465476" y="167621"/>
                  </a:lnTo>
                  <a:lnTo>
                    <a:pt x="10476374" y="169533"/>
                  </a:lnTo>
                  <a:lnTo>
                    <a:pt x="10487203" y="171446"/>
                  </a:lnTo>
                  <a:lnTo>
                    <a:pt x="10498032" y="173361"/>
                  </a:lnTo>
                  <a:lnTo>
                    <a:pt x="10508930" y="175277"/>
                  </a:lnTo>
                  <a:lnTo>
                    <a:pt x="10519759" y="177194"/>
                  </a:lnTo>
                  <a:lnTo>
                    <a:pt x="10530587" y="179112"/>
                  </a:lnTo>
                  <a:lnTo>
                    <a:pt x="10541486" y="181030"/>
                  </a:lnTo>
                  <a:lnTo>
                    <a:pt x="10552314" y="182949"/>
                  </a:lnTo>
                  <a:lnTo>
                    <a:pt x="10563212" y="184868"/>
                  </a:lnTo>
                  <a:lnTo>
                    <a:pt x="10574042" y="186788"/>
                  </a:lnTo>
                  <a:lnTo>
                    <a:pt x="10584871" y="188707"/>
                  </a:lnTo>
                  <a:lnTo>
                    <a:pt x="10595769" y="190627"/>
                  </a:lnTo>
                  <a:lnTo>
                    <a:pt x="10606597" y="192546"/>
                  </a:lnTo>
                  <a:lnTo>
                    <a:pt x="10617496" y="194464"/>
                  </a:lnTo>
                  <a:lnTo>
                    <a:pt x="10628324" y="196382"/>
                  </a:lnTo>
                  <a:lnTo>
                    <a:pt x="10639153" y="198299"/>
                  </a:lnTo>
                  <a:lnTo>
                    <a:pt x="10650051" y="200215"/>
                  </a:lnTo>
                  <a:lnTo>
                    <a:pt x="10660880" y="202130"/>
                  </a:lnTo>
                  <a:lnTo>
                    <a:pt x="10671778" y="204043"/>
                  </a:lnTo>
                  <a:lnTo>
                    <a:pt x="10682607" y="205955"/>
                  </a:lnTo>
                  <a:lnTo>
                    <a:pt x="10693436" y="207866"/>
                  </a:lnTo>
                  <a:lnTo>
                    <a:pt x="10704334" y="209774"/>
                  </a:lnTo>
                  <a:lnTo>
                    <a:pt x="10715163" y="211681"/>
                  </a:lnTo>
                  <a:lnTo>
                    <a:pt x="10726061" y="213586"/>
                  </a:lnTo>
                  <a:lnTo>
                    <a:pt x="10736890" y="215488"/>
                  </a:lnTo>
                  <a:lnTo>
                    <a:pt x="10747719" y="217387"/>
                  </a:lnTo>
                  <a:lnTo>
                    <a:pt x="10758617" y="219285"/>
                  </a:lnTo>
                  <a:lnTo>
                    <a:pt x="10769446" y="221179"/>
                  </a:lnTo>
                  <a:lnTo>
                    <a:pt x="10780344" y="223071"/>
                  </a:lnTo>
                  <a:lnTo>
                    <a:pt x="10791173" y="224959"/>
                  </a:lnTo>
                  <a:lnTo>
                    <a:pt x="10802001" y="226845"/>
                  </a:lnTo>
                  <a:lnTo>
                    <a:pt x="10812900" y="228727"/>
                  </a:lnTo>
                  <a:lnTo>
                    <a:pt x="10823728" y="230606"/>
                  </a:lnTo>
                  <a:lnTo>
                    <a:pt x="10834627" y="232481"/>
                  </a:lnTo>
                  <a:lnTo>
                    <a:pt x="10845455" y="234352"/>
                  </a:lnTo>
                  <a:lnTo>
                    <a:pt x="10845455" y="474720"/>
                  </a:lnTo>
                  <a:lnTo>
                    <a:pt x="10845455" y="474720"/>
                  </a:lnTo>
                  <a:lnTo>
                    <a:pt x="10834627" y="474720"/>
                  </a:lnTo>
                  <a:lnTo>
                    <a:pt x="10823728" y="474720"/>
                  </a:lnTo>
                  <a:lnTo>
                    <a:pt x="10812900" y="474720"/>
                  </a:lnTo>
                  <a:lnTo>
                    <a:pt x="10802001" y="474720"/>
                  </a:lnTo>
                  <a:lnTo>
                    <a:pt x="10791173" y="474720"/>
                  </a:lnTo>
                  <a:lnTo>
                    <a:pt x="10780344" y="474720"/>
                  </a:lnTo>
                  <a:lnTo>
                    <a:pt x="10769446" y="474720"/>
                  </a:lnTo>
                  <a:lnTo>
                    <a:pt x="10758617" y="474720"/>
                  </a:lnTo>
                  <a:lnTo>
                    <a:pt x="10747719" y="474720"/>
                  </a:lnTo>
                  <a:lnTo>
                    <a:pt x="10736890" y="474720"/>
                  </a:lnTo>
                  <a:lnTo>
                    <a:pt x="10726061" y="474720"/>
                  </a:lnTo>
                  <a:lnTo>
                    <a:pt x="10715163" y="474720"/>
                  </a:lnTo>
                  <a:lnTo>
                    <a:pt x="10704334" y="474720"/>
                  </a:lnTo>
                  <a:lnTo>
                    <a:pt x="10693436" y="474720"/>
                  </a:lnTo>
                  <a:lnTo>
                    <a:pt x="10682607" y="474720"/>
                  </a:lnTo>
                  <a:lnTo>
                    <a:pt x="10671778" y="474720"/>
                  </a:lnTo>
                  <a:lnTo>
                    <a:pt x="10660880" y="474720"/>
                  </a:lnTo>
                  <a:lnTo>
                    <a:pt x="10650051" y="474720"/>
                  </a:lnTo>
                  <a:lnTo>
                    <a:pt x="10639153" y="474720"/>
                  </a:lnTo>
                  <a:lnTo>
                    <a:pt x="10628324" y="474720"/>
                  </a:lnTo>
                  <a:lnTo>
                    <a:pt x="10617496" y="474720"/>
                  </a:lnTo>
                  <a:lnTo>
                    <a:pt x="10606597" y="474720"/>
                  </a:lnTo>
                  <a:lnTo>
                    <a:pt x="10595769" y="474720"/>
                  </a:lnTo>
                  <a:lnTo>
                    <a:pt x="10584871" y="474720"/>
                  </a:lnTo>
                  <a:lnTo>
                    <a:pt x="10574042" y="474720"/>
                  </a:lnTo>
                  <a:lnTo>
                    <a:pt x="10563212" y="474720"/>
                  </a:lnTo>
                  <a:lnTo>
                    <a:pt x="10552314" y="474720"/>
                  </a:lnTo>
                  <a:lnTo>
                    <a:pt x="10541486" y="474720"/>
                  </a:lnTo>
                  <a:lnTo>
                    <a:pt x="10530587" y="474720"/>
                  </a:lnTo>
                  <a:lnTo>
                    <a:pt x="10519759" y="474720"/>
                  </a:lnTo>
                  <a:lnTo>
                    <a:pt x="10508930" y="474720"/>
                  </a:lnTo>
                  <a:lnTo>
                    <a:pt x="10498032" y="474720"/>
                  </a:lnTo>
                  <a:lnTo>
                    <a:pt x="10487203" y="474720"/>
                  </a:lnTo>
                  <a:lnTo>
                    <a:pt x="10476374" y="474720"/>
                  </a:lnTo>
                  <a:lnTo>
                    <a:pt x="10465476" y="474720"/>
                  </a:lnTo>
                  <a:lnTo>
                    <a:pt x="10454647" y="474720"/>
                  </a:lnTo>
                  <a:lnTo>
                    <a:pt x="10443749" y="474720"/>
                  </a:lnTo>
                  <a:lnTo>
                    <a:pt x="10432920" y="474720"/>
                  </a:lnTo>
                  <a:lnTo>
                    <a:pt x="10422091" y="474720"/>
                  </a:lnTo>
                  <a:lnTo>
                    <a:pt x="10411193" y="474720"/>
                  </a:lnTo>
                  <a:lnTo>
                    <a:pt x="10400364" y="474720"/>
                  </a:lnTo>
                  <a:lnTo>
                    <a:pt x="10389466" y="474720"/>
                  </a:lnTo>
                  <a:lnTo>
                    <a:pt x="10378637" y="474720"/>
                  </a:lnTo>
                  <a:lnTo>
                    <a:pt x="10367809" y="474720"/>
                  </a:lnTo>
                  <a:lnTo>
                    <a:pt x="10356910" y="474720"/>
                  </a:lnTo>
                  <a:lnTo>
                    <a:pt x="10346082" y="474720"/>
                  </a:lnTo>
                  <a:lnTo>
                    <a:pt x="10335183" y="474720"/>
                  </a:lnTo>
                  <a:lnTo>
                    <a:pt x="10324355" y="474720"/>
                  </a:lnTo>
                  <a:lnTo>
                    <a:pt x="10313525" y="474720"/>
                  </a:lnTo>
                  <a:lnTo>
                    <a:pt x="10302628" y="474720"/>
                  </a:lnTo>
                  <a:lnTo>
                    <a:pt x="10291798" y="474720"/>
                  </a:lnTo>
                  <a:lnTo>
                    <a:pt x="10280901" y="474720"/>
                  </a:lnTo>
                  <a:lnTo>
                    <a:pt x="10270071" y="474720"/>
                  </a:lnTo>
                  <a:lnTo>
                    <a:pt x="10259243" y="474720"/>
                  </a:lnTo>
                  <a:lnTo>
                    <a:pt x="10248344" y="474720"/>
                  </a:lnTo>
                  <a:lnTo>
                    <a:pt x="10237516" y="474720"/>
                  </a:lnTo>
                  <a:lnTo>
                    <a:pt x="10226617" y="474720"/>
                  </a:lnTo>
                  <a:lnTo>
                    <a:pt x="10215789" y="474720"/>
                  </a:lnTo>
                  <a:lnTo>
                    <a:pt x="10204960" y="474720"/>
                  </a:lnTo>
                  <a:lnTo>
                    <a:pt x="10194062" y="474720"/>
                  </a:lnTo>
                  <a:lnTo>
                    <a:pt x="10183233" y="474720"/>
                  </a:lnTo>
                  <a:lnTo>
                    <a:pt x="10172335" y="474720"/>
                  </a:lnTo>
                  <a:lnTo>
                    <a:pt x="10161506" y="474720"/>
                  </a:lnTo>
                  <a:lnTo>
                    <a:pt x="10150677" y="474720"/>
                  </a:lnTo>
                  <a:lnTo>
                    <a:pt x="10139779" y="474720"/>
                  </a:lnTo>
                  <a:lnTo>
                    <a:pt x="10128950" y="474720"/>
                  </a:lnTo>
                  <a:lnTo>
                    <a:pt x="10118052" y="474720"/>
                  </a:lnTo>
                  <a:lnTo>
                    <a:pt x="10107223" y="474720"/>
                  </a:lnTo>
                  <a:lnTo>
                    <a:pt x="10096394" y="474720"/>
                  </a:lnTo>
                  <a:lnTo>
                    <a:pt x="10085496" y="474720"/>
                  </a:lnTo>
                  <a:lnTo>
                    <a:pt x="10074668" y="474720"/>
                  </a:lnTo>
                  <a:lnTo>
                    <a:pt x="10063769" y="474720"/>
                  </a:lnTo>
                  <a:lnTo>
                    <a:pt x="10052941" y="474720"/>
                  </a:lnTo>
                  <a:lnTo>
                    <a:pt x="10042112" y="474720"/>
                  </a:lnTo>
                  <a:lnTo>
                    <a:pt x="10031214" y="474720"/>
                  </a:lnTo>
                  <a:lnTo>
                    <a:pt x="10020385" y="474720"/>
                  </a:lnTo>
                  <a:lnTo>
                    <a:pt x="10009487" y="474720"/>
                  </a:lnTo>
                  <a:lnTo>
                    <a:pt x="9998658" y="474720"/>
                  </a:lnTo>
                  <a:lnTo>
                    <a:pt x="9987829" y="474720"/>
                  </a:lnTo>
                  <a:lnTo>
                    <a:pt x="9976930" y="474720"/>
                  </a:lnTo>
                  <a:lnTo>
                    <a:pt x="9966102" y="474720"/>
                  </a:lnTo>
                  <a:lnTo>
                    <a:pt x="9955203" y="474720"/>
                  </a:lnTo>
                  <a:lnTo>
                    <a:pt x="9944375" y="474720"/>
                  </a:lnTo>
                  <a:lnTo>
                    <a:pt x="9933546" y="474720"/>
                  </a:lnTo>
                  <a:lnTo>
                    <a:pt x="9922648" y="474720"/>
                  </a:lnTo>
                  <a:lnTo>
                    <a:pt x="9911819" y="474720"/>
                  </a:lnTo>
                  <a:lnTo>
                    <a:pt x="9900990" y="474720"/>
                  </a:lnTo>
                  <a:lnTo>
                    <a:pt x="9890092" y="474720"/>
                  </a:lnTo>
                  <a:lnTo>
                    <a:pt x="9879263" y="474720"/>
                  </a:lnTo>
                  <a:lnTo>
                    <a:pt x="9868365" y="474720"/>
                  </a:lnTo>
                  <a:lnTo>
                    <a:pt x="9857536" y="474720"/>
                  </a:lnTo>
                  <a:lnTo>
                    <a:pt x="9846707" y="474720"/>
                  </a:lnTo>
                  <a:lnTo>
                    <a:pt x="9835809" y="474720"/>
                  </a:lnTo>
                  <a:lnTo>
                    <a:pt x="9824980" y="474720"/>
                  </a:lnTo>
                  <a:lnTo>
                    <a:pt x="9814082" y="474720"/>
                  </a:lnTo>
                  <a:lnTo>
                    <a:pt x="9803253" y="474720"/>
                  </a:lnTo>
                  <a:lnTo>
                    <a:pt x="9792425" y="474720"/>
                  </a:lnTo>
                  <a:lnTo>
                    <a:pt x="9781526" y="474720"/>
                  </a:lnTo>
                  <a:lnTo>
                    <a:pt x="9770698" y="474720"/>
                  </a:lnTo>
                  <a:lnTo>
                    <a:pt x="9759799" y="474720"/>
                  </a:lnTo>
                  <a:lnTo>
                    <a:pt x="9748971" y="474720"/>
                  </a:lnTo>
                  <a:lnTo>
                    <a:pt x="9738141" y="474720"/>
                  </a:lnTo>
                  <a:lnTo>
                    <a:pt x="9727244" y="474720"/>
                  </a:lnTo>
                  <a:lnTo>
                    <a:pt x="9716414" y="474720"/>
                  </a:lnTo>
                  <a:lnTo>
                    <a:pt x="9705517" y="474720"/>
                  </a:lnTo>
                  <a:lnTo>
                    <a:pt x="9694687" y="474720"/>
                  </a:lnTo>
                  <a:lnTo>
                    <a:pt x="9683859" y="474720"/>
                  </a:lnTo>
                  <a:lnTo>
                    <a:pt x="9672960" y="474720"/>
                  </a:lnTo>
                  <a:lnTo>
                    <a:pt x="9662132" y="474720"/>
                  </a:lnTo>
                  <a:lnTo>
                    <a:pt x="9651234" y="474720"/>
                  </a:lnTo>
                  <a:lnTo>
                    <a:pt x="9640405" y="474720"/>
                  </a:lnTo>
                  <a:lnTo>
                    <a:pt x="9629576" y="474720"/>
                  </a:lnTo>
                  <a:lnTo>
                    <a:pt x="9618678" y="474720"/>
                  </a:lnTo>
                  <a:lnTo>
                    <a:pt x="9607850" y="474720"/>
                  </a:lnTo>
                  <a:lnTo>
                    <a:pt x="9596951" y="474720"/>
                  </a:lnTo>
                  <a:lnTo>
                    <a:pt x="9586123" y="474720"/>
                  </a:lnTo>
                  <a:lnTo>
                    <a:pt x="9575293" y="474720"/>
                  </a:lnTo>
                  <a:lnTo>
                    <a:pt x="9564395" y="474720"/>
                  </a:lnTo>
                  <a:lnTo>
                    <a:pt x="9553566" y="474720"/>
                  </a:lnTo>
                  <a:lnTo>
                    <a:pt x="9542668" y="474720"/>
                  </a:lnTo>
                  <a:lnTo>
                    <a:pt x="9531839" y="474720"/>
                  </a:lnTo>
                  <a:lnTo>
                    <a:pt x="9521011" y="474720"/>
                  </a:lnTo>
                  <a:lnTo>
                    <a:pt x="9510112" y="474720"/>
                  </a:lnTo>
                  <a:lnTo>
                    <a:pt x="9499284" y="474720"/>
                  </a:lnTo>
                  <a:lnTo>
                    <a:pt x="9488385" y="474720"/>
                  </a:lnTo>
                  <a:lnTo>
                    <a:pt x="9477557" y="474720"/>
                  </a:lnTo>
                  <a:lnTo>
                    <a:pt x="9466728" y="474720"/>
                  </a:lnTo>
                  <a:lnTo>
                    <a:pt x="9455830" y="474720"/>
                  </a:lnTo>
                  <a:lnTo>
                    <a:pt x="9445001" y="474720"/>
                  </a:lnTo>
                  <a:lnTo>
                    <a:pt x="9434103" y="474720"/>
                  </a:lnTo>
                  <a:lnTo>
                    <a:pt x="9423274" y="474720"/>
                  </a:lnTo>
                  <a:lnTo>
                    <a:pt x="9412445" y="474720"/>
                  </a:lnTo>
                  <a:lnTo>
                    <a:pt x="9401546" y="474720"/>
                  </a:lnTo>
                  <a:lnTo>
                    <a:pt x="9390718" y="474720"/>
                  </a:lnTo>
                  <a:lnTo>
                    <a:pt x="9379819" y="474720"/>
                  </a:lnTo>
                  <a:lnTo>
                    <a:pt x="9368991" y="474720"/>
                  </a:lnTo>
                  <a:lnTo>
                    <a:pt x="9358162" y="474720"/>
                  </a:lnTo>
                  <a:lnTo>
                    <a:pt x="9347264" y="474720"/>
                  </a:lnTo>
                  <a:lnTo>
                    <a:pt x="9336435" y="474720"/>
                  </a:lnTo>
                  <a:lnTo>
                    <a:pt x="9325606" y="474720"/>
                  </a:lnTo>
                  <a:lnTo>
                    <a:pt x="9314708" y="474720"/>
                  </a:lnTo>
                  <a:lnTo>
                    <a:pt x="9303879" y="474720"/>
                  </a:lnTo>
                  <a:lnTo>
                    <a:pt x="9292981" y="474720"/>
                  </a:lnTo>
                  <a:lnTo>
                    <a:pt x="9282152" y="474720"/>
                  </a:lnTo>
                  <a:lnTo>
                    <a:pt x="9271323" y="474720"/>
                  </a:lnTo>
                  <a:lnTo>
                    <a:pt x="9260425" y="474720"/>
                  </a:lnTo>
                  <a:lnTo>
                    <a:pt x="9249596" y="474720"/>
                  </a:lnTo>
                  <a:lnTo>
                    <a:pt x="9238698" y="474720"/>
                  </a:lnTo>
                  <a:lnTo>
                    <a:pt x="9227869" y="474720"/>
                  </a:lnTo>
                  <a:lnTo>
                    <a:pt x="9217041" y="474720"/>
                  </a:lnTo>
                  <a:lnTo>
                    <a:pt x="9206142" y="474720"/>
                  </a:lnTo>
                  <a:lnTo>
                    <a:pt x="9195314" y="474720"/>
                  </a:lnTo>
                  <a:lnTo>
                    <a:pt x="9184416" y="474720"/>
                  </a:lnTo>
                  <a:lnTo>
                    <a:pt x="9173587" y="474720"/>
                  </a:lnTo>
                  <a:lnTo>
                    <a:pt x="9162757" y="474720"/>
                  </a:lnTo>
                  <a:lnTo>
                    <a:pt x="9151860" y="474720"/>
                  </a:lnTo>
                  <a:lnTo>
                    <a:pt x="9141031" y="474720"/>
                  </a:lnTo>
                  <a:lnTo>
                    <a:pt x="9130133" y="474720"/>
                  </a:lnTo>
                  <a:lnTo>
                    <a:pt x="9119304" y="474720"/>
                  </a:lnTo>
                  <a:lnTo>
                    <a:pt x="9108475" y="474720"/>
                  </a:lnTo>
                  <a:lnTo>
                    <a:pt x="9097577" y="474720"/>
                  </a:lnTo>
                  <a:lnTo>
                    <a:pt x="9086748" y="474720"/>
                  </a:lnTo>
                  <a:lnTo>
                    <a:pt x="9075850" y="474720"/>
                  </a:lnTo>
                  <a:lnTo>
                    <a:pt x="9065021" y="474720"/>
                  </a:lnTo>
                  <a:lnTo>
                    <a:pt x="9054193" y="474720"/>
                  </a:lnTo>
                  <a:lnTo>
                    <a:pt x="9043294" y="474720"/>
                  </a:lnTo>
                  <a:lnTo>
                    <a:pt x="9032466" y="474720"/>
                  </a:lnTo>
                  <a:lnTo>
                    <a:pt x="9021567" y="474720"/>
                  </a:lnTo>
                  <a:lnTo>
                    <a:pt x="9010739" y="474720"/>
                  </a:lnTo>
                  <a:lnTo>
                    <a:pt x="8999909" y="474720"/>
                  </a:lnTo>
                  <a:lnTo>
                    <a:pt x="8989011" y="474720"/>
                  </a:lnTo>
                  <a:lnTo>
                    <a:pt x="8978182" y="474720"/>
                  </a:lnTo>
                  <a:lnTo>
                    <a:pt x="8967284" y="474720"/>
                  </a:lnTo>
                  <a:lnTo>
                    <a:pt x="8956455" y="474720"/>
                  </a:lnTo>
                  <a:lnTo>
                    <a:pt x="8945627" y="474720"/>
                  </a:lnTo>
                  <a:lnTo>
                    <a:pt x="8934728" y="474720"/>
                  </a:lnTo>
                  <a:lnTo>
                    <a:pt x="8923900" y="474720"/>
                  </a:lnTo>
                  <a:lnTo>
                    <a:pt x="8913001" y="474720"/>
                  </a:lnTo>
                  <a:lnTo>
                    <a:pt x="8902173" y="474720"/>
                  </a:lnTo>
                  <a:lnTo>
                    <a:pt x="8891344" y="474720"/>
                  </a:lnTo>
                  <a:lnTo>
                    <a:pt x="8880446" y="474720"/>
                  </a:lnTo>
                  <a:lnTo>
                    <a:pt x="8869617" y="474720"/>
                  </a:lnTo>
                  <a:lnTo>
                    <a:pt x="8858719" y="474720"/>
                  </a:lnTo>
                  <a:lnTo>
                    <a:pt x="8847890" y="474720"/>
                  </a:lnTo>
                  <a:lnTo>
                    <a:pt x="8837061" y="474720"/>
                  </a:lnTo>
                  <a:lnTo>
                    <a:pt x="8826162" y="474720"/>
                  </a:lnTo>
                  <a:lnTo>
                    <a:pt x="8815334" y="474720"/>
                  </a:lnTo>
                  <a:lnTo>
                    <a:pt x="8804435" y="474720"/>
                  </a:lnTo>
                  <a:lnTo>
                    <a:pt x="8793607" y="474720"/>
                  </a:lnTo>
                  <a:lnTo>
                    <a:pt x="8782778" y="474720"/>
                  </a:lnTo>
                  <a:lnTo>
                    <a:pt x="8771880" y="474720"/>
                  </a:lnTo>
                  <a:lnTo>
                    <a:pt x="8761051" y="474720"/>
                  </a:lnTo>
                  <a:lnTo>
                    <a:pt x="8750222" y="474720"/>
                  </a:lnTo>
                  <a:lnTo>
                    <a:pt x="8739324" y="474720"/>
                  </a:lnTo>
                  <a:lnTo>
                    <a:pt x="8728495" y="474720"/>
                  </a:lnTo>
                  <a:lnTo>
                    <a:pt x="8717598" y="474720"/>
                  </a:lnTo>
                  <a:lnTo>
                    <a:pt x="8706768" y="474720"/>
                  </a:lnTo>
                  <a:lnTo>
                    <a:pt x="8695939" y="474720"/>
                  </a:lnTo>
                  <a:lnTo>
                    <a:pt x="8685041" y="474720"/>
                  </a:lnTo>
                  <a:lnTo>
                    <a:pt x="8674213" y="474720"/>
                  </a:lnTo>
                  <a:lnTo>
                    <a:pt x="8663314" y="474720"/>
                  </a:lnTo>
                  <a:lnTo>
                    <a:pt x="8652486" y="474720"/>
                  </a:lnTo>
                  <a:lnTo>
                    <a:pt x="8641657" y="474720"/>
                  </a:lnTo>
                  <a:lnTo>
                    <a:pt x="8630759" y="474720"/>
                  </a:lnTo>
                  <a:lnTo>
                    <a:pt x="8619930" y="474720"/>
                  </a:lnTo>
                  <a:lnTo>
                    <a:pt x="8609032" y="474720"/>
                  </a:lnTo>
                  <a:lnTo>
                    <a:pt x="8598203" y="474720"/>
                  </a:lnTo>
                  <a:lnTo>
                    <a:pt x="8587374" y="474720"/>
                  </a:lnTo>
                  <a:lnTo>
                    <a:pt x="8576476" y="474720"/>
                  </a:lnTo>
                  <a:lnTo>
                    <a:pt x="8565647" y="474720"/>
                  </a:lnTo>
                  <a:lnTo>
                    <a:pt x="8554749" y="474720"/>
                  </a:lnTo>
                  <a:lnTo>
                    <a:pt x="8543920" y="474720"/>
                  </a:lnTo>
                  <a:lnTo>
                    <a:pt x="8533091" y="474720"/>
                  </a:lnTo>
                  <a:lnTo>
                    <a:pt x="8522193" y="474720"/>
                  </a:lnTo>
                  <a:lnTo>
                    <a:pt x="8511364" y="474720"/>
                  </a:lnTo>
                  <a:lnTo>
                    <a:pt x="8500466" y="474720"/>
                  </a:lnTo>
                  <a:lnTo>
                    <a:pt x="8489637" y="474720"/>
                  </a:lnTo>
                  <a:lnTo>
                    <a:pt x="8478809" y="474720"/>
                  </a:lnTo>
                  <a:lnTo>
                    <a:pt x="8467910" y="474720"/>
                  </a:lnTo>
                  <a:lnTo>
                    <a:pt x="8457082" y="474720"/>
                  </a:lnTo>
                  <a:lnTo>
                    <a:pt x="8446183" y="474720"/>
                  </a:lnTo>
                  <a:lnTo>
                    <a:pt x="8435355" y="474720"/>
                  </a:lnTo>
                  <a:lnTo>
                    <a:pt x="8424525" y="474720"/>
                  </a:lnTo>
                  <a:lnTo>
                    <a:pt x="8413627" y="474720"/>
                  </a:lnTo>
                  <a:lnTo>
                    <a:pt x="8402798" y="474720"/>
                  </a:lnTo>
                  <a:lnTo>
                    <a:pt x="8391900" y="474720"/>
                  </a:lnTo>
                  <a:lnTo>
                    <a:pt x="8381071" y="474720"/>
                  </a:lnTo>
                  <a:lnTo>
                    <a:pt x="8370243" y="474720"/>
                  </a:lnTo>
                  <a:lnTo>
                    <a:pt x="8359344" y="474720"/>
                  </a:lnTo>
                  <a:lnTo>
                    <a:pt x="8348516" y="474720"/>
                  </a:lnTo>
                  <a:lnTo>
                    <a:pt x="8337617" y="474720"/>
                  </a:lnTo>
                  <a:lnTo>
                    <a:pt x="8326789" y="474720"/>
                  </a:lnTo>
                  <a:lnTo>
                    <a:pt x="8315960" y="474720"/>
                  </a:lnTo>
                  <a:lnTo>
                    <a:pt x="8305062" y="474720"/>
                  </a:lnTo>
                  <a:lnTo>
                    <a:pt x="8294233" y="474720"/>
                  </a:lnTo>
                  <a:lnTo>
                    <a:pt x="8283335" y="474720"/>
                  </a:lnTo>
                  <a:lnTo>
                    <a:pt x="8272506" y="474720"/>
                  </a:lnTo>
                  <a:lnTo>
                    <a:pt x="8261677" y="474720"/>
                  </a:lnTo>
                  <a:lnTo>
                    <a:pt x="8250780" y="474720"/>
                  </a:lnTo>
                  <a:lnTo>
                    <a:pt x="8239950" y="474720"/>
                  </a:lnTo>
                  <a:lnTo>
                    <a:pt x="8229053" y="474720"/>
                  </a:lnTo>
                  <a:lnTo>
                    <a:pt x="8218223" y="474720"/>
                  </a:lnTo>
                  <a:lnTo>
                    <a:pt x="8207395" y="474720"/>
                  </a:lnTo>
                  <a:lnTo>
                    <a:pt x="8196496" y="474720"/>
                  </a:lnTo>
                  <a:lnTo>
                    <a:pt x="8185668" y="474720"/>
                  </a:lnTo>
                  <a:lnTo>
                    <a:pt x="8174769" y="474720"/>
                  </a:lnTo>
                  <a:lnTo>
                    <a:pt x="8163941" y="474720"/>
                  </a:lnTo>
                  <a:lnTo>
                    <a:pt x="8153112" y="474720"/>
                  </a:lnTo>
                  <a:lnTo>
                    <a:pt x="8142214" y="474720"/>
                  </a:lnTo>
                  <a:lnTo>
                    <a:pt x="8131385" y="474720"/>
                  </a:lnTo>
                  <a:lnTo>
                    <a:pt x="8120556" y="474720"/>
                  </a:lnTo>
                  <a:lnTo>
                    <a:pt x="8109658" y="474720"/>
                  </a:lnTo>
                  <a:lnTo>
                    <a:pt x="8098829" y="474720"/>
                  </a:lnTo>
                  <a:lnTo>
                    <a:pt x="8087931" y="474720"/>
                  </a:lnTo>
                  <a:lnTo>
                    <a:pt x="8077102" y="474720"/>
                  </a:lnTo>
                  <a:lnTo>
                    <a:pt x="8066273" y="474720"/>
                  </a:lnTo>
                  <a:lnTo>
                    <a:pt x="8055375" y="474720"/>
                  </a:lnTo>
                  <a:lnTo>
                    <a:pt x="8044546" y="474720"/>
                  </a:lnTo>
                  <a:lnTo>
                    <a:pt x="8033648" y="474720"/>
                  </a:lnTo>
                  <a:lnTo>
                    <a:pt x="8022819" y="474720"/>
                  </a:lnTo>
                  <a:lnTo>
                    <a:pt x="8011991" y="474720"/>
                  </a:lnTo>
                  <a:lnTo>
                    <a:pt x="8001092" y="474720"/>
                  </a:lnTo>
                  <a:lnTo>
                    <a:pt x="7990264" y="474720"/>
                  </a:lnTo>
                  <a:lnTo>
                    <a:pt x="7979365" y="474720"/>
                  </a:lnTo>
                  <a:lnTo>
                    <a:pt x="7968536" y="474720"/>
                  </a:lnTo>
                  <a:lnTo>
                    <a:pt x="7957707" y="474720"/>
                  </a:lnTo>
                  <a:lnTo>
                    <a:pt x="7946809" y="474720"/>
                  </a:lnTo>
                  <a:lnTo>
                    <a:pt x="7935980" y="474720"/>
                  </a:lnTo>
                  <a:lnTo>
                    <a:pt x="7925082" y="474720"/>
                  </a:lnTo>
                  <a:lnTo>
                    <a:pt x="7914253" y="474720"/>
                  </a:lnTo>
                  <a:lnTo>
                    <a:pt x="7903425" y="474720"/>
                  </a:lnTo>
                  <a:lnTo>
                    <a:pt x="7892526" y="474720"/>
                  </a:lnTo>
                  <a:lnTo>
                    <a:pt x="7881698" y="474720"/>
                  </a:lnTo>
                  <a:lnTo>
                    <a:pt x="7870799" y="474720"/>
                  </a:lnTo>
                  <a:lnTo>
                    <a:pt x="7859971" y="474720"/>
                  </a:lnTo>
                  <a:lnTo>
                    <a:pt x="7849142" y="474720"/>
                  </a:lnTo>
                  <a:lnTo>
                    <a:pt x="7838244" y="474720"/>
                  </a:lnTo>
                  <a:lnTo>
                    <a:pt x="7827415" y="474720"/>
                  </a:lnTo>
                  <a:lnTo>
                    <a:pt x="7816517" y="474720"/>
                  </a:lnTo>
                  <a:lnTo>
                    <a:pt x="7805687" y="474720"/>
                  </a:lnTo>
                  <a:lnTo>
                    <a:pt x="7794859" y="474720"/>
                  </a:lnTo>
                  <a:lnTo>
                    <a:pt x="7783961" y="474720"/>
                  </a:lnTo>
                  <a:lnTo>
                    <a:pt x="7773132" y="474720"/>
                  </a:lnTo>
                  <a:lnTo>
                    <a:pt x="7762234" y="474720"/>
                  </a:lnTo>
                  <a:lnTo>
                    <a:pt x="7751405" y="474720"/>
                  </a:lnTo>
                  <a:lnTo>
                    <a:pt x="7740577" y="474720"/>
                  </a:lnTo>
                  <a:lnTo>
                    <a:pt x="7729678" y="474720"/>
                  </a:lnTo>
                  <a:lnTo>
                    <a:pt x="7718850" y="474720"/>
                  </a:lnTo>
                  <a:lnTo>
                    <a:pt x="7707951" y="474720"/>
                  </a:lnTo>
                  <a:lnTo>
                    <a:pt x="7697123" y="474720"/>
                  </a:lnTo>
                  <a:lnTo>
                    <a:pt x="7686293" y="474720"/>
                  </a:lnTo>
                  <a:lnTo>
                    <a:pt x="7675396" y="474720"/>
                  </a:lnTo>
                  <a:lnTo>
                    <a:pt x="7664566" y="474720"/>
                  </a:lnTo>
                  <a:lnTo>
                    <a:pt x="7653669" y="474720"/>
                  </a:lnTo>
                  <a:lnTo>
                    <a:pt x="7642839" y="474720"/>
                  </a:lnTo>
                  <a:lnTo>
                    <a:pt x="7632011" y="474720"/>
                  </a:lnTo>
                  <a:lnTo>
                    <a:pt x="7621112" y="474720"/>
                  </a:lnTo>
                  <a:lnTo>
                    <a:pt x="7610284" y="474720"/>
                  </a:lnTo>
                  <a:lnTo>
                    <a:pt x="7599385" y="474720"/>
                  </a:lnTo>
                  <a:lnTo>
                    <a:pt x="7588557" y="474720"/>
                  </a:lnTo>
                  <a:lnTo>
                    <a:pt x="7577728" y="474720"/>
                  </a:lnTo>
                  <a:lnTo>
                    <a:pt x="7566830" y="474720"/>
                  </a:lnTo>
                  <a:lnTo>
                    <a:pt x="7556001" y="474720"/>
                  </a:lnTo>
                  <a:lnTo>
                    <a:pt x="7545103" y="474720"/>
                  </a:lnTo>
                  <a:lnTo>
                    <a:pt x="7534274" y="474720"/>
                  </a:lnTo>
                  <a:lnTo>
                    <a:pt x="7523445" y="474720"/>
                  </a:lnTo>
                  <a:lnTo>
                    <a:pt x="7512547" y="474720"/>
                  </a:lnTo>
                  <a:lnTo>
                    <a:pt x="7501718" y="474720"/>
                  </a:lnTo>
                  <a:lnTo>
                    <a:pt x="7490889" y="474720"/>
                  </a:lnTo>
                  <a:lnTo>
                    <a:pt x="7479991" y="474720"/>
                  </a:lnTo>
                  <a:lnTo>
                    <a:pt x="7469162" y="474720"/>
                  </a:lnTo>
                  <a:lnTo>
                    <a:pt x="7458264" y="474720"/>
                  </a:lnTo>
                  <a:lnTo>
                    <a:pt x="7447435" y="474720"/>
                  </a:lnTo>
                  <a:lnTo>
                    <a:pt x="7436607" y="474720"/>
                  </a:lnTo>
                  <a:lnTo>
                    <a:pt x="7425708" y="474720"/>
                  </a:lnTo>
                  <a:lnTo>
                    <a:pt x="7414880" y="474720"/>
                  </a:lnTo>
                  <a:lnTo>
                    <a:pt x="7403981" y="474720"/>
                  </a:lnTo>
                  <a:lnTo>
                    <a:pt x="7393152" y="474720"/>
                  </a:lnTo>
                  <a:lnTo>
                    <a:pt x="7382323" y="474720"/>
                  </a:lnTo>
                  <a:lnTo>
                    <a:pt x="7371425" y="474720"/>
                  </a:lnTo>
                  <a:lnTo>
                    <a:pt x="7360596" y="474720"/>
                  </a:lnTo>
                  <a:lnTo>
                    <a:pt x="7349698" y="474720"/>
                  </a:lnTo>
                  <a:lnTo>
                    <a:pt x="7338869" y="474720"/>
                  </a:lnTo>
                  <a:lnTo>
                    <a:pt x="7328041" y="474720"/>
                  </a:lnTo>
                  <a:lnTo>
                    <a:pt x="7317143" y="474720"/>
                  </a:lnTo>
                  <a:lnTo>
                    <a:pt x="7306314" y="474720"/>
                  </a:lnTo>
                  <a:lnTo>
                    <a:pt x="7295416" y="474720"/>
                  </a:lnTo>
                  <a:lnTo>
                    <a:pt x="7284587" y="474720"/>
                  </a:lnTo>
                  <a:lnTo>
                    <a:pt x="7273758" y="474720"/>
                  </a:lnTo>
                  <a:lnTo>
                    <a:pt x="7262860" y="474720"/>
                  </a:lnTo>
                  <a:lnTo>
                    <a:pt x="7252031" y="474720"/>
                  </a:lnTo>
                  <a:lnTo>
                    <a:pt x="7241133" y="474720"/>
                  </a:lnTo>
                  <a:lnTo>
                    <a:pt x="7230304" y="474720"/>
                  </a:lnTo>
                  <a:lnTo>
                    <a:pt x="7219475" y="474720"/>
                  </a:lnTo>
                  <a:lnTo>
                    <a:pt x="7208577" y="474720"/>
                  </a:lnTo>
                  <a:lnTo>
                    <a:pt x="7197748" y="474720"/>
                  </a:lnTo>
                  <a:lnTo>
                    <a:pt x="7186850" y="474720"/>
                  </a:lnTo>
                  <a:lnTo>
                    <a:pt x="7176021" y="474720"/>
                  </a:lnTo>
                  <a:lnTo>
                    <a:pt x="7165193" y="474720"/>
                  </a:lnTo>
                  <a:lnTo>
                    <a:pt x="7154294" y="474720"/>
                  </a:lnTo>
                  <a:lnTo>
                    <a:pt x="7143466" y="474720"/>
                  </a:lnTo>
                  <a:lnTo>
                    <a:pt x="7132567" y="474720"/>
                  </a:lnTo>
                  <a:lnTo>
                    <a:pt x="7121739" y="474720"/>
                  </a:lnTo>
                  <a:lnTo>
                    <a:pt x="7110909" y="474720"/>
                  </a:lnTo>
                  <a:lnTo>
                    <a:pt x="7100012" y="474720"/>
                  </a:lnTo>
                  <a:lnTo>
                    <a:pt x="7089182" y="474720"/>
                  </a:lnTo>
                  <a:lnTo>
                    <a:pt x="7078285" y="474720"/>
                  </a:lnTo>
                  <a:lnTo>
                    <a:pt x="7067455" y="474720"/>
                  </a:lnTo>
                  <a:lnTo>
                    <a:pt x="7056627" y="474720"/>
                  </a:lnTo>
                  <a:lnTo>
                    <a:pt x="7045729" y="474720"/>
                  </a:lnTo>
                  <a:lnTo>
                    <a:pt x="7034900" y="474720"/>
                  </a:lnTo>
                  <a:lnTo>
                    <a:pt x="7024002" y="474720"/>
                  </a:lnTo>
                  <a:lnTo>
                    <a:pt x="7013173" y="474720"/>
                  </a:lnTo>
                  <a:lnTo>
                    <a:pt x="7002344" y="474720"/>
                  </a:lnTo>
                  <a:lnTo>
                    <a:pt x="6991446" y="474720"/>
                  </a:lnTo>
                  <a:lnTo>
                    <a:pt x="6980617" y="474720"/>
                  </a:lnTo>
                  <a:lnTo>
                    <a:pt x="6969719" y="474720"/>
                  </a:lnTo>
                  <a:lnTo>
                    <a:pt x="6958890" y="474720"/>
                  </a:lnTo>
                  <a:lnTo>
                    <a:pt x="6948061" y="474720"/>
                  </a:lnTo>
                  <a:lnTo>
                    <a:pt x="6937163" y="474720"/>
                  </a:lnTo>
                  <a:lnTo>
                    <a:pt x="6926334" y="474720"/>
                  </a:lnTo>
                  <a:lnTo>
                    <a:pt x="6915505" y="474720"/>
                  </a:lnTo>
                  <a:lnTo>
                    <a:pt x="6904607" y="474720"/>
                  </a:lnTo>
                  <a:lnTo>
                    <a:pt x="6893778" y="474720"/>
                  </a:lnTo>
                  <a:lnTo>
                    <a:pt x="6882901" y="474720"/>
                  </a:lnTo>
                  <a:lnTo>
                    <a:pt x="6872045" y="474720"/>
                  </a:lnTo>
                  <a:lnTo>
                    <a:pt x="6861188" y="474720"/>
                  </a:lnTo>
                  <a:lnTo>
                    <a:pt x="6850331" y="474720"/>
                  </a:lnTo>
                  <a:lnTo>
                    <a:pt x="6839475" y="474720"/>
                  </a:lnTo>
                  <a:lnTo>
                    <a:pt x="6828618" y="474720"/>
                  </a:lnTo>
                  <a:lnTo>
                    <a:pt x="6817762" y="474720"/>
                  </a:lnTo>
                  <a:lnTo>
                    <a:pt x="6806905" y="474720"/>
                  </a:lnTo>
                  <a:lnTo>
                    <a:pt x="6796049" y="474720"/>
                  </a:lnTo>
                  <a:lnTo>
                    <a:pt x="6785192" y="474720"/>
                  </a:lnTo>
                  <a:lnTo>
                    <a:pt x="6774342" y="474720"/>
                  </a:lnTo>
                  <a:lnTo>
                    <a:pt x="6763486" y="474720"/>
                  </a:lnTo>
                  <a:lnTo>
                    <a:pt x="6752629" y="474720"/>
                  </a:lnTo>
                  <a:lnTo>
                    <a:pt x="6741773" y="474720"/>
                  </a:lnTo>
                  <a:lnTo>
                    <a:pt x="6730916" y="474720"/>
                  </a:lnTo>
                  <a:lnTo>
                    <a:pt x="6720059" y="474720"/>
                  </a:lnTo>
                  <a:lnTo>
                    <a:pt x="6709203" y="474720"/>
                  </a:lnTo>
                  <a:lnTo>
                    <a:pt x="6698346" y="474720"/>
                  </a:lnTo>
                  <a:lnTo>
                    <a:pt x="6687490" y="474720"/>
                  </a:lnTo>
                  <a:lnTo>
                    <a:pt x="6676633" y="474720"/>
                  </a:lnTo>
                  <a:lnTo>
                    <a:pt x="6665777" y="474720"/>
                  </a:lnTo>
                  <a:lnTo>
                    <a:pt x="6654920" y="474720"/>
                  </a:lnTo>
                  <a:lnTo>
                    <a:pt x="6644064" y="474720"/>
                  </a:lnTo>
                  <a:lnTo>
                    <a:pt x="6633207" y="474720"/>
                  </a:lnTo>
                  <a:lnTo>
                    <a:pt x="6622351" y="474720"/>
                  </a:lnTo>
                  <a:lnTo>
                    <a:pt x="6611494" y="474720"/>
                  </a:lnTo>
                  <a:lnTo>
                    <a:pt x="6600637" y="474720"/>
                  </a:lnTo>
                  <a:lnTo>
                    <a:pt x="6589781" y="474720"/>
                  </a:lnTo>
                  <a:lnTo>
                    <a:pt x="6578924" y="474720"/>
                  </a:lnTo>
                  <a:lnTo>
                    <a:pt x="6568068" y="474720"/>
                  </a:lnTo>
                  <a:lnTo>
                    <a:pt x="6557211" y="474720"/>
                  </a:lnTo>
                  <a:lnTo>
                    <a:pt x="6546355" y="474720"/>
                  </a:lnTo>
                  <a:lnTo>
                    <a:pt x="6535498" y="474720"/>
                  </a:lnTo>
                  <a:lnTo>
                    <a:pt x="6524642" y="474720"/>
                  </a:lnTo>
                  <a:lnTo>
                    <a:pt x="6513785" y="474720"/>
                  </a:lnTo>
                  <a:lnTo>
                    <a:pt x="6502928" y="474720"/>
                  </a:lnTo>
                  <a:lnTo>
                    <a:pt x="6492072" y="474720"/>
                  </a:lnTo>
                  <a:lnTo>
                    <a:pt x="6481215" y="474720"/>
                  </a:lnTo>
                  <a:lnTo>
                    <a:pt x="6470365" y="474720"/>
                  </a:lnTo>
                  <a:lnTo>
                    <a:pt x="6459509" y="474720"/>
                  </a:lnTo>
                  <a:lnTo>
                    <a:pt x="6448652" y="474720"/>
                  </a:lnTo>
                  <a:lnTo>
                    <a:pt x="6437796" y="474720"/>
                  </a:lnTo>
                  <a:lnTo>
                    <a:pt x="6426939" y="474720"/>
                  </a:lnTo>
                  <a:lnTo>
                    <a:pt x="6416083" y="474720"/>
                  </a:lnTo>
                  <a:lnTo>
                    <a:pt x="6405226" y="474720"/>
                  </a:lnTo>
                  <a:lnTo>
                    <a:pt x="6394370" y="474720"/>
                  </a:lnTo>
                  <a:lnTo>
                    <a:pt x="6383513" y="474720"/>
                  </a:lnTo>
                  <a:lnTo>
                    <a:pt x="6372656" y="474720"/>
                  </a:lnTo>
                  <a:lnTo>
                    <a:pt x="6361800" y="474720"/>
                  </a:lnTo>
                  <a:lnTo>
                    <a:pt x="6350943" y="474720"/>
                  </a:lnTo>
                  <a:lnTo>
                    <a:pt x="6340087" y="474720"/>
                  </a:lnTo>
                  <a:lnTo>
                    <a:pt x="6329230" y="474720"/>
                  </a:lnTo>
                  <a:lnTo>
                    <a:pt x="6318374" y="474720"/>
                  </a:lnTo>
                  <a:lnTo>
                    <a:pt x="6307517" y="474720"/>
                  </a:lnTo>
                  <a:lnTo>
                    <a:pt x="6296661" y="474720"/>
                  </a:lnTo>
                  <a:lnTo>
                    <a:pt x="6285804" y="474720"/>
                  </a:lnTo>
                  <a:lnTo>
                    <a:pt x="6274947" y="474720"/>
                  </a:lnTo>
                  <a:lnTo>
                    <a:pt x="6264091" y="474720"/>
                  </a:lnTo>
                  <a:lnTo>
                    <a:pt x="6253234" y="474720"/>
                  </a:lnTo>
                  <a:lnTo>
                    <a:pt x="6242378" y="474720"/>
                  </a:lnTo>
                  <a:lnTo>
                    <a:pt x="6231521" y="474720"/>
                  </a:lnTo>
                  <a:lnTo>
                    <a:pt x="6220665" y="474720"/>
                  </a:lnTo>
                  <a:lnTo>
                    <a:pt x="6209808" y="474720"/>
                  </a:lnTo>
                  <a:lnTo>
                    <a:pt x="6198952" y="474720"/>
                  </a:lnTo>
                  <a:lnTo>
                    <a:pt x="6188095" y="474720"/>
                  </a:lnTo>
                  <a:lnTo>
                    <a:pt x="6177245" y="474720"/>
                  </a:lnTo>
                  <a:lnTo>
                    <a:pt x="6166389" y="474720"/>
                  </a:lnTo>
                  <a:lnTo>
                    <a:pt x="6155532" y="474720"/>
                  </a:lnTo>
                  <a:lnTo>
                    <a:pt x="6144675" y="474720"/>
                  </a:lnTo>
                  <a:lnTo>
                    <a:pt x="6133819" y="474720"/>
                  </a:lnTo>
                  <a:lnTo>
                    <a:pt x="6122962" y="474720"/>
                  </a:lnTo>
                  <a:lnTo>
                    <a:pt x="6112106" y="474720"/>
                  </a:lnTo>
                  <a:lnTo>
                    <a:pt x="6101249" y="474720"/>
                  </a:lnTo>
                  <a:lnTo>
                    <a:pt x="6090393" y="474720"/>
                  </a:lnTo>
                  <a:lnTo>
                    <a:pt x="6079536" y="474720"/>
                  </a:lnTo>
                  <a:lnTo>
                    <a:pt x="6068680" y="474720"/>
                  </a:lnTo>
                  <a:lnTo>
                    <a:pt x="6057823" y="474720"/>
                  </a:lnTo>
                  <a:lnTo>
                    <a:pt x="6046966" y="474720"/>
                  </a:lnTo>
                  <a:lnTo>
                    <a:pt x="6036110" y="474720"/>
                  </a:lnTo>
                  <a:lnTo>
                    <a:pt x="6025253" y="474720"/>
                  </a:lnTo>
                  <a:lnTo>
                    <a:pt x="6014397" y="474720"/>
                  </a:lnTo>
                  <a:lnTo>
                    <a:pt x="6003540" y="474720"/>
                  </a:lnTo>
                  <a:lnTo>
                    <a:pt x="5992684" y="474720"/>
                  </a:lnTo>
                  <a:lnTo>
                    <a:pt x="5981827" y="474720"/>
                  </a:lnTo>
                  <a:lnTo>
                    <a:pt x="5970971" y="474720"/>
                  </a:lnTo>
                  <a:lnTo>
                    <a:pt x="5960114" y="474720"/>
                  </a:lnTo>
                  <a:lnTo>
                    <a:pt x="5949258" y="474720"/>
                  </a:lnTo>
                  <a:lnTo>
                    <a:pt x="5938401" y="474720"/>
                  </a:lnTo>
                  <a:lnTo>
                    <a:pt x="5927544" y="474720"/>
                  </a:lnTo>
                  <a:lnTo>
                    <a:pt x="5916688" y="474720"/>
                  </a:lnTo>
                  <a:lnTo>
                    <a:pt x="5905831" y="474720"/>
                  </a:lnTo>
                  <a:lnTo>
                    <a:pt x="5894975" y="474720"/>
                  </a:lnTo>
                  <a:lnTo>
                    <a:pt x="5884118" y="474720"/>
                  </a:lnTo>
                  <a:lnTo>
                    <a:pt x="5873268" y="474720"/>
                  </a:lnTo>
                  <a:lnTo>
                    <a:pt x="5862412" y="474720"/>
                  </a:lnTo>
                  <a:lnTo>
                    <a:pt x="5851555" y="474720"/>
                  </a:lnTo>
                  <a:lnTo>
                    <a:pt x="5840699" y="474720"/>
                  </a:lnTo>
                  <a:lnTo>
                    <a:pt x="5829842" y="474720"/>
                  </a:lnTo>
                  <a:lnTo>
                    <a:pt x="5818986" y="474720"/>
                  </a:lnTo>
                  <a:lnTo>
                    <a:pt x="5808129" y="474720"/>
                  </a:lnTo>
                  <a:lnTo>
                    <a:pt x="5797272" y="474720"/>
                  </a:lnTo>
                  <a:lnTo>
                    <a:pt x="5786416" y="474720"/>
                  </a:lnTo>
                  <a:lnTo>
                    <a:pt x="5775559" y="474720"/>
                  </a:lnTo>
                  <a:lnTo>
                    <a:pt x="5764703" y="474720"/>
                  </a:lnTo>
                  <a:lnTo>
                    <a:pt x="5753846" y="474720"/>
                  </a:lnTo>
                  <a:lnTo>
                    <a:pt x="5742990" y="474720"/>
                  </a:lnTo>
                  <a:lnTo>
                    <a:pt x="5732133" y="474720"/>
                  </a:lnTo>
                  <a:lnTo>
                    <a:pt x="5721277" y="474720"/>
                  </a:lnTo>
                  <a:lnTo>
                    <a:pt x="5710420" y="474720"/>
                  </a:lnTo>
                  <a:lnTo>
                    <a:pt x="5699563" y="474720"/>
                  </a:lnTo>
                  <a:lnTo>
                    <a:pt x="5688707" y="474720"/>
                  </a:lnTo>
                  <a:lnTo>
                    <a:pt x="5677850" y="474720"/>
                  </a:lnTo>
                  <a:lnTo>
                    <a:pt x="5666994" y="474720"/>
                  </a:lnTo>
                  <a:lnTo>
                    <a:pt x="5656137" y="474720"/>
                  </a:lnTo>
                  <a:lnTo>
                    <a:pt x="5645281" y="474720"/>
                  </a:lnTo>
                  <a:lnTo>
                    <a:pt x="5634424" y="474720"/>
                  </a:lnTo>
                  <a:lnTo>
                    <a:pt x="5623568" y="474720"/>
                  </a:lnTo>
                  <a:lnTo>
                    <a:pt x="5612711" y="474720"/>
                  </a:lnTo>
                  <a:lnTo>
                    <a:pt x="5601854" y="474720"/>
                  </a:lnTo>
                  <a:lnTo>
                    <a:pt x="5590998" y="474720"/>
                  </a:lnTo>
                  <a:lnTo>
                    <a:pt x="5580141" y="474720"/>
                  </a:lnTo>
                  <a:lnTo>
                    <a:pt x="5569285" y="474720"/>
                  </a:lnTo>
                  <a:lnTo>
                    <a:pt x="5558435" y="474720"/>
                  </a:lnTo>
                  <a:lnTo>
                    <a:pt x="5547578" y="474720"/>
                  </a:lnTo>
                  <a:lnTo>
                    <a:pt x="5536722" y="474720"/>
                  </a:lnTo>
                  <a:lnTo>
                    <a:pt x="5525865" y="474720"/>
                  </a:lnTo>
                  <a:lnTo>
                    <a:pt x="5515009" y="474720"/>
                  </a:lnTo>
                  <a:lnTo>
                    <a:pt x="5504152" y="474720"/>
                  </a:lnTo>
                  <a:lnTo>
                    <a:pt x="5493296" y="474720"/>
                  </a:lnTo>
                  <a:lnTo>
                    <a:pt x="5482439" y="474720"/>
                  </a:lnTo>
                  <a:lnTo>
                    <a:pt x="5471582" y="474720"/>
                  </a:lnTo>
                  <a:lnTo>
                    <a:pt x="5460726" y="474720"/>
                  </a:lnTo>
                  <a:lnTo>
                    <a:pt x="5449869" y="474720"/>
                  </a:lnTo>
                  <a:lnTo>
                    <a:pt x="5439013" y="474720"/>
                  </a:lnTo>
                  <a:lnTo>
                    <a:pt x="5428156" y="474720"/>
                  </a:lnTo>
                  <a:lnTo>
                    <a:pt x="5417300" y="474720"/>
                  </a:lnTo>
                  <a:lnTo>
                    <a:pt x="5406443" y="474720"/>
                  </a:lnTo>
                  <a:lnTo>
                    <a:pt x="5395587" y="474720"/>
                  </a:lnTo>
                  <a:lnTo>
                    <a:pt x="5384730" y="474720"/>
                  </a:lnTo>
                  <a:lnTo>
                    <a:pt x="5373874" y="474720"/>
                  </a:lnTo>
                  <a:lnTo>
                    <a:pt x="5363017" y="474720"/>
                  </a:lnTo>
                  <a:lnTo>
                    <a:pt x="5352160" y="474720"/>
                  </a:lnTo>
                  <a:lnTo>
                    <a:pt x="5341304" y="474720"/>
                  </a:lnTo>
                  <a:lnTo>
                    <a:pt x="5330447" y="474720"/>
                  </a:lnTo>
                  <a:lnTo>
                    <a:pt x="5319591" y="474720"/>
                  </a:lnTo>
                  <a:lnTo>
                    <a:pt x="5308734" y="474720"/>
                  </a:lnTo>
                  <a:lnTo>
                    <a:pt x="5297878" y="474720"/>
                  </a:lnTo>
                  <a:lnTo>
                    <a:pt x="5287021" y="474720"/>
                  </a:lnTo>
                  <a:lnTo>
                    <a:pt x="5276165" y="474720"/>
                  </a:lnTo>
                  <a:lnTo>
                    <a:pt x="5265315" y="474720"/>
                  </a:lnTo>
                  <a:lnTo>
                    <a:pt x="5254458" y="474720"/>
                  </a:lnTo>
                  <a:lnTo>
                    <a:pt x="5243602" y="474720"/>
                  </a:lnTo>
                  <a:lnTo>
                    <a:pt x="5232745" y="474720"/>
                  </a:lnTo>
                  <a:lnTo>
                    <a:pt x="5221888" y="474720"/>
                  </a:lnTo>
                  <a:lnTo>
                    <a:pt x="5211032" y="474720"/>
                  </a:lnTo>
                  <a:lnTo>
                    <a:pt x="5200175" y="474720"/>
                  </a:lnTo>
                  <a:lnTo>
                    <a:pt x="5189319" y="474720"/>
                  </a:lnTo>
                  <a:lnTo>
                    <a:pt x="5178462" y="474720"/>
                  </a:lnTo>
                  <a:lnTo>
                    <a:pt x="5167606" y="474720"/>
                  </a:lnTo>
                  <a:lnTo>
                    <a:pt x="5156749" y="474720"/>
                  </a:lnTo>
                  <a:lnTo>
                    <a:pt x="5145893" y="474720"/>
                  </a:lnTo>
                  <a:lnTo>
                    <a:pt x="5135036" y="474720"/>
                  </a:lnTo>
                  <a:lnTo>
                    <a:pt x="5124179" y="474720"/>
                  </a:lnTo>
                  <a:lnTo>
                    <a:pt x="5113323" y="474720"/>
                  </a:lnTo>
                  <a:lnTo>
                    <a:pt x="5102466" y="474720"/>
                  </a:lnTo>
                  <a:lnTo>
                    <a:pt x="5091610" y="474720"/>
                  </a:lnTo>
                  <a:lnTo>
                    <a:pt x="5080753" y="474720"/>
                  </a:lnTo>
                  <a:lnTo>
                    <a:pt x="5069897" y="474720"/>
                  </a:lnTo>
                  <a:lnTo>
                    <a:pt x="5059040" y="474720"/>
                  </a:lnTo>
                  <a:lnTo>
                    <a:pt x="5048184" y="474720"/>
                  </a:lnTo>
                  <a:lnTo>
                    <a:pt x="5037327" y="474720"/>
                  </a:lnTo>
                  <a:lnTo>
                    <a:pt x="5026470" y="474720"/>
                  </a:lnTo>
                  <a:lnTo>
                    <a:pt x="5015614" y="474720"/>
                  </a:lnTo>
                  <a:lnTo>
                    <a:pt x="5004757" y="474720"/>
                  </a:lnTo>
                  <a:lnTo>
                    <a:pt x="4993901" y="474720"/>
                  </a:lnTo>
                  <a:lnTo>
                    <a:pt x="4983044" y="474720"/>
                  </a:lnTo>
                  <a:lnTo>
                    <a:pt x="4972188" y="474720"/>
                  </a:lnTo>
                  <a:lnTo>
                    <a:pt x="4961338" y="474720"/>
                  </a:lnTo>
                  <a:lnTo>
                    <a:pt x="4950481" y="474720"/>
                  </a:lnTo>
                  <a:lnTo>
                    <a:pt x="4939625" y="474720"/>
                  </a:lnTo>
                  <a:lnTo>
                    <a:pt x="4928768" y="474720"/>
                  </a:lnTo>
                  <a:lnTo>
                    <a:pt x="4917912" y="474720"/>
                  </a:lnTo>
                  <a:lnTo>
                    <a:pt x="4907055" y="474720"/>
                  </a:lnTo>
                  <a:lnTo>
                    <a:pt x="4896198" y="474720"/>
                  </a:lnTo>
                  <a:lnTo>
                    <a:pt x="4885342" y="474720"/>
                  </a:lnTo>
                  <a:lnTo>
                    <a:pt x="4874485" y="474720"/>
                  </a:lnTo>
                  <a:lnTo>
                    <a:pt x="4863629" y="474720"/>
                  </a:lnTo>
                  <a:lnTo>
                    <a:pt x="4852772" y="474720"/>
                  </a:lnTo>
                  <a:lnTo>
                    <a:pt x="4841916" y="474720"/>
                  </a:lnTo>
                  <a:lnTo>
                    <a:pt x="4831059" y="474720"/>
                  </a:lnTo>
                  <a:lnTo>
                    <a:pt x="4820203" y="474720"/>
                  </a:lnTo>
                  <a:lnTo>
                    <a:pt x="4809346" y="474720"/>
                  </a:lnTo>
                  <a:lnTo>
                    <a:pt x="4798490" y="474720"/>
                  </a:lnTo>
                  <a:lnTo>
                    <a:pt x="4787633" y="474720"/>
                  </a:lnTo>
                  <a:lnTo>
                    <a:pt x="4776776" y="474720"/>
                  </a:lnTo>
                  <a:lnTo>
                    <a:pt x="4765920" y="474720"/>
                  </a:lnTo>
                  <a:lnTo>
                    <a:pt x="4755063" y="474720"/>
                  </a:lnTo>
                  <a:lnTo>
                    <a:pt x="4744207" y="474720"/>
                  </a:lnTo>
                  <a:lnTo>
                    <a:pt x="4733350" y="474720"/>
                  </a:lnTo>
                  <a:lnTo>
                    <a:pt x="4722494" y="474720"/>
                  </a:lnTo>
                  <a:lnTo>
                    <a:pt x="4711637" y="474720"/>
                  </a:lnTo>
                  <a:lnTo>
                    <a:pt x="4700781" y="474720"/>
                  </a:lnTo>
                  <a:lnTo>
                    <a:pt x="4689924" y="474720"/>
                  </a:lnTo>
                  <a:lnTo>
                    <a:pt x="4679067" y="474720"/>
                  </a:lnTo>
                  <a:lnTo>
                    <a:pt x="4668218" y="474720"/>
                  </a:lnTo>
                  <a:lnTo>
                    <a:pt x="4657361" y="474720"/>
                  </a:lnTo>
                  <a:lnTo>
                    <a:pt x="4646505" y="474720"/>
                  </a:lnTo>
                  <a:lnTo>
                    <a:pt x="4635648" y="474720"/>
                  </a:lnTo>
                  <a:lnTo>
                    <a:pt x="4624791" y="474720"/>
                  </a:lnTo>
                  <a:lnTo>
                    <a:pt x="4613935" y="474720"/>
                  </a:lnTo>
                  <a:lnTo>
                    <a:pt x="4603078" y="474720"/>
                  </a:lnTo>
                  <a:lnTo>
                    <a:pt x="4592222" y="474720"/>
                  </a:lnTo>
                  <a:lnTo>
                    <a:pt x="4581365" y="474720"/>
                  </a:lnTo>
                  <a:lnTo>
                    <a:pt x="4570509" y="474720"/>
                  </a:lnTo>
                  <a:lnTo>
                    <a:pt x="4559652" y="474720"/>
                  </a:lnTo>
                  <a:lnTo>
                    <a:pt x="4548795" y="474720"/>
                  </a:lnTo>
                  <a:lnTo>
                    <a:pt x="4537939" y="474720"/>
                  </a:lnTo>
                  <a:lnTo>
                    <a:pt x="4527082" y="474720"/>
                  </a:lnTo>
                  <a:lnTo>
                    <a:pt x="4516226" y="474720"/>
                  </a:lnTo>
                  <a:lnTo>
                    <a:pt x="4505369" y="474720"/>
                  </a:lnTo>
                  <a:lnTo>
                    <a:pt x="4494513" y="474720"/>
                  </a:lnTo>
                  <a:lnTo>
                    <a:pt x="4483656" y="474720"/>
                  </a:lnTo>
                  <a:lnTo>
                    <a:pt x="4472800" y="474720"/>
                  </a:lnTo>
                  <a:lnTo>
                    <a:pt x="4461943" y="474720"/>
                  </a:lnTo>
                  <a:lnTo>
                    <a:pt x="4451086" y="474720"/>
                  </a:lnTo>
                  <a:lnTo>
                    <a:pt x="4440230" y="474720"/>
                  </a:lnTo>
                  <a:lnTo>
                    <a:pt x="4429373" y="474720"/>
                  </a:lnTo>
                  <a:lnTo>
                    <a:pt x="4418517" y="474720"/>
                  </a:lnTo>
                  <a:lnTo>
                    <a:pt x="4407660" y="474720"/>
                  </a:lnTo>
                  <a:lnTo>
                    <a:pt x="4396804" y="474720"/>
                  </a:lnTo>
                  <a:lnTo>
                    <a:pt x="4385947" y="474720"/>
                  </a:lnTo>
                  <a:lnTo>
                    <a:pt x="4375091" y="474720"/>
                  </a:lnTo>
                  <a:lnTo>
                    <a:pt x="4364241" y="474720"/>
                  </a:lnTo>
                  <a:lnTo>
                    <a:pt x="4353384" y="474720"/>
                  </a:lnTo>
                  <a:lnTo>
                    <a:pt x="4342528" y="474720"/>
                  </a:lnTo>
                  <a:lnTo>
                    <a:pt x="4331671" y="474720"/>
                  </a:lnTo>
                  <a:lnTo>
                    <a:pt x="4320815" y="474720"/>
                  </a:lnTo>
                  <a:lnTo>
                    <a:pt x="4309958" y="474720"/>
                  </a:lnTo>
                  <a:lnTo>
                    <a:pt x="4299102" y="474720"/>
                  </a:lnTo>
                  <a:lnTo>
                    <a:pt x="4288245" y="474720"/>
                  </a:lnTo>
                  <a:lnTo>
                    <a:pt x="4277388" y="474720"/>
                  </a:lnTo>
                  <a:lnTo>
                    <a:pt x="4266532" y="474720"/>
                  </a:lnTo>
                  <a:lnTo>
                    <a:pt x="4255675" y="474720"/>
                  </a:lnTo>
                  <a:lnTo>
                    <a:pt x="4244819" y="474720"/>
                  </a:lnTo>
                  <a:lnTo>
                    <a:pt x="4233962" y="474720"/>
                  </a:lnTo>
                  <a:lnTo>
                    <a:pt x="4223105" y="474720"/>
                  </a:lnTo>
                  <a:lnTo>
                    <a:pt x="4212249" y="474720"/>
                  </a:lnTo>
                  <a:lnTo>
                    <a:pt x="4201392" y="474720"/>
                  </a:lnTo>
                  <a:lnTo>
                    <a:pt x="4190536" y="474720"/>
                  </a:lnTo>
                  <a:lnTo>
                    <a:pt x="4179679" y="474720"/>
                  </a:lnTo>
                  <a:lnTo>
                    <a:pt x="4168823" y="474720"/>
                  </a:lnTo>
                  <a:lnTo>
                    <a:pt x="4157966" y="474720"/>
                  </a:lnTo>
                  <a:lnTo>
                    <a:pt x="4147109" y="474720"/>
                  </a:lnTo>
                  <a:lnTo>
                    <a:pt x="4136253" y="474720"/>
                  </a:lnTo>
                  <a:lnTo>
                    <a:pt x="4125396" y="474720"/>
                  </a:lnTo>
                  <a:lnTo>
                    <a:pt x="4114540" y="474720"/>
                  </a:lnTo>
                  <a:lnTo>
                    <a:pt x="4103683" y="474720"/>
                  </a:lnTo>
                  <a:lnTo>
                    <a:pt x="4092827" y="474720"/>
                  </a:lnTo>
                  <a:lnTo>
                    <a:pt x="4081970" y="474720"/>
                  </a:lnTo>
                  <a:lnTo>
                    <a:pt x="4071114" y="474720"/>
                  </a:lnTo>
                  <a:lnTo>
                    <a:pt x="4060257" y="474720"/>
                  </a:lnTo>
                  <a:lnTo>
                    <a:pt x="4049408" y="474720"/>
                  </a:lnTo>
                  <a:lnTo>
                    <a:pt x="4038551" y="474720"/>
                  </a:lnTo>
                  <a:lnTo>
                    <a:pt x="4027695" y="474720"/>
                  </a:lnTo>
                  <a:lnTo>
                    <a:pt x="4016838" y="474720"/>
                  </a:lnTo>
                  <a:lnTo>
                    <a:pt x="4005981" y="474720"/>
                  </a:lnTo>
                  <a:lnTo>
                    <a:pt x="3995125" y="474720"/>
                  </a:lnTo>
                  <a:lnTo>
                    <a:pt x="3984268" y="474720"/>
                  </a:lnTo>
                  <a:lnTo>
                    <a:pt x="3973412" y="474720"/>
                  </a:lnTo>
                  <a:lnTo>
                    <a:pt x="3962555" y="474720"/>
                  </a:lnTo>
                  <a:lnTo>
                    <a:pt x="3951698" y="474720"/>
                  </a:lnTo>
                  <a:lnTo>
                    <a:pt x="3940842" y="474720"/>
                  </a:lnTo>
                  <a:lnTo>
                    <a:pt x="3929985" y="474720"/>
                  </a:lnTo>
                  <a:lnTo>
                    <a:pt x="3919129" y="474720"/>
                  </a:lnTo>
                  <a:lnTo>
                    <a:pt x="3908272" y="474720"/>
                  </a:lnTo>
                  <a:lnTo>
                    <a:pt x="3897416" y="474720"/>
                  </a:lnTo>
                  <a:lnTo>
                    <a:pt x="3886559" y="474720"/>
                  </a:lnTo>
                  <a:lnTo>
                    <a:pt x="3875702" y="474720"/>
                  </a:lnTo>
                  <a:lnTo>
                    <a:pt x="3864846" y="474720"/>
                  </a:lnTo>
                  <a:lnTo>
                    <a:pt x="3853989" y="474720"/>
                  </a:lnTo>
                  <a:lnTo>
                    <a:pt x="3843133" y="474720"/>
                  </a:lnTo>
                  <a:lnTo>
                    <a:pt x="3832276" y="474720"/>
                  </a:lnTo>
                  <a:lnTo>
                    <a:pt x="3821420" y="474720"/>
                  </a:lnTo>
                  <a:lnTo>
                    <a:pt x="3810563" y="474720"/>
                  </a:lnTo>
                  <a:lnTo>
                    <a:pt x="3799706" y="474720"/>
                  </a:lnTo>
                  <a:lnTo>
                    <a:pt x="3788850" y="474720"/>
                  </a:lnTo>
                  <a:lnTo>
                    <a:pt x="3777993" y="474720"/>
                  </a:lnTo>
                  <a:lnTo>
                    <a:pt x="3767144" y="474720"/>
                  </a:lnTo>
                  <a:lnTo>
                    <a:pt x="3756287" y="474720"/>
                  </a:lnTo>
                  <a:lnTo>
                    <a:pt x="3745431" y="474720"/>
                  </a:lnTo>
                  <a:lnTo>
                    <a:pt x="3734574" y="474720"/>
                  </a:lnTo>
                  <a:lnTo>
                    <a:pt x="3723718" y="474720"/>
                  </a:lnTo>
                  <a:lnTo>
                    <a:pt x="3712861" y="474720"/>
                  </a:lnTo>
                  <a:lnTo>
                    <a:pt x="3702005" y="474720"/>
                  </a:lnTo>
                  <a:lnTo>
                    <a:pt x="3691148" y="474720"/>
                  </a:lnTo>
                  <a:lnTo>
                    <a:pt x="3680291" y="474720"/>
                  </a:lnTo>
                  <a:lnTo>
                    <a:pt x="3669435" y="474720"/>
                  </a:lnTo>
                  <a:lnTo>
                    <a:pt x="3658578" y="474720"/>
                  </a:lnTo>
                  <a:lnTo>
                    <a:pt x="3647722" y="474720"/>
                  </a:lnTo>
                  <a:lnTo>
                    <a:pt x="3636865" y="474720"/>
                  </a:lnTo>
                  <a:lnTo>
                    <a:pt x="3626009" y="474720"/>
                  </a:lnTo>
                  <a:lnTo>
                    <a:pt x="3615152" y="474720"/>
                  </a:lnTo>
                  <a:lnTo>
                    <a:pt x="3604295" y="474720"/>
                  </a:lnTo>
                  <a:lnTo>
                    <a:pt x="3593439" y="474720"/>
                  </a:lnTo>
                  <a:lnTo>
                    <a:pt x="3582582" y="474720"/>
                  </a:lnTo>
                  <a:lnTo>
                    <a:pt x="3571726" y="474720"/>
                  </a:lnTo>
                  <a:lnTo>
                    <a:pt x="3560869" y="474720"/>
                  </a:lnTo>
                  <a:lnTo>
                    <a:pt x="3550013" y="474720"/>
                  </a:lnTo>
                  <a:lnTo>
                    <a:pt x="3539156" y="474720"/>
                  </a:lnTo>
                  <a:lnTo>
                    <a:pt x="3528299" y="474720"/>
                  </a:lnTo>
                  <a:lnTo>
                    <a:pt x="3517443" y="474720"/>
                  </a:lnTo>
                  <a:lnTo>
                    <a:pt x="3506586" y="474720"/>
                  </a:lnTo>
                  <a:lnTo>
                    <a:pt x="3495730" y="474720"/>
                  </a:lnTo>
                  <a:lnTo>
                    <a:pt x="3484873" y="474720"/>
                  </a:lnTo>
                  <a:lnTo>
                    <a:pt x="3474017" y="474720"/>
                  </a:lnTo>
                  <a:lnTo>
                    <a:pt x="3463160" y="474720"/>
                  </a:lnTo>
                  <a:lnTo>
                    <a:pt x="3452310" y="474720"/>
                  </a:lnTo>
                  <a:lnTo>
                    <a:pt x="3441454" y="474720"/>
                  </a:lnTo>
                  <a:lnTo>
                    <a:pt x="3430597" y="474720"/>
                  </a:lnTo>
                  <a:lnTo>
                    <a:pt x="3419741" y="474720"/>
                  </a:lnTo>
                  <a:lnTo>
                    <a:pt x="3408884" y="474720"/>
                  </a:lnTo>
                  <a:lnTo>
                    <a:pt x="3398028" y="474720"/>
                  </a:lnTo>
                  <a:lnTo>
                    <a:pt x="3387171" y="474720"/>
                  </a:lnTo>
                  <a:lnTo>
                    <a:pt x="3376314" y="474720"/>
                  </a:lnTo>
                  <a:lnTo>
                    <a:pt x="3365458" y="474720"/>
                  </a:lnTo>
                  <a:lnTo>
                    <a:pt x="3354601" y="474720"/>
                  </a:lnTo>
                  <a:lnTo>
                    <a:pt x="3343745" y="474720"/>
                  </a:lnTo>
                  <a:lnTo>
                    <a:pt x="3332888" y="474720"/>
                  </a:lnTo>
                  <a:lnTo>
                    <a:pt x="3322032" y="474720"/>
                  </a:lnTo>
                  <a:lnTo>
                    <a:pt x="3311175" y="474720"/>
                  </a:lnTo>
                  <a:lnTo>
                    <a:pt x="3300319" y="474720"/>
                  </a:lnTo>
                  <a:lnTo>
                    <a:pt x="3289462" y="474720"/>
                  </a:lnTo>
                  <a:lnTo>
                    <a:pt x="3278605" y="474720"/>
                  </a:lnTo>
                  <a:lnTo>
                    <a:pt x="3267749" y="474720"/>
                  </a:lnTo>
                  <a:lnTo>
                    <a:pt x="3256892" y="474720"/>
                  </a:lnTo>
                  <a:lnTo>
                    <a:pt x="3246036" y="474720"/>
                  </a:lnTo>
                  <a:lnTo>
                    <a:pt x="3235179" y="474720"/>
                  </a:lnTo>
                  <a:lnTo>
                    <a:pt x="3224323" y="474720"/>
                  </a:lnTo>
                  <a:lnTo>
                    <a:pt x="3213466" y="474720"/>
                  </a:lnTo>
                  <a:lnTo>
                    <a:pt x="3202610" y="474720"/>
                  </a:lnTo>
                  <a:lnTo>
                    <a:pt x="3191753" y="474720"/>
                  </a:lnTo>
                  <a:lnTo>
                    <a:pt x="3180897" y="474720"/>
                  </a:lnTo>
                  <a:lnTo>
                    <a:pt x="3170040" y="474720"/>
                  </a:lnTo>
                  <a:lnTo>
                    <a:pt x="3159190" y="474720"/>
                  </a:lnTo>
                  <a:lnTo>
                    <a:pt x="3148334" y="474720"/>
                  </a:lnTo>
                  <a:lnTo>
                    <a:pt x="3137477" y="474720"/>
                  </a:lnTo>
                  <a:lnTo>
                    <a:pt x="3126621" y="474720"/>
                  </a:lnTo>
                  <a:lnTo>
                    <a:pt x="3115764" y="474720"/>
                  </a:lnTo>
                  <a:lnTo>
                    <a:pt x="3104907" y="474720"/>
                  </a:lnTo>
                  <a:lnTo>
                    <a:pt x="3094051" y="474720"/>
                  </a:lnTo>
                  <a:lnTo>
                    <a:pt x="3083194" y="474720"/>
                  </a:lnTo>
                  <a:lnTo>
                    <a:pt x="3072338" y="474720"/>
                  </a:lnTo>
                  <a:lnTo>
                    <a:pt x="3061481" y="474720"/>
                  </a:lnTo>
                  <a:lnTo>
                    <a:pt x="3050625" y="474720"/>
                  </a:lnTo>
                  <a:lnTo>
                    <a:pt x="3039768" y="474720"/>
                  </a:lnTo>
                  <a:lnTo>
                    <a:pt x="3028911" y="474720"/>
                  </a:lnTo>
                  <a:lnTo>
                    <a:pt x="3018055" y="474720"/>
                  </a:lnTo>
                  <a:lnTo>
                    <a:pt x="3007198" y="474720"/>
                  </a:lnTo>
                  <a:lnTo>
                    <a:pt x="2996342" y="474720"/>
                  </a:lnTo>
                  <a:lnTo>
                    <a:pt x="2985485" y="474720"/>
                  </a:lnTo>
                  <a:lnTo>
                    <a:pt x="2974629" y="474720"/>
                  </a:lnTo>
                  <a:lnTo>
                    <a:pt x="2963772" y="474720"/>
                  </a:lnTo>
                  <a:lnTo>
                    <a:pt x="2952916" y="474720"/>
                  </a:lnTo>
                  <a:lnTo>
                    <a:pt x="2942059" y="474720"/>
                  </a:lnTo>
                  <a:lnTo>
                    <a:pt x="2931202" y="474720"/>
                  </a:lnTo>
                  <a:lnTo>
                    <a:pt x="2920346" y="474720"/>
                  </a:lnTo>
                  <a:lnTo>
                    <a:pt x="2909489" y="474720"/>
                  </a:lnTo>
                  <a:lnTo>
                    <a:pt x="2898633" y="474720"/>
                  </a:lnTo>
                  <a:lnTo>
                    <a:pt x="2887776" y="474720"/>
                  </a:lnTo>
                  <a:lnTo>
                    <a:pt x="2876920" y="474720"/>
                  </a:lnTo>
                  <a:lnTo>
                    <a:pt x="2866063" y="474720"/>
                  </a:lnTo>
                  <a:lnTo>
                    <a:pt x="2855214" y="474720"/>
                  </a:lnTo>
                  <a:lnTo>
                    <a:pt x="2844357" y="474720"/>
                  </a:lnTo>
                  <a:lnTo>
                    <a:pt x="2833500" y="474720"/>
                  </a:lnTo>
                  <a:lnTo>
                    <a:pt x="2822644" y="474720"/>
                  </a:lnTo>
                  <a:lnTo>
                    <a:pt x="2811787" y="474720"/>
                  </a:lnTo>
                  <a:lnTo>
                    <a:pt x="2800931" y="474720"/>
                  </a:lnTo>
                  <a:lnTo>
                    <a:pt x="2790074" y="474720"/>
                  </a:lnTo>
                  <a:lnTo>
                    <a:pt x="2779218" y="474720"/>
                  </a:lnTo>
                  <a:lnTo>
                    <a:pt x="2768361" y="474720"/>
                  </a:lnTo>
                  <a:lnTo>
                    <a:pt x="2757504" y="474720"/>
                  </a:lnTo>
                  <a:lnTo>
                    <a:pt x="2746648" y="474720"/>
                  </a:lnTo>
                  <a:lnTo>
                    <a:pt x="2735791" y="474720"/>
                  </a:lnTo>
                  <a:lnTo>
                    <a:pt x="2724935" y="474720"/>
                  </a:lnTo>
                  <a:lnTo>
                    <a:pt x="2714078" y="474720"/>
                  </a:lnTo>
                  <a:lnTo>
                    <a:pt x="2703222" y="474720"/>
                  </a:lnTo>
                  <a:lnTo>
                    <a:pt x="2692365" y="474720"/>
                  </a:lnTo>
                  <a:lnTo>
                    <a:pt x="2681508" y="474720"/>
                  </a:lnTo>
                  <a:lnTo>
                    <a:pt x="2670652" y="474720"/>
                  </a:lnTo>
                  <a:lnTo>
                    <a:pt x="2659795" y="474720"/>
                  </a:lnTo>
                  <a:lnTo>
                    <a:pt x="2648939" y="474720"/>
                  </a:lnTo>
                  <a:lnTo>
                    <a:pt x="2638082" y="474720"/>
                  </a:lnTo>
                  <a:lnTo>
                    <a:pt x="2627226" y="474720"/>
                  </a:lnTo>
                  <a:lnTo>
                    <a:pt x="2616369" y="474720"/>
                  </a:lnTo>
                  <a:lnTo>
                    <a:pt x="2605513" y="474720"/>
                  </a:lnTo>
                  <a:lnTo>
                    <a:pt x="2594656" y="474720"/>
                  </a:lnTo>
                  <a:lnTo>
                    <a:pt x="2583799" y="474720"/>
                  </a:lnTo>
                  <a:lnTo>
                    <a:pt x="2572943" y="474720"/>
                  </a:lnTo>
                  <a:lnTo>
                    <a:pt x="2562093" y="474720"/>
                  </a:lnTo>
                  <a:lnTo>
                    <a:pt x="2551237" y="474720"/>
                  </a:lnTo>
                  <a:lnTo>
                    <a:pt x="2540380" y="474720"/>
                  </a:lnTo>
                  <a:lnTo>
                    <a:pt x="2529524" y="474720"/>
                  </a:lnTo>
                  <a:lnTo>
                    <a:pt x="2518667" y="474720"/>
                  </a:lnTo>
                  <a:lnTo>
                    <a:pt x="2507811" y="474720"/>
                  </a:lnTo>
                  <a:lnTo>
                    <a:pt x="2496954" y="474720"/>
                  </a:lnTo>
                  <a:lnTo>
                    <a:pt x="2486097" y="474720"/>
                  </a:lnTo>
                  <a:lnTo>
                    <a:pt x="2475241" y="474720"/>
                  </a:lnTo>
                  <a:lnTo>
                    <a:pt x="2464384" y="474720"/>
                  </a:lnTo>
                  <a:lnTo>
                    <a:pt x="2453528" y="474720"/>
                  </a:lnTo>
                  <a:lnTo>
                    <a:pt x="2442671" y="474720"/>
                  </a:lnTo>
                  <a:lnTo>
                    <a:pt x="2431815" y="474720"/>
                  </a:lnTo>
                  <a:lnTo>
                    <a:pt x="2420958" y="474720"/>
                  </a:lnTo>
                  <a:lnTo>
                    <a:pt x="2410101" y="474720"/>
                  </a:lnTo>
                  <a:lnTo>
                    <a:pt x="2399245" y="474720"/>
                  </a:lnTo>
                  <a:lnTo>
                    <a:pt x="2388388" y="474720"/>
                  </a:lnTo>
                  <a:lnTo>
                    <a:pt x="2377532" y="474720"/>
                  </a:lnTo>
                  <a:lnTo>
                    <a:pt x="2366675" y="474720"/>
                  </a:lnTo>
                  <a:lnTo>
                    <a:pt x="2355818" y="474720"/>
                  </a:lnTo>
                  <a:lnTo>
                    <a:pt x="2344962" y="474720"/>
                  </a:lnTo>
                  <a:lnTo>
                    <a:pt x="2334105" y="474720"/>
                  </a:lnTo>
                  <a:lnTo>
                    <a:pt x="2323249" y="474720"/>
                  </a:lnTo>
                  <a:lnTo>
                    <a:pt x="2312392" y="474720"/>
                  </a:lnTo>
                  <a:lnTo>
                    <a:pt x="2301536" y="474720"/>
                  </a:lnTo>
                  <a:lnTo>
                    <a:pt x="2290679" y="474720"/>
                  </a:lnTo>
                  <a:lnTo>
                    <a:pt x="2279823" y="474720"/>
                  </a:lnTo>
                  <a:lnTo>
                    <a:pt x="2268966" y="474720"/>
                  </a:lnTo>
                  <a:lnTo>
                    <a:pt x="2258116" y="474720"/>
                  </a:lnTo>
                  <a:lnTo>
                    <a:pt x="2247260" y="474720"/>
                  </a:lnTo>
                  <a:lnTo>
                    <a:pt x="2236403" y="474720"/>
                  </a:lnTo>
                  <a:lnTo>
                    <a:pt x="2225547" y="474720"/>
                  </a:lnTo>
                  <a:lnTo>
                    <a:pt x="2214690" y="474720"/>
                  </a:lnTo>
                  <a:lnTo>
                    <a:pt x="2203834" y="474720"/>
                  </a:lnTo>
                  <a:lnTo>
                    <a:pt x="2192977" y="474720"/>
                  </a:lnTo>
                  <a:lnTo>
                    <a:pt x="2182121" y="474720"/>
                  </a:lnTo>
                  <a:lnTo>
                    <a:pt x="2171264" y="474720"/>
                  </a:lnTo>
                  <a:lnTo>
                    <a:pt x="2160407" y="474720"/>
                  </a:lnTo>
                  <a:lnTo>
                    <a:pt x="2149551" y="474720"/>
                  </a:lnTo>
                  <a:lnTo>
                    <a:pt x="2138694" y="474720"/>
                  </a:lnTo>
                  <a:lnTo>
                    <a:pt x="2127838" y="474720"/>
                  </a:lnTo>
                  <a:lnTo>
                    <a:pt x="2116981" y="474720"/>
                  </a:lnTo>
                  <a:lnTo>
                    <a:pt x="2106125" y="474720"/>
                  </a:lnTo>
                  <a:lnTo>
                    <a:pt x="2095268" y="474720"/>
                  </a:lnTo>
                  <a:lnTo>
                    <a:pt x="2084411" y="474720"/>
                  </a:lnTo>
                  <a:lnTo>
                    <a:pt x="2073555" y="474720"/>
                  </a:lnTo>
                  <a:lnTo>
                    <a:pt x="2062698" y="474720"/>
                  </a:lnTo>
                  <a:lnTo>
                    <a:pt x="2051842" y="474720"/>
                  </a:lnTo>
                  <a:lnTo>
                    <a:pt x="2040985" y="474720"/>
                  </a:lnTo>
                  <a:lnTo>
                    <a:pt x="2030129" y="474720"/>
                  </a:lnTo>
                  <a:lnTo>
                    <a:pt x="2019272" y="474720"/>
                  </a:lnTo>
                  <a:lnTo>
                    <a:pt x="2008415" y="474720"/>
                  </a:lnTo>
                  <a:lnTo>
                    <a:pt x="1997559" y="474720"/>
                  </a:lnTo>
                  <a:lnTo>
                    <a:pt x="1986702" y="474720"/>
                  </a:lnTo>
                  <a:lnTo>
                    <a:pt x="1975846" y="474720"/>
                  </a:lnTo>
                  <a:lnTo>
                    <a:pt x="1964989" y="474720"/>
                  </a:lnTo>
                  <a:lnTo>
                    <a:pt x="1954140" y="474720"/>
                  </a:lnTo>
                  <a:lnTo>
                    <a:pt x="1943283" y="474720"/>
                  </a:lnTo>
                  <a:lnTo>
                    <a:pt x="1932426" y="474720"/>
                  </a:lnTo>
                  <a:lnTo>
                    <a:pt x="1921570" y="474720"/>
                  </a:lnTo>
                  <a:lnTo>
                    <a:pt x="1910713" y="474720"/>
                  </a:lnTo>
                  <a:lnTo>
                    <a:pt x="1899857" y="474720"/>
                  </a:lnTo>
                  <a:lnTo>
                    <a:pt x="1889000" y="474720"/>
                  </a:lnTo>
                  <a:lnTo>
                    <a:pt x="1878144" y="474720"/>
                  </a:lnTo>
                  <a:lnTo>
                    <a:pt x="1867287" y="474720"/>
                  </a:lnTo>
                  <a:lnTo>
                    <a:pt x="1856431" y="474720"/>
                  </a:lnTo>
                  <a:lnTo>
                    <a:pt x="1845574" y="474720"/>
                  </a:lnTo>
                  <a:lnTo>
                    <a:pt x="1834717" y="474720"/>
                  </a:lnTo>
                  <a:lnTo>
                    <a:pt x="1823861" y="474720"/>
                  </a:lnTo>
                  <a:lnTo>
                    <a:pt x="1813004" y="474720"/>
                  </a:lnTo>
                  <a:lnTo>
                    <a:pt x="1802148" y="474720"/>
                  </a:lnTo>
                  <a:lnTo>
                    <a:pt x="1791291" y="474720"/>
                  </a:lnTo>
                  <a:lnTo>
                    <a:pt x="1780435" y="474720"/>
                  </a:lnTo>
                  <a:lnTo>
                    <a:pt x="1769578" y="474720"/>
                  </a:lnTo>
                  <a:lnTo>
                    <a:pt x="1758722" y="474720"/>
                  </a:lnTo>
                  <a:lnTo>
                    <a:pt x="1747865" y="474720"/>
                  </a:lnTo>
                  <a:lnTo>
                    <a:pt x="1737008" y="474720"/>
                  </a:lnTo>
                  <a:lnTo>
                    <a:pt x="1726152" y="474720"/>
                  </a:lnTo>
                  <a:lnTo>
                    <a:pt x="1715295" y="474720"/>
                  </a:lnTo>
                  <a:lnTo>
                    <a:pt x="1704439" y="474720"/>
                  </a:lnTo>
                  <a:lnTo>
                    <a:pt x="1693582" y="474720"/>
                  </a:lnTo>
                  <a:lnTo>
                    <a:pt x="1682726" y="474720"/>
                  </a:lnTo>
                  <a:lnTo>
                    <a:pt x="1671869" y="474720"/>
                  </a:lnTo>
                  <a:lnTo>
                    <a:pt x="1661012" y="474720"/>
                  </a:lnTo>
                  <a:lnTo>
                    <a:pt x="1650163" y="474720"/>
                  </a:lnTo>
                  <a:lnTo>
                    <a:pt x="1639306" y="474720"/>
                  </a:lnTo>
                  <a:lnTo>
                    <a:pt x="1628450" y="474720"/>
                  </a:lnTo>
                  <a:lnTo>
                    <a:pt x="1617593" y="474720"/>
                  </a:lnTo>
                  <a:lnTo>
                    <a:pt x="1606737" y="474720"/>
                  </a:lnTo>
                  <a:lnTo>
                    <a:pt x="1595880" y="474720"/>
                  </a:lnTo>
                  <a:lnTo>
                    <a:pt x="1585023" y="474720"/>
                  </a:lnTo>
                  <a:lnTo>
                    <a:pt x="1574167" y="474720"/>
                  </a:lnTo>
                  <a:lnTo>
                    <a:pt x="1563310" y="474720"/>
                  </a:lnTo>
                  <a:lnTo>
                    <a:pt x="1552454" y="474720"/>
                  </a:lnTo>
                  <a:lnTo>
                    <a:pt x="1541597" y="474720"/>
                  </a:lnTo>
                  <a:lnTo>
                    <a:pt x="1530741" y="474720"/>
                  </a:lnTo>
                  <a:lnTo>
                    <a:pt x="1519884" y="474720"/>
                  </a:lnTo>
                  <a:lnTo>
                    <a:pt x="1509028" y="474720"/>
                  </a:lnTo>
                  <a:lnTo>
                    <a:pt x="1498171" y="474720"/>
                  </a:lnTo>
                  <a:lnTo>
                    <a:pt x="1487314" y="474720"/>
                  </a:lnTo>
                  <a:lnTo>
                    <a:pt x="1476458" y="474720"/>
                  </a:lnTo>
                  <a:lnTo>
                    <a:pt x="1465601" y="474720"/>
                  </a:lnTo>
                  <a:lnTo>
                    <a:pt x="1454745" y="474720"/>
                  </a:lnTo>
                  <a:lnTo>
                    <a:pt x="1443888" y="474720"/>
                  </a:lnTo>
                  <a:lnTo>
                    <a:pt x="1433032" y="474720"/>
                  </a:lnTo>
                  <a:lnTo>
                    <a:pt x="1422175" y="474720"/>
                  </a:lnTo>
                  <a:lnTo>
                    <a:pt x="1411318" y="474720"/>
                  </a:lnTo>
                  <a:lnTo>
                    <a:pt x="1400462" y="474720"/>
                  </a:lnTo>
                  <a:lnTo>
                    <a:pt x="1389605" y="474720"/>
                  </a:lnTo>
                  <a:lnTo>
                    <a:pt x="1378749" y="474720"/>
                  </a:lnTo>
                  <a:lnTo>
                    <a:pt x="1367892" y="474720"/>
                  </a:lnTo>
                  <a:lnTo>
                    <a:pt x="1357036" y="474720"/>
                  </a:lnTo>
                  <a:lnTo>
                    <a:pt x="1346186" y="474720"/>
                  </a:lnTo>
                  <a:lnTo>
                    <a:pt x="1335329" y="474720"/>
                  </a:lnTo>
                  <a:lnTo>
                    <a:pt x="1324473" y="474720"/>
                  </a:lnTo>
                  <a:lnTo>
                    <a:pt x="1313616" y="474720"/>
                  </a:lnTo>
                  <a:lnTo>
                    <a:pt x="1302760" y="474720"/>
                  </a:lnTo>
                  <a:lnTo>
                    <a:pt x="1291903" y="474720"/>
                  </a:lnTo>
                  <a:lnTo>
                    <a:pt x="1281047" y="474720"/>
                  </a:lnTo>
                  <a:lnTo>
                    <a:pt x="1270190" y="474720"/>
                  </a:lnTo>
                  <a:lnTo>
                    <a:pt x="1259333" y="474720"/>
                  </a:lnTo>
                  <a:lnTo>
                    <a:pt x="1248477" y="474720"/>
                  </a:lnTo>
                  <a:lnTo>
                    <a:pt x="1237620" y="474720"/>
                  </a:lnTo>
                  <a:lnTo>
                    <a:pt x="1226764" y="474720"/>
                  </a:lnTo>
                  <a:lnTo>
                    <a:pt x="1215907" y="474720"/>
                  </a:lnTo>
                  <a:lnTo>
                    <a:pt x="1205051" y="474720"/>
                  </a:lnTo>
                  <a:lnTo>
                    <a:pt x="1194194" y="474720"/>
                  </a:lnTo>
                  <a:lnTo>
                    <a:pt x="1183338" y="474720"/>
                  </a:lnTo>
                  <a:lnTo>
                    <a:pt x="1172481" y="474720"/>
                  </a:lnTo>
                  <a:lnTo>
                    <a:pt x="1161624" y="474720"/>
                  </a:lnTo>
                  <a:lnTo>
                    <a:pt x="1150768" y="474720"/>
                  </a:lnTo>
                  <a:lnTo>
                    <a:pt x="1139911" y="474720"/>
                  </a:lnTo>
                  <a:lnTo>
                    <a:pt x="1129055" y="474720"/>
                  </a:lnTo>
                  <a:lnTo>
                    <a:pt x="1118198" y="474720"/>
                  </a:lnTo>
                  <a:lnTo>
                    <a:pt x="1107342" y="474720"/>
                  </a:lnTo>
                  <a:lnTo>
                    <a:pt x="1096485" y="474720"/>
                  </a:lnTo>
                  <a:lnTo>
                    <a:pt x="1085628" y="474720"/>
                  </a:lnTo>
                  <a:lnTo>
                    <a:pt x="1074772" y="474720"/>
                  </a:lnTo>
                  <a:lnTo>
                    <a:pt x="1063915" y="474720"/>
                  </a:lnTo>
                  <a:lnTo>
                    <a:pt x="1053066" y="474720"/>
                  </a:lnTo>
                  <a:lnTo>
                    <a:pt x="1042209" y="474720"/>
                  </a:lnTo>
                  <a:lnTo>
                    <a:pt x="1031353" y="474720"/>
                  </a:lnTo>
                  <a:lnTo>
                    <a:pt x="1020496" y="474720"/>
                  </a:lnTo>
                  <a:lnTo>
                    <a:pt x="1009639" y="474720"/>
                  </a:lnTo>
                  <a:lnTo>
                    <a:pt x="998783" y="474720"/>
                  </a:lnTo>
                  <a:lnTo>
                    <a:pt x="987926" y="474720"/>
                  </a:lnTo>
                  <a:lnTo>
                    <a:pt x="977070" y="474720"/>
                  </a:lnTo>
                  <a:lnTo>
                    <a:pt x="966213" y="474720"/>
                  </a:lnTo>
                  <a:lnTo>
                    <a:pt x="955357" y="474720"/>
                  </a:lnTo>
                  <a:lnTo>
                    <a:pt x="944500" y="474720"/>
                  </a:lnTo>
                  <a:lnTo>
                    <a:pt x="933644" y="474720"/>
                  </a:lnTo>
                  <a:lnTo>
                    <a:pt x="922787" y="474720"/>
                  </a:lnTo>
                  <a:lnTo>
                    <a:pt x="911930" y="474720"/>
                  </a:lnTo>
                  <a:lnTo>
                    <a:pt x="901074" y="474720"/>
                  </a:lnTo>
                  <a:lnTo>
                    <a:pt x="890217" y="474720"/>
                  </a:lnTo>
                  <a:lnTo>
                    <a:pt x="879361" y="474720"/>
                  </a:lnTo>
                  <a:lnTo>
                    <a:pt x="868504" y="474720"/>
                  </a:lnTo>
                  <a:lnTo>
                    <a:pt x="857648" y="474720"/>
                  </a:lnTo>
                  <a:lnTo>
                    <a:pt x="846791" y="474720"/>
                  </a:lnTo>
                  <a:lnTo>
                    <a:pt x="835934" y="474720"/>
                  </a:lnTo>
                  <a:lnTo>
                    <a:pt x="825078" y="474720"/>
                  </a:lnTo>
                  <a:lnTo>
                    <a:pt x="814221" y="474720"/>
                  </a:lnTo>
                  <a:lnTo>
                    <a:pt x="803365" y="474720"/>
                  </a:lnTo>
                  <a:lnTo>
                    <a:pt x="792508" y="474720"/>
                  </a:lnTo>
                  <a:lnTo>
                    <a:pt x="781652" y="474720"/>
                  </a:lnTo>
                  <a:lnTo>
                    <a:pt x="770795" y="474720"/>
                  </a:lnTo>
                  <a:lnTo>
                    <a:pt x="759939" y="474720"/>
                  </a:lnTo>
                  <a:lnTo>
                    <a:pt x="749089" y="474720"/>
                  </a:lnTo>
                  <a:lnTo>
                    <a:pt x="738232" y="474720"/>
                  </a:lnTo>
                  <a:lnTo>
                    <a:pt x="727376" y="474720"/>
                  </a:lnTo>
                  <a:lnTo>
                    <a:pt x="716519" y="474720"/>
                  </a:lnTo>
                  <a:lnTo>
                    <a:pt x="705663" y="474720"/>
                  </a:lnTo>
                  <a:lnTo>
                    <a:pt x="694806" y="474720"/>
                  </a:lnTo>
                  <a:lnTo>
                    <a:pt x="683950" y="474720"/>
                  </a:lnTo>
                  <a:lnTo>
                    <a:pt x="673093" y="474720"/>
                  </a:lnTo>
                  <a:lnTo>
                    <a:pt x="662236" y="474720"/>
                  </a:lnTo>
                  <a:lnTo>
                    <a:pt x="651380" y="474720"/>
                  </a:lnTo>
                  <a:lnTo>
                    <a:pt x="640523" y="474720"/>
                  </a:lnTo>
                  <a:lnTo>
                    <a:pt x="629666" y="474720"/>
                  </a:lnTo>
                  <a:lnTo>
                    <a:pt x="618810" y="474720"/>
                  </a:lnTo>
                  <a:lnTo>
                    <a:pt x="607954" y="474720"/>
                  </a:lnTo>
                  <a:lnTo>
                    <a:pt x="597097" y="474720"/>
                  </a:lnTo>
                  <a:lnTo>
                    <a:pt x="586241" y="474720"/>
                  </a:lnTo>
                  <a:lnTo>
                    <a:pt x="575385" y="474720"/>
                  </a:lnTo>
                  <a:lnTo>
                    <a:pt x="564528" y="474720"/>
                  </a:lnTo>
                  <a:lnTo>
                    <a:pt x="553672" y="474720"/>
                  </a:lnTo>
                  <a:lnTo>
                    <a:pt x="542816" y="474720"/>
                  </a:lnTo>
                  <a:lnTo>
                    <a:pt x="531959" y="474720"/>
                  </a:lnTo>
                  <a:lnTo>
                    <a:pt x="521103" y="474720"/>
                  </a:lnTo>
                  <a:lnTo>
                    <a:pt x="510247" y="474720"/>
                  </a:lnTo>
                  <a:lnTo>
                    <a:pt x="499390" y="474720"/>
                  </a:lnTo>
                  <a:lnTo>
                    <a:pt x="488534" y="474720"/>
                  </a:lnTo>
                  <a:lnTo>
                    <a:pt x="477678" y="474720"/>
                  </a:lnTo>
                  <a:lnTo>
                    <a:pt x="466821" y="474720"/>
                  </a:lnTo>
                  <a:lnTo>
                    <a:pt x="455965" y="474720"/>
                  </a:lnTo>
                  <a:lnTo>
                    <a:pt x="445109" y="474720"/>
                  </a:lnTo>
                  <a:lnTo>
                    <a:pt x="434253" y="474720"/>
                  </a:lnTo>
                  <a:lnTo>
                    <a:pt x="423396" y="474720"/>
                  </a:lnTo>
                  <a:lnTo>
                    <a:pt x="412540" y="474720"/>
                  </a:lnTo>
                  <a:lnTo>
                    <a:pt x="401684" y="474720"/>
                  </a:lnTo>
                  <a:lnTo>
                    <a:pt x="390827" y="474720"/>
                  </a:lnTo>
                  <a:lnTo>
                    <a:pt x="379971" y="474720"/>
                  </a:lnTo>
                  <a:lnTo>
                    <a:pt x="369115" y="474720"/>
                  </a:lnTo>
                  <a:lnTo>
                    <a:pt x="358258" y="474720"/>
                  </a:lnTo>
                  <a:lnTo>
                    <a:pt x="347402" y="474720"/>
                  </a:lnTo>
                  <a:lnTo>
                    <a:pt x="336546" y="474720"/>
                  </a:lnTo>
                  <a:lnTo>
                    <a:pt x="325689" y="474720"/>
                  </a:lnTo>
                  <a:lnTo>
                    <a:pt x="314833" y="474720"/>
                  </a:lnTo>
                  <a:lnTo>
                    <a:pt x="303977" y="474720"/>
                  </a:lnTo>
                  <a:lnTo>
                    <a:pt x="293120" y="474720"/>
                  </a:lnTo>
                  <a:lnTo>
                    <a:pt x="282264" y="474720"/>
                  </a:lnTo>
                  <a:lnTo>
                    <a:pt x="271408" y="474720"/>
                  </a:lnTo>
                  <a:lnTo>
                    <a:pt x="260551" y="474720"/>
                  </a:lnTo>
                  <a:lnTo>
                    <a:pt x="249695" y="474720"/>
                  </a:lnTo>
                  <a:lnTo>
                    <a:pt x="238839" y="474720"/>
                  </a:lnTo>
                  <a:lnTo>
                    <a:pt x="227982" y="474720"/>
                  </a:lnTo>
                  <a:lnTo>
                    <a:pt x="217126" y="474720"/>
                  </a:lnTo>
                  <a:lnTo>
                    <a:pt x="206270" y="474720"/>
                  </a:lnTo>
                  <a:lnTo>
                    <a:pt x="195414" y="474720"/>
                  </a:lnTo>
                  <a:lnTo>
                    <a:pt x="184557" y="474720"/>
                  </a:lnTo>
                  <a:lnTo>
                    <a:pt x="173701" y="474720"/>
                  </a:lnTo>
                  <a:lnTo>
                    <a:pt x="162845" y="474720"/>
                  </a:lnTo>
                  <a:lnTo>
                    <a:pt x="151988" y="474720"/>
                  </a:lnTo>
                  <a:lnTo>
                    <a:pt x="141132" y="474720"/>
                  </a:lnTo>
                  <a:lnTo>
                    <a:pt x="130276" y="474720"/>
                  </a:lnTo>
                  <a:lnTo>
                    <a:pt x="119419" y="474720"/>
                  </a:lnTo>
                  <a:lnTo>
                    <a:pt x="108563" y="474720"/>
                  </a:lnTo>
                  <a:lnTo>
                    <a:pt x="97707" y="474720"/>
                  </a:lnTo>
                  <a:lnTo>
                    <a:pt x="86850" y="474720"/>
                  </a:lnTo>
                  <a:lnTo>
                    <a:pt x="75994" y="474720"/>
                  </a:lnTo>
                  <a:lnTo>
                    <a:pt x="65138" y="474720"/>
                  </a:lnTo>
                  <a:lnTo>
                    <a:pt x="54281" y="474720"/>
                  </a:lnTo>
                  <a:lnTo>
                    <a:pt x="43426" y="474720"/>
                  </a:lnTo>
                  <a:lnTo>
                    <a:pt x="32569" y="474720"/>
                  </a:lnTo>
                  <a:lnTo>
                    <a:pt x="21712" y="474720"/>
                  </a:lnTo>
                  <a:lnTo>
                    <a:pt x="10856" y="474720"/>
                  </a:lnTo>
                  <a:lnTo>
                    <a:pt x="0" y="474720"/>
                  </a:lnTo>
                  <a:close/>
                </a:path>
              </a:pathLst>
            </a:custGeom>
            <a:solidFill>
              <a:srgbClr val="BED539">
                <a:alpha val="20000"/>
              </a:srgbClr>
            </a:solidFill>
            <a:ln w="694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5D53A7F-718F-BFBC-6E5E-7F38ED5BF0A1}"/>
                </a:ext>
              </a:extLst>
            </p:cNvPr>
            <p:cNvSpPr/>
            <p:nvPr/>
          </p:nvSpPr>
          <p:spPr>
            <a:xfrm>
              <a:off x="17860986" y="13481319"/>
              <a:ext cx="10868006" cy="474678"/>
            </a:xfrm>
            <a:custGeom>
              <a:avLst/>
              <a:gdLst>
                <a:gd name="connsiteX0" fmla="*/ 0 w 10845455"/>
                <a:gd name="connsiteY0" fmla="*/ 474678 h 474678"/>
                <a:gd name="connsiteX1" fmla="*/ 3028911 w 10845455"/>
                <a:gd name="connsiteY1" fmla="*/ 474032 h 474678"/>
                <a:gd name="connsiteX2" fmla="*/ 3582582 w 10845455"/>
                <a:gd name="connsiteY2" fmla="*/ 472583 h 474678"/>
                <a:gd name="connsiteX3" fmla="*/ 3951698 w 10845455"/>
                <a:gd name="connsiteY3" fmla="*/ 470370 h 474678"/>
                <a:gd name="connsiteX4" fmla="*/ 4233962 w 10845455"/>
                <a:gd name="connsiteY4" fmla="*/ 467457 h 474678"/>
                <a:gd name="connsiteX5" fmla="*/ 4472800 w 10845455"/>
                <a:gd name="connsiteY5" fmla="*/ 463758 h 474678"/>
                <a:gd name="connsiteX6" fmla="*/ 4679067 w 10845455"/>
                <a:gd name="connsiteY6" fmla="*/ 459337 h 474678"/>
                <a:gd name="connsiteX7" fmla="*/ 4863629 w 10845455"/>
                <a:gd name="connsiteY7" fmla="*/ 454166 h 474678"/>
                <a:gd name="connsiteX8" fmla="*/ 5037327 w 10845455"/>
                <a:gd name="connsiteY8" fmla="*/ 448030 h 474678"/>
                <a:gd name="connsiteX9" fmla="*/ 5200175 w 10845455"/>
                <a:gd name="connsiteY9" fmla="*/ 440970 h 474678"/>
                <a:gd name="connsiteX10" fmla="*/ 5352160 w 10845455"/>
                <a:gd name="connsiteY10" fmla="*/ 433081 h 474678"/>
                <a:gd name="connsiteX11" fmla="*/ 5493296 w 10845455"/>
                <a:gd name="connsiteY11" fmla="*/ 424503 h 474678"/>
                <a:gd name="connsiteX12" fmla="*/ 5634424 w 10845455"/>
                <a:gd name="connsiteY12" fmla="*/ 414609 h 474678"/>
                <a:gd name="connsiteX13" fmla="*/ 5764703 w 10845455"/>
                <a:gd name="connsiteY13" fmla="*/ 404223 h 474678"/>
                <a:gd name="connsiteX14" fmla="*/ 5894975 w 10845455"/>
                <a:gd name="connsiteY14" fmla="*/ 392570 h 474678"/>
                <a:gd name="connsiteX15" fmla="*/ 6025253 w 10845455"/>
                <a:gd name="connsiteY15" fmla="*/ 379600 h 474678"/>
                <a:gd name="connsiteX16" fmla="*/ 6155532 w 10845455"/>
                <a:gd name="connsiteY16" fmla="*/ 365283 h 474678"/>
                <a:gd name="connsiteX17" fmla="*/ 6285804 w 10845455"/>
                <a:gd name="connsiteY17" fmla="*/ 349613 h 474678"/>
                <a:gd name="connsiteX18" fmla="*/ 6416083 w 10845455"/>
                <a:gd name="connsiteY18" fmla="*/ 332610 h 474678"/>
                <a:gd name="connsiteX19" fmla="*/ 6546355 w 10845455"/>
                <a:gd name="connsiteY19" fmla="*/ 314327 h 474678"/>
                <a:gd name="connsiteX20" fmla="*/ 6687490 w 10845455"/>
                <a:gd name="connsiteY20" fmla="*/ 293170 h 474678"/>
                <a:gd name="connsiteX21" fmla="*/ 6839475 w 10845455"/>
                <a:gd name="connsiteY21" fmla="*/ 268988 h 474678"/>
                <a:gd name="connsiteX22" fmla="*/ 7002344 w 10845455"/>
                <a:gd name="connsiteY22" fmla="*/ 241756 h 474678"/>
                <a:gd name="connsiteX23" fmla="*/ 7219475 w 10845455"/>
                <a:gd name="connsiteY23" fmla="*/ 204002 h 474678"/>
                <a:gd name="connsiteX24" fmla="*/ 7642839 w 10845455"/>
                <a:gd name="connsiteY24" fmla="*/ 129961 h 474678"/>
                <a:gd name="connsiteX25" fmla="*/ 7794859 w 10845455"/>
                <a:gd name="connsiteY25" fmla="*/ 104851 h 474678"/>
                <a:gd name="connsiteX26" fmla="*/ 7925082 w 10845455"/>
                <a:gd name="connsiteY26" fmla="*/ 84591 h 474678"/>
                <a:gd name="connsiteX27" fmla="*/ 8044546 w 10845455"/>
                <a:gd name="connsiteY27" fmla="*/ 67343 h 474678"/>
                <a:gd name="connsiteX28" fmla="*/ 8153112 w 10845455"/>
                <a:gd name="connsiteY28" fmla="*/ 52974 h 474678"/>
                <a:gd name="connsiteX29" fmla="*/ 8250780 w 10845455"/>
                <a:gd name="connsiteY29" fmla="*/ 41260 h 474678"/>
                <a:gd name="connsiteX30" fmla="*/ 8348516 w 10845455"/>
                <a:gd name="connsiteY30" fmla="*/ 30821 h 474678"/>
                <a:gd name="connsiteX31" fmla="*/ 8446183 w 10845455"/>
                <a:gd name="connsiteY31" fmla="*/ 21764 h 474678"/>
                <a:gd name="connsiteX32" fmla="*/ 8533091 w 10845455"/>
                <a:gd name="connsiteY32" fmla="*/ 14950 h 474678"/>
                <a:gd name="connsiteX33" fmla="*/ 8619930 w 10845455"/>
                <a:gd name="connsiteY33" fmla="*/ 9358 h 474678"/>
                <a:gd name="connsiteX34" fmla="*/ 8706768 w 10845455"/>
                <a:gd name="connsiteY34" fmla="*/ 5037 h 474678"/>
                <a:gd name="connsiteX35" fmla="*/ 8793607 w 10845455"/>
                <a:gd name="connsiteY35" fmla="*/ 2021 h 474678"/>
                <a:gd name="connsiteX36" fmla="*/ 8880446 w 10845455"/>
                <a:gd name="connsiteY36" fmla="*/ 338 h 474678"/>
                <a:gd name="connsiteX37" fmla="*/ 8967284 w 10845455"/>
                <a:gd name="connsiteY37" fmla="*/ 0 h 474678"/>
                <a:gd name="connsiteX38" fmla="*/ 9054193 w 10845455"/>
                <a:gd name="connsiteY38" fmla="*/ 1012 h 474678"/>
                <a:gd name="connsiteX39" fmla="*/ 9141031 w 10845455"/>
                <a:gd name="connsiteY39" fmla="*/ 3364 h 474678"/>
                <a:gd name="connsiteX40" fmla="*/ 9227869 w 10845455"/>
                <a:gd name="connsiteY40" fmla="*/ 7036 h 474678"/>
                <a:gd name="connsiteX41" fmla="*/ 9314708 w 10845455"/>
                <a:gd name="connsiteY41" fmla="*/ 11998 h 474678"/>
                <a:gd name="connsiteX42" fmla="*/ 9401546 w 10845455"/>
                <a:gd name="connsiteY42" fmla="*/ 18207 h 474678"/>
                <a:gd name="connsiteX43" fmla="*/ 9488385 w 10845455"/>
                <a:gd name="connsiteY43" fmla="*/ 25612 h 474678"/>
                <a:gd name="connsiteX44" fmla="*/ 9586123 w 10845455"/>
                <a:gd name="connsiteY44" fmla="*/ 35296 h 474678"/>
                <a:gd name="connsiteX45" fmla="*/ 9683859 w 10845455"/>
                <a:gd name="connsiteY45" fmla="*/ 46316 h 474678"/>
                <a:gd name="connsiteX46" fmla="*/ 9781526 w 10845455"/>
                <a:gd name="connsiteY46" fmla="*/ 58560 h 474678"/>
                <a:gd name="connsiteX47" fmla="*/ 9890092 w 10845455"/>
                <a:gd name="connsiteY47" fmla="*/ 73452 h 474678"/>
                <a:gd name="connsiteX48" fmla="*/ 10009487 w 10845455"/>
                <a:gd name="connsiteY48" fmla="*/ 91192 h 474678"/>
                <a:gd name="connsiteX49" fmla="*/ 10139779 w 10845455"/>
                <a:gd name="connsiteY49" fmla="*/ 111883 h 474678"/>
                <a:gd name="connsiteX50" fmla="*/ 10291798 w 10845455"/>
                <a:gd name="connsiteY50" fmla="*/ 137357 h 474678"/>
                <a:gd name="connsiteX51" fmla="*/ 10508930 w 10845455"/>
                <a:gd name="connsiteY51" fmla="*/ 175235 h 474678"/>
                <a:gd name="connsiteX52" fmla="*/ 10845455 w 10845455"/>
                <a:gd name="connsiteY52" fmla="*/ 234311 h 474678"/>
                <a:gd name="connsiteX53" fmla="*/ 10845455 w 10845455"/>
                <a:gd name="connsiteY53" fmla="*/ 234311 h 47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0845455" h="474678">
                  <a:moveTo>
                    <a:pt x="0" y="474678"/>
                  </a:moveTo>
                  <a:lnTo>
                    <a:pt x="3028911" y="474032"/>
                  </a:lnTo>
                  <a:lnTo>
                    <a:pt x="3582582" y="472583"/>
                  </a:lnTo>
                  <a:lnTo>
                    <a:pt x="3951698" y="470370"/>
                  </a:lnTo>
                  <a:lnTo>
                    <a:pt x="4233962" y="467457"/>
                  </a:lnTo>
                  <a:lnTo>
                    <a:pt x="4472800" y="463758"/>
                  </a:lnTo>
                  <a:lnTo>
                    <a:pt x="4679067" y="459337"/>
                  </a:lnTo>
                  <a:lnTo>
                    <a:pt x="4863629" y="454166"/>
                  </a:lnTo>
                  <a:lnTo>
                    <a:pt x="5037327" y="448030"/>
                  </a:lnTo>
                  <a:lnTo>
                    <a:pt x="5200175" y="440970"/>
                  </a:lnTo>
                  <a:lnTo>
                    <a:pt x="5352160" y="433081"/>
                  </a:lnTo>
                  <a:lnTo>
                    <a:pt x="5493296" y="424503"/>
                  </a:lnTo>
                  <a:lnTo>
                    <a:pt x="5634424" y="414609"/>
                  </a:lnTo>
                  <a:lnTo>
                    <a:pt x="5764703" y="404223"/>
                  </a:lnTo>
                  <a:lnTo>
                    <a:pt x="5894975" y="392570"/>
                  </a:lnTo>
                  <a:lnTo>
                    <a:pt x="6025253" y="379600"/>
                  </a:lnTo>
                  <a:lnTo>
                    <a:pt x="6155532" y="365283"/>
                  </a:lnTo>
                  <a:lnTo>
                    <a:pt x="6285804" y="349613"/>
                  </a:lnTo>
                  <a:lnTo>
                    <a:pt x="6416083" y="332610"/>
                  </a:lnTo>
                  <a:lnTo>
                    <a:pt x="6546355" y="314327"/>
                  </a:lnTo>
                  <a:lnTo>
                    <a:pt x="6687490" y="293170"/>
                  </a:lnTo>
                  <a:lnTo>
                    <a:pt x="6839475" y="268988"/>
                  </a:lnTo>
                  <a:lnTo>
                    <a:pt x="7002344" y="241756"/>
                  </a:lnTo>
                  <a:lnTo>
                    <a:pt x="7219475" y="204002"/>
                  </a:lnTo>
                  <a:lnTo>
                    <a:pt x="7642839" y="129961"/>
                  </a:lnTo>
                  <a:lnTo>
                    <a:pt x="7794859" y="104851"/>
                  </a:lnTo>
                  <a:lnTo>
                    <a:pt x="7925082" y="84591"/>
                  </a:lnTo>
                  <a:lnTo>
                    <a:pt x="8044546" y="67343"/>
                  </a:lnTo>
                  <a:lnTo>
                    <a:pt x="8153112" y="52974"/>
                  </a:lnTo>
                  <a:lnTo>
                    <a:pt x="8250780" y="41260"/>
                  </a:lnTo>
                  <a:lnTo>
                    <a:pt x="8348516" y="30821"/>
                  </a:lnTo>
                  <a:lnTo>
                    <a:pt x="8446183" y="21764"/>
                  </a:lnTo>
                  <a:lnTo>
                    <a:pt x="8533091" y="14950"/>
                  </a:lnTo>
                  <a:lnTo>
                    <a:pt x="8619930" y="9358"/>
                  </a:lnTo>
                  <a:lnTo>
                    <a:pt x="8706768" y="5037"/>
                  </a:lnTo>
                  <a:lnTo>
                    <a:pt x="8793607" y="2021"/>
                  </a:lnTo>
                  <a:lnTo>
                    <a:pt x="8880446" y="338"/>
                  </a:lnTo>
                  <a:lnTo>
                    <a:pt x="8967284" y="0"/>
                  </a:lnTo>
                  <a:lnTo>
                    <a:pt x="9054193" y="1012"/>
                  </a:lnTo>
                  <a:lnTo>
                    <a:pt x="9141031" y="3364"/>
                  </a:lnTo>
                  <a:lnTo>
                    <a:pt x="9227869" y="7036"/>
                  </a:lnTo>
                  <a:lnTo>
                    <a:pt x="9314708" y="11998"/>
                  </a:lnTo>
                  <a:lnTo>
                    <a:pt x="9401546" y="18207"/>
                  </a:lnTo>
                  <a:lnTo>
                    <a:pt x="9488385" y="25612"/>
                  </a:lnTo>
                  <a:lnTo>
                    <a:pt x="9586123" y="35296"/>
                  </a:lnTo>
                  <a:lnTo>
                    <a:pt x="9683859" y="46316"/>
                  </a:lnTo>
                  <a:lnTo>
                    <a:pt x="9781526" y="58560"/>
                  </a:lnTo>
                  <a:lnTo>
                    <a:pt x="9890092" y="73452"/>
                  </a:lnTo>
                  <a:lnTo>
                    <a:pt x="10009487" y="91192"/>
                  </a:lnTo>
                  <a:lnTo>
                    <a:pt x="10139779" y="111883"/>
                  </a:lnTo>
                  <a:lnTo>
                    <a:pt x="10291798" y="137357"/>
                  </a:lnTo>
                  <a:lnTo>
                    <a:pt x="10508930" y="175235"/>
                  </a:lnTo>
                  <a:lnTo>
                    <a:pt x="10845455" y="234311"/>
                  </a:lnTo>
                  <a:lnTo>
                    <a:pt x="10845455" y="234311"/>
                  </a:lnTo>
                </a:path>
              </a:pathLst>
            </a:custGeom>
            <a:noFill/>
            <a:ln w="76200" cap="sq">
              <a:solidFill>
                <a:srgbClr val="BED539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E98F445-8B9D-C8E1-3B66-ED721D6D2F46}"/>
                </a:ext>
              </a:extLst>
            </p:cNvPr>
            <p:cNvSpPr/>
            <p:nvPr/>
          </p:nvSpPr>
          <p:spPr>
            <a:xfrm>
              <a:off x="23549692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5035F0C-3319-C4E3-DB27-1F5F21834964}"/>
                </a:ext>
              </a:extLst>
            </p:cNvPr>
            <p:cNvSpPr/>
            <p:nvPr/>
          </p:nvSpPr>
          <p:spPr>
            <a:xfrm>
              <a:off x="24418196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62A2B55-1C59-5179-54DC-69F2C3C4D14C}"/>
                </a:ext>
              </a:extLst>
            </p:cNvPr>
            <p:cNvSpPr/>
            <p:nvPr/>
          </p:nvSpPr>
          <p:spPr>
            <a:xfrm>
              <a:off x="24483336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003D24-BF5E-8099-CA89-EF152488CB13}"/>
                </a:ext>
              </a:extLst>
            </p:cNvPr>
            <p:cNvSpPr/>
            <p:nvPr/>
          </p:nvSpPr>
          <p:spPr>
            <a:xfrm>
              <a:off x="24559332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D5F7E4-6E69-3C4A-6514-19FE8B109E31}"/>
                </a:ext>
              </a:extLst>
            </p:cNvPr>
            <p:cNvSpPr/>
            <p:nvPr/>
          </p:nvSpPr>
          <p:spPr>
            <a:xfrm>
              <a:off x="24657034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1FCC64D-2274-BCAB-FBB3-39644D0B619E}"/>
                </a:ext>
              </a:extLst>
            </p:cNvPr>
            <p:cNvSpPr/>
            <p:nvPr/>
          </p:nvSpPr>
          <p:spPr>
            <a:xfrm>
              <a:off x="25362703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3F9BB3B-ADFC-7574-FE9E-70C20BC00173}"/>
                </a:ext>
              </a:extLst>
            </p:cNvPr>
            <p:cNvSpPr/>
            <p:nvPr/>
          </p:nvSpPr>
          <p:spPr>
            <a:xfrm>
              <a:off x="25416986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506B624-7783-C2AA-504A-5FA858E8A65F}"/>
                </a:ext>
              </a:extLst>
            </p:cNvPr>
            <p:cNvSpPr/>
            <p:nvPr/>
          </p:nvSpPr>
          <p:spPr>
            <a:xfrm>
              <a:off x="26124442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5887D64-9DC7-9380-6AC0-8B29FBDD33D1}"/>
                </a:ext>
              </a:extLst>
            </p:cNvPr>
            <p:cNvSpPr/>
            <p:nvPr/>
          </p:nvSpPr>
          <p:spPr>
            <a:xfrm>
              <a:off x="26198603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734E900-29DB-45C5-D322-98F9B8C01C95}"/>
                </a:ext>
              </a:extLst>
            </p:cNvPr>
            <p:cNvSpPr/>
            <p:nvPr/>
          </p:nvSpPr>
          <p:spPr>
            <a:xfrm>
              <a:off x="26279390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0CA04F3-E2CF-6DF7-6AFF-AF0A3AA3EACC}"/>
                </a:ext>
              </a:extLst>
            </p:cNvPr>
            <p:cNvSpPr/>
            <p:nvPr/>
          </p:nvSpPr>
          <p:spPr>
            <a:xfrm>
              <a:off x="26415734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19B6BD3-5443-C3F3-3445-4D50080BB4B2}"/>
                </a:ext>
              </a:extLst>
            </p:cNvPr>
            <p:cNvSpPr/>
            <p:nvPr/>
          </p:nvSpPr>
          <p:spPr>
            <a:xfrm>
              <a:off x="27003865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BEA0F8C-6609-7E24-6D0F-02CD150DC482}"/>
                </a:ext>
              </a:extLst>
            </p:cNvPr>
            <p:cNvSpPr/>
            <p:nvPr/>
          </p:nvSpPr>
          <p:spPr>
            <a:xfrm>
              <a:off x="27064774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1F73D57-EADA-76D7-2CFA-77F585694385}"/>
                </a:ext>
              </a:extLst>
            </p:cNvPr>
            <p:cNvSpPr/>
            <p:nvPr/>
          </p:nvSpPr>
          <p:spPr>
            <a:xfrm>
              <a:off x="27132309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367F69B-2B98-A0AD-D74B-59B41C38FFA0}"/>
                </a:ext>
              </a:extLst>
            </p:cNvPr>
            <p:cNvSpPr/>
            <p:nvPr/>
          </p:nvSpPr>
          <p:spPr>
            <a:xfrm>
              <a:off x="27208250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323625D-122D-BDBA-0B61-AB8751362890}"/>
                </a:ext>
              </a:extLst>
            </p:cNvPr>
            <p:cNvSpPr/>
            <p:nvPr/>
          </p:nvSpPr>
          <p:spPr>
            <a:xfrm>
              <a:off x="27295088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FC5F8E9-14C7-2AB9-23E0-B9588677F66C}"/>
                </a:ext>
              </a:extLst>
            </p:cNvPr>
            <p:cNvSpPr/>
            <p:nvPr/>
          </p:nvSpPr>
          <p:spPr>
            <a:xfrm>
              <a:off x="27381996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FA967BA-D3E2-B781-07FA-413A12A3571E}"/>
                </a:ext>
              </a:extLst>
            </p:cNvPr>
            <p:cNvSpPr/>
            <p:nvPr/>
          </p:nvSpPr>
          <p:spPr>
            <a:xfrm>
              <a:off x="27965786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7BAD9F4-3D83-A301-0E4B-D6B108E78C6D}"/>
                </a:ext>
              </a:extLst>
            </p:cNvPr>
            <p:cNvSpPr/>
            <p:nvPr/>
          </p:nvSpPr>
          <p:spPr>
            <a:xfrm>
              <a:off x="28033320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2E6E9AD-E113-0EBC-B5A6-48AFB0E798CD}"/>
                </a:ext>
              </a:extLst>
            </p:cNvPr>
            <p:cNvSpPr/>
            <p:nvPr/>
          </p:nvSpPr>
          <p:spPr>
            <a:xfrm>
              <a:off x="28098502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3C50BB3-03C5-DEC6-7E3E-A795608AE6DA}"/>
                </a:ext>
              </a:extLst>
            </p:cNvPr>
            <p:cNvSpPr/>
            <p:nvPr/>
          </p:nvSpPr>
          <p:spPr>
            <a:xfrm>
              <a:off x="28174511" y="13599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BED5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B8B94B8-D7FB-1BC8-0A8C-4ECDF20B3C77}"/>
                </a:ext>
              </a:extLst>
            </p:cNvPr>
            <p:cNvSpPr/>
            <p:nvPr/>
          </p:nvSpPr>
          <p:spPr>
            <a:xfrm>
              <a:off x="17630969" y="10593430"/>
              <a:ext cx="4141458" cy="1334608"/>
            </a:xfrm>
            <a:prstGeom prst="ellipse">
              <a:avLst/>
            </a:prstGeom>
            <a:solidFill>
              <a:srgbClr val="BFB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2D8C27F-55BE-68E3-79D8-E3AEC9CF90C5}"/>
                </a:ext>
              </a:extLst>
            </p:cNvPr>
            <p:cNvSpPr/>
            <p:nvPr/>
          </p:nvSpPr>
          <p:spPr>
            <a:xfrm>
              <a:off x="20018118" y="10595504"/>
              <a:ext cx="4141458" cy="1334608"/>
            </a:xfrm>
            <a:prstGeom prst="ellipse">
              <a:avLst/>
            </a:prstGeom>
            <a:solidFill>
              <a:srgbClr val="A0BAC6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28337CE-1EC1-178F-DFA5-41ADC7E5EF00}"/>
                </a:ext>
              </a:extLst>
            </p:cNvPr>
            <p:cNvSpPr/>
            <p:nvPr/>
          </p:nvSpPr>
          <p:spPr>
            <a:xfrm>
              <a:off x="22393053" y="10594173"/>
              <a:ext cx="4141458" cy="1334608"/>
            </a:xfrm>
            <a:prstGeom prst="ellipse">
              <a:avLst/>
            </a:prstGeom>
            <a:solidFill>
              <a:srgbClr val="9EDAC1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BED8E03-8B68-FC48-211B-06E543C0B14B}"/>
                </a:ext>
              </a:extLst>
            </p:cNvPr>
            <p:cNvSpPr/>
            <p:nvPr/>
          </p:nvSpPr>
          <p:spPr>
            <a:xfrm>
              <a:off x="24832384" y="10592844"/>
              <a:ext cx="4141458" cy="1334608"/>
            </a:xfrm>
            <a:prstGeom prst="ellipse">
              <a:avLst/>
            </a:prstGeom>
            <a:solidFill>
              <a:srgbClr val="E0EBA2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ECBB68D-D86D-F7AB-8F11-66AF39237A77}"/>
                </a:ext>
              </a:extLst>
            </p:cNvPr>
            <p:cNvSpPr/>
            <p:nvPr/>
          </p:nvSpPr>
          <p:spPr>
            <a:xfrm>
              <a:off x="17717971" y="11612672"/>
              <a:ext cx="11164254" cy="383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07055C-D0DB-A4D4-F466-A525DA8A259D}"/>
                </a:ext>
              </a:extLst>
            </p:cNvPr>
            <p:cNvSpPr/>
            <p:nvPr/>
          </p:nvSpPr>
          <p:spPr>
            <a:xfrm>
              <a:off x="17764996" y="10439380"/>
              <a:ext cx="11451657" cy="48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437EF9-0DB0-408D-DA04-6B0EF0D6A08F}"/>
                </a:ext>
              </a:extLst>
            </p:cNvPr>
            <p:cNvSpPr/>
            <p:nvPr/>
          </p:nvSpPr>
          <p:spPr>
            <a:xfrm>
              <a:off x="23807286" y="11626903"/>
              <a:ext cx="990000" cy="2337577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478562-817F-9627-8F9A-43A472FDFE44}"/>
                </a:ext>
              </a:extLst>
            </p:cNvPr>
            <p:cNvCxnSpPr>
              <a:cxnSpLocks/>
            </p:cNvCxnSpPr>
            <p:nvPr/>
          </p:nvCxnSpPr>
          <p:spPr>
            <a:xfrm>
              <a:off x="17829251" y="10920673"/>
              <a:ext cx="10924428" cy="11463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BC6337-73CE-2AB1-DEF4-EAF3D69A73D0}"/>
                </a:ext>
              </a:extLst>
            </p:cNvPr>
            <p:cNvCxnSpPr>
              <a:cxnSpLocks/>
            </p:cNvCxnSpPr>
            <p:nvPr/>
          </p:nvCxnSpPr>
          <p:spPr>
            <a:xfrm>
              <a:off x="17802822" y="11584278"/>
              <a:ext cx="10924428" cy="11463"/>
            </a:xfrm>
            <a:prstGeom prst="line">
              <a:avLst/>
            </a:prstGeom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47EDC93-D3FD-B7F3-0B3B-0A1C2FB94D75}"/>
                </a:ext>
              </a:extLst>
            </p:cNvPr>
            <p:cNvSpPr/>
            <p:nvPr/>
          </p:nvSpPr>
          <p:spPr>
            <a:xfrm>
              <a:off x="19601881" y="11135923"/>
              <a:ext cx="231478" cy="231478"/>
            </a:xfrm>
            <a:custGeom>
              <a:avLst/>
              <a:gdLst>
                <a:gd name="connsiteX0" fmla="*/ 379 w 59856"/>
                <a:gd name="connsiteY0" fmla="*/ 58853 h 58824"/>
                <a:gd name="connsiteX1" fmla="*/ 60236 w 59856"/>
                <a:gd name="connsiteY1" fmla="*/ 29 h 58824"/>
                <a:gd name="connsiteX2" fmla="*/ 379 w 59856"/>
                <a:gd name="connsiteY2" fmla="*/ 29 h 58824"/>
                <a:gd name="connsiteX3" fmla="*/ 60236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379" y="58853"/>
                  </a:moveTo>
                  <a:lnTo>
                    <a:pt x="60236" y="29"/>
                  </a:lnTo>
                  <a:moveTo>
                    <a:pt x="379" y="29"/>
                  </a:moveTo>
                  <a:lnTo>
                    <a:pt x="60236" y="58853"/>
                  </a:lnTo>
                </a:path>
              </a:pathLst>
            </a:custGeom>
            <a:solidFill>
              <a:srgbClr val="A9A9A9"/>
            </a:solidFill>
            <a:ln w="73025" cap="flat">
              <a:solidFill>
                <a:srgbClr val="7B689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sz="320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48C4589-2937-57E9-DCE2-F0FACC82CE0C}"/>
                </a:ext>
              </a:extLst>
            </p:cNvPr>
            <p:cNvSpPr/>
            <p:nvPr/>
          </p:nvSpPr>
          <p:spPr>
            <a:xfrm>
              <a:off x="21977318" y="11140737"/>
              <a:ext cx="231478" cy="231478"/>
            </a:xfrm>
            <a:custGeom>
              <a:avLst/>
              <a:gdLst>
                <a:gd name="connsiteX0" fmla="*/ 618 w 59856"/>
                <a:gd name="connsiteY0" fmla="*/ 58853 h 58824"/>
                <a:gd name="connsiteX1" fmla="*/ 60475 w 59856"/>
                <a:gd name="connsiteY1" fmla="*/ 29 h 58824"/>
                <a:gd name="connsiteX2" fmla="*/ 618 w 59856"/>
                <a:gd name="connsiteY2" fmla="*/ 29 h 58824"/>
                <a:gd name="connsiteX3" fmla="*/ 60475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618" y="58853"/>
                  </a:moveTo>
                  <a:lnTo>
                    <a:pt x="60475" y="29"/>
                  </a:lnTo>
                  <a:moveTo>
                    <a:pt x="618" y="29"/>
                  </a:moveTo>
                  <a:lnTo>
                    <a:pt x="60475" y="58853"/>
                  </a:lnTo>
                </a:path>
              </a:pathLst>
            </a:custGeom>
            <a:solidFill>
              <a:srgbClr val="A9A9A9"/>
            </a:solidFill>
            <a:ln w="73025" cap="flat">
              <a:solidFill>
                <a:srgbClr val="37738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sz="320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E57694D-FC27-1AFA-4342-7F3986759AC2}"/>
                </a:ext>
              </a:extLst>
            </p:cNvPr>
            <p:cNvSpPr/>
            <p:nvPr/>
          </p:nvSpPr>
          <p:spPr>
            <a:xfrm>
              <a:off x="24361247" y="11133594"/>
              <a:ext cx="231478" cy="231478"/>
            </a:xfrm>
            <a:custGeom>
              <a:avLst/>
              <a:gdLst>
                <a:gd name="connsiteX0" fmla="*/ 858 w 59856"/>
                <a:gd name="connsiteY0" fmla="*/ 58853 h 58824"/>
                <a:gd name="connsiteX1" fmla="*/ 60714 w 59856"/>
                <a:gd name="connsiteY1" fmla="*/ 29 h 58824"/>
                <a:gd name="connsiteX2" fmla="*/ 858 w 59856"/>
                <a:gd name="connsiteY2" fmla="*/ 29 h 58824"/>
                <a:gd name="connsiteX3" fmla="*/ 60714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858" y="58853"/>
                  </a:moveTo>
                  <a:lnTo>
                    <a:pt x="60714" y="29"/>
                  </a:lnTo>
                  <a:moveTo>
                    <a:pt x="858" y="29"/>
                  </a:moveTo>
                  <a:lnTo>
                    <a:pt x="60714" y="58853"/>
                  </a:lnTo>
                </a:path>
              </a:pathLst>
            </a:custGeom>
            <a:solidFill>
              <a:srgbClr val="A9A9A9"/>
            </a:solidFill>
            <a:ln w="73025" cap="flat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297B2C54-B26A-D4B9-CEF3-3168D262EB8D}"/>
                </a:ext>
              </a:extLst>
            </p:cNvPr>
            <p:cNvSpPr/>
            <p:nvPr/>
          </p:nvSpPr>
          <p:spPr>
            <a:xfrm>
              <a:off x="26747305" y="11128785"/>
              <a:ext cx="231478" cy="231478"/>
            </a:xfrm>
            <a:custGeom>
              <a:avLst/>
              <a:gdLst>
                <a:gd name="connsiteX0" fmla="*/ 1097 w 59856"/>
                <a:gd name="connsiteY0" fmla="*/ 58853 h 58824"/>
                <a:gd name="connsiteX1" fmla="*/ 60953 w 59856"/>
                <a:gd name="connsiteY1" fmla="*/ 29 h 58824"/>
                <a:gd name="connsiteX2" fmla="*/ 1097 w 59856"/>
                <a:gd name="connsiteY2" fmla="*/ 29 h 58824"/>
                <a:gd name="connsiteX3" fmla="*/ 60953 w 59856"/>
                <a:gd name="connsiteY3" fmla="*/ 58853 h 5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8824">
                  <a:moveTo>
                    <a:pt x="1097" y="58853"/>
                  </a:moveTo>
                  <a:lnTo>
                    <a:pt x="60953" y="29"/>
                  </a:lnTo>
                  <a:moveTo>
                    <a:pt x="1097" y="29"/>
                  </a:moveTo>
                  <a:lnTo>
                    <a:pt x="60953" y="58853"/>
                  </a:lnTo>
                </a:path>
              </a:pathLst>
            </a:custGeom>
            <a:solidFill>
              <a:srgbClr val="A9A9A9"/>
            </a:solidFill>
            <a:ln w="73025" cap="flat">
              <a:solidFill>
                <a:srgbClr val="B4CA3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sz="2400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52D96AD-A3E3-781D-C185-7954991C6812}"/>
                </a:ext>
              </a:extLst>
            </p:cNvPr>
            <p:cNvSpPr/>
            <p:nvPr/>
          </p:nvSpPr>
          <p:spPr>
            <a:xfrm>
              <a:off x="17813527" y="11790960"/>
              <a:ext cx="10945414" cy="653499"/>
            </a:xfrm>
            <a:custGeom>
              <a:avLst/>
              <a:gdLst>
                <a:gd name="connsiteX0" fmla="*/ 0 w 10945414"/>
                <a:gd name="connsiteY0" fmla="*/ 653500 h 653499"/>
                <a:gd name="connsiteX1" fmla="*/ 10945414 w 10945414"/>
                <a:gd name="connsiteY1" fmla="*/ 653500 h 653499"/>
                <a:gd name="connsiteX2" fmla="*/ 10945414 w 10945414"/>
                <a:gd name="connsiteY2" fmla="*/ 0 h 653499"/>
                <a:gd name="connsiteX3" fmla="*/ 0 w 10945414"/>
                <a:gd name="connsiteY3" fmla="*/ 0 h 65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5414" h="653499">
                  <a:moveTo>
                    <a:pt x="0" y="653500"/>
                  </a:moveTo>
                  <a:lnTo>
                    <a:pt x="10945414" y="653500"/>
                  </a:lnTo>
                  <a:lnTo>
                    <a:pt x="1094541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94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DB08138-89FF-C39D-10F8-95AC473A1D2E}"/>
                </a:ext>
              </a:extLst>
            </p:cNvPr>
            <p:cNvSpPr/>
            <p:nvPr/>
          </p:nvSpPr>
          <p:spPr>
            <a:xfrm>
              <a:off x="17863507" y="11880352"/>
              <a:ext cx="10845455" cy="474717"/>
            </a:xfrm>
            <a:custGeom>
              <a:avLst/>
              <a:gdLst>
                <a:gd name="connsiteX0" fmla="*/ 0 w 10845455"/>
                <a:gd name="connsiteY0" fmla="*/ 474718 h 474717"/>
                <a:gd name="connsiteX1" fmla="*/ 0 w 10845455"/>
                <a:gd name="connsiteY1" fmla="*/ 253713 h 474717"/>
                <a:gd name="connsiteX2" fmla="*/ 10856 w 10845455"/>
                <a:gd name="connsiteY2" fmla="*/ 251888 h 474717"/>
                <a:gd name="connsiteX3" fmla="*/ 21712 w 10845455"/>
                <a:gd name="connsiteY3" fmla="*/ 250058 h 474717"/>
                <a:gd name="connsiteX4" fmla="*/ 32569 w 10845455"/>
                <a:gd name="connsiteY4" fmla="*/ 248224 h 474717"/>
                <a:gd name="connsiteX5" fmla="*/ 43426 w 10845455"/>
                <a:gd name="connsiteY5" fmla="*/ 246385 h 474717"/>
                <a:gd name="connsiteX6" fmla="*/ 54281 w 10845455"/>
                <a:gd name="connsiteY6" fmla="*/ 244541 h 474717"/>
                <a:gd name="connsiteX7" fmla="*/ 65138 w 10845455"/>
                <a:gd name="connsiteY7" fmla="*/ 242692 h 474717"/>
                <a:gd name="connsiteX8" fmla="*/ 75994 w 10845455"/>
                <a:gd name="connsiteY8" fmla="*/ 240839 h 474717"/>
                <a:gd name="connsiteX9" fmla="*/ 86850 w 10845455"/>
                <a:gd name="connsiteY9" fmla="*/ 238981 h 474717"/>
                <a:gd name="connsiteX10" fmla="*/ 97707 w 10845455"/>
                <a:gd name="connsiteY10" fmla="*/ 237120 h 474717"/>
                <a:gd name="connsiteX11" fmla="*/ 108563 w 10845455"/>
                <a:gd name="connsiteY11" fmla="*/ 235254 h 474717"/>
                <a:gd name="connsiteX12" fmla="*/ 119419 w 10845455"/>
                <a:gd name="connsiteY12" fmla="*/ 233385 h 474717"/>
                <a:gd name="connsiteX13" fmla="*/ 130276 w 10845455"/>
                <a:gd name="connsiteY13" fmla="*/ 231511 h 474717"/>
                <a:gd name="connsiteX14" fmla="*/ 141132 w 10845455"/>
                <a:gd name="connsiteY14" fmla="*/ 229634 h 474717"/>
                <a:gd name="connsiteX15" fmla="*/ 151988 w 10845455"/>
                <a:gd name="connsiteY15" fmla="*/ 227754 h 474717"/>
                <a:gd name="connsiteX16" fmla="*/ 162845 w 10845455"/>
                <a:gd name="connsiteY16" fmla="*/ 225870 h 474717"/>
                <a:gd name="connsiteX17" fmla="*/ 173701 w 10845455"/>
                <a:gd name="connsiteY17" fmla="*/ 223982 h 474717"/>
                <a:gd name="connsiteX18" fmla="*/ 184557 w 10845455"/>
                <a:gd name="connsiteY18" fmla="*/ 222093 h 474717"/>
                <a:gd name="connsiteX19" fmla="*/ 195414 w 10845455"/>
                <a:gd name="connsiteY19" fmla="*/ 220199 h 474717"/>
                <a:gd name="connsiteX20" fmla="*/ 206270 w 10845455"/>
                <a:gd name="connsiteY20" fmla="*/ 218304 h 474717"/>
                <a:gd name="connsiteX21" fmla="*/ 217126 w 10845455"/>
                <a:gd name="connsiteY21" fmla="*/ 216405 h 474717"/>
                <a:gd name="connsiteX22" fmla="*/ 227982 w 10845455"/>
                <a:gd name="connsiteY22" fmla="*/ 214504 h 474717"/>
                <a:gd name="connsiteX23" fmla="*/ 238839 w 10845455"/>
                <a:gd name="connsiteY23" fmla="*/ 212601 h 474717"/>
                <a:gd name="connsiteX24" fmla="*/ 249695 w 10845455"/>
                <a:gd name="connsiteY24" fmla="*/ 210695 h 474717"/>
                <a:gd name="connsiteX25" fmla="*/ 260551 w 10845455"/>
                <a:gd name="connsiteY25" fmla="*/ 208787 h 474717"/>
                <a:gd name="connsiteX26" fmla="*/ 271408 w 10845455"/>
                <a:gd name="connsiteY26" fmla="*/ 206878 h 474717"/>
                <a:gd name="connsiteX27" fmla="*/ 282264 w 10845455"/>
                <a:gd name="connsiteY27" fmla="*/ 204966 h 474717"/>
                <a:gd name="connsiteX28" fmla="*/ 293120 w 10845455"/>
                <a:gd name="connsiteY28" fmla="*/ 203054 h 474717"/>
                <a:gd name="connsiteX29" fmla="*/ 303977 w 10845455"/>
                <a:gd name="connsiteY29" fmla="*/ 201139 h 474717"/>
                <a:gd name="connsiteX30" fmla="*/ 314833 w 10845455"/>
                <a:gd name="connsiteY30" fmla="*/ 199224 h 474717"/>
                <a:gd name="connsiteX31" fmla="*/ 325689 w 10845455"/>
                <a:gd name="connsiteY31" fmla="*/ 197308 h 474717"/>
                <a:gd name="connsiteX32" fmla="*/ 336546 w 10845455"/>
                <a:gd name="connsiteY32" fmla="*/ 195390 h 474717"/>
                <a:gd name="connsiteX33" fmla="*/ 347402 w 10845455"/>
                <a:gd name="connsiteY33" fmla="*/ 193472 h 474717"/>
                <a:gd name="connsiteX34" fmla="*/ 358258 w 10845455"/>
                <a:gd name="connsiteY34" fmla="*/ 191553 h 474717"/>
                <a:gd name="connsiteX35" fmla="*/ 369115 w 10845455"/>
                <a:gd name="connsiteY35" fmla="*/ 189634 h 474717"/>
                <a:gd name="connsiteX36" fmla="*/ 379971 w 10845455"/>
                <a:gd name="connsiteY36" fmla="*/ 187714 h 474717"/>
                <a:gd name="connsiteX37" fmla="*/ 390827 w 10845455"/>
                <a:gd name="connsiteY37" fmla="*/ 185795 h 474717"/>
                <a:gd name="connsiteX38" fmla="*/ 401684 w 10845455"/>
                <a:gd name="connsiteY38" fmla="*/ 183875 h 474717"/>
                <a:gd name="connsiteX39" fmla="*/ 412540 w 10845455"/>
                <a:gd name="connsiteY39" fmla="*/ 181956 h 474717"/>
                <a:gd name="connsiteX40" fmla="*/ 423396 w 10845455"/>
                <a:gd name="connsiteY40" fmla="*/ 180037 h 474717"/>
                <a:gd name="connsiteX41" fmla="*/ 434253 w 10845455"/>
                <a:gd name="connsiteY41" fmla="*/ 178119 h 474717"/>
                <a:gd name="connsiteX42" fmla="*/ 445109 w 10845455"/>
                <a:gd name="connsiteY42" fmla="*/ 176202 h 474717"/>
                <a:gd name="connsiteX43" fmla="*/ 455965 w 10845455"/>
                <a:gd name="connsiteY43" fmla="*/ 174285 h 474717"/>
                <a:gd name="connsiteX44" fmla="*/ 466821 w 10845455"/>
                <a:gd name="connsiteY44" fmla="*/ 172370 h 474717"/>
                <a:gd name="connsiteX45" fmla="*/ 477678 w 10845455"/>
                <a:gd name="connsiteY45" fmla="*/ 170456 h 474717"/>
                <a:gd name="connsiteX46" fmla="*/ 488534 w 10845455"/>
                <a:gd name="connsiteY46" fmla="*/ 168544 h 474717"/>
                <a:gd name="connsiteX47" fmla="*/ 499390 w 10845455"/>
                <a:gd name="connsiteY47" fmla="*/ 166633 h 474717"/>
                <a:gd name="connsiteX48" fmla="*/ 510247 w 10845455"/>
                <a:gd name="connsiteY48" fmla="*/ 164724 h 474717"/>
                <a:gd name="connsiteX49" fmla="*/ 521103 w 10845455"/>
                <a:gd name="connsiteY49" fmla="*/ 162817 h 474717"/>
                <a:gd name="connsiteX50" fmla="*/ 531959 w 10845455"/>
                <a:gd name="connsiteY50" fmla="*/ 160912 h 474717"/>
                <a:gd name="connsiteX51" fmla="*/ 542816 w 10845455"/>
                <a:gd name="connsiteY51" fmla="*/ 159010 h 474717"/>
                <a:gd name="connsiteX52" fmla="*/ 553672 w 10845455"/>
                <a:gd name="connsiteY52" fmla="*/ 157111 h 474717"/>
                <a:gd name="connsiteX53" fmla="*/ 564528 w 10845455"/>
                <a:gd name="connsiteY53" fmla="*/ 155213 h 474717"/>
                <a:gd name="connsiteX54" fmla="*/ 575385 w 10845455"/>
                <a:gd name="connsiteY54" fmla="*/ 153319 h 474717"/>
                <a:gd name="connsiteX55" fmla="*/ 586241 w 10845455"/>
                <a:gd name="connsiteY55" fmla="*/ 151428 h 474717"/>
                <a:gd name="connsiteX56" fmla="*/ 597097 w 10845455"/>
                <a:gd name="connsiteY56" fmla="*/ 149541 h 474717"/>
                <a:gd name="connsiteX57" fmla="*/ 607954 w 10845455"/>
                <a:gd name="connsiteY57" fmla="*/ 147657 h 474717"/>
                <a:gd name="connsiteX58" fmla="*/ 618810 w 10845455"/>
                <a:gd name="connsiteY58" fmla="*/ 145776 h 474717"/>
                <a:gd name="connsiteX59" fmla="*/ 629666 w 10845455"/>
                <a:gd name="connsiteY59" fmla="*/ 143900 h 474717"/>
                <a:gd name="connsiteX60" fmla="*/ 640523 w 10845455"/>
                <a:gd name="connsiteY60" fmla="*/ 142028 h 474717"/>
                <a:gd name="connsiteX61" fmla="*/ 651380 w 10845455"/>
                <a:gd name="connsiteY61" fmla="*/ 140160 h 474717"/>
                <a:gd name="connsiteX62" fmla="*/ 662236 w 10845455"/>
                <a:gd name="connsiteY62" fmla="*/ 138296 h 474717"/>
                <a:gd name="connsiteX63" fmla="*/ 673093 w 10845455"/>
                <a:gd name="connsiteY63" fmla="*/ 136437 h 474717"/>
                <a:gd name="connsiteX64" fmla="*/ 683950 w 10845455"/>
                <a:gd name="connsiteY64" fmla="*/ 134583 h 474717"/>
                <a:gd name="connsiteX65" fmla="*/ 694806 w 10845455"/>
                <a:gd name="connsiteY65" fmla="*/ 132734 h 474717"/>
                <a:gd name="connsiteX66" fmla="*/ 705663 w 10845455"/>
                <a:gd name="connsiteY66" fmla="*/ 130890 h 474717"/>
                <a:gd name="connsiteX67" fmla="*/ 716519 w 10845455"/>
                <a:gd name="connsiteY67" fmla="*/ 129052 h 474717"/>
                <a:gd name="connsiteX68" fmla="*/ 727376 w 10845455"/>
                <a:gd name="connsiteY68" fmla="*/ 127219 h 474717"/>
                <a:gd name="connsiteX69" fmla="*/ 738232 w 10845455"/>
                <a:gd name="connsiteY69" fmla="*/ 125392 h 474717"/>
                <a:gd name="connsiteX70" fmla="*/ 749089 w 10845455"/>
                <a:gd name="connsiteY70" fmla="*/ 123572 h 474717"/>
                <a:gd name="connsiteX71" fmla="*/ 759939 w 10845455"/>
                <a:gd name="connsiteY71" fmla="*/ 121756 h 474717"/>
                <a:gd name="connsiteX72" fmla="*/ 770795 w 10845455"/>
                <a:gd name="connsiteY72" fmla="*/ 119948 h 474717"/>
                <a:gd name="connsiteX73" fmla="*/ 781652 w 10845455"/>
                <a:gd name="connsiteY73" fmla="*/ 118146 h 474717"/>
                <a:gd name="connsiteX74" fmla="*/ 792508 w 10845455"/>
                <a:gd name="connsiteY74" fmla="*/ 116351 h 474717"/>
                <a:gd name="connsiteX75" fmla="*/ 803365 w 10845455"/>
                <a:gd name="connsiteY75" fmla="*/ 114563 h 474717"/>
                <a:gd name="connsiteX76" fmla="*/ 814221 w 10845455"/>
                <a:gd name="connsiteY76" fmla="*/ 112782 h 474717"/>
                <a:gd name="connsiteX77" fmla="*/ 825078 w 10845455"/>
                <a:gd name="connsiteY77" fmla="*/ 111009 h 474717"/>
                <a:gd name="connsiteX78" fmla="*/ 835934 w 10845455"/>
                <a:gd name="connsiteY78" fmla="*/ 109243 h 474717"/>
                <a:gd name="connsiteX79" fmla="*/ 846791 w 10845455"/>
                <a:gd name="connsiteY79" fmla="*/ 107484 h 474717"/>
                <a:gd name="connsiteX80" fmla="*/ 857648 w 10845455"/>
                <a:gd name="connsiteY80" fmla="*/ 105734 h 474717"/>
                <a:gd name="connsiteX81" fmla="*/ 868504 w 10845455"/>
                <a:gd name="connsiteY81" fmla="*/ 103992 h 474717"/>
                <a:gd name="connsiteX82" fmla="*/ 879361 w 10845455"/>
                <a:gd name="connsiteY82" fmla="*/ 102258 h 474717"/>
                <a:gd name="connsiteX83" fmla="*/ 890217 w 10845455"/>
                <a:gd name="connsiteY83" fmla="*/ 100533 h 474717"/>
                <a:gd name="connsiteX84" fmla="*/ 901074 w 10845455"/>
                <a:gd name="connsiteY84" fmla="*/ 98816 h 474717"/>
                <a:gd name="connsiteX85" fmla="*/ 911930 w 10845455"/>
                <a:gd name="connsiteY85" fmla="*/ 97109 h 474717"/>
                <a:gd name="connsiteX86" fmla="*/ 922787 w 10845455"/>
                <a:gd name="connsiteY86" fmla="*/ 95410 h 474717"/>
                <a:gd name="connsiteX87" fmla="*/ 933644 w 10845455"/>
                <a:gd name="connsiteY87" fmla="*/ 93721 h 474717"/>
                <a:gd name="connsiteX88" fmla="*/ 944500 w 10845455"/>
                <a:gd name="connsiteY88" fmla="*/ 92041 h 474717"/>
                <a:gd name="connsiteX89" fmla="*/ 955357 w 10845455"/>
                <a:gd name="connsiteY89" fmla="*/ 90371 h 474717"/>
                <a:gd name="connsiteX90" fmla="*/ 966213 w 10845455"/>
                <a:gd name="connsiteY90" fmla="*/ 88710 h 474717"/>
                <a:gd name="connsiteX91" fmla="*/ 977070 w 10845455"/>
                <a:gd name="connsiteY91" fmla="*/ 87061 h 474717"/>
                <a:gd name="connsiteX92" fmla="*/ 987926 w 10845455"/>
                <a:gd name="connsiteY92" fmla="*/ 85421 h 474717"/>
                <a:gd name="connsiteX93" fmla="*/ 998783 w 10845455"/>
                <a:gd name="connsiteY93" fmla="*/ 83791 h 474717"/>
                <a:gd name="connsiteX94" fmla="*/ 1009639 w 10845455"/>
                <a:gd name="connsiteY94" fmla="*/ 82172 h 474717"/>
                <a:gd name="connsiteX95" fmla="*/ 1020496 w 10845455"/>
                <a:gd name="connsiteY95" fmla="*/ 80564 h 474717"/>
                <a:gd name="connsiteX96" fmla="*/ 1031353 w 10845455"/>
                <a:gd name="connsiteY96" fmla="*/ 78967 h 474717"/>
                <a:gd name="connsiteX97" fmla="*/ 1042209 w 10845455"/>
                <a:gd name="connsiteY97" fmla="*/ 77381 h 474717"/>
                <a:gd name="connsiteX98" fmla="*/ 1053066 w 10845455"/>
                <a:gd name="connsiteY98" fmla="*/ 75807 h 474717"/>
                <a:gd name="connsiteX99" fmla="*/ 1063915 w 10845455"/>
                <a:gd name="connsiteY99" fmla="*/ 74244 h 474717"/>
                <a:gd name="connsiteX100" fmla="*/ 1074772 w 10845455"/>
                <a:gd name="connsiteY100" fmla="*/ 72693 h 474717"/>
                <a:gd name="connsiteX101" fmla="*/ 1085628 w 10845455"/>
                <a:gd name="connsiteY101" fmla="*/ 71153 h 474717"/>
                <a:gd name="connsiteX102" fmla="*/ 1096485 w 10845455"/>
                <a:gd name="connsiteY102" fmla="*/ 69626 h 474717"/>
                <a:gd name="connsiteX103" fmla="*/ 1107342 w 10845455"/>
                <a:gd name="connsiteY103" fmla="*/ 68111 h 474717"/>
                <a:gd name="connsiteX104" fmla="*/ 1118198 w 10845455"/>
                <a:gd name="connsiteY104" fmla="*/ 66609 h 474717"/>
                <a:gd name="connsiteX105" fmla="*/ 1129055 w 10845455"/>
                <a:gd name="connsiteY105" fmla="*/ 65119 h 474717"/>
                <a:gd name="connsiteX106" fmla="*/ 1139911 w 10845455"/>
                <a:gd name="connsiteY106" fmla="*/ 63642 h 474717"/>
                <a:gd name="connsiteX107" fmla="*/ 1150768 w 10845455"/>
                <a:gd name="connsiteY107" fmla="*/ 62178 h 474717"/>
                <a:gd name="connsiteX108" fmla="*/ 1161624 w 10845455"/>
                <a:gd name="connsiteY108" fmla="*/ 60727 h 474717"/>
                <a:gd name="connsiteX109" fmla="*/ 1172481 w 10845455"/>
                <a:gd name="connsiteY109" fmla="*/ 59290 h 474717"/>
                <a:gd name="connsiteX110" fmla="*/ 1183338 w 10845455"/>
                <a:gd name="connsiteY110" fmla="*/ 57866 h 474717"/>
                <a:gd name="connsiteX111" fmla="*/ 1194194 w 10845455"/>
                <a:gd name="connsiteY111" fmla="*/ 56456 h 474717"/>
                <a:gd name="connsiteX112" fmla="*/ 1205051 w 10845455"/>
                <a:gd name="connsiteY112" fmla="*/ 55060 h 474717"/>
                <a:gd name="connsiteX113" fmla="*/ 1215907 w 10845455"/>
                <a:gd name="connsiteY113" fmla="*/ 53678 h 474717"/>
                <a:gd name="connsiteX114" fmla="*/ 1226764 w 10845455"/>
                <a:gd name="connsiteY114" fmla="*/ 52309 h 474717"/>
                <a:gd name="connsiteX115" fmla="*/ 1237620 w 10845455"/>
                <a:gd name="connsiteY115" fmla="*/ 50956 h 474717"/>
                <a:gd name="connsiteX116" fmla="*/ 1248477 w 10845455"/>
                <a:gd name="connsiteY116" fmla="*/ 49617 h 474717"/>
                <a:gd name="connsiteX117" fmla="*/ 1259333 w 10845455"/>
                <a:gd name="connsiteY117" fmla="*/ 48293 h 474717"/>
                <a:gd name="connsiteX118" fmla="*/ 1270190 w 10845455"/>
                <a:gd name="connsiteY118" fmla="*/ 46984 h 474717"/>
                <a:gd name="connsiteX119" fmla="*/ 1281047 w 10845455"/>
                <a:gd name="connsiteY119" fmla="*/ 45689 h 474717"/>
                <a:gd name="connsiteX120" fmla="*/ 1291903 w 10845455"/>
                <a:gd name="connsiteY120" fmla="*/ 44410 h 474717"/>
                <a:gd name="connsiteX121" fmla="*/ 1302760 w 10845455"/>
                <a:gd name="connsiteY121" fmla="*/ 43146 h 474717"/>
                <a:gd name="connsiteX122" fmla="*/ 1313616 w 10845455"/>
                <a:gd name="connsiteY122" fmla="*/ 41898 h 474717"/>
                <a:gd name="connsiteX123" fmla="*/ 1324473 w 10845455"/>
                <a:gd name="connsiteY123" fmla="*/ 40666 h 474717"/>
                <a:gd name="connsiteX124" fmla="*/ 1335329 w 10845455"/>
                <a:gd name="connsiteY124" fmla="*/ 39449 h 474717"/>
                <a:gd name="connsiteX125" fmla="*/ 1346186 w 10845455"/>
                <a:gd name="connsiteY125" fmla="*/ 38248 h 474717"/>
                <a:gd name="connsiteX126" fmla="*/ 1357036 w 10845455"/>
                <a:gd name="connsiteY126" fmla="*/ 37063 h 474717"/>
                <a:gd name="connsiteX127" fmla="*/ 1367892 w 10845455"/>
                <a:gd name="connsiteY127" fmla="*/ 35895 h 474717"/>
                <a:gd name="connsiteX128" fmla="*/ 1378749 w 10845455"/>
                <a:gd name="connsiteY128" fmla="*/ 34743 h 474717"/>
                <a:gd name="connsiteX129" fmla="*/ 1389605 w 10845455"/>
                <a:gd name="connsiteY129" fmla="*/ 33608 h 474717"/>
                <a:gd name="connsiteX130" fmla="*/ 1400462 w 10845455"/>
                <a:gd name="connsiteY130" fmla="*/ 32489 h 474717"/>
                <a:gd name="connsiteX131" fmla="*/ 1411318 w 10845455"/>
                <a:gd name="connsiteY131" fmla="*/ 31387 h 474717"/>
                <a:gd name="connsiteX132" fmla="*/ 1422175 w 10845455"/>
                <a:gd name="connsiteY132" fmla="*/ 30303 h 474717"/>
                <a:gd name="connsiteX133" fmla="*/ 1433032 w 10845455"/>
                <a:gd name="connsiteY133" fmla="*/ 29235 h 474717"/>
                <a:gd name="connsiteX134" fmla="*/ 1443888 w 10845455"/>
                <a:gd name="connsiteY134" fmla="*/ 28185 h 474717"/>
                <a:gd name="connsiteX135" fmla="*/ 1454745 w 10845455"/>
                <a:gd name="connsiteY135" fmla="*/ 27152 h 474717"/>
                <a:gd name="connsiteX136" fmla="*/ 1465601 w 10845455"/>
                <a:gd name="connsiteY136" fmla="*/ 26137 h 474717"/>
                <a:gd name="connsiteX137" fmla="*/ 1476458 w 10845455"/>
                <a:gd name="connsiteY137" fmla="*/ 25139 h 474717"/>
                <a:gd name="connsiteX138" fmla="*/ 1487314 w 10845455"/>
                <a:gd name="connsiteY138" fmla="*/ 24159 h 474717"/>
                <a:gd name="connsiteX139" fmla="*/ 1498171 w 10845455"/>
                <a:gd name="connsiteY139" fmla="*/ 23197 h 474717"/>
                <a:gd name="connsiteX140" fmla="*/ 1509028 w 10845455"/>
                <a:gd name="connsiteY140" fmla="*/ 22254 h 474717"/>
                <a:gd name="connsiteX141" fmla="*/ 1519884 w 10845455"/>
                <a:gd name="connsiteY141" fmla="*/ 21328 h 474717"/>
                <a:gd name="connsiteX142" fmla="*/ 1530741 w 10845455"/>
                <a:gd name="connsiteY142" fmla="*/ 20420 h 474717"/>
                <a:gd name="connsiteX143" fmla="*/ 1541597 w 10845455"/>
                <a:gd name="connsiteY143" fmla="*/ 19531 h 474717"/>
                <a:gd name="connsiteX144" fmla="*/ 1552454 w 10845455"/>
                <a:gd name="connsiteY144" fmla="*/ 18661 h 474717"/>
                <a:gd name="connsiteX145" fmla="*/ 1563310 w 10845455"/>
                <a:gd name="connsiteY145" fmla="*/ 17809 h 474717"/>
                <a:gd name="connsiteX146" fmla="*/ 1574167 w 10845455"/>
                <a:gd name="connsiteY146" fmla="*/ 16976 h 474717"/>
                <a:gd name="connsiteX147" fmla="*/ 1585023 w 10845455"/>
                <a:gd name="connsiteY147" fmla="*/ 16162 h 474717"/>
                <a:gd name="connsiteX148" fmla="*/ 1595880 w 10845455"/>
                <a:gd name="connsiteY148" fmla="*/ 15367 h 474717"/>
                <a:gd name="connsiteX149" fmla="*/ 1606737 w 10845455"/>
                <a:gd name="connsiteY149" fmla="*/ 14591 h 474717"/>
                <a:gd name="connsiteX150" fmla="*/ 1617593 w 10845455"/>
                <a:gd name="connsiteY150" fmla="*/ 13834 h 474717"/>
                <a:gd name="connsiteX151" fmla="*/ 1628450 w 10845455"/>
                <a:gd name="connsiteY151" fmla="*/ 13096 h 474717"/>
                <a:gd name="connsiteX152" fmla="*/ 1639306 w 10845455"/>
                <a:gd name="connsiteY152" fmla="*/ 12378 h 474717"/>
                <a:gd name="connsiteX153" fmla="*/ 1650163 w 10845455"/>
                <a:gd name="connsiteY153" fmla="*/ 11679 h 474717"/>
                <a:gd name="connsiteX154" fmla="*/ 1661012 w 10845455"/>
                <a:gd name="connsiteY154" fmla="*/ 11000 h 474717"/>
                <a:gd name="connsiteX155" fmla="*/ 1671869 w 10845455"/>
                <a:gd name="connsiteY155" fmla="*/ 10340 h 474717"/>
                <a:gd name="connsiteX156" fmla="*/ 1682726 w 10845455"/>
                <a:gd name="connsiteY156" fmla="*/ 9700 h 474717"/>
                <a:gd name="connsiteX157" fmla="*/ 1693582 w 10845455"/>
                <a:gd name="connsiteY157" fmla="*/ 9080 h 474717"/>
                <a:gd name="connsiteX158" fmla="*/ 1704439 w 10845455"/>
                <a:gd name="connsiteY158" fmla="*/ 8480 h 474717"/>
                <a:gd name="connsiteX159" fmla="*/ 1715295 w 10845455"/>
                <a:gd name="connsiteY159" fmla="*/ 7900 h 474717"/>
                <a:gd name="connsiteX160" fmla="*/ 1726152 w 10845455"/>
                <a:gd name="connsiteY160" fmla="*/ 7340 h 474717"/>
                <a:gd name="connsiteX161" fmla="*/ 1737008 w 10845455"/>
                <a:gd name="connsiteY161" fmla="*/ 6799 h 474717"/>
                <a:gd name="connsiteX162" fmla="*/ 1747865 w 10845455"/>
                <a:gd name="connsiteY162" fmla="*/ 6280 h 474717"/>
                <a:gd name="connsiteX163" fmla="*/ 1758722 w 10845455"/>
                <a:gd name="connsiteY163" fmla="*/ 5780 h 474717"/>
                <a:gd name="connsiteX164" fmla="*/ 1769578 w 10845455"/>
                <a:gd name="connsiteY164" fmla="*/ 5301 h 474717"/>
                <a:gd name="connsiteX165" fmla="*/ 1780435 w 10845455"/>
                <a:gd name="connsiteY165" fmla="*/ 4842 h 474717"/>
                <a:gd name="connsiteX166" fmla="*/ 1791291 w 10845455"/>
                <a:gd name="connsiteY166" fmla="*/ 4404 h 474717"/>
                <a:gd name="connsiteX167" fmla="*/ 1802148 w 10845455"/>
                <a:gd name="connsiteY167" fmla="*/ 3986 h 474717"/>
                <a:gd name="connsiteX168" fmla="*/ 1813004 w 10845455"/>
                <a:gd name="connsiteY168" fmla="*/ 3588 h 474717"/>
                <a:gd name="connsiteX169" fmla="*/ 1823861 w 10845455"/>
                <a:gd name="connsiteY169" fmla="*/ 3211 h 474717"/>
                <a:gd name="connsiteX170" fmla="*/ 1834717 w 10845455"/>
                <a:gd name="connsiteY170" fmla="*/ 2856 h 474717"/>
                <a:gd name="connsiteX171" fmla="*/ 1845574 w 10845455"/>
                <a:gd name="connsiteY171" fmla="*/ 2520 h 474717"/>
                <a:gd name="connsiteX172" fmla="*/ 1856431 w 10845455"/>
                <a:gd name="connsiteY172" fmla="*/ 2205 h 474717"/>
                <a:gd name="connsiteX173" fmla="*/ 1867287 w 10845455"/>
                <a:gd name="connsiteY173" fmla="*/ 1912 h 474717"/>
                <a:gd name="connsiteX174" fmla="*/ 1878144 w 10845455"/>
                <a:gd name="connsiteY174" fmla="*/ 1639 h 474717"/>
                <a:gd name="connsiteX175" fmla="*/ 1889000 w 10845455"/>
                <a:gd name="connsiteY175" fmla="*/ 1387 h 474717"/>
                <a:gd name="connsiteX176" fmla="*/ 1899857 w 10845455"/>
                <a:gd name="connsiteY176" fmla="*/ 1156 h 474717"/>
                <a:gd name="connsiteX177" fmla="*/ 1910713 w 10845455"/>
                <a:gd name="connsiteY177" fmla="*/ 945 h 474717"/>
                <a:gd name="connsiteX178" fmla="*/ 1921570 w 10845455"/>
                <a:gd name="connsiteY178" fmla="*/ 756 h 474717"/>
                <a:gd name="connsiteX179" fmla="*/ 1932426 w 10845455"/>
                <a:gd name="connsiteY179" fmla="*/ 588 h 474717"/>
                <a:gd name="connsiteX180" fmla="*/ 1943283 w 10845455"/>
                <a:gd name="connsiteY180" fmla="*/ 441 h 474717"/>
                <a:gd name="connsiteX181" fmla="*/ 1954140 w 10845455"/>
                <a:gd name="connsiteY181" fmla="*/ 315 h 474717"/>
                <a:gd name="connsiteX182" fmla="*/ 1964989 w 10845455"/>
                <a:gd name="connsiteY182" fmla="*/ 210 h 474717"/>
                <a:gd name="connsiteX183" fmla="*/ 1975846 w 10845455"/>
                <a:gd name="connsiteY183" fmla="*/ 126 h 474717"/>
                <a:gd name="connsiteX184" fmla="*/ 1986702 w 10845455"/>
                <a:gd name="connsiteY184" fmla="*/ 63 h 474717"/>
                <a:gd name="connsiteX185" fmla="*/ 1997559 w 10845455"/>
                <a:gd name="connsiteY185" fmla="*/ 21 h 474717"/>
                <a:gd name="connsiteX186" fmla="*/ 2008415 w 10845455"/>
                <a:gd name="connsiteY186" fmla="*/ 0 h 474717"/>
                <a:gd name="connsiteX187" fmla="*/ 2019272 w 10845455"/>
                <a:gd name="connsiteY187" fmla="*/ 1 h 474717"/>
                <a:gd name="connsiteX188" fmla="*/ 2030129 w 10845455"/>
                <a:gd name="connsiteY188" fmla="*/ 22 h 474717"/>
                <a:gd name="connsiteX189" fmla="*/ 2040985 w 10845455"/>
                <a:gd name="connsiteY189" fmla="*/ 65 h 474717"/>
                <a:gd name="connsiteX190" fmla="*/ 2051842 w 10845455"/>
                <a:gd name="connsiteY190" fmla="*/ 128 h 474717"/>
                <a:gd name="connsiteX191" fmla="*/ 2062698 w 10845455"/>
                <a:gd name="connsiteY191" fmla="*/ 213 h 474717"/>
                <a:gd name="connsiteX192" fmla="*/ 2073555 w 10845455"/>
                <a:gd name="connsiteY192" fmla="*/ 318 h 474717"/>
                <a:gd name="connsiteX193" fmla="*/ 2084411 w 10845455"/>
                <a:gd name="connsiteY193" fmla="*/ 445 h 474717"/>
                <a:gd name="connsiteX194" fmla="*/ 2095268 w 10845455"/>
                <a:gd name="connsiteY194" fmla="*/ 593 h 474717"/>
                <a:gd name="connsiteX195" fmla="*/ 2106125 w 10845455"/>
                <a:gd name="connsiteY195" fmla="*/ 762 h 474717"/>
                <a:gd name="connsiteX196" fmla="*/ 2116981 w 10845455"/>
                <a:gd name="connsiteY196" fmla="*/ 952 h 474717"/>
                <a:gd name="connsiteX197" fmla="*/ 2127838 w 10845455"/>
                <a:gd name="connsiteY197" fmla="*/ 1163 h 474717"/>
                <a:gd name="connsiteX198" fmla="*/ 2138694 w 10845455"/>
                <a:gd name="connsiteY198" fmla="*/ 1395 h 474717"/>
                <a:gd name="connsiteX199" fmla="*/ 2149551 w 10845455"/>
                <a:gd name="connsiteY199" fmla="*/ 1648 h 474717"/>
                <a:gd name="connsiteX200" fmla="*/ 2160407 w 10845455"/>
                <a:gd name="connsiteY200" fmla="*/ 1921 h 474717"/>
                <a:gd name="connsiteX201" fmla="*/ 2171264 w 10845455"/>
                <a:gd name="connsiteY201" fmla="*/ 2215 h 474717"/>
                <a:gd name="connsiteX202" fmla="*/ 2182121 w 10845455"/>
                <a:gd name="connsiteY202" fmla="*/ 2531 h 474717"/>
                <a:gd name="connsiteX203" fmla="*/ 2192977 w 10845455"/>
                <a:gd name="connsiteY203" fmla="*/ 2867 h 474717"/>
                <a:gd name="connsiteX204" fmla="*/ 2203834 w 10845455"/>
                <a:gd name="connsiteY204" fmla="*/ 3224 h 474717"/>
                <a:gd name="connsiteX205" fmla="*/ 2214690 w 10845455"/>
                <a:gd name="connsiteY205" fmla="*/ 3601 h 474717"/>
                <a:gd name="connsiteX206" fmla="*/ 2225547 w 10845455"/>
                <a:gd name="connsiteY206" fmla="*/ 3999 h 474717"/>
                <a:gd name="connsiteX207" fmla="*/ 2236403 w 10845455"/>
                <a:gd name="connsiteY207" fmla="*/ 4417 h 474717"/>
                <a:gd name="connsiteX208" fmla="*/ 2247260 w 10845455"/>
                <a:gd name="connsiteY208" fmla="*/ 4857 h 474717"/>
                <a:gd name="connsiteX209" fmla="*/ 2258116 w 10845455"/>
                <a:gd name="connsiteY209" fmla="*/ 5316 h 474717"/>
                <a:gd name="connsiteX210" fmla="*/ 2268966 w 10845455"/>
                <a:gd name="connsiteY210" fmla="*/ 5796 h 474717"/>
                <a:gd name="connsiteX211" fmla="*/ 2279823 w 10845455"/>
                <a:gd name="connsiteY211" fmla="*/ 6296 h 474717"/>
                <a:gd name="connsiteX212" fmla="*/ 2290679 w 10845455"/>
                <a:gd name="connsiteY212" fmla="*/ 6817 h 474717"/>
                <a:gd name="connsiteX213" fmla="*/ 2301536 w 10845455"/>
                <a:gd name="connsiteY213" fmla="*/ 7357 h 474717"/>
                <a:gd name="connsiteX214" fmla="*/ 2312392 w 10845455"/>
                <a:gd name="connsiteY214" fmla="*/ 7918 h 474717"/>
                <a:gd name="connsiteX215" fmla="*/ 2323249 w 10845455"/>
                <a:gd name="connsiteY215" fmla="*/ 8499 h 474717"/>
                <a:gd name="connsiteX216" fmla="*/ 2334105 w 10845455"/>
                <a:gd name="connsiteY216" fmla="*/ 9100 h 474717"/>
                <a:gd name="connsiteX217" fmla="*/ 2344962 w 10845455"/>
                <a:gd name="connsiteY217" fmla="*/ 9721 h 474717"/>
                <a:gd name="connsiteX218" fmla="*/ 2355818 w 10845455"/>
                <a:gd name="connsiteY218" fmla="*/ 10361 h 474717"/>
                <a:gd name="connsiteX219" fmla="*/ 2366675 w 10845455"/>
                <a:gd name="connsiteY219" fmla="*/ 11021 h 474717"/>
                <a:gd name="connsiteX220" fmla="*/ 2377532 w 10845455"/>
                <a:gd name="connsiteY220" fmla="*/ 11701 h 474717"/>
                <a:gd name="connsiteX221" fmla="*/ 2388388 w 10845455"/>
                <a:gd name="connsiteY221" fmla="*/ 12401 h 474717"/>
                <a:gd name="connsiteX222" fmla="*/ 2399245 w 10845455"/>
                <a:gd name="connsiteY222" fmla="*/ 13120 h 474717"/>
                <a:gd name="connsiteX223" fmla="*/ 2410101 w 10845455"/>
                <a:gd name="connsiteY223" fmla="*/ 13858 h 474717"/>
                <a:gd name="connsiteX224" fmla="*/ 2420958 w 10845455"/>
                <a:gd name="connsiteY224" fmla="*/ 14615 h 474717"/>
                <a:gd name="connsiteX225" fmla="*/ 2431815 w 10845455"/>
                <a:gd name="connsiteY225" fmla="*/ 15393 h 474717"/>
                <a:gd name="connsiteX226" fmla="*/ 2442671 w 10845455"/>
                <a:gd name="connsiteY226" fmla="*/ 16188 h 474717"/>
                <a:gd name="connsiteX227" fmla="*/ 2453528 w 10845455"/>
                <a:gd name="connsiteY227" fmla="*/ 17003 h 474717"/>
                <a:gd name="connsiteX228" fmla="*/ 2464384 w 10845455"/>
                <a:gd name="connsiteY228" fmla="*/ 17837 h 474717"/>
                <a:gd name="connsiteX229" fmla="*/ 2475241 w 10845455"/>
                <a:gd name="connsiteY229" fmla="*/ 18689 h 474717"/>
                <a:gd name="connsiteX230" fmla="*/ 2486097 w 10845455"/>
                <a:gd name="connsiteY230" fmla="*/ 19560 h 474717"/>
                <a:gd name="connsiteX231" fmla="*/ 2496954 w 10845455"/>
                <a:gd name="connsiteY231" fmla="*/ 20450 h 474717"/>
                <a:gd name="connsiteX232" fmla="*/ 2507811 w 10845455"/>
                <a:gd name="connsiteY232" fmla="*/ 21358 h 474717"/>
                <a:gd name="connsiteX233" fmla="*/ 2518667 w 10845455"/>
                <a:gd name="connsiteY233" fmla="*/ 22283 h 474717"/>
                <a:gd name="connsiteX234" fmla="*/ 2529524 w 10845455"/>
                <a:gd name="connsiteY234" fmla="*/ 23228 h 474717"/>
                <a:gd name="connsiteX235" fmla="*/ 2540380 w 10845455"/>
                <a:gd name="connsiteY235" fmla="*/ 24191 h 474717"/>
                <a:gd name="connsiteX236" fmla="*/ 2551237 w 10845455"/>
                <a:gd name="connsiteY236" fmla="*/ 25171 h 474717"/>
                <a:gd name="connsiteX237" fmla="*/ 2562093 w 10845455"/>
                <a:gd name="connsiteY237" fmla="*/ 26169 h 474717"/>
                <a:gd name="connsiteX238" fmla="*/ 2572943 w 10845455"/>
                <a:gd name="connsiteY238" fmla="*/ 27185 h 474717"/>
                <a:gd name="connsiteX239" fmla="*/ 2583799 w 10845455"/>
                <a:gd name="connsiteY239" fmla="*/ 28218 h 474717"/>
                <a:gd name="connsiteX240" fmla="*/ 2594656 w 10845455"/>
                <a:gd name="connsiteY240" fmla="*/ 29269 h 474717"/>
                <a:gd name="connsiteX241" fmla="*/ 2605513 w 10845455"/>
                <a:gd name="connsiteY241" fmla="*/ 30337 h 474717"/>
                <a:gd name="connsiteX242" fmla="*/ 2616369 w 10845455"/>
                <a:gd name="connsiteY242" fmla="*/ 31423 h 474717"/>
                <a:gd name="connsiteX243" fmla="*/ 2627226 w 10845455"/>
                <a:gd name="connsiteY243" fmla="*/ 32525 h 474717"/>
                <a:gd name="connsiteX244" fmla="*/ 2638082 w 10845455"/>
                <a:gd name="connsiteY244" fmla="*/ 33644 h 474717"/>
                <a:gd name="connsiteX245" fmla="*/ 2648939 w 10845455"/>
                <a:gd name="connsiteY245" fmla="*/ 34780 h 474717"/>
                <a:gd name="connsiteX246" fmla="*/ 2659795 w 10845455"/>
                <a:gd name="connsiteY246" fmla="*/ 35932 h 474717"/>
                <a:gd name="connsiteX247" fmla="*/ 2670652 w 10845455"/>
                <a:gd name="connsiteY247" fmla="*/ 37101 h 474717"/>
                <a:gd name="connsiteX248" fmla="*/ 2681508 w 10845455"/>
                <a:gd name="connsiteY248" fmla="*/ 38286 h 474717"/>
                <a:gd name="connsiteX249" fmla="*/ 2692365 w 10845455"/>
                <a:gd name="connsiteY249" fmla="*/ 39488 h 474717"/>
                <a:gd name="connsiteX250" fmla="*/ 2703222 w 10845455"/>
                <a:gd name="connsiteY250" fmla="*/ 40705 h 474717"/>
                <a:gd name="connsiteX251" fmla="*/ 2714078 w 10845455"/>
                <a:gd name="connsiteY251" fmla="*/ 41938 h 474717"/>
                <a:gd name="connsiteX252" fmla="*/ 2724935 w 10845455"/>
                <a:gd name="connsiteY252" fmla="*/ 43186 h 474717"/>
                <a:gd name="connsiteX253" fmla="*/ 2735791 w 10845455"/>
                <a:gd name="connsiteY253" fmla="*/ 44451 h 474717"/>
                <a:gd name="connsiteX254" fmla="*/ 2746648 w 10845455"/>
                <a:gd name="connsiteY254" fmla="*/ 45731 h 474717"/>
                <a:gd name="connsiteX255" fmla="*/ 2757504 w 10845455"/>
                <a:gd name="connsiteY255" fmla="*/ 47025 h 474717"/>
                <a:gd name="connsiteX256" fmla="*/ 2768361 w 10845455"/>
                <a:gd name="connsiteY256" fmla="*/ 48335 h 474717"/>
                <a:gd name="connsiteX257" fmla="*/ 2779218 w 10845455"/>
                <a:gd name="connsiteY257" fmla="*/ 49660 h 474717"/>
                <a:gd name="connsiteX258" fmla="*/ 2790074 w 10845455"/>
                <a:gd name="connsiteY258" fmla="*/ 51000 h 474717"/>
                <a:gd name="connsiteX259" fmla="*/ 2800931 w 10845455"/>
                <a:gd name="connsiteY259" fmla="*/ 52354 h 474717"/>
                <a:gd name="connsiteX260" fmla="*/ 2811787 w 10845455"/>
                <a:gd name="connsiteY260" fmla="*/ 53722 h 474717"/>
                <a:gd name="connsiteX261" fmla="*/ 2822644 w 10845455"/>
                <a:gd name="connsiteY261" fmla="*/ 55105 h 474717"/>
                <a:gd name="connsiteX262" fmla="*/ 2833500 w 10845455"/>
                <a:gd name="connsiteY262" fmla="*/ 56501 h 474717"/>
                <a:gd name="connsiteX263" fmla="*/ 2844357 w 10845455"/>
                <a:gd name="connsiteY263" fmla="*/ 57912 h 474717"/>
                <a:gd name="connsiteX264" fmla="*/ 2855214 w 10845455"/>
                <a:gd name="connsiteY264" fmla="*/ 59336 h 474717"/>
                <a:gd name="connsiteX265" fmla="*/ 2866063 w 10845455"/>
                <a:gd name="connsiteY265" fmla="*/ 60774 h 474717"/>
                <a:gd name="connsiteX266" fmla="*/ 2876920 w 10845455"/>
                <a:gd name="connsiteY266" fmla="*/ 62225 h 474717"/>
                <a:gd name="connsiteX267" fmla="*/ 2887776 w 10845455"/>
                <a:gd name="connsiteY267" fmla="*/ 63690 h 474717"/>
                <a:gd name="connsiteX268" fmla="*/ 2898633 w 10845455"/>
                <a:gd name="connsiteY268" fmla="*/ 65167 h 474717"/>
                <a:gd name="connsiteX269" fmla="*/ 2909489 w 10845455"/>
                <a:gd name="connsiteY269" fmla="*/ 66657 h 474717"/>
                <a:gd name="connsiteX270" fmla="*/ 2920346 w 10845455"/>
                <a:gd name="connsiteY270" fmla="*/ 68160 h 474717"/>
                <a:gd name="connsiteX271" fmla="*/ 2931202 w 10845455"/>
                <a:gd name="connsiteY271" fmla="*/ 69675 h 474717"/>
                <a:gd name="connsiteX272" fmla="*/ 2942059 w 10845455"/>
                <a:gd name="connsiteY272" fmla="*/ 71203 h 474717"/>
                <a:gd name="connsiteX273" fmla="*/ 2952916 w 10845455"/>
                <a:gd name="connsiteY273" fmla="*/ 72742 h 474717"/>
                <a:gd name="connsiteX274" fmla="*/ 2963772 w 10845455"/>
                <a:gd name="connsiteY274" fmla="*/ 74294 h 474717"/>
                <a:gd name="connsiteX275" fmla="*/ 2974629 w 10845455"/>
                <a:gd name="connsiteY275" fmla="*/ 75857 h 474717"/>
                <a:gd name="connsiteX276" fmla="*/ 2985485 w 10845455"/>
                <a:gd name="connsiteY276" fmla="*/ 77432 h 474717"/>
                <a:gd name="connsiteX277" fmla="*/ 2996342 w 10845455"/>
                <a:gd name="connsiteY277" fmla="*/ 79018 h 474717"/>
                <a:gd name="connsiteX278" fmla="*/ 3007198 w 10845455"/>
                <a:gd name="connsiteY278" fmla="*/ 80616 h 474717"/>
                <a:gd name="connsiteX279" fmla="*/ 3018055 w 10845455"/>
                <a:gd name="connsiteY279" fmla="*/ 82224 h 474717"/>
                <a:gd name="connsiteX280" fmla="*/ 3028911 w 10845455"/>
                <a:gd name="connsiteY280" fmla="*/ 83843 h 474717"/>
                <a:gd name="connsiteX281" fmla="*/ 3039768 w 10845455"/>
                <a:gd name="connsiteY281" fmla="*/ 85473 h 474717"/>
                <a:gd name="connsiteX282" fmla="*/ 3050625 w 10845455"/>
                <a:gd name="connsiteY282" fmla="*/ 87114 h 474717"/>
                <a:gd name="connsiteX283" fmla="*/ 3061481 w 10845455"/>
                <a:gd name="connsiteY283" fmla="*/ 88764 h 474717"/>
                <a:gd name="connsiteX284" fmla="*/ 3072338 w 10845455"/>
                <a:gd name="connsiteY284" fmla="*/ 90424 h 474717"/>
                <a:gd name="connsiteX285" fmla="*/ 3083194 w 10845455"/>
                <a:gd name="connsiteY285" fmla="*/ 92095 h 474717"/>
                <a:gd name="connsiteX286" fmla="*/ 3094051 w 10845455"/>
                <a:gd name="connsiteY286" fmla="*/ 93775 h 474717"/>
                <a:gd name="connsiteX287" fmla="*/ 3104907 w 10845455"/>
                <a:gd name="connsiteY287" fmla="*/ 95465 h 474717"/>
                <a:gd name="connsiteX288" fmla="*/ 3115764 w 10845455"/>
                <a:gd name="connsiteY288" fmla="*/ 97164 h 474717"/>
                <a:gd name="connsiteX289" fmla="*/ 3126621 w 10845455"/>
                <a:gd name="connsiteY289" fmla="*/ 98872 h 474717"/>
                <a:gd name="connsiteX290" fmla="*/ 3137477 w 10845455"/>
                <a:gd name="connsiteY290" fmla="*/ 100588 h 474717"/>
                <a:gd name="connsiteX291" fmla="*/ 3148334 w 10845455"/>
                <a:gd name="connsiteY291" fmla="*/ 102314 h 474717"/>
                <a:gd name="connsiteX292" fmla="*/ 3159190 w 10845455"/>
                <a:gd name="connsiteY292" fmla="*/ 104048 h 474717"/>
                <a:gd name="connsiteX293" fmla="*/ 3170040 w 10845455"/>
                <a:gd name="connsiteY293" fmla="*/ 105791 h 474717"/>
                <a:gd name="connsiteX294" fmla="*/ 3180897 w 10845455"/>
                <a:gd name="connsiteY294" fmla="*/ 107541 h 474717"/>
                <a:gd name="connsiteX295" fmla="*/ 3191753 w 10845455"/>
                <a:gd name="connsiteY295" fmla="*/ 109300 h 474717"/>
                <a:gd name="connsiteX296" fmla="*/ 3202610 w 10845455"/>
                <a:gd name="connsiteY296" fmla="*/ 111066 h 474717"/>
                <a:gd name="connsiteX297" fmla="*/ 3213466 w 10845455"/>
                <a:gd name="connsiteY297" fmla="*/ 112839 h 474717"/>
                <a:gd name="connsiteX298" fmla="*/ 3224323 w 10845455"/>
                <a:gd name="connsiteY298" fmla="*/ 114621 h 474717"/>
                <a:gd name="connsiteX299" fmla="*/ 3235179 w 10845455"/>
                <a:gd name="connsiteY299" fmla="*/ 116409 h 474717"/>
                <a:gd name="connsiteX300" fmla="*/ 3246036 w 10845455"/>
                <a:gd name="connsiteY300" fmla="*/ 118204 h 474717"/>
                <a:gd name="connsiteX301" fmla="*/ 3256892 w 10845455"/>
                <a:gd name="connsiteY301" fmla="*/ 120006 h 474717"/>
                <a:gd name="connsiteX302" fmla="*/ 3267749 w 10845455"/>
                <a:gd name="connsiteY302" fmla="*/ 121815 h 474717"/>
                <a:gd name="connsiteX303" fmla="*/ 3278605 w 10845455"/>
                <a:gd name="connsiteY303" fmla="*/ 123630 h 474717"/>
                <a:gd name="connsiteX304" fmla="*/ 3289462 w 10845455"/>
                <a:gd name="connsiteY304" fmla="*/ 125451 h 474717"/>
                <a:gd name="connsiteX305" fmla="*/ 3300319 w 10845455"/>
                <a:gd name="connsiteY305" fmla="*/ 127278 h 474717"/>
                <a:gd name="connsiteX306" fmla="*/ 3311175 w 10845455"/>
                <a:gd name="connsiteY306" fmla="*/ 129111 h 474717"/>
                <a:gd name="connsiteX307" fmla="*/ 3322032 w 10845455"/>
                <a:gd name="connsiteY307" fmla="*/ 130950 h 474717"/>
                <a:gd name="connsiteX308" fmla="*/ 3332888 w 10845455"/>
                <a:gd name="connsiteY308" fmla="*/ 132794 h 474717"/>
                <a:gd name="connsiteX309" fmla="*/ 3343745 w 10845455"/>
                <a:gd name="connsiteY309" fmla="*/ 134643 h 474717"/>
                <a:gd name="connsiteX310" fmla="*/ 3354601 w 10845455"/>
                <a:gd name="connsiteY310" fmla="*/ 136497 h 474717"/>
                <a:gd name="connsiteX311" fmla="*/ 3365458 w 10845455"/>
                <a:gd name="connsiteY311" fmla="*/ 138356 h 474717"/>
                <a:gd name="connsiteX312" fmla="*/ 3376314 w 10845455"/>
                <a:gd name="connsiteY312" fmla="*/ 140220 h 474717"/>
                <a:gd name="connsiteX313" fmla="*/ 3387171 w 10845455"/>
                <a:gd name="connsiteY313" fmla="*/ 142088 h 474717"/>
                <a:gd name="connsiteX314" fmla="*/ 3398028 w 10845455"/>
                <a:gd name="connsiteY314" fmla="*/ 143961 h 474717"/>
                <a:gd name="connsiteX315" fmla="*/ 3408884 w 10845455"/>
                <a:gd name="connsiteY315" fmla="*/ 145838 h 474717"/>
                <a:gd name="connsiteX316" fmla="*/ 3419741 w 10845455"/>
                <a:gd name="connsiteY316" fmla="*/ 147717 h 474717"/>
                <a:gd name="connsiteX317" fmla="*/ 3430597 w 10845455"/>
                <a:gd name="connsiteY317" fmla="*/ 149602 h 474717"/>
                <a:gd name="connsiteX318" fmla="*/ 3441454 w 10845455"/>
                <a:gd name="connsiteY318" fmla="*/ 151490 h 474717"/>
                <a:gd name="connsiteX319" fmla="*/ 3452310 w 10845455"/>
                <a:gd name="connsiteY319" fmla="*/ 153380 h 474717"/>
                <a:gd name="connsiteX320" fmla="*/ 3463160 w 10845455"/>
                <a:gd name="connsiteY320" fmla="*/ 155274 h 474717"/>
                <a:gd name="connsiteX321" fmla="*/ 3474017 w 10845455"/>
                <a:gd name="connsiteY321" fmla="*/ 157172 h 474717"/>
                <a:gd name="connsiteX322" fmla="*/ 3484873 w 10845455"/>
                <a:gd name="connsiteY322" fmla="*/ 159071 h 474717"/>
                <a:gd name="connsiteX323" fmla="*/ 3495730 w 10845455"/>
                <a:gd name="connsiteY323" fmla="*/ 160974 h 474717"/>
                <a:gd name="connsiteX324" fmla="*/ 3506586 w 10845455"/>
                <a:gd name="connsiteY324" fmla="*/ 162878 h 474717"/>
                <a:gd name="connsiteX325" fmla="*/ 3517443 w 10845455"/>
                <a:gd name="connsiteY325" fmla="*/ 164786 h 474717"/>
                <a:gd name="connsiteX326" fmla="*/ 3528299 w 10845455"/>
                <a:gd name="connsiteY326" fmla="*/ 166695 h 474717"/>
                <a:gd name="connsiteX327" fmla="*/ 3539156 w 10845455"/>
                <a:gd name="connsiteY327" fmla="*/ 168605 h 474717"/>
                <a:gd name="connsiteX328" fmla="*/ 3550013 w 10845455"/>
                <a:gd name="connsiteY328" fmla="*/ 170518 h 474717"/>
                <a:gd name="connsiteX329" fmla="*/ 3560869 w 10845455"/>
                <a:gd name="connsiteY329" fmla="*/ 172432 h 474717"/>
                <a:gd name="connsiteX330" fmla="*/ 3571726 w 10845455"/>
                <a:gd name="connsiteY330" fmla="*/ 174347 h 474717"/>
                <a:gd name="connsiteX331" fmla="*/ 3582582 w 10845455"/>
                <a:gd name="connsiteY331" fmla="*/ 176264 h 474717"/>
                <a:gd name="connsiteX332" fmla="*/ 3593439 w 10845455"/>
                <a:gd name="connsiteY332" fmla="*/ 178181 h 474717"/>
                <a:gd name="connsiteX333" fmla="*/ 3604295 w 10845455"/>
                <a:gd name="connsiteY333" fmla="*/ 180099 h 474717"/>
                <a:gd name="connsiteX334" fmla="*/ 3615152 w 10845455"/>
                <a:gd name="connsiteY334" fmla="*/ 182018 h 474717"/>
                <a:gd name="connsiteX335" fmla="*/ 3626009 w 10845455"/>
                <a:gd name="connsiteY335" fmla="*/ 183937 h 474717"/>
                <a:gd name="connsiteX336" fmla="*/ 3636865 w 10845455"/>
                <a:gd name="connsiteY336" fmla="*/ 185857 h 474717"/>
                <a:gd name="connsiteX337" fmla="*/ 3647722 w 10845455"/>
                <a:gd name="connsiteY337" fmla="*/ 187776 h 474717"/>
                <a:gd name="connsiteX338" fmla="*/ 3658578 w 10845455"/>
                <a:gd name="connsiteY338" fmla="*/ 189696 h 474717"/>
                <a:gd name="connsiteX339" fmla="*/ 3669435 w 10845455"/>
                <a:gd name="connsiteY339" fmla="*/ 191615 h 474717"/>
                <a:gd name="connsiteX340" fmla="*/ 3680291 w 10845455"/>
                <a:gd name="connsiteY340" fmla="*/ 193534 h 474717"/>
                <a:gd name="connsiteX341" fmla="*/ 3691148 w 10845455"/>
                <a:gd name="connsiteY341" fmla="*/ 195452 h 474717"/>
                <a:gd name="connsiteX342" fmla="*/ 3702005 w 10845455"/>
                <a:gd name="connsiteY342" fmla="*/ 197369 h 474717"/>
                <a:gd name="connsiteX343" fmla="*/ 3712861 w 10845455"/>
                <a:gd name="connsiteY343" fmla="*/ 199286 h 474717"/>
                <a:gd name="connsiteX344" fmla="*/ 3723718 w 10845455"/>
                <a:gd name="connsiteY344" fmla="*/ 201201 h 474717"/>
                <a:gd name="connsiteX345" fmla="*/ 3734574 w 10845455"/>
                <a:gd name="connsiteY345" fmla="*/ 203115 h 474717"/>
                <a:gd name="connsiteX346" fmla="*/ 3745431 w 10845455"/>
                <a:gd name="connsiteY346" fmla="*/ 205028 h 474717"/>
                <a:gd name="connsiteX347" fmla="*/ 3756287 w 10845455"/>
                <a:gd name="connsiteY347" fmla="*/ 206939 h 474717"/>
                <a:gd name="connsiteX348" fmla="*/ 3767144 w 10845455"/>
                <a:gd name="connsiteY348" fmla="*/ 208849 h 474717"/>
                <a:gd name="connsiteX349" fmla="*/ 3777993 w 10845455"/>
                <a:gd name="connsiteY349" fmla="*/ 210756 h 474717"/>
                <a:gd name="connsiteX350" fmla="*/ 3788850 w 10845455"/>
                <a:gd name="connsiteY350" fmla="*/ 212662 h 474717"/>
                <a:gd name="connsiteX351" fmla="*/ 3799706 w 10845455"/>
                <a:gd name="connsiteY351" fmla="*/ 214565 h 474717"/>
                <a:gd name="connsiteX352" fmla="*/ 3810563 w 10845455"/>
                <a:gd name="connsiteY352" fmla="*/ 216466 h 474717"/>
                <a:gd name="connsiteX353" fmla="*/ 3821420 w 10845455"/>
                <a:gd name="connsiteY353" fmla="*/ 218365 h 474717"/>
                <a:gd name="connsiteX354" fmla="*/ 3832276 w 10845455"/>
                <a:gd name="connsiteY354" fmla="*/ 220260 h 474717"/>
                <a:gd name="connsiteX355" fmla="*/ 3843133 w 10845455"/>
                <a:gd name="connsiteY355" fmla="*/ 222154 h 474717"/>
                <a:gd name="connsiteX356" fmla="*/ 3853989 w 10845455"/>
                <a:gd name="connsiteY356" fmla="*/ 224044 h 474717"/>
                <a:gd name="connsiteX357" fmla="*/ 3864846 w 10845455"/>
                <a:gd name="connsiteY357" fmla="*/ 225930 h 474717"/>
                <a:gd name="connsiteX358" fmla="*/ 3875702 w 10845455"/>
                <a:gd name="connsiteY358" fmla="*/ 227814 h 474717"/>
                <a:gd name="connsiteX359" fmla="*/ 3886559 w 10845455"/>
                <a:gd name="connsiteY359" fmla="*/ 229695 h 474717"/>
                <a:gd name="connsiteX360" fmla="*/ 3897416 w 10845455"/>
                <a:gd name="connsiteY360" fmla="*/ 231572 h 474717"/>
                <a:gd name="connsiteX361" fmla="*/ 3908272 w 10845455"/>
                <a:gd name="connsiteY361" fmla="*/ 233445 h 474717"/>
                <a:gd name="connsiteX362" fmla="*/ 3919129 w 10845455"/>
                <a:gd name="connsiteY362" fmla="*/ 235314 h 474717"/>
                <a:gd name="connsiteX363" fmla="*/ 3929985 w 10845455"/>
                <a:gd name="connsiteY363" fmla="*/ 237180 h 474717"/>
                <a:gd name="connsiteX364" fmla="*/ 3940842 w 10845455"/>
                <a:gd name="connsiteY364" fmla="*/ 239041 h 474717"/>
                <a:gd name="connsiteX365" fmla="*/ 3951698 w 10845455"/>
                <a:gd name="connsiteY365" fmla="*/ 240899 h 474717"/>
                <a:gd name="connsiteX366" fmla="*/ 3962555 w 10845455"/>
                <a:gd name="connsiteY366" fmla="*/ 242752 h 474717"/>
                <a:gd name="connsiteX367" fmla="*/ 3973412 w 10845455"/>
                <a:gd name="connsiteY367" fmla="*/ 244600 h 474717"/>
                <a:gd name="connsiteX368" fmla="*/ 3984268 w 10845455"/>
                <a:gd name="connsiteY368" fmla="*/ 246444 h 474717"/>
                <a:gd name="connsiteX369" fmla="*/ 3995125 w 10845455"/>
                <a:gd name="connsiteY369" fmla="*/ 248283 h 474717"/>
                <a:gd name="connsiteX370" fmla="*/ 4005981 w 10845455"/>
                <a:gd name="connsiteY370" fmla="*/ 250118 h 474717"/>
                <a:gd name="connsiteX371" fmla="*/ 4016838 w 10845455"/>
                <a:gd name="connsiteY371" fmla="*/ 251947 h 474717"/>
                <a:gd name="connsiteX372" fmla="*/ 4027695 w 10845455"/>
                <a:gd name="connsiteY372" fmla="*/ 253771 h 474717"/>
                <a:gd name="connsiteX373" fmla="*/ 4038551 w 10845455"/>
                <a:gd name="connsiteY373" fmla="*/ 255590 h 474717"/>
                <a:gd name="connsiteX374" fmla="*/ 4049408 w 10845455"/>
                <a:gd name="connsiteY374" fmla="*/ 257404 h 474717"/>
                <a:gd name="connsiteX375" fmla="*/ 4060257 w 10845455"/>
                <a:gd name="connsiteY375" fmla="*/ 259213 h 474717"/>
                <a:gd name="connsiteX376" fmla="*/ 4071114 w 10845455"/>
                <a:gd name="connsiteY376" fmla="*/ 261016 h 474717"/>
                <a:gd name="connsiteX377" fmla="*/ 4081970 w 10845455"/>
                <a:gd name="connsiteY377" fmla="*/ 262812 h 474717"/>
                <a:gd name="connsiteX378" fmla="*/ 4092827 w 10845455"/>
                <a:gd name="connsiteY378" fmla="*/ 264604 h 474717"/>
                <a:gd name="connsiteX379" fmla="*/ 4103683 w 10845455"/>
                <a:gd name="connsiteY379" fmla="*/ 266389 h 474717"/>
                <a:gd name="connsiteX380" fmla="*/ 4114540 w 10845455"/>
                <a:gd name="connsiteY380" fmla="*/ 268169 h 474717"/>
                <a:gd name="connsiteX381" fmla="*/ 4125396 w 10845455"/>
                <a:gd name="connsiteY381" fmla="*/ 269942 h 474717"/>
                <a:gd name="connsiteX382" fmla="*/ 4136253 w 10845455"/>
                <a:gd name="connsiteY382" fmla="*/ 271709 h 474717"/>
                <a:gd name="connsiteX383" fmla="*/ 4147109 w 10845455"/>
                <a:gd name="connsiteY383" fmla="*/ 273471 h 474717"/>
                <a:gd name="connsiteX384" fmla="*/ 4157966 w 10845455"/>
                <a:gd name="connsiteY384" fmla="*/ 275225 h 474717"/>
                <a:gd name="connsiteX385" fmla="*/ 4168823 w 10845455"/>
                <a:gd name="connsiteY385" fmla="*/ 276973 h 474717"/>
                <a:gd name="connsiteX386" fmla="*/ 4179679 w 10845455"/>
                <a:gd name="connsiteY386" fmla="*/ 278714 h 474717"/>
                <a:gd name="connsiteX387" fmla="*/ 4190536 w 10845455"/>
                <a:gd name="connsiteY387" fmla="*/ 280449 h 474717"/>
                <a:gd name="connsiteX388" fmla="*/ 4201392 w 10845455"/>
                <a:gd name="connsiteY388" fmla="*/ 282177 h 474717"/>
                <a:gd name="connsiteX389" fmla="*/ 4212249 w 10845455"/>
                <a:gd name="connsiteY389" fmla="*/ 283898 h 474717"/>
                <a:gd name="connsiteX390" fmla="*/ 4223105 w 10845455"/>
                <a:gd name="connsiteY390" fmla="*/ 285612 h 474717"/>
                <a:gd name="connsiteX391" fmla="*/ 4233962 w 10845455"/>
                <a:gd name="connsiteY391" fmla="*/ 287319 h 474717"/>
                <a:gd name="connsiteX392" fmla="*/ 4244819 w 10845455"/>
                <a:gd name="connsiteY392" fmla="*/ 289019 h 474717"/>
                <a:gd name="connsiteX393" fmla="*/ 4255675 w 10845455"/>
                <a:gd name="connsiteY393" fmla="*/ 290711 h 474717"/>
                <a:gd name="connsiteX394" fmla="*/ 4266532 w 10845455"/>
                <a:gd name="connsiteY394" fmla="*/ 292396 h 474717"/>
                <a:gd name="connsiteX395" fmla="*/ 4277388 w 10845455"/>
                <a:gd name="connsiteY395" fmla="*/ 294074 h 474717"/>
                <a:gd name="connsiteX396" fmla="*/ 4288245 w 10845455"/>
                <a:gd name="connsiteY396" fmla="*/ 295745 h 474717"/>
                <a:gd name="connsiteX397" fmla="*/ 4299102 w 10845455"/>
                <a:gd name="connsiteY397" fmla="*/ 297407 h 474717"/>
                <a:gd name="connsiteX398" fmla="*/ 4309958 w 10845455"/>
                <a:gd name="connsiteY398" fmla="*/ 299063 h 474717"/>
                <a:gd name="connsiteX399" fmla="*/ 4320815 w 10845455"/>
                <a:gd name="connsiteY399" fmla="*/ 300710 h 474717"/>
                <a:gd name="connsiteX400" fmla="*/ 4331671 w 10845455"/>
                <a:gd name="connsiteY400" fmla="*/ 302350 h 474717"/>
                <a:gd name="connsiteX401" fmla="*/ 4342528 w 10845455"/>
                <a:gd name="connsiteY401" fmla="*/ 303982 h 474717"/>
                <a:gd name="connsiteX402" fmla="*/ 4353384 w 10845455"/>
                <a:gd name="connsiteY402" fmla="*/ 305605 h 474717"/>
                <a:gd name="connsiteX403" fmla="*/ 4364241 w 10845455"/>
                <a:gd name="connsiteY403" fmla="*/ 307221 h 474717"/>
                <a:gd name="connsiteX404" fmla="*/ 4375091 w 10845455"/>
                <a:gd name="connsiteY404" fmla="*/ 308829 h 474717"/>
                <a:gd name="connsiteX405" fmla="*/ 4385947 w 10845455"/>
                <a:gd name="connsiteY405" fmla="*/ 310428 h 474717"/>
                <a:gd name="connsiteX406" fmla="*/ 4396804 w 10845455"/>
                <a:gd name="connsiteY406" fmla="*/ 312020 h 474717"/>
                <a:gd name="connsiteX407" fmla="*/ 4407660 w 10845455"/>
                <a:gd name="connsiteY407" fmla="*/ 313603 h 474717"/>
                <a:gd name="connsiteX408" fmla="*/ 4418517 w 10845455"/>
                <a:gd name="connsiteY408" fmla="*/ 315178 h 474717"/>
                <a:gd name="connsiteX409" fmla="*/ 4429373 w 10845455"/>
                <a:gd name="connsiteY409" fmla="*/ 316744 h 474717"/>
                <a:gd name="connsiteX410" fmla="*/ 4440230 w 10845455"/>
                <a:gd name="connsiteY410" fmla="*/ 318302 h 474717"/>
                <a:gd name="connsiteX411" fmla="*/ 4451086 w 10845455"/>
                <a:gd name="connsiteY411" fmla="*/ 319852 h 474717"/>
                <a:gd name="connsiteX412" fmla="*/ 4461943 w 10845455"/>
                <a:gd name="connsiteY412" fmla="*/ 321393 h 474717"/>
                <a:gd name="connsiteX413" fmla="*/ 4472800 w 10845455"/>
                <a:gd name="connsiteY413" fmla="*/ 322926 h 474717"/>
                <a:gd name="connsiteX414" fmla="*/ 4483656 w 10845455"/>
                <a:gd name="connsiteY414" fmla="*/ 324449 h 474717"/>
                <a:gd name="connsiteX415" fmla="*/ 4494513 w 10845455"/>
                <a:gd name="connsiteY415" fmla="*/ 325965 h 474717"/>
                <a:gd name="connsiteX416" fmla="*/ 4505369 w 10845455"/>
                <a:gd name="connsiteY416" fmla="*/ 327471 h 474717"/>
                <a:gd name="connsiteX417" fmla="*/ 4516226 w 10845455"/>
                <a:gd name="connsiteY417" fmla="*/ 328969 h 474717"/>
                <a:gd name="connsiteX418" fmla="*/ 4527082 w 10845455"/>
                <a:gd name="connsiteY418" fmla="*/ 330457 h 474717"/>
                <a:gd name="connsiteX419" fmla="*/ 4537939 w 10845455"/>
                <a:gd name="connsiteY419" fmla="*/ 331937 h 474717"/>
                <a:gd name="connsiteX420" fmla="*/ 4548795 w 10845455"/>
                <a:gd name="connsiteY420" fmla="*/ 333408 h 474717"/>
                <a:gd name="connsiteX421" fmla="*/ 4559652 w 10845455"/>
                <a:gd name="connsiteY421" fmla="*/ 334870 h 474717"/>
                <a:gd name="connsiteX422" fmla="*/ 4570509 w 10845455"/>
                <a:gd name="connsiteY422" fmla="*/ 336324 h 474717"/>
                <a:gd name="connsiteX423" fmla="*/ 4581365 w 10845455"/>
                <a:gd name="connsiteY423" fmla="*/ 337767 h 474717"/>
                <a:gd name="connsiteX424" fmla="*/ 4592222 w 10845455"/>
                <a:gd name="connsiteY424" fmla="*/ 339202 h 474717"/>
                <a:gd name="connsiteX425" fmla="*/ 4603078 w 10845455"/>
                <a:gd name="connsiteY425" fmla="*/ 340629 h 474717"/>
                <a:gd name="connsiteX426" fmla="*/ 4613935 w 10845455"/>
                <a:gd name="connsiteY426" fmla="*/ 342045 h 474717"/>
                <a:gd name="connsiteX427" fmla="*/ 4624791 w 10845455"/>
                <a:gd name="connsiteY427" fmla="*/ 343453 h 474717"/>
                <a:gd name="connsiteX428" fmla="*/ 4635648 w 10845455"/>
                <a:gd name="connsiteY428" fmla="*/ 344852 h 474717"/>
                <a:gd name="connsiteX429" fmla="*/ 4646505 w 10845455"/>
                <a:gd name="connsiteY429" fmla="*/ 346241 h 474717"/>
                <a:gd name="connsiteX430" fmla="*/ 4657361 w 10845455"/>
                <a:gd name="connsiteY430" fmla="*/ 347622 h 474717"/>
                <a:gd name="connsiteX431" fmla="*/ 4668218 w 10845455"/>
                <a:gd name="connsiteY431" fmla="*/ 348993 h 474717"/>
                <a:gd name="connsiteX432" fmla="*/ 4679067 w 10845455"/>
                <a:gd name="connsiteY432" fmla="*/ 350354 h 474717"/>
                <a:gd name="connsiteX433" fmla="*/ 4689924 w 10845455"/>
                <a:gd name="connsiteY433" fmla="*/ 351706 h 474717"/>
                <a:gd name="connsiteX434" fmla="*/ 4700781 w 10845455"/>
                <a:gd name="connsiteY434" fmla="*/ 353049 h 474717"/>
                <a:gd name="connsiteX435" fmla="*/ 4711637 w 10845455"/>
                <a:gd name="connsiteY435" fmla="*/ 354383 h 474717"/>
                <a:gd name="connsiteX436" fmla="*/ 4722494 w 10845455"/>
                <a:gd name="connsiteY436" fmla="*/ 355708 h 474717"/>
                <a:gd name="connsiteX437" fmla="*/ 4733350 w 10845455"/>
                <a:gd name="connsiteY437" fmla="*/ 357023 h 474717"/>
                <a:gd name="connsiteX438" fmla="*/ 4744207 w 10845455"/>
                <a:gd name="connsiteY438" fmla="*/ 358329 h 474717"/>
                <a:gd name="connsiteX439" fmla="*/ 4755063 w 10845455"/>
                <a:gd name="connsiteY439" fmla="*/ 359625 h 474717"/>
                <a:gd name="connsiteX440" fmla="*/ 4765920 w 10845455"/>
                <a:gd name="connsiteY440" fmla="*/ 360912 h 474717"/>
                <a:gd name="connsiteX441" fmla="*/ 4776776 w 10845455"/>
                <a:gd name="connsiteY441" fmla="*/ 362190 h 474717"/>
                <a:gd name="connsiteX442" fmla="*/ 4787633 w 10845455"/>
                <a:gd name="connsiteY442" fmla="*/ 363458 h 474717"/>
                <a:gd name="connsiteX443" fmla="*/ 4798490 w 10845455"/>
                <a:gd name="connsiteY443" fmla="*/ 364716 h 474717"/>
                <a:gd name="connsiteX444" fmla="*/ 4809346 w 10845455"/>
                <a:gd name="connsiteY444" fmla="*/ 365966 h 474717"/>
                <a:gd name="connsiteX445" fmla="*/ 4820203 w 10845455"/>
                <a:gd name="connsiteY445" fmla="*/ 367206 h 474717"/>
                <a:gd name="connsiteX446" fmla="*/ 4831059 w 10845455"/>
                <a:gd name="connsiteY446" fmla="*/ 368437 h 474717"/>
                <a:gd name="connsiteX447" fmla="*/ 4841916 w 10845455"/>
                <a:gd name="connsiteY447" fmla="*/ 369658 h 474717"/>
                <a:gd name="connsiteX448" fmla="*/ 4852772 w 10845455"/>
                <a:gd name="connsiteY448" fmla="*/ 370869 h 474717"/>
                <a:gd name="connsiteX449" fmla="*/ 4863629 w 10845455"/>
                <a:gd name="connsiteY449" fmla="*/ 372072 h 474717"/>
                <a:gd name="connsiteX450" fmla="*/ 4874485 w 10845455"/>
                <a:gd name="connsiteY450" fmla="*/ 373265 h 474717"/>
                <a:gd name="connsiteX451" fmla="*/ 4885342 w 10845455"/>
                <a:gd name="connsiteY451" fmla="*/ 374448 h 474717"/>
                <a:gd name="connsiteX452" fmla="*/ 4896198 w 10845455"/>
                <a:gd name="connsiteY452" fmla="*/ 375622 h 474717"/>
                <a:gd name="connsiteX453" fmla="*/ 4907055 w 10845455"/>
                <a:gd name="connsiteY453" fmla="*/ 376787 h 474717"/>
                <a:gd name="connsiteX454" fmla="*/ 4917912 w 10845455"/>
                <a:gd name="connsiteY454" fmla="*/ 377942 h 474717"/>
                <a:gd name="connsiteX455" fmla="*/ 4928768 w 10845455"/>
                <a:gd name="connsiteY455" fmla="*/ 379088 h 474717"/>
                <a:gd name="connsiteX456" fmla="*/ 4939625 w 10845455"/>
                <a:gd name="connsiteY456" fmla="*/ 380225 h 474717"/>
                <a:gd name="connsiteX457" fmla="*/ 4950481 w 10845455"/>
                <a:gd name="connsiteY457" fmla="*/ 381352 h 474717"/>
                <a:gd name="connsiteX458" fmla="*/ 4961338 w 10845455"/>
                <a:gd name="connsiteY458" fmla="*/ 382470 h 474717"/>
                <a:gd name="connsiteX459" fmla="*/ 4972188 w 10845455"/>
                <a:gd name="connsiteY459" fmla="*/ 383578 h 474717"/>
                <a:gd name="connsiteX460" fmla="*/ 4983044 w 10845455"/>
                <a:gd name="connsiteY460" fmla="*/ 384678 h 474717"/>
                <a:gd name="connsiteX461" fmla="*/ 4993901 w 10845455"/>
                <a:gd name="connsiteY461" fmla="*/ 385767 h 474717"/>
                <a:gd name="connsiteX462" fmla="*/ 5004757 w 10845455"/>
                <a:gd name="connsiteY462" fmla="*/ 386848 h 474717"/>
                <a:gd name="connsiteX463" fmla="*/ 5015614 w 10845455"/>
                <a:gd name="connsiteY463" fmla="*/ 387919 h 474717"/>
                <a:gd name="connsiteX464" fmla="*/ 5026470 w 10845455"/>
                <a:gd name="connsiteY464" fmla="*/ 388982 h 474717"/>
                <a:gd name="connsiteX465" fmla="*/ 5037327 w 10845455"/>
                <a:gd name="connsiteY465" fmla="*/ 390034 h 474717"/>
                <a:gd name="connsiteX466" fmla="*/ 5048184 w 10845455"/>
                <a:gd name="connsiteY466" fmla="*/ 391078 h 474717"/>
                <a:gd name="connsiteX467" fmla="*/ 5059040 w 10845455"/>
                <a:gd name="connsiteY467" fmla="*/ 392112 h 474717"/>
                <a:gd name="connsiteX468" fmla="*/ 5069897 w 10845455"/>
                <a:gd name="connsiteY468" fmla="*/ 393138 h 474717"/>
                <a:gd name="connsiteX469" fmla="*/ 5080753 w 10845455"/>
                <a:gd name="connsiteY469" fmla="*/ 394154 h 474717"/>
                <a:gd name="connsiteX470" fmla="*/ 5091610 w 10845455"/>
                <a:gd name="connsiteY470" fmla="*/ 395161 h 474717"/>
                <a:gd name="connsiteX471" fmla="*/ 5102466 w 10845455"/>
                <a:gd name="connsiteY471" fmla="*/ 396159 h 474717"/>
                <a:gd name="connsiteX472" fmla="*/ 5113323 w 10845455"/>
                <a:gd name="connsiteY472" fmla="*/ 397148 h 474717"/>
                <a:gd name="connsiteX473" fmla="*/ 5124179 w 10845455"/>
                <a:gd name="connsiteY473" fmla="*/ 398127 h 474717"/>
                <a:gd name="connsiteX474" fmla="*/ 5135036 w 10845455"/>
                <a:gd name="connsiteY474" fmla="*/ 399098 h 474717"/>
                <a:gd name="connsiteX475" fmla="*/ 5145893 w 10845455"/>
                <a:gd name="connsiteY475" fmla="*/ 400060 h 474717"/>
                <a:gd name="connsiteX476" fmla="*/ 5156749 w 10845455"/>
                <a:gd name="connsiteY476" fmla="*/ 401013 h 474717"/>
                <a:gd name="connsiteX477" fmla="*/ 5167606 w 10845455"/>
                <a:gd name="connsiteY477" fmla="*/ 401957 h 474717"/>
                <a:gd name="connsiteX478" fmla="*/ 5178462 w 10845455"/>
                <a:gd name="connsiteY478" fmla="*/ 402892 h 474717"/>
                <a:gd name="connsiteX479" fmla="*/ 5189319 w 10845455"/>
                <a:gd name="connsiteY479" fmla="*/ 403818 h 474717"/>
                <a:gd name="connsiteX480" fmla="*/ 5200175 w 10845455"/>
                <a:gd name="connsiteY480" fmla="*/ 404735 h 474717"/>
                <a:gd name="connsiteX481" fmla="*/ 5211032 w 10845455"/>
                <a:gd name="connsiteY481" fmla="*/ 405644 h 474717"/>
                <a:gd name="connsiteX482" fmla="*/ 5221888 w 10845455"/>
                <a:gd name="connsiteY482" fmla="*/ 406544 h 474717"/>
                <a:gd name="connsiteX483" fmla="*/ 5232745 w 10845455"/>
                <a:gd name="connsiteY483" fmla="*/ 407435 h 474717"/>
                <a:gd name="connsiteX484" fmla="*/ 5243602 w 10845455"/>
                <a:gd name="connsiteY484" fmla="*/ 408317 h 474717"/>
                <a:gd name="connsiteX485" fmla="*/ 5254458 w 10845455"/>
                <a:gd name="connsiteY485" fmla="*/ 409191 h 474717"/>
                <a:gd name="connsiteX486" fmla="*/ 5265315 w 10845455"/>
                <a:gd name="connsiteY486" fmla="*/ 410056 h 474717"/>
                <a:gd name="connsiteX487" fmla="*/ 5276165 w 10845455"/>
                <a:gd name="connsiteY487" fmla="*/ 410912 h 474717"/>
                <a:gd name="connsiteX488" fmla="*/ 5287021 w 10845455"/>
                <a:gd name="connsiteY488" fmla="*/ 411761 h 474717"/>
                <a:gd name="connsiteX489" fmla="*/ 5297878 w 10845455"/>
                <a:gd name="connsiteY489" fmla="*/ 412599 h 474717"/>
                <a:gd name="connsiteX490" fmla="*/ 5308734 w 10845455"/>
                <a:gd name="connsiteY490" fmla="*/ 413431 h 474717"/>
                <a:gd name="connsiteX491" fmla="*/ 5319591 w 10845455"/>
                <a:gd name="connsiteY491" fmla="*/ 414253 h 474717"/>
                <a:gd name="connsiteX492" fmla="*/ 5330447 w 10845455"/>
                <a:gd name="connsiteY492" fmla="*/ 415067 h 474717"/>
                <a:gd name="connsiteX493" fmla="*/ 5341304 w 10845455"/>
                <a:gd name="connsiteY493" fmla="*/ 415873 h 474717"/>
                <a:gd name="connsiteX494" fmla="*/ 5352160 w 10845455"/>
                <a:gd name="connsiteY494" fmla="*/ 416671 h 474717"/>
                <a:gd name="connsiteX495" fmla="*/ 5363017 w 10845455"/>
                <a:gd name="connsiteY495" fmla="*/ 417460 h 474717"/>
                <a:gd name="connsiteX496" fmla="*/ 5373874 w 10845455"/>
                <a:gd name="connsiteY496" fmla="*/ 418241 h 474717"/>
                <a:gd name="connsiteX497" fmla="*/ 5384730 w 10845455"/>
                <a:gd name="connsiteY497" fmla="*/ 419014 h 474717"/>
                <a:gd name="connsiteX498" fmla="*/ 5395587 w 10845455"/>
                <a:gd name="connsiteY498" fmla="*/ 419779 h 474717"/>
                <a:gd name="connsiteX499" fmla="*/ 5406443 w 10845455"/>
                <a:gd name="connsiteY499" fmla="*/ 420535 h 474717"/>
                <a:gd name="connsiteX500" fmla="*/ 5417300 w 10845455"/>
                <a:gd name="connsiteY500" fmla="*/ 421283 h 474717"/>
                <a:gd name="connsiteX501" fmla="*/ 5428156 w 10845455"/>
                <a:gd name="connsiteY501" fmla="*/ 422024 h 474717"/>
                <a:gd name="connsiteX502" fmla="*/ 5439013 w 10845455"/>
                <a:gd name="connsiteY502" fmla="*/ 422756 h 474717"/>
                <a:gd name="connsiteX503" fmla="*/ 5449869 w 10845455"/>
                <a:gd name="connsiteY503" fmla="*/ 423481 h 474717"/>
                <a:gd name="connsiteX504" fmla="*/ 5460726 w 10845455"/>
                <a:gd name="connsiteY504" fmla="*/ 424199 h 474717"/>
                <a:gd name="connsiteX505" fmla="*/ 5471582 w 10845455"/>
                <a:gd name="connsiteY505" fmla="*/ 424907 h 474717"/>
                <a:gd name="connsiteX506" fmla="*/ 5482439 w 10845455"/>
                <a:gd name="connsiteY506" fmla="*/ 425609 h 474717"/>
                <a:gd name="connsiteX507" fmla="*/ 5493296 w 10845455"/>
                <a:gd name="connsiteY507" fmla="*/ 426302 h 474717"/>
                <a:gd name="connsiteX508" fmla="*/ 5504152 w 10845455"/>
                <a:gd name="connsiteY508" fmla="*/ 426988 h 474717"/>
                <a:gd name="connsiteX509" fmla="*/ 5515009 w 10845455"/>
                <a:gd name="connsiteY509" fmla="*/ 427666 h 474717"/>
                <a:gd name="connsiteX510" fmla="*/ 5525865 w 10845455"/>
                <a:gd name="connsiteY510" fmla="*/ 428337 h 474717"/>
                <a:gd name="connsiteX511" fmla="*/ 5536722 w 10845455"/>
                <a:gd name="connsiteY511" fmla="*/ 429000 h 474717"/>
                <a:gd name="connsiteX512" fmla="*/ 5547578 w 10845455"/>
                <a:gd name="connsiteY512" fmla="*/ 429655 h 474717"/>
                <a:gd name="connsiteX513" fmla="*/ 5558435 w 10845455"/>
                <a:gd name="connsiteY513" fmla="*/ 430304 h 474717"/>
                <a:gd name="connsiteX514" fmla="*/ 5569285 w 10845455"/>
                <a:gd name="connsiteY514" fmla="*/ 430945 h 474717"/>
                <a:gd name="connsiteX515" fmla="*/ 5580141 w 10845455"/>
                <a:gd name="connsiteY515" fmla="*/ 431578 h 474717"/>
                <a:gd name="connsiteX516" fmla="*/ 5590998 w 10845455"/>
                <a:gd name="connsiteY516" fmla="*/ 432204 h 474717"/>
                <a:gd name="connsiteX517" fmla="*/ 5601854 w 10845455"/>
                <a:gd name="connsiteY517" fmla="*/ 432824 h 474717"/>
                <a:gd name="connsiteX518" fmla="*/ 5612711 w 10845455"/>
                <a:gd name="connsiteY518" fmla="*/ 433435 h 474717"/>
                <a:gd name="connsiteX519" fmla="*/ 5623568 w 10845455"/>
                <a:gd name="connsiteY519" fmla="*/ 434040 h 474717"/>
                <a:gd name="connsiteX520" fmla="*/ 5634424 w 10845455"/>
                <a:gd name="connsiteY520" fmla="*/ 434638 h 474717"/>
                <a:gd name="connsiteX521" fmla="*/ 5645281 w 10845455"/>
                <a:gd name="connsiteY521" fmla="*/ 435228 h 474717"/>
                <a:gd name="connsiteX522" fmla="*/ 5656137 w 10845455"/>
                <a:gd name="connsiteY522" fmla="*/ 435812 h 474717"/>
                <a:gd name="connsiteX523" fmla="*/ 5666994 w 10845455"/>
                <a:gd name="connsiteY523" fmla="*/ 436389 h 474717"/>
                <a:gd name="connsiteX524" fmla="*/ 5677850 w 10845455"/>
                <a:gd name="connsiteY524" fmla="*/ 436958 h 474717"/>
                <a:gd name="connsiteX525" fmla="*/ 5688707 w 10845455"/>
                <a:gd name="connsiteY525" fmla="*/ 437521 h 474717"/>
                <a:gd name="connsiteX526" fmla="*/ 5699563 w 10845455"/>
                <a:gd name="connsiteY526" fmla="*/ 438077 h 474717"/>
                <a:gd name="connsiteX527" fmla="*/ 5710420 w 10845455"/>
                <a:gd name="connsiteY527" fmla="*/ 438627 h 474717"/>
                <a:gd name="connsiteX528" fmla="*/ 5721277 w 10845455"/>
                <a:gd name="connsiteY528" fmla="*/ 439170 h 474717"/>
                <a:gd name="connsiteX529" fmla="*/ 5732133 w 10845455"/>
                <a:gd name="connsiteY529" fmla="*/ 439706 h 474717"/>
                <a:gd name="connsiteX530" fmla="*/ 5742990 w 10845455"/>
                <a:gd name="connsiteY530" fmla="*/ 440236 h 474717"/>
                <a:gd name="connsiteX531" fmla="*/ 5753846 w 10845455"/>
                <a:gd name="connsiteY531" fmla="*/ 440759 h 474717"/>
                <a:gd name="connsiteX532" fmla="*/ 5764703 w 10845455"/>
                <a:gd name="connsiteY532" fmla="*/ 441276 h 474717"/>
                <a:gd name="connsiteX533" fmla="*/ 5775559 w 10845455"/>
                <a:gd name="connsiteY533" fmla="*/ 441787 h 474717"/>
                <a:gd name="connsiteX534" fmla="*/ 5786416 w 10845455"/>
                <a:gd name="connsiteY534" fmla="*/ 442290 h 474717"/>
                <a:gd name="connsiteX535" fmla="*/ 5797272 w 10845455"/>
                <a:gd name="connsiteY535" fmla="*/ 442788 h 474717"/>
                <a:gd name="connsiteX536" fmla="*/ 5808129 w 10845455"/>
                <a:gd name="connsiteY536" fmla="*/ 443279 h 474717"/>
                <a:gd name="connsiteX537" fmla="*/ 5818986 w 10845455"/>
                <a:gd name="connsiteY537" fmla="*/ 443765 h 474717"/>
                <a:gd name="connsiteX538" fmla="*/ 5829842 w 10845455"/>
                <a:gd name="connsiteY538" fmla="*/ 444244 h 474717"/>
                <a:gd name="connsiteX539" fmla="*/ 5840699 w 10845455"/>
                <a:gd name="connsiteY539" fmla="*/ 444717 h 474717"/>
                <a:gd name="connsiteX540" fmla="*/ 5851555 w 10845455"/>
                <a:gd name="connsiteY540" fmla="*/ 445184 h 474717"/>
                <a:gd name="connsiteX541" fmla="*/ 5862412 w 10845455"/>
                <a:gd name="connsiteY541" fmla="*/ 445645 h 474717"/>
                <a:gd name="connsiteX542" fmla="*/ 5873268 w 10845455"/>
                <a:gd name="connsiteY542" fmla="*/ 446100 h 474717"/>
                <a:gd name="connsiteX543" fmla="*/ 5884118 w 10845455"/>
                <a:gd name="connsiteY543" fmla="*/ 446550 h 474717"/>
                <a:gd name="connsiteX544" fmla="*/ 5894975 w 10845455"/>
                <a:gd name="connsiteY544" fmla="*/ 446993 h 474717"/>
                <a:gd name="connsiteX545" fmla="*/ 5905831 w 10845455"/>
                <a:gd name="connsiteY545" fmla="*/ 447430 h 474717"/>
                <a:gd name="connsiteX546" fmla="*/ 5916688 w 10845455"/>
                <a:gd name="connsiteY546" fmla="*/ 447862 h 474717"/>
                <a:gd name="connsiteX547" fmla="*/ 5927544 w 10845455"/>
                <a:gd name="connsiteY547" fmla="*/ 448289 h 474717"/>
                <a:gd name="connsiteX548" fmla="*/ 5938401 w 10845455"/>
                <a:gd name="connsiteY548" fmla="*/ 448709 h 474717"/>
                <a:gd name="connsiteX549" fmla="*/ 5949258 w 10845455"/>
                <a:gd name="connsiteY549" fmla="*/ 449125 h 474717"/>
                <a:gd name="connsiteX550" fmla="*/ 5960114 w 10845455"/>
                <a:gd name="connsiteY550" fmla="*/ 449534 h 474717"/>
                <a:gd name="connsiteX551" fmla="*/ 5970971 w 10845455"/>
                <a:gd name="connsiteY551" fmla="*/ 449938 h 474717"/>
                <a:gd name="connsiteX552" fmla="*/ 5981827 w 10845455"/>
                <a:gd name="connsiteY552" fmla="*/ 450337 h 474717"/>
                <a:gd name="connsiteX553" fmla="*/ 5992684 w 10845455"/>
                <a:gd name="connsiteY553" fmla="*/ 450730 h 474717"/>
                <a:gd name="connsiteX554" fmla="*/ 6003540 w 10845455"/>
                <a:gd name="connsiteY554" fmla="*/ 451119 h 474717"/>
                <a:gd name="connsiteX555" fmla="*/ 6014397 w 10845455"/>
                <a:gd name="connsiteY555" fmla="*/ 451502 h 474717"/>
                <a:gd name="connsiteX556" fmla="*/ 6025253 w 10845455"/>
                <a:gd name="connsiteY556" fmla="*/ 451879 h 474717"/>
                <a:gd name="connsiteX557" fmla="*/ 6036110 w 10845455"/>
                <a:gd name="connsiteY557" fmla="*/ 452252 h 474717"/>
                <a:gd name="connsiteX558" fmla="*/ 6046966 w 10845455"/>
                <a:gd name="connsiteY558" fmla="*/ 452619 h 474717"/>
                <a:gd name="connsiteX559" fmla="*/ 6057823 w 10845455"/>
                <a:gd name="connsiteY559" fmla="*/ 452982 h 474717"/>
                <a:gd name="connsiteX560" fmla="*/ 6068680 w 10845455"/>
                <a:gd name="connsiteY560" fmla="*/ 453339 h 474717"/>
                <a:gd name="connsiteX561" fmla="*/ 6079536 w 10845455"/>
                <a:gd name="connsiteY561" fmla="*/ 453691 h 474717"/>
                <a:gd name="connsiteX562" fmla="*/ 6090393 w 10845455"/>
                <a:gd name="connsiteY562" fmla="*/ 454039 h 474717"/>
                <a:gd name="connsiteX563" fmla="*/ 6101249 w 10845455"/>
                <a:gd name="connsiteY563" fmla="*/ 454382 h 474717"/>
                <a:gd name="connsiteX564" fmla="*/ 6112106 w 10845455"/>
                <a:gd name="connsiteY564" fmla="*/ 454719 h 474717"/>
                <a:gd name="connsiteX565" fmla="*/ 6122962 w 10845455"/>
                <a:gd name="connsiteY565" fmla="*/ 455052 h 474717"/>
                <a:gd name="connsiteX566" fmla="*/ 6133819 w 10845455"/>
                <a:gd name="connsiteY566" fmla="*/ 455381 h 474717"/>
                <a:gd name="connsiteX567" fmla="*/ 6144675 w 10845455"/>
                <a:gd name="connsiteY567" fmla="*/ 455705 h 474717"/>
                <a:gd name="connsiteX568" fmla="*/ 6155532 w 10845455"/>
                <a:gd name="connsiteY568" fmla="*/ 456024 h 474717"/>
                <a:gd name="connsiteX569" fmla="*/ 6166389 w 10845455"/>
                <a:gd name="connsiteY569" fmla="*/ 456339 h 474717"/>
                <a:gd name="connsiteX570" fmla="*/ 6177245 w 10845455"/>
                <a:gd name="connsiteY570" fmla="*/ 456649 h 474717"/>
                <a:gd name="connsiteX571" fmla="*/ 6188095 w 10845455"/>
                <a:gd name="connsiteY571" fmla="*/ 456955 h 474717"/>
                <a:gd name="connsiteX572" fmla="*/ 6198952 w 10845455"/>
                <a:gd name="connsiteY572" fmla="*/ 457256 h 474717"/>
                <a:gd name="connsiteX573" fmla="*/ 6209808 w 10845455"/>
                <a:gd name="connsiteY573" fmla="*/ 457554 h 474717"/>
                <a:gd name="connsiteX574" fmla="*/ 6220665 w 10845455"/>
                <a:gd name="connsiteY574" fmla="*/ 457846 h 474717"/>
                <a:gd name="connsiteX575" fmla="*/ 6231521 w 10845455"/>
                <a:gd name="connsiteY575" fmla="*/ 458135 h 474717"/>
                <a:gd name="connsiteX576" fmla="*/ 6242378 w 10845455"/>
                <a:gd name="connsiteY576" fmla="*/ 458419 h 474717"/>
                <a:gd name="connsiteX577" fmla="*/ 6253234 w 10845455"/>
                <a:gd name="connsiteY577" fmla="*/ 458699 h 474717"/>
                <a:gd name="connsiteX578" fmla="*/ 6264091 w 10845455"/>
                <a:gd name="connsiteY578" fmla="*/ 458975 h 474717"/>
                <a:gd name="connsiteX579" fmla="*/ 6274947 w 10845455"/>
                <a:gd name="connsiteY579" fmla="*/ 459247 h 474717"/>
                <a:gd name="connsiteX580" fmla="*/ 6285804 w 10845455"/>
                <a:gd name="connsiteY580" fmla="*/ 459514 h 474717"/>
                <a:gd name="connsiteX581" fmla="*/ 6296661 w 10845455"/>
                <a:gd name="connsiteY581" fmla="*/ 459779 h 474717"/>
                <a:gd name="connsiteX582" fmla="*/ 6307517 w 10845455"/>
                <a:gd name="connsiteY582" fmla="*/ 460038 h 474717"/>
                <a:gd name="connsiteX583" fmla="*/ 6318374 w 10845455"/>
                <a:gd name="connsiteY583" fmla="*/ 460295 h 474717"/>
                <a:gd name="connsiteX584" fmla="*/ 6329230 w 10845455"/>
                <a:gd name="connsiteY584" fmla="*/ 460547 h 474717"/>
                <a:gd name="connsiteX585" fmla="*/ 6340087 w 10845455"/>
                <a:gd name="connsiteY585" fmla="*/ 460795 h 474717"/>
                <a:gd name="connsiteX586" fmla="*/ 6350943 w 10845455"/>
                <a:gd name="connsiteY586" fmla="*/ 461040 h 474717"/>
                <a:gd name="connsiteX587" fmla="*/ 6361800 w 10845455"/>
                <a:gd name="connsiteY587" fmla="*/ 461281 h 474717"/>
                <a:gd name="connsiteX588" fmla="*/ 6372656 w 10845455"/>
                <a:gd name="connsiteY588" fmla="*/ 461518 h 474717"/>
                <a:gd name="connsiteX589" fmla="*/ 6383513 w 10845455"/>
                <a:gd name="connsiteY589" fmla="*/ 461752 h 474717"/>
                <a:gd name="connsiteX590" fmla="*/ 6394370 w 10845455"/>
                <a:gd name="connsiteY590" fmla="*/ 461982 h 474717"/>
                <a:gd name="connsiteX591" fmla="*/ 6405226 w 10845455"/>
                <a:gd name="connsiteY591" fmla="*/ 462209 h 474717"/>
                <a:gd name="connsiteX592" fmla="*/ 6416083 w 10845455"/>
                <a:gd name="connsiteY592" fmla="*/ 462432 h 474717"/>
                <a:gd name="connsiteX593" fmla="*/ 6426939 w 10845455"/>
                <a:gd name="connsiteY593" fmla="*/ 462652 h 474717"/>
                <a:gd name="connsiteX594" fmla="*/ 6437796 w 10845455"/>
                <a:gd name="connsiteY594" fmla="*/ 462868 h 474717"/>
                <a:gd name="connsiteX595" fmla="*/ 6448652 w 10845455"/>
                <a:gd name="connsiteY595" fmla="*/ 463081 h 474717"/>
                <a:gd name="connsiteX596" fmla="*/ 6459509 w 10845455"/>
                <a:gd name="connsiteY596" fmla="*/ 463290 h 474717"/>
                <a:gd name="connsiteX597" fmla="*/ 6470365 w 10845455"/>
                <a:gd name="connsiteY597" fmla="*/ 463497 h 474717"/>
                <a:gd name="connsiteX598" fmla="*/ 6481215 w 10845455"/>
                <a:gd name="connsiteY598" fmla="*/ 463700 h 474717"/>
                <a:gd name="connsiteX599" fmla="*/ 6492072 w 10845455"/>
                <a:gd name="connsiteY599" fmla="*/ 463900 h 474717"/>
                <a:gd name="connsiteX600" fmla="*/ 6502928 w 10845455"/>
                <a:gd name="connsiteY600" fmla="*/ 464097 h 474717"/>
                <a:gd name="connsiteX601" fmla="*/ 6513785 w 10845455"/>
                <a:gd name="connsiteY601" fmla="*/ 464291 h 474717"/>
                <a:gd name="connsiteX602" fmla="*/ 6524642 w 10845455"/>
                <a:gd name="connsiteY602" fmla="*/ 464481 h 474717"/>
                <a:gd name="connsiteX603" fmla="*/ 6535498 w 10845455"/>
                <a:gd name="connsiteY603" fmla="*/ 464669 h 474717"/>
                <a:gd name="connsiteX604" fmla="*/ 6546355 w 10845455"/>
                <a:gd name="connsiteY604" fmla="*/ 464853 h 474717"/>
                <a:gd name="connsiteX605" fmla="*/ 6557211 w 10845455"/>
                <a:gd name="connsiteY605" fmla="*/ 465035 h 474717"/>
                <a:gd name="connsiteX606" fmla="*/ 6568068 w 10845455"/>
                <a:gd name="connsiteY606" fmla="*/ 465213 h 474717"/>
                <a:gd name="connsiteX607" fmla="*/ 6578924 w 10845455"/>
                <a:gd name="connsiteY607" fmla="*/ 465389 h 474717"/>
                <a:gd name="connsiteX608" fmla="*/ 6589781 w 10845455"/>
                <a:gd name="connsiteY608" fmla="*/ 465562 h 474717"/>
                <a:gd name="connsiteX609" fmla="*/ 6600637 w 10845455"/>
                <a:gd name="connsiteY609" fmla="*/ 465732 h 474717"/>
                <a:gd name="connsiteX610" fmla="*/ 6611494 w 10845455"/>
                <a:gd name="connsiteY610" fmla="*/ 465899 h 474717"/>
                <a:gd name="connsiteX611" fmla="*/ 6622351 w 10845455"/>
                <a:gd name="connsiteY611" fmla="*/ 466064 h 474717"/>
                <a:gd name="connsiteX612" fmla="*/ 6633207 w 10845455"/>
                <a:gd name="connsiteY612" fmla="*/ 466226 h 474717"/>
                <a:gd name="connsiteX613" fmla="*/ 6644064 w 10845455"/>
                <a:gd name="connsiteY613" fmla="*/ 466385 h 474717"/>
                <a:gd name="connsiteX614" fmla="*/ 6654920 w 10845455"/>
                <a:gd name="connsiteY614" fmla="*/ 466542 h 474717"/>
                <a:gd name="connsiteX615" fmla="*/ 6665777 w 10845455"/>
                <a:gd name="connsiteY615" fmla="*/ 466696 h 474717"/>
                <a:gd name="connsiteX616" fmla="*/ 6676633 w 10845455"/>
                <a:gd name="connsiteY616" fmla="*/ 466848 h 474717"/>
                <a:gd name="connsiteX617" fmla="*/ 6687490 w 10845455"/>
                <a:gd name="connsiteY617" fmla="*/ 466997 h 474717"/>
                <a:gd name="connsiteX618" fmla="*/ 6698346 w 10845455"/>
                <a:gd name="connsiteY618" fmla="*/ 467143 h 474717"/>
                <a:gd name="connsiteX619" fmla="*/ 6709203 w 10845455"/>
                <a:gd name="connsiteY619" fmla="*/ 467287 h 474717"/>
                <a:gd name="connsiteX620" fmla="*/ 6720059 w 10845455"/>
                <a:gd name="connsiteY620" fmla="*/ 467429 h 474717"/>
                <a:gd name="connsiteX621" fmla="*/ 6730916 w 10845455"/>
                <a:gd name="connsiteY621" fmla="*/ 467568 h 474717"/>
                <a:gd name="connsiteX622" fmla="*/ 6741773 w 10845455"/>
                <a:gd name="connsiteY622" fmla="*/ 467705 h 474717"/>
                <a:gd name="connsiteX623" fmla="*/ 6752629 w 10845455"/>
                <a:gd name="connsiteY623" fmla="*/ 467840 h 474717"/>
                <a:gd name="connsiteX624" fmla="*/ 6763486 w 10845455"/>
                <a:gd name="connsiteY624" fmla="*/ 467972 h 474717"/>
                <a:gd name="connsiteX625" fmla="*/ 6774342 w 10845455"/>
                <a:gd name="connsiteY625" fmla="*/ 468102 h 474717"/>
                <a:gd name="connsiteX626" fmla="*/ 6785192 w 10845455"/>
                <a:gd name="connsiteY626" fmla="*/ 468230 h 474717"/>
                <a:gd name="connsiteX627" fmla="*/ 6796049 w 10845455"/>
                <a:gd name="connsiteY627" fmla="*/ 468356 h 474717"/>
                <a:gd name="connsiteX628" fmla="*/ 6806905 w 10845455"/>
                <a:gd name="connsiteY628" fmla="*/ 468479 h 474717"/>
                <a:gd name="connsiteX629" fmla="*/ 6817762 w 10845455"/>
                <a:gd name="connsiteY629" fmla="*/ 468600 h 474717"/>
                <a:gd name="connsiteX630" fmla="*/ 6828618 w 10845455"/>
                <a:gd name="connsiteY630" fmla="*/ 468719 h 474717"/>
                <a:gd name="connsiteX631" fmla="*/ 6839475 w 10845455"/>
                <a:gd name="connsiteY631" fmla="*/ 468836 h 474717"/>
                <a:gd name="connsiteX632" fmla="*/ 6850331 w 10845455"/>
                <a:gd name="connsiteY632" fmla="*/ 468952 h 474717"/>
                <a:gd name="connsiteX633" fmla="*/ 6861188 w 10845455"/>
                <a:gd name="connsiteY633" fmla="*/ 469065 h 474717"/>
                <a:gd name="connsiteX634" fmla="*/ 6872045 w 10845455"/>
                <a:gd name="connsiteY634" fmla="*/ 469176 h 474717"/>
                <a:gd name="connsiteX635" fmla="*/ 6882901 w 10845455"/>
                <a:gd name="connsiteY635" fmla="*/ 469285 h 474717"/>
                <a:gd name="connsiteX636" fmla="*/ 6893778 w 10845455"/>
                <a:gd name="connsiteY636" fmla="*/ 469393 h 474717"/>
                <a:gd name="connsiteX637" fmla="*/ 6904607 w 10845455"/>
                <a:gd name="connsiteY637" fmla="*/ 469498 h 474717"/>
                <a:gd name="connsiteX638" fmla="*/ 6915505 w 10845455"/>
                <a:gd name="connsiteY638" fmla="*/ 469602 h 474717"/>
                <a:gd name="connsiteX639" fmla="*/ 6926334 w 10845455"/>
                <a:gd name="connsiteY639" fmla="*/ 469703 h 474717"/>
                <a:gd name="connsiteX640" fmla="*/ 6937163 w 10845455"/>
                <a:gd name="connsiteY640" fmla="*/ 469803 h 474717"/>
                <a:gd name="connsiteX641" fmla="*/ 6948061 w 10845455"/>
                <a:gd name="connsiteY641" fmla="*/ 469902 h 474717"/>
                <a:gd name="connsiteX642" fmla="*/ 6958890 w 10845455"/>
                <a:gd name="connsiteY642" fmla="*/ 469998 h 474717"/>
                <a:gd name="connsiteX643" fmla="*/ 6969719 w 10845455"/>
                <a:gd name="connsiteY643" fmla="*/ 470093 h 474717"/>
                <a:gd name="connsiteX644" fmla="*/ 6980617 w 10845455"/>
                <a:gd name="connsiteY644" fmla="*/ 470186 h 474717"/>
                <a:gd name="connsiteX645" fmla="*/ 6991446 w 10845455"/>
                <a:gd name="connsiteY645" fmla="*/ 470277 h 474717"/>
                <a:gd name="connsiteX646" fmla="*/ 7002344 w 10845455"/>
                <a:gd name="connsiteY646" fmla="*/ 470367 h 474717"/>
                <a:gd name="connsiteX647" fmla="*/ 7013173 w 10845455"/>
                <a:gd name="connsiteY647" fmla="*/ 470455 h 474717"/>
                <a:gd name="connsiteX648" fmla="*/ 7024002 w 10845455"/>
                <a:gd name="connsiteY648" fmla="*/ 470541 h 474717"/>
                <a:gd name="connsiteX649" fmla="*/ 7034900 w 10845455"/>
                <a:gd name="connsiteY649" fmla="*/ 470626 h 474717"/>
                <a:gd name="connsiteX650" fmla="*/ 7045729 w 10845455"/>
                <a:gd name="connsiteY650" fmla="*/ 470709 h 474717"/>
                <a:gd name="connsiteX651" fmla="*/ 7056627 w 10845455"/>
                <a:gd name="connsiteY651" fmla="*/ 470791 h 474717"/>
                <a:gd name="connsiteX652" fmla="*/ 7067455 w 10845455"/>
                <a:gd name="connsiteY652" fmla="*/ 470872 h 474717"/>
                <a:gd name="connsiteX653" fmla="*/ 7078285 w 10845455"/>
                <a:gd name="connsiteY653" fmla="*/ 470950 h 474717"/>
                <a:gd name="connsiteX654" fmla="*/ 7089182 w 10845455"/>
                <a:gd name="connsiteY654" fmla="*/ 471028 h 474717"/>
                <a:gd name="connsiteX655" fmla="*/ 7100012 w 10845455"/>
                <a:gd name="connsiteY655" fmla="*/ 471104 h 474717"/>
                <a:gd name="connsiteX656" fmla="*/ 7110909 w 10845455"/>
                <a:gd name="connsiteY656" fmla="*/ 471179 h 474717"/>
                <a:gd name="connsiteX657" fmla="*/ 7121739 w 10845455"/>
                <a:gd name="connsiteY657" fmla="*/ 471251 h 474717"/>
                <a:gd name="connsiteX658" fmla="*/ 7132567 w 10845455"/>
                <a:gd name="connsiteY658" fmla="*/ 471324 h 474717"/>
                <a:gd name="connsiteX659" fmla="*/ 7143466 w 10845455"/>
                <a:gd name="connsiteY659" fmla="*/ 471394 h 474717"/>
                <a:gd name="connsiteX660" fmla="*/ 7154294 w 10845455"/>
                <a:gd name="connsiteY660" fmla="*/ 471463 h 474717"/>
                <a:gd name="connsiteX661" fmla="*/ 7165193 w 10845455"/>
                <a:gd name="connsiteY661" fmla="*/ 471531 h 474717"/>
                <a:gd name="connsiteX662" fmla="*/ 7176021 w 10845455"/>
                <a:gd name="connsiteY662" fmla="*/ 471597 h 474717"/>
                <a:gd name="connsiteX663" fmla="*/ 7186850 w 10845455"/>
                <a:gd name="connsiteY663" fmla="*/ 471663 h 474717"/>
                <a:gd name="connsiteX664" fmla="*/ 7197748 w 10845455"/>
                <a:gd name="connsiteY664" fmla="*/ 471727 h 474717"/>
                <a:gd name="connsiteX665" fmla="*/ 7208577 w 10845455"/>
                <a:gd name="connsiteY665" fmla="*/ 471790 h 474717"/>
                <a:gd name="connsiteX666" fmla="*/ 7219475 w 10845455"/>
                <a:gd name="connsiteY666" fmla="*/ 471852 h 474717"/>
                <a:gd name="connsiteX667" fmla="*/ 7230304 w 10845455"/>
                <a:gd name="connsiteY667" fmla="*/ 471912 h 474717"/>
                <a:gd name="connsiteX668" fmla="*/ 7241133 w 10845455"/>
                <a:gd name="connsiteY668" fmla="*/ 471971 h 474717"/>
                <a:gd name="connsiteX669" fmla="*/ 7252031 w 10845455"/>
                <a:gd name="connsiteY669" fmla="*/ 472029 h 474717"/>
                <a:gd name="connsiteX670" fmla="*/ 7262860 w 10845455"/>
                <a:gd name="connsiteY670" fmla="*/ 472087 h 474717"/>
                <a:gd name="connsiteX671" fmla="*/ 7273758 w 10845455"/>
                <a:gd name="connsiteY671" fmla="*/ 472143 h 474717"/>
                <a:gd name="connsiteX672" fmla="*/ 7284587 w 10845455"/>
                <a:gd name="connsiteY672" fmla="*/ 472197 h 474717"/>
                <a:gd name="connsiteX673" fmla="*/ 7295416 w 10845455"/>
                <a:gd name="connsiteY673" fmla="*/ 472252 h 474717"/>
                <a:gd name="connsiteX674" fmla="*/ 7306314 w 10845455"/>
                <a:gd name="connsiteY674" fmla="*/ 472304 h 474717"/>
                <a:gd name="connsiteX675" fmla="*/ 7317143 w 10845455"/>
                <a:gd name="connsiteY675" fmla="*/ 472356 h 474717"/>
                <a:gd name="connsiteX676" fmla="*/ 7328041 w 10845455"/>
                <a:gd name="connsiteY676" fmla="*/ 472406 h 474717"/>
                <a:gd name="connsiteX677" fmla="*/ 7338869 w 10845455"/>
                <a:gd name="connsiteY677" fmla="*/ 472457 h 474717"/>
                <a:gd name="connsiteX678" fmla="*/ 7349698 w 10845455"/>
                <a:gd name="connsiteY678" fmla="*/ 472505 h 474717"/>
                <a:gd name="connsiteX679" fmla="*/ 7360596 w 10845455"/>
                <a:gd name="connsiteY679" fmla="*/ 472553 h 474717"/>
                <a:gd name="connsiteX680" fmla="*/ 7371425 w 10845455"/>
                <a:gd name="connsiteY680" fmla="*/ 472600 h 474717"/>
                <a:gd name="connsiteX681" fmla="*/ 7382323 w 10845455"/>
                <a:gd name="connsiteY681" fmla="*/ 472646 h 474717"/>
                <a:gd name="connsiteX682" fmla="*/ 7393152 w 10845455"/>
                <a:gd name="connsiteY682" fmla="*/ 472691 h 474717"/>
                <a:gd name="connsiteX683" fmla="*/ 7403981 w 10845455"/>
                <a:gd name="connsiteY683" fmla="*/ 472735 h 474717"/>
                <a:gd name="connsiteX684" fmla="*/ 7414880 w 10845455"/>
                <a:gd name="connsiteY684" fmla="*/ 472778 h 474717"/>
                <a:gd name="connsiteX685" fmla="*/ 7425708 w 10845455"/>
                <a:gd name="connsiteY685" fmla="*/ 472821 h 474717"/>
                <a:gd name="connsiteX686" fmla="*/ 7436607 w 10845455"/>
                <a:gd name="connsiteY686" fmla="*/ 472863 h 474717"/>
                <a:gd name="connsiteX687" fmla="*/ 7447435 w 10845455"/>
                <a:gd name="connsiteY687" fmla="*/ 472904 h 474717"/>
                <a:gd name="connsiteX688" fmla="*/ 7458264 w 10845455"/>
                <a:gd name="connsiteY688" fmla="*/ 472943 h 474717"/>
                <a:gd name="connsiteX689" fmla="*/ 7469162 w 10845455"/>
                <a:gd name="connsiteY689" fmla="*/ 472983 h 474717"/>
                <a:gd name="connsiteX690" fmla="*/ 7479991 w 10845455"/>
                <a:gd name="connsiteY690" fmla="*/ 473021 h 474717"/>
                <a:gd name="connsiteX691" fmla="*/ 7490889 w 10845455"/>
                <a:gd name="connsiteY691" fmla="*/ 473059 h 474717"/>
                <a:gd name="connsiteX692" fmla="*/ 7501718 w 10845455"/>
                <a:gd name="connsiteY692" fmla="*/ 473095 h 474717"/>
                <a:gd name="connsiteX693" fmla="*/ 7512547 w 10845455"/>
                <a:gd name="connsiteY693" fmla="*/ 473131 h 474717"/>
                <a:gd name="connsiteX694" fmla="*/ 7523445 w 10845455"/>
                <a:gd name="connsiteY694" fmla="*/ 473167 h 474717"/>
                <a:gd name="connsiteX695" fmla="*/ 7534274 w 10845455"/>
                <a:gd name="connsiteY695" fmla="*/ 473201 h 474717"/>
                <a:gd name="connsiteX696" fmla="*/ 7545103 w 10845455"/>
                <a:gd name="connsiteY696" fmla="*/ 473235 h 474717"/>
                <a:gd name="connsiteX697" fmla="*/ 7556001 w 10845455"/>
                <a:gd name="connsiteY697" fmla="*/ 473269 h 474717"/>
                <a:gd name="connsiteX698" fmla="*/ 7566830 w 10845455"/>
                <a:gd name="connsiteY698" fmla="*/ 473301 h 474717"/>
                <a:gd name="connsiteX699" fmla="*/ 7577728 w 10845455"/>
                <a:gd name="connsiteY699" fmla="*/ 473333 h 474717"/>
                <a:gd name="connsiteX700" fmla="*/ 7588557 w 10845455"/>
                <a:gd name="connsiteY700" fmla="*/ 473364 h 474717"/>
                <a:gd name="connsiteX701" fmla="*/ 7599385 w 10845455"/>
                <a:gd name="connsiteY701" fmla="*/ 473395 h 474717"/>
                <a:gd name="connsiteX702" fmla="*/ 7610284 w 10845455"/>
                <a:gd name="connsiteY702" fmla="*/ 473425 h 474717"/>
                <a:gd name="connsiteX703" fmla="*/ 7621112 w 10845455"/>
                <a:gd name="connsiteY703" fmla="*/ 473454 h 474717"/>
                <a:gd name="connsiteX704" fmla="*/ 7632011 w 10845455"/>
                <a:gd name="connsiteY704" fmla="*/ 473483 h 474717"/>
                <a:gd name="connsiteX705" fmla="*/ 7642839 w 10845455"/>
                <a:gd name="connsiteY705" fmla="*/ 473511 h 474717"/>
                <a:gd name="connsiteX706" fmla="*/ 7653669 w 10845455"/>
                <a:gd name="connsiteY706" fmla="*/ 473538 h 474717"/>
                <a:gd name="connsiteX707" fmla="*/ 7664566 w 10845455"/>
                <a:gd name="connsiteY707" fmla="*/ 473565 h 474717"/>
                <a:gd name="connsiteX708" fmla="*/ 7675396 w 10845455"/>
                <a:gd name="connsiteY708" fmla="*/ 473592 h 474717"/>
                <a:gd name="connsiteX709" fmla="*/ 7686293 w 10845455"/>
                <a:gd name="connsiteY709" fmla="*/ 473617 h 474717"/>
                <a:gd name="connsiteX710" fmla="*/ 7697123 w 10845455"/>
                <a:gd name="connsiteY710" fmla="*/ 473643 h 474717"/>
                <a:gd name="connsiteX711" fmla="*/ 7707951 w 10845455"/>
                <a:gd name="connsiteY711" fmla="*/ 473667 h 474717"/>
                <a:gd name="connsiteX712" fmla="*/ 7718850 w 10845455"/>
                <a:gd name="connsiteY712" fmla="*/ 473692 h 474717"/>
                <a:gd name="connsiteX713" fmla="*/ 7729678 w 10845455"/>
                <a:gd name="connsiteY713" fmla="*/ 473715 h 474717"/>
                <a:gd name="connsiteX714" fmla="*/ 7740577 w 10845455"/>
                <a:gd name="connsiteY714" fmla="*/ 473738 h 474717"/>
                <a:gd name="connsiteX715" fmla="*/ 7751405 w 10845455"/>
                <a:gd name="connsiteY715" fmla="*/ 473761 h 474717"/>
                <a:gd name="connsiteX716" fmla="*/ 7762234 w 10845455"/>
                <a:gd name="connsiteY716" fmla="*/ 473783 h 474717"/>
                <a:gd name="connsiteX717" fmla="*/ 7773132 w 10845455"/>
                <a:gd name="connsiteY717" fmla="*/ 473805 h 474717"/>
                <a:gd name="connsiteX718" fmla="*/ 7783961 w 10845455"/>
                <a:gd name="connsiteY718" fmla="*/ 473826 h 474717"/>
                <a:gd name="connsiteX719" fmla="*/ 7794859 w 10845455"/>
                <a:gd name="connsiteY719" fmla="*/ 473847 h 474717"/>
                <a:gd name="connsiteX720" fmla="*/ 7805687 w 10845455"/>
                <a:gd name="connsiteY720" fmla="*/ 473868 h 474717"/>
                <a:gd name="connsiteX721" fmla="*/ 7816517 w 10845455"/>
                <a:gd name="connsiteY721" fmla="*/ 473888 h 474717"/>
                <a:gd name="connsiteX722" fmla="*/ 7827415 w 10845455"/>
                <a:gd name="connsiteY722" fmla="*/ 473907 h 474717"/>
                <a:gd name="connsiteX723" fmla="*/ 7838244 w 10845455"/>
                <a:gd name="connsiteY723" fmla="*/ 473927 h 474717"/>
                <a:gd name="connsiteX724" fmla="*/ 7849142 w 10845455"/>
                <a:gd name="connsiteY724" fmla="*/ 473945 h 474717"/>
                <a:gd name="connsiteX725" fmla="*/ 7859971 w 10845455"/>
                <a:gd name="connsiteY725" fmla="*/ 473963 h 474717"/>
                <a:gd name="connsiteX726" fmla="*/ 7870799 w 10845455"/>
                <a:gd name="connsiteY726" fmla="*/ 473981 h 474717"/>
                <a:gd name="connsiteX727" fmla="*/ 7881698 w 10845455"/>
                <a:gd name="connsiteY727" fmla="*/ 473999 h 474717"/>
                <a:gd name="connsiteX728" fmla="*/ 7892526 w 10845455"/>
                <a:gd name="connsiteY728" fmla="*/ 474016 h 474717"/>
                <a:gd name="connsiteX729" fmla="*/ 7903425 w 10845455"/>
                <a:gd name="connsiteY729" fmla="*/ 474032 h 474717"/>
                <a:gd name="connsiteX730" fmla="*/ 7914253 w 10845455"/>
                <a:gd name="connsiteY730" fmla="*/ 474049 h 474717"/>
                <a:gd name="connsiteX731" fmla="*/ 7925082 w 10845455"/>
                <a:gd name="connsiteY731" fmla="*/ 474065 h 474717"/>
                <a:gd name="connsiteX732" fmla="*/ 7935980 w 10845455"/>
                <a:gd name="connsiteY732" fmla="*/ 474080 h 474717"/>
                <a:gd name="connsiteX733" fmla="*/ 7946809 w 10845455"/>
                <a:gd name="connsiteY733" fmla="*/ 474095 h 474717"/>
                <a:gd name="connsiteX734" fmla="*/ 7957707 w 10845455"/>
                <a:gd name="connsiteY734" fmla="*/ 474111 h 474717"/>
                <a:gd name="connsiteX735" fmla="*/ 7968536 w 10845455"/>
                <a:gd name="connsiteY735" fmla="*/ 474125 h 474717"/>
                <a:gd name="connsiteX736" fmla="*/ 7979365 w 10845455"/>
                <a:gd name="connsiteY736" fmla="*/ 474140 h 474717"/>
                <a:gd name="connsiteX737" fmla="*/ 7990264 w 10845455"/>
                <a:gd name="connsiteY737" fmla="*/ 474154 h 474717"/>
                <a:gd name="connsiteX738" fmla="*/ 8001092 w 10845455"/>
                <a:gd name="connsiteY738" fmla="*/ 474167 h 474717"/>
                <a:gd name="connsiteX739" fmla="*/ 8011991 w 10845455"/>
                <a:gd name="connsiteY739" fmla="*/ 474180 h 474717"/>
                <a:gd name="connsiteX740" fmla="*/ 8022819 w 10845455"/>
                <a:gd name="connsiteY740" fmla="*/ 474193 h 474717"/>
                <a:gd name="connsiteX741" fmla="*/ 8033648 w 10845455"/>
                <a:gd name="connsiteY741" fmla="*/ 474206 h 474717"/>
                <a:gd name="connsiteX742" fmla="*/ 8044546 w 10845455"/>
                <a:gd name="connsiteY742" fmla="*/ 474219 h 474717"/>
                <a:gd name="connsiteX743" fmla="*/ 8055375 w 10845455"/>
                <a:gd name="connsiteY743" fmla="*/ 474231 h 474717"/>
                <a:gd name="connsiteX744" fmla="*/ 8066273 w 10845455"/>
                <a:gd name="connsiteY744" fmla="*/ 474243 h 474717"/>
                <a:gd name="connsiteX745" fmla="*/ 8077102 w 10845455"/>
                <a:gd name="connsiteY745" fmla="*/ 474254 h 474717"/>
                <a:gd name="connsiteX746" fmla="*/ 8087931 w 10845455"/>
                <a:gd name="connsiteY746" fmla="*/ 474266 h 474717"/>
                <a:gd name="connsiteX747" fmla="*/ 8098829 w 10845455"/>
                <a:gd name="connsiteY747" fmla="*/ 474277 h 474717"/>
                <a:gd name="connsiteX748" fmla="*/ 8109658 w 10845455"/>
                <a:gd name="connsiteY748" fmla="*/ 474287 h 474717"/>
                <a:gd name="connsiteX749" fmla="*/ 8120556 w 10845455"/>
                <a:gd name="connsiteY749" fmla="*/ 474299 h 474717"/>
                <a:gd name="connsiteX750" fmla="*/ 8131385 w 10845455"/>
                <a:gd name="connsiteY750" fmla="*/ 474308 h 474717"/>
                <a:gd name="connsiteX751" fmla="*/ 8142214 w 10845455"/>
                <a:gd name="connsiteY751" fmla="*/ 474319 h 474717"/>
                <a:gd name="connsiteX752" fmla="*/ 8153112 w 10845455"/>
                <a:gd name="connsiteY752" fmla="*/ 474329 h 474717"/>
                <a:gd name="connsiteX753" fmla="*/ 8163941 w 10845455"/>
                <a:gd name="connsiteY753" fmla="*/ 474338 h 474717"/>
                <a:gd name="connsiteX754" fmla="*/ 8174769 w 10845455"/>
                <a:gd name="connsiteY754" fmla="*/ 474348 h 474717"/>
                <a:gd name="connsiteX755" fmla="*/ 8185668 w 10845455"/>
                <a:gd name="connsiteY755" fmla="*/ 474357 h 474717"/>
                <a:gd name="connsiteX756" fmla="*/ 8196496 w 10845455"/>
                <a:gd name="connsiteY756" fmla="*/ 474366 h 474717"/>
                <a:gd name="connsiteX757" fmla="*/ 8207395 w 10845455"/>
                <a:gd name="connsiteY757" fmla="*/ 474375 h 474717"/>
                <a:gd name="connsiteX758" fmla="*/ 8218223 w 10845455"/>
                <a:gd name="connsiteY758" fmla="*/ 474384 h 474717"/>
                <a:gd name="connsiteX759" fmla="*/ 8229053 w 10845455"/>
                <a:gd name="connsiteY759" fmla="*/ 474392 h 474717"/>
                <a:gd name="connsiteX760" fmla="*/ 8239950 w 10845455"/>
                <a:gd name="connsiteY760" fmla="*/ 474400 h 474717"/>
                <a:gd name="connsiteX761" fmla="*/ 8250780 w 10845455"/>
                <a:gd name="connsiteY761" fmla="*/ 474408 h 474717"/>
                <a:gd name="connsiteX762" fmla="*/ 8261677 w 10845455"/>
                <a:gd name="connsiteY762" fmla="*/ 474416 h 474717"/>
                <a:gd name="connsiteX763" fmla="*/ 8272506 w 10845455"/>
                <a:gd name="connsiteY763" fmla="*/ 474424 h 474717"/>
                <a:gd name="connsiteX764" fmla="*/ 8283335 w 10845455"/>
                <a:gd name="connsiteY764" fmla="*/ 474431 h 474717"/>
                <a:gd name="connsiteX765" fmla="*/ 8294233 w 10845455"/>
                <a:gd name="connsiteY765" fmla="*/ 474438 h 474717"/>
                <a:gd name="connsiteX766" fmla="*/ 8305062 w 10845455"/>
                <a:gd name="connsiteY766" fmla="*/ 474445 h 474717"/>
                <a:gd name="connsiteX767" fmla="*/ 8315960 w 10845455"/>
                <a:gd name="connsiteY767" fmla="*/ 474452 h 474717"/>
                <a:gd name="connsiteX768" fmla="*/ 8326789 w 10845455"/>
                <a:gd name="connsiteY768" fmla="*/ 474459 h 474717"/>
                <a:gd name="connsiteX769" fmla="*/ 8337617 w 10845455"/>
                <a:gd name="connsiteY769" fmla="*/ 474466 h 474717"/>
                <a:gd name="connsiteX770" fmla="*/ 8348516 w 10845455"/>
                <a:gd name="connsiteY770" fmla="*/ 474472 h 474717"/>
                <a:gd name="connsiteX771" fmla="*/ 8359344 w 10845455"/>
                <a:gd name="connsiteY771" fmla="*/ 474478 h 474717"/>
                <a:gd name="connsiteX772" fmla="*/ 8370243 w 10845455"/>
                <a:gd name="connsiteY772" fmla="*/ 474484 h 474717"/>
                <a:gd name="connsiteX773" fmla="*/ 8381071 w 10845455"/>
                <a:gd name="connsiteY773" fmla="*/ 474491 h 474717"/>
                <a:gd name="connsiteX774" fmla="*/ 8391900 w 10845455"/>
                <a:gd name="connsiteY774" fmla="*/ 474497 h 474717"/>
                <a:gd name="connsiteX775" fmla="*/ 8402798 w 10845455"/>
                <a:gd name="connsiteY775" fmla="*/ 474502 h 474717"/>
                <a:gd name="connsiteX776" fmla="*/ 8413627 w 10845455"/>
                <a:gd name="connsiteY776" fmla="*/ 474508 h 474717"/>
                <a:gd name="connsiteX777" fmla="*/ 8424525 w 10845455"/>
                <a:gd name="connsiteY777" fmla="*/ 474513 h 474717"/>
                <a:gd name="connsiteX778" fmla="*/ 8435355 w 10845455"/>
                <a:gd name="connsiteY778" fmla="*/ 474519 h 474717"/>
                <a:gd name="connsiteX779" fmla="*/ 8446183 w 10845455"/>
                <a:gd name="connsiteY779" fmla="*/ 474523 h 474717"/>
                <a:gd name="connsiteX780" fmla="*/ 8457082 w 10845455"/>
                <a:gd name="connsiteY780" fmla="*/ 474529 h 474717"/>
                <a:gd name="connsiteX781" fmla="*/ 8467910 w 10845455"/>
                <a:gd name="connsiteY781" fmla="*/ 474534 h 474717"/>
                <a:gd name="connsiteX782" fmla="*/ 8478809 w 10845455"/>
                <a:gd name="connsiteY782" fmla="*/ 474538 h 474717"/>
                <a:gd name="connsiteX783" fmla="*/ 8489637 w 10845455"/>
                <a:gd name="connsiteY783" fmla="*/ 474543 h 474717"/>
                <a:gd name="connsiteX784" fmla="*/ 8500466 w 10845455"/>
                <a:gd name="connsiteY784" fmla="*/ 474548 h 474717"/>
                <a:gd name="connsiteX785" fmla="*/ 8511364 w 10845455"/>
                <a:gd name="connsiteY785" fmla="*/ 474552 h 474717"/>
                <a:gd name="connsiteX786" fmla="*/ 8522193 w 10845455"/>
                <a:gd name="connsiteY786" fmla="*/ 474556 h 474717"/>
                <a:gd name="connsiteX787" fmla="*/ 8533091 w 10845455"/>
                <a:gd name="connsiteY787" fmla="*/ 474561 h 474717"/>
                <a:gd name="connsiteX788" fmla="*/ 8543920 w 10845455"/>
                <a:gd name="connsiteY788" fmla="*/ 474565 h 474717"/>
                <a:gd name="connsiteX789" fmla="*/ 8554749 w 10845455"/>
                <a:gd name="connsiteY789" fmla="*/ 474569 h 474717"/>
                <a:gd name="connsiteX790" fmla="*/ 8565647 w 10845455"/>
                <a:gd name="connsiteY790" fmla="*/ 474573 h 474717"/>
                <a:gd name="connsiteX791" fmla="*/ 8576476 w 10845455"/>
                <a:gd name="connsiteY791" fmla="*/ 474577 h 474717"/>
                <a:gd name="connsiteX792" fmla="*/ 8587374 w 10845455"/>
                <a:gd name="connsiteY792" fmla="*/ 474580 h 474717"/>
                <a:gd name="connsiteX793" fmla="*/ 8598203 w 10845455"/>
                <a:gd name="connsiteY793" fmla="*/ 474584 h 474717"/>
                <a:gd name="connsiteX794" fmla="*/ 8609032 w 10845455"/>
                <a:gd name="connsiteY794" fmla="*/ 474587 h 474717"/>
                <a:gd name="connsiteX795" fmla="*/ 8619930 w 10845455"/>
                <a:gd name="connsiteY795" fmla="*/ 474591 h 474717"/>
                <a:gd name="connsiteX796" fmla="*/ 8630759 w 10845455"/>
                <a:gd name="connsiteY796" fmla="*/ 474594 h 474717"/>
                <a:gd name="connsiteX797" fmla="*/ 8641657 w 10845455"/>
                <a:gd name="connsiteY797" fmla="*/ 474598 h 474717"/>
                <a:gd name="connsiteX798" fmla="*/ 8652486 w 10845455"/>
                <a:gd name="connsiteY798" fmla="*/ 474601 h 474717"/>
                <a:gd name="connsiteX799" fmla="*/ 8663314 w 10845455"/>
                <a:gd name="connsiteY799" fmla="*/ 474604 h 474717"/>
                <a:gd name="connsiteX800" fmla="*/ 8674213 w 10845455"/>
                <a:gd name="connsiteY800" fmla="*/ 474607 h 474717"/>
                <a:gd name="connsiteX801" fmla="*/ 8685041 w 10845455"/>
                <a:gd name="connsiteY801" fmla="*/ 474610 h 474717"/>
                <a:gd name="connsiteX802" fmla="*/ 8695939 w 10845455"/>
                <a:gd name="connsiteY802" fmla="*/ 474613 h 474717"/>
                <a:gd name="connsiteX803" fmla="*/ 8706768 w 10845455"/>
                <a:gd name="connsiteY803" fmla="*/ 474616 h 474717"/>
                <a:gd name="connsiteX804" fmla="*/ 8717598 w 10845455"/>
                <a:gd name="connsiteY804" fmla="*/ 474619 h 474717"/>
                <a:gd name="connsiteX805" fmla="*/ 8728495 w 10845455"/>
                <a:gd name="connsiteY805" fmla="*/ 474621 h 474717"/>
                <a:gd name="connsiteX806" fmla="*/ 8739324 w 10845455"/>
                <a:gd name="connsiteY806" fmla="*/ 474624 h 474717"/>
                <a:gd name="connsiteX807" fmla="*/ 8750222 w 10845455"/>
                <a:gd name="connsiteY807" fmla="*/ 474626 h 474717"/>
                <a:gd name="connsiteX808" fmla="*/ 8761051 w 10845455"/>
                <a:gd name="connsiteY808" fmla="*/ 474629 h 474717"/>
                <a:gd name="connsiteX809" fmla="*/ 8771880 w 10845455"/>
                <a:gd name="connsiteY809" fmla="*/ 474632 h 474717"/>
                <a:gd name="connsiteX810" fmla="*/ 8782778 w 10845455"/>
                <a:gd name="connsiteY810" fmla="*/ 474634 h 474717"/>
                <a:gd name="connsiteX811" fmla="*/ 8793607 w 10845455"/>
                <a:gd name="connsiteY811" fmla="*/ 474636 h 474717"/>
                <a:gd name="connsiteX812" fmla="*/ 8804435 w 10845455"/>
                <a:gd name="connsiteY812" fmla="*/ 474638 h 474717"/>
                <a:gd name="connsiteX813" fmla="*/ 8815334 w 10845455"/>
                <a:gd name="connsiteY813" fmla="*/ 474640 h 474717"/>
                <a:gd name="connsiteX814" fmla="*/ 8826162 w 10845455"/>
                <a:gd name="connsiteY814" fmla="*/ 474643 h 474717"/>
                <a:gd name="connsiteX815" fmla="*/ 8837061 w 10845455"/>
                <a:gd name="connsiteY815" fmla="*/ 474644 h 474717"/>
                <a:gd name="connsiteX816" fmla="*/ 8847890 w 10845455"/>
                <a:gd name="connsiteY816" fmla="*/ 474647 h 474717"/>
                <a:gd name="connsiteX817" fmla="*/ 8858719 w 10845455"/>
                <a:gd name="connsiteY817" fmla="*/ 474648 h 474717"/>
                <a:gd name="connsiteX818" fmla="*/ 8869617 w 10845455"/>
                <a:gd name="connsiteY818" fmla="*/ 474651 h 474717"/>
                <a:gd name="connsiteX819" fmla="*/ 8880446 w 10845455"/>
                <a:gd name="connsiteY819" fmla="*/ 474653 h 474717"/>
                <a:gd name="connsiteX820" fmla="*/ 8891344 w 10845455"/>
                <a:gd name="connsiteY820" fmla="*/ 474654 h 474717"/>
                <a:gd name="connsiteX821" fmla="*/ 8902173 w 10845455"/>
                <a:gd name="connsiteY821" fmla="*/ 474656 h 474717"/>
                <a:gd name="connsiteX822" fmla="*/ 8913001 w 10845455"/>
                <a:gd name="connsiteY822" fmla="*/ 474658 h 474717"/>
                <a:gd name="connsiteX823" fmla="*/ 8923900 w 10845455"/>
                <a:gd name="connsiteY823" fmla="*/ 474660 h 474717"/>
                <a:gd name="connsiteX824" fmla="*/ 8934728 w 10845455"/>
                <a:gd name="connsiteY824" fmla="*/ 474661 h 474717"/>
                <a:gd name="connsiteX825" fmla="*/ 8945627 w 10845455"/>
                <a:gd name="connsiteY825" fmla="*/ 474662 h 474717"/>
                <a:gd name="connsiteX826" fmla="*/ 8956455 w 10845455"/>
                <a:gd name="connsiteY826" fmla="*/ 474664 h 474717"/>
                <a:gd name="connsiteX827" fmla="*/ 8967284 w 10845455"/>
                <a:gd name="connsiteY827" fmla="*/ 474665 h 474717"/>
                <a:gd name="connsiteX828" fmla="*/ 8978182 w 10845455"/>
                <a:gd name="connsiteY828" fmla="*/ 474667 h 474717"/>
                <a:gd name="connsiteX829" fmla="*/ 8989011 w 10845455"/>
                <a:gd name="connsiteY829" fmla="*/ 474668 h 474717"/>
                <a:gd name="connsiteX830" fmla="*/ 8999909 w 10845455"/>
                <a:gd name="connsiteY830" fmla="*/ 474670 h 474717"/>
                <a:gd name="connsiteX831" fmla="*/ 9010739 w 10845455"/>
                <a:gd name="connsiteY831" fmla="*/ 474671 h 474717"/>
                <a:gd name="connsiteX832" fmla="*/ 9021567 w 10845455"/>
                <a:gd name="connsiteY832" fmla="*/ 474672 h 474717"/>
                <a:gd name="connsiteX833" fmla="*/ 9032466 w 10845455"/>
                <a:gd name="connsiteY833" fmla="*/ 474674 h 474717"/>
                <a:gd name="connsiteX834" fmla="*/ 9043294 w 10845455"/>
                <a:gd name="connsiteY834" fmla="*/ 474675 h 474717"/>
                <a:gd name="connsiteX835" fmla="*/ 9054193 w 10845455"/>
                <a:gd name="connsiteY835" fmla="*/ 474676 h 474717"/>
                <a:gd name="connsiteX836" fmla="*/ 9065021 w 10845455"/>
                <a:gd name="connsiteY836" fmla="*/ 474678 h 474717"/>
                <a:gd name="connsiteX837" fmla="*/ 9075850 w 10845455"/>
                <a:gd name="connsiteY837" fmla="*/ 474679 h 474717"/>
                <a:gd name="connsiteX838" fmla="*/ 9086748 w 10845455"/>
                <a:gd name="connsiteY838" fmla="*/ 474680 h 474717"/>
                <a:gd name="connsiteX839" fmla="*/ 9097577 w 10845455"/>
                <a:gd name="connsiteY839" fmla="*/ 474681 h 474717"/>
                <a:gd name="connsiteX840" fmla="*/ 9108475 w 10845455"/>
                <a:gd name="connsiteY840" fmla="*/ 474682 h 474717"/>
                <a:gd name="connsiteX841" fmla="*/ 9119304 w 10845455"/>
                <a:gd name="connsiteY841" fmla="*/ 474683 h 474717"/>
                <a:gd name="connsiteX842" fmla="*/ 9130133 w 10845455"/>
                <a:gd name="connsiteY842" fmla="*/ 474684 h 474717"/>
                <a:gd name="connsiteX843" fmla="*/ 9141031 w 10845455"/>
                <a:gd name="connsiteY843" fmla="*/ 474685 h 474717"/>
                <a:gd name="connsiteX844" fmla="*/ 9151860 w 10845455"/>
                <a:gd name="connsiteY844" fmla="*/ 474686 h 474717"/>
                <a:gd name="connsiteX845" fmla="*/ 9162757 w 10845455"/>
                <a:gd name="connsiteY845" fmla="*/ 474687 h 474717"/>
                <a:gd name="connsiteX846" fmla="*/ 9173587 w 10845455"/>
                <a:gd name="connsiteY846" fmla="*/ 474687 h 474717"/>
                <a:gd name="connsiteX847" fmla="*/ 9184416 w 10845455"/>
                <a:gd name="connsiteY847" fmla="*/ 474689 h 474717"/>
                <a:gd name="connsiteX848" fmla="*/ 9195314 w 10845455"/>
                <a:gd name="connsiteY848" fmla="*/ 474689 h 474717"/>
                <a:gd name="connsiteX849" fmla="*/ 9206142 w 10845455"/>
                <a:gd name="connsiteY849" fmla="*/ 474690 h 474717"/>
                <a:gd name="connsiteX850" fmla="*/ 9217041 w 10845455"/>
                <a:gd name="connsiteY850" fmla="*/ 474691 h 474717"/>
                <a:gd name="connsiteX851" fmla="*/ 9227869 w 10845455"/>
                <a:gd name="connsiteY851" fmla="*/ 474692 h 474717"/>
                <a:gd name="connsiteX852" fmla="*/ 9238698 w 10845455"/>
                <a:gd name="connsiteY852" fmla="*/ 474693 h 474717"/>
                <a:gd name="connsiteX853" fmla="*/ 9249596 w 10845455"/>
                <a:gd name="connsiteY853" fmla="*/ 474693 h 474717"/>
                <a:gd name="connsiteX854" fmla="*/ 9260425 w 10845455"/>
                <a:gd name="connsiteY854" fmla="*/ 474694 h 474717"/>
                <a:gd name="connsiteX855" fmla="*/ 9271323 w 10845455"/>
                <a:gd name="connsiteY855" fmla="*/ 474694 h 474717"/>
                <a:gd name="connsiteX856" fmla="*/ 9282152 w 10845455"/>
                <a:gd name="connsiteY856" fmla="*/ 474696 h 474717"/>
                <a:gd name="connsiteX857" fmla="*/ 9292981 w 10845455"/>
                <a:gd name="connsiteY857" fmla="*/ 474696 h 474717"/>
                <a:gd name="connsiteX858" fmla="*/ 9303879 w 10845455"/>
                <a:gd name="connsiteY858" fmla="*/ 474697 h 474717"/>
                <a:gd name="connsiteX859" fmla="*/ 9314708 w 10845455"/>
                <a:gd name="connsiteY859" fmla="*/ 474697 h 474717"/>
                <a:gd name="connsiteX860" fmla="*/ 9325606 w 10845455"/>
                <a:gd name="connsiteY860" fmla="*/ 474698 h 474717"/>
                <a:gd name="connsiteX861" fmla="*/ 9336435 w 10845455"/>
                <a:gd name="connsiteY861" fmla="*/ 474699 h 474717"/>
                <a:gd name="connsiteX862" fmla="*/ 9347264 w 10845455"/>
                <a:gd name="connsiteY862" fmla="*/ 474699 h 474717"/>
                <a:gd name="connsiteX863" fmla="*/ 9358162 w 10845455"/>
                <a:gd name="connsiteY863" fmla="*/ 474700 h 474717"/>
                <a:gd name="connsiteX864" fmla="*/ 9368991 w 10845455"/>
                <a:gd name="connsiteY864" fmla="*/ 474700 h 474717"/>
                <a:gd name="connsiteX865" fmla="*/ 9379819 w 10845455"/>
                <a:gd name="connsiteY865" fmla="*/ 474701 h 474717"/>
                <a:gd name="connsiteX866" fmla="*/ 9390718 w 10845455"/>
                <a:gd name="connsiteY866" fmla="*/ 474701 h 474717"/>
                <a:gd name="connsiteX867" fmla="*/ 9401546 w 10845455"/>
                <a:gd name="connsiteY867" fmla="*/ 474701 h 474717"/>
                <a:gd name="connsiteX868" fmla="*/ 9412445 w 10845455"/>
                <a:gd name="connsiteY868" fmla="*/ 474702 h 474717"/>
                <a:gd name="connsiteX869" fmla="*/ 9423274 w 10845455"/>
                <a:gd name="connsiteY869" fmla="*/ 474703 h 474717"/>
                <a:gd name="connsiteX870" fmla="*/ 9434103 w 10845455"/>
                <a:gd name="connsiteY870" fmla="*/ 474703 h 474717"/>
                <a:gd name="connsiteX871" fmla="*/ 9445001 w 10845455"/>
                <a:gd name="connsiteY871" fmla="*/ 474703 h 474717"/>
                <a:gd name="connsiteX872" fmla="*/ 9455830 w 10845455"/>
                <a:gd name="connsiteY872" fmla="*/ 474704 h 474717"/>
                <a:gd name="connsiteX873" fmla="*/ 9466728 w 10845455"/>
                <a:gd name="connsiteY873" fmla="*/ 474704 h 474717"/>
                <a:gd name="connsiteX874" fmla="*/ 9477557 w 10845455"/>
                <a:gd name="connsiteY874" fmla="*/ 474705 h 474717"/>
                <a:gd name="connsiteX875" fmla="*/ 9488385 w 10845455"/>
                <a:gd name="connsiteY875" fmla="*/ 474705 h 474717"/>
                <a:gd name="connsiteX876" fmla="*/ 9499284 w 10845455"/>
                <a:gd name="connsiteY876" fmla="*/ 474706 h 474717"/>
                <a:gd name="connsiteX877" fmla="*/ 9510112 w 10845455"/>
                <a:gd name="connsiteY877" fmla="*/ 474706 h 474717"/>
                <a:gd name="connsiteX878" fmla="*/ 9521011 w 10845455"/>
                <a:gd name="connsiteY878" fmla="*/ 474706 h 474717"/>
                <a:gd name="connsiteX879" fmla="*/ 9531839 w 10845455"/>
                <a:gd name="connsiteY879" fmla="*/ 474707 h 474717"/>
                <a:gd name="connsiteX880" fmla="*/ 9542668 w 10845455"/>
                <a:gd name="connsiteY880" fmla="*/ 474707 h 474717"/>
                <a:gd name="connsiteX881" fmla="*/ 9553566 w 10845455"/>
                <a:gd name="connsiteY881" fmla="*/ 474707 h 474717"/>
                <a:gd name="connsiteX882" fmla="*/ 9564395 w 10845455"/>
                <a:gd name="connsiteY882" fmla="*/ 474708 h 474717"/>
                <a:gd name="connsiteX883" fmla="*/ 9575293 w 10845455"/>
                <a:gd name="connsiteY883" fmla="*/ 474708 h 474717"/>
                <a:gd name="connsiteX884" fmla="*/ 9586123 w 10845455"/>
                <a:gd name="connsiteY884" fmla="*/ 474708 h 474717"/>
                <a:gd name="connsiteX885" fmla="*/ 9596951 w 10845455"/>
                <a:gd name="connsiteY885" fmla="*/ 474708 h 474717"/>
                <a:gd name="connsiteX886" fmla="*/ 9607850 w 10845455"/>
                <a:gd name="connsiteY886" fmla="*/ 474709 h 474717"/>
                <a:gd name="connsiteX887" fmla="*/ 9618678 w 10845455"/>
                <a:gd name="connsiteY887" fmla="*/ 474709 h 474717"/>
                <a:gd name="connsiteX888" fmla="*/ 9629576 w 10845455"/>
                <a:gd name="connsiteY888" fmla="*/ 474709 h 474717"/>
                <a:gd name="connsiteX889" fmla="*/ 9640405 w 10845455"/>
                <a:gd name="connsiteY889" fmla="*/ 474710 h 474717"/>
                <a:gd name="connsiteX890" fmla="*/ 9651234 w 10845455"/>
                <a:gd name="connsiteY890" fmla="*/ 474710 h 474717"/>
                <a:gd name="connsiteX891" fmla="*/ 9662132 w 10845455"/>
                <a:gd name="connsiteY891" fmla="*/ 474710 h 474717"/>
                <a:gd name="connsiteX892" fmla="*/ 9672960 w 10845455"/>
                <a:gd name="connsiteY892" fmla="*/ 474710 h 474717"/>
                <a:gd name="connsiteX893" fmla="*/ 9683859 w 10845455"/>
                <a:gd name="connsiteY893" fmla="*/ 474711 h 474717"/>
                <a:gd name="connsiteX894" fmla="*/ 9694687 w 10845455"/>
                <a:gd name="connsiteY894" fmla="*/ 474711 h 474717"/>
                <a:gd name="connsiteX895" fmla="*/ 9705517 w 10845455"/>
                <a:gd name="connsiteY895" fmla="*/ 474711 h 474717"/>
                <a:gd name="connsiteX896" fmla="*/ 9716414 w 10845455"/>
                <a:gd name="connsiteY896" fmla="*/ 474711 h 474717"/>
                <a:gd name="connsiteX897" fmla="*/ 9727244 w 10845455"/>
                <a:gd name="connsiteY897" fmla="*/ 474711 h 474717"/>
                <a:gd name="connsiteX898" fmla="*/ 9738141 w 10845455"/>
                <a:gd name="connsiteY898" fmla="*/ 474711 h 474717"/>
                <a:gd name="connsiteX899" fmla="*/ 9748971 w 10845455"/>
                <a:gd name="connsiteY899" fmla="*/ 474712 h 474717"/>
                <a:gd name="connsiteX900" fmla="*/ 9759799 w 10845455"/>
                <a:gd name="connsiteY900" fmla="*/ 474712 h 474717"/>
                <a:gd name="connsiteX901" fmla="*/ 9770698 w 10845455"/>
                <a:gd name="connsiteY901" fmla="*/ 474712 h 474717"/>
                <a:gd name="connsiteX902" fmla="*/ 9781526 w 10845455"/>
                <a:gd name="connsiteY902" fmla="*/ 474712 h 474717"/>
                <a:gd name="connsiteX903" fmla="*/ 9792425 w 10845455"/>
                <a:gd name="connsiteY903" fmla="*/ 474712 h 474717"/>
                <a:gd name="connsiteX904" fmla="*/ 9803253 w 10845455"/>
                <a:gd name="connsiteY904" fmla="*/ 474712 h 474717"/>
                <a:gd name="connsiteX905" fmla="*/ 9814082 w 10845455"/>
                <a:gd name="connsiteY905" fmla="*/ 474713 h 474717"/>
                <a:gd name="connsiteX906" fmla="*/ 9824980 w 10845455"/>
                <a:gd name="connsiteY906" fmla="*/ 474713 h 474717"/>
                <a:gd name="connsiteX907" fmla="*/ 9835809 w 10845455"/>
                <a:gd name="connsiteY907" fmla="*/ 474713 h 474717"/>
                <a:gd name="connsiteX908" fmla="*/ 9846707 w 10845455"/>
                <a:gd name="connsiteY908" fmla="*/ 474713 h 474717"/>
                <a:gd name="connsiteX909" fmla="*/ 9857536 w 10845455"/>
                <a:gd name="connsiteY909" fmla="*/ 474713 h 474717"/>
                <a:gd name="connsiteX910" fmla="*/ 9868365 w 10845455"/>
                <a:gd name="connsiteY910" fmla="*/ 474714 h 474717"/>
                <a:gd name="connsiteX911" fmla="*/ 9879263 w 10845455"/>
                <a:gd name="connsiteY911" fmla="*/ 474714 h 474717"/>
                <a:gd name="connsiteX912" fmla="*/ 9890092 w 10845455"/>
                <a:gd name="connsiteY912" fmla="*/ 474714 h 474717"/>
                <a:gd name="connsiteX913" fmla="*/ 9900990 w 10845455"/>
                <a:gd name="connsiteY913" fmla="*/ 474714 h 474717"/>
                <a:gd name="connsiteX914" fmla="*/ 9911819 w 10845455"/>
                <a:gd name="connsiteY914" fmla="*/ 474714 h 474717"/>
                <a:gd name="connsiteX915" fmla="*/ 9922648 w 10845455"/>
                <a:gd name="connsiteY915" fmla="*/ 474714 h 474717"/>
                <a:gd name="connsiteX916" fmla="*/ 9933546 w 10845455"/>
                <a:gd name="connsiteY916" fmla="*/ 474714 h 474717"/>
                <a:gd name="connsiteX917" fmla="*/ 9944375 w 10845455"/>
                <a:gd name="connsiteY917" fmla="*/ 474714 h 474717"/>
                <a:gd name="connsiteX918" fmla="*/ 9955203 w 10845455"/>
                <a:gd name="connsiteY918" fmla="*/ 474714 h 474717"/>
                <a:gd name="connsiteX919" fmla="*/ 9966102 w 10845455"/>
                <a:gd name="connsiteY919" fmla="*/ 474715 h 474717"/>
                <a:gd name="connsiteX920" fmla="*/ 9976930 w 10845455"/>
                <a:gd name="connsiteY920" fmla="*/ 474715 h 474717"/>
                <a:gd name="connsiteX921" fmla="*/ 9987829 w 10845455"/>
                <a:gd name="connsiteY921" fmla="*/ 474715 h 474717"/>
                <a:gd name="connsiteX922" fmla="*/ 9998658 w 10845455"/>
                <a:gd name="connsiteY922" fmla="*/ 474715 h 474717"/>
                <a:gd name="connsiteX923" fmla="*/ 10009487 w 10845455"/>
                <a:gd name="connsiteY923" fmla="*/ 474715 h 474717"/>
                <a:gd name="connsiteX924" fmla="*/ 10020385 w 10845455"/>
                <a:gd name="connsiteY924" fmla="*/ 474715 h 474717"/>
                <a:gd name="connsiteX925" fmla="*/ 10031214 w 10845455"/>
                <a:gd name="connsiteY925" fmla="*/ 474715 h 474717"/>
                <a:gd name="connsiteX926" fmla="*/ 10042112 w 10845455"/>
                <a:gd name="connsiteY926" fmla="*/ 474715 h 474717"/>
                <a:gd name="connsiteX927" fmla="*/ 10052941 w 10845455"/>
                <a:gd name="connsiteY927" fmla="*/ 474715 h 474717"/>
                <a:gd name="connsiteX928" fmla="*/ 10063769 w 10845455"/>
                <a:gd name="connsiteY928" fmla="*/ 474715 h 474717"/>
                <a:gd name="connsiteX929" fmla="*/ 10074668 w 10845455"/>
                <a:gd name="connsiteY929" fmla="*/ 474715 h 474717"/>
                <a:gd name="connsiteX930" fmla="*/ 10085496 w 10845455"/>
                <a:gd name="connsiteY930" fmla="*/ 474715 h 474717"/>
                <a:gd name="connsiteX931" fmla="*/ 10096394 w 10845455"/>
                <a:gd name="connsiteY931" fmla="*/ 474715 h 474717"/>
                <a:gd name="connsiteX932" fmla="*/ 10107223 w 10845455"/>
                <a:gd name="connsiteY932" fmla="*/ 474715 h 474717"/>
                <a:gd name="connsiteX933" fmla="*/ 10118052 w 10845455"/>
                <a:gd name="connsiteY933" fmla="*/ 474716 h 474717"/>
                <a:gd name="connsiteX934" fmla="*/ 10128950 w 10845455"/>
                <a:gd name="connsiteY934" fmla="*/ 474716 h 474717"/>
                <a:gd name="connsiteX935" fmla="*/ 10139779 w 10845455"/>
                <a:gd name="connsiteY935" fmla="*/ 474716 h 474717"/>
                <a:gd name="connsiteX936" fmla="*/ 10150677 w 10845455"/>
                <a:gd name="connsiteY936" fmla="*/ 474716 h 474717"/>
                <a:gd name="connsiteX937" fmla="*/ 10161506 w 10845455"/>
                <a:gd name="connsiteY937" fmla="*/ 474716 h 474717"/>
                <a:gd name="connsiteX938" fmla="*/ 10172335 w 10845455"/>
                <a:gd name="connsiteY938" fmla="*/ 474716 h 474717"/>
                <a:gd name="connsiteX939" fmla="*/ 10183233 w 10845455"/>
                <a:gd name="connsiteY939" fmla="*/ 474716 h 474717"/>
                <a:gd name="connsiteX940" fmla="*/ 10194062 w 10845455"/>
                <a:gd name="connsiteY940" fmla="*/ 474716 h 474717"/>
                <a:gd name="connsiteX941" fmla="*/ 10204960 w 10845455"/>
                <a:gd name="connsiteY941" fmla="*/ 474716 h 474717"/>
                <a:gd name="connsiteX942" fmla="*/ 10215789 w 10845455"/>
                <a:gd name="connsiteY942" fmla="*/ 474716 h 474717"/>
                <a:gd name="connsiteX943" fmla="*/ 10226617 w 10845455"/>
                <a:gd name="connsiteY943" fmla="*/ 474717 h 474717"/>
                <a:gd name="connsiteX944" fmla="*/ 10237516 w 10845455"/>
                <a:gd name="connsiteY944" fmla="*/ 474717 h 474717"/>
                <a:gd name="connsiteX945" fmla="*/ 10248344 w 10845455"/>
                <a:gd name="connsiteY945" fmla="*/ 474717 h 474717"/>
                <a:gd name="connsiteX946" fmla="*/ 10259243 w 10845455"/>
                <a:gd name="connsiteY946" fmla="*/ 474717 h 474717"/>
                <a:gd name="connsiteX947" fmla="*/ 10270071 w 10845455"/>
                <a:gd name="connsiteY947" fmla="*/ 474717 h 474717"/>
                <a:gd name="connsiteX948" fmla="*/ 10280901 w 10845455"/>
                <a:gd name="connsiteY948" fmla="*/ 474717 h 474717"/>
                <a:gd name="connsiteX949" fmla="*/ 10291798 w 10845455"/>
                <a:gd name="connsiteY949" fmla="*/ 474717 h 474717"/>
                <a:gd name="connsiteX950" fmla="*/ 10302628 w 10845455"/>
                <a:gd name="connsiteY950" fmla="*/ 474717 h 474717"/>
                <a:gd name="connsiteX951" fmla="*/ 10313525 w 10845455"/>
                <a:gd name="connsiteY951" fmla="*/ 474717 h 474717"/>
                <a:gd name="connsiteX952" fmla="*/ 10324355 w 10845455"/>
                <a:gd name="connsiteY952" fmla="*/ 474717 h 474717"/>
                <a:gd name="connsiteX953" fmla="*/ 10335183 w 10845455"/>
                <a:gd name="connsiteY953" fmla="*/ 474717 h 474717"/>
                <a:gd name="connsiteX954" fmla="*/ 10346082 w 10845455"/>
                <a:gd name="connsiteY954" fmla="*/ 474717 h 474717"/>
                <a:gd name="connsiteX955" fmla="*/ 10356910 w 10845455"/>
                <a:gd name="connsiteY955" fmla="*/ 474717 h 474717"/>
                <a:gd name="connsiteX956" fmla="*/ 10367809 w 10845455"/>
                <a:gd name="connsiteY956" fmla="*/ 474717 h 474717"/>
                <a:gd name="connsiteX957" fmla="*/ 10378637 w 10845455"/>
                <a:gd name="connsiteY957" fmla="*/ 474717 h 474717"/>
                <a:gd name="connsiteX958" fmla="*/ 10389466 w 10845455"/>
                <a:gd name="connsiteY958" fmla="*/ 474717 h 474717"/>
                <a:gd name="connsiteX959" fmla="*/ 10400364 w 10845455"/>
                <a:gd name="connsiteY959" fmla="*/ 474717 h 474717"/>
                <a:gd name="connsiteX960" fmla="*/ 10411193 w 10845455"/>
                <a:gd name="connsiteY960" fmla="*/ 474717 h 474717"/>
                <a:gd name="connsiteX961" fmla="*/ 10422091 w 10845455"/>
                <a:gd name="connsiteY961" fmla="*/ 474717 h 474717"/>
                <a:gd name="connsiteX962" fmla="*/ 10432920 w 10845455"/>
                <a:gd name="connsiteY962" fmla="*/ 474717 h 474717"/>
                <a:gd name="connsiteX963" fmla="*/ 10443749 w 10845455"/>
                <a:gd name="connsiteY963" fmla="*/ 474717 h 474717"/>
                <a:gd name="connsiteX964" fmla="*/ 10454647 w 10845455"/>
                <a:gd name="connsiteY964" fmla="*/ 474717 h 474717"/>
                <a:gd name="connsiteX965" fmla="*/ 10465476 w 10845455"/>
                <a:gd name="connsiteY965" fmla="*/ 474717 h 474717"/>
                <a:gd name="connsiteX966" fmla="*/ 10476374 w 10845455"/>
                <a:gd name="connsiteY966" fmla="*/ 474717 h 474717"/>
                <a:gd name="connsiteX967" fmla="*/ 10487203 w 10845455"/>
                <a:gd name="connsiteY967" fmla="*/ 474717 h 474717"/>
                <a:gd name="connsiteX968" fmla="*/ 10498032 w 10845455"/>
                <a:gd name="connsiteY968" fmla="*/ 474717 h 474717"/>
                <a:gd name="connsiteX969" fmla="*/ 10508930 w 10845455"/>
                <a:gd name="connsiteY969" fmla="*/ 474717 h 474717"/>
                <a:gd name="connsiteX970" fmla="*/ 10519759 w 10845455"/>
                <a:gd name="connsiteY970" fmla="*/ 474717 h 474717"/>
                <a:gd name="connsiteX971" fmla="*/ 10530587 w 10845455"/>
                <a:gd name="connsiteY971" fmla="*/ 474717 h 474717"/>
                <a:gd name="connsiteX972" fmla="*/ 10541486 w 10845455"/>
                <a:gd name="connsiteY972" fmla="*/ 474717 h 474717"/>
                <a:gd name="connsiteX973" fmla="*/ 10552314 w 10845455"/>
                <a:gd name="connsiteY973" fmla="*/ 474717 h 474717"/>
                <a:gd name="connsiteX974" fmla="*/ 10563212 w 10845455"/>
                <a:gd name="connsiteY974" fmla="*/ 474717 h 474717"/>
                <a:gd name="connsiteX975" fmla="*/ 10574042 w 10845455"/>
                <a:gd name="connsiteY975" fmla="*/ 474717 h 474717"/>
                <a:gd name="connsiteX976" fmla="*/ 10584871 w 10845455"/>
                <a:gd name="connsiteY976" fmla="*/ 474717 h 474717"/>
                <a:gd name="connsiteX977" fmla="*/ 10595769 w 10845455"/>
                <a:gd name="connsiteY977" fmla="*/ 474717 h 474717"/>
                <a:gd name="connsiteX978" fmla="*/ 10606597 w 10845455"/>
                <a:gd name="connsiteY978" fmla="*/ 474717 h 474717"/>
                <a:gd name="connsiteX979" fmla="*/ 10617496 w 10845455"/>
                <a:gd name="connsiteY979" fmla="*/ 474717 h 474717"/>
                <a:gd name="connsiteX980" fmla="*/ 10628324 w 10845455"/>
                <a:gd name="connsiteY980" fmla="*/ 474717 h 474717"/>
                <a:gd name="connsiteX981" fmla="*/ 10639153 w 10845455"/>
                <a:gd name="connsiteY981" fmla="*/ 474717 h 474717"/>
                <a:gd name="connsiteX982" fmla="*/ 10650051 w 10845455"/>
                <a:gd name="connsiteY982" fmla="*/ 474717 h 474717"/>
                <a:gd name="connsiteX983" fmla="*/ 10660880 w 10845455"/>
                <a:gd name="connsiteY983" fmla="*/ 474717 h 474717"/>
                <a:gd name="connsiteX984" fmla="*/ 10671778 w 10845455"/>
                <a:gd name="connsiteY984" fmla="*/ 474717 h 474717"/>
                <a:gd name="connsiteX985" fmla="*/ 10682607 w 10845455"/>
                <a:gd name="connsiteY985" fmla="*/ 474717 h 474717"/>
                <a:gd name="connsiteX986" fmla="*/ 10693436 w 10845455"/>
                <a:gd name="connsiteY986" fmla="*/ 474717 h 474717"/>
                <a:gd name="connsiteX987" fmla="*/ 10704334 w 10845455"/>
                <a:gd name="connsiteY987" fmla="*/ 474717 h 474717"/>
                <a:gd name="connsiteX988" fmla="*/ 10715163 w 10845455"/>
                <a:gd name="connsiteY988" fmla="*/ 474718 h 474717"/>
                <a:gd name="connsiteX989" fmla="*/ 10726061 w 10845455"/>
                <a:gd name="connsiteY989" fmla="*/ 474718 h 474717"/>
                <a:gd name="connsiteX990" fmla="*/ 10736890 w 10845455"/>
                <a:gd name="connsiteY990" fmla="*/ 474718 h 474717"/>
                <a:gd name="connsiteX991" fmla="*/ 10747719 w 10845455"/>
                <a:gd name="connsiteY991" fmla="*/ 474718 h 474717"/>
                <a:gd name="connsiteX992" fmla="*/ 10758617 w 10845455"/>
                <a:gd name="connsiteY992" fmla="*/ 474718 h 474717"/>
                <a:gd name="connsiteX993" fmla="*/ 10769446 w 10845455"/>
                <a:gd name="connsiteY993" fmla="*/ 474718 h 474717"/>
                <a:gd name="connsiteX994" fmla="*/ 10780344 w 10845455"/>
                <a:gd name="connsiteY994" fmla="*/ 474718 h 474717"/>
                <a:gd name="connsiteX995" fmla="*/ 10791173 w 10845455"/>
                <a:gd name="connsiteY995" fmla="*/ 474718 h 474717"/>
                <a:gd name="connsiteX996" fmla="*/ 10802001 w 10845455"/>
                <a:gd name="connsiteY996" fmla="*/ 474718 h 474717"/>
                <a:gd name="connsiteX997" fmla="*/ 10812900 w 10845455"/>
                <a:gd name="connsiteY997" fmla="*/ 474718 h 474717"/>
                <a:gd name="connsiteX998" fmla="*/ 10823728 w 10845455"/>
                <a:gd name="connsiteY998" fmla="*/ 474718 h 474717"/>
                <a:gd name="connsiteX999" fmla="*/ 10834627 w 10845455"/>
                <a:gd name="connsiteY999" fmla="*/ 474718 h 474717"/>
                <a:gd name="connsiteX1000" fmla="*/ 10845455 w 10845455"/>
                <a:gd name="connsiteY1000" fmla="*/ 474718 h 474717"/>
                <a:gd name="connsiteX1001" fmla="*/ 10845455 w 10845455"/>
                <a:gd name="connsiteY1001" fmla="*/ 474718 h 474717"/>
                <a:gd name="connsiteX1002" fmla="*/ 10845455 w 10845455"/>
                <a:gd name="connsiteY1002" fmla="*/ 474718 h 474717"/>
                <a:gd name="connsiteX1003" fmla="*/ 10834627 w 10845455"/>
                <a:gd name="connsiteY1003" fmla="*/ 474718 h 474717"/>
                <a:gd name="connsiteX1004" fmla="*/ 10823728 w 10845455"/>
                <a:gd name="connsiteY1004" fmla="*/ 474718 h 474717"/>
                <a:gd name="connsiteX1005" fmla="*/ 10812900 w 10845455"/>
                <a:gd name="connsiteY1005" fmla="*/ 474718 h 474717"/>
                <a:gd name="connsiteX1006" fmla="*/ 10802001 w 10845455"/>
                <a:gd name="connsiteY1006" fmla="*/ 474718 h 474717"/>
                <a:gd name="connsiteX1007" fmla="*/ 10791173 w 10845455"/>
                <a:gd name="connsiteY1007" fmla="*/ 474718 h 474717"/>
                <a:gd name="connsiteX1008" fmla="*/ 10780344 w 10845455"/>
                <a:gd name="connsiteY1008" fmla="*/ 474718 h 474717"/>
                <a:gd name="connsiteX1009" fmla="*/ 10769446 w 10845455"/>
                <a:gd name="connsiteY1009" fmla="*/ 474718 h 474717"/>
                <a:gd name="connsiteX1010" fmla="*/ 10758617 w 10845455"/>
                <a:gd name="connsiteY1010" fmla="*/ 474718 h 474717"/>
                <a:gd name="connsiteX1011" fmla="*/ 10747719 w 10845455"/>
                <a:gd name="connsiteY1011" fmla="*/ 474718 h 474717"/>
                <a:gd name="connsiteX1012" fmla="*/ 10736890 w 10845455"/>
                <a:gd name="connsiteY1012" fmla="*/ 474718 h 474717"/>
                <a:gd name="connsiteX1013" fmla="*/ 10726061 w 10845455"/>
                <a:gd name="connsiteY1013" fmla="*/ 474718 h 474717"/>
                <a:gd name="connsiteX1014" fmla="*/ 10715163 w 10845455"/>
                <a:gd name="connsiteY1014" fmla="*/ 474718 h 474717"/>
                <a:gd name="connsiteX1015" fmla="*/ 10704334 w 10845455"/>
                <a:gd name="connsiteY1015" fmla="*/ 474718 h 474717"/>
                <a:gd name="connsiteX1016" fmla="*/ 10693436 w 10845455"/>
                <a:gd name="connsiteY1016" fmla="*/ 474718 h 474717"/>
                <a:gd name="connsiteX1017" fmla="*/ 10682607 w 10845455"/>
                <a:gd name="connsiteY1017" fmla="*/ 474718 h 474717"/>
                <a:gd name="connsiteX1018" fmla="*/ 10671778 w 10845455"/>
                <a:gd name="connsiteY1018" fmla="*/ 474718 h 474717"/>
                <a:gd name="connsiteX1019" fmla="*/ 10660880 w 10845455"/>
                <a:gd name="connsiteY1019" fmla="*/ 474718 h 474717"/>
                <a:gd name="connsiteX1020" fmla="*/ 10650051 w 10845455"/>
                <a:gd name="connsiteY1020" fmla="*/ 474718 h 474717"/>
                <a:gd name="connsiteX1021" fmla="*/ 10639153 w 10845455"/>
                <a:gd name="connsiteY1021" fmla="*/ 474718 h 474717"/>
                <a:gd name="connsiteX1022" fmla="*/ 10628324 w 10845455"/>
                <a:gd name="connsiteY1022" fmla="*/ 474718 h 474717"/>
                <a:gd name="connsiteX1023" fmla="*/ 10617496 w 10845455"/>
                <a:gd name="connsiteY1023" fmla="*/ 474718 h 474717"/>
                <a:gd name="connsiteX1024" fmla="*/ 10606597 w 10845455"/>
                <a:gd name="connsiteY1024" fmla="*/ 474718 h 474717"/>
                <a:gd name="connsiteX1025" fmla="*/ 10595769 w 10845455"/>
                <a:gd name="connsiteY1025" fmla="*/ 474718 h 474717"/>
                <a:gd name="connsiteX1026" fmla="*/ 10584871 w 10845455"/>
                <a:gd name="connsiteY1026" fmla="*/ 474718 h 474717"/>
                <a:gd name="connsiteX1027" fmla="*/ 10574042 w 10845455"/>
                <a:gd name="connsiteY1027" fmla="*/ 474718 h 474717"/>
                <a:gd name="connsiteX1028" fmla="*/ 10563212 w 10845455"/>
                <a:gd name="connsiteY1028" fmla="*/ 474718 h 474717"/>
                <a:gd name="connsiteX1029" fmla="*/ 10552314 w 10845455"/>
                <a:gd name="connsiteY1029" fmla="*/ 474718 h 474717"/>
                <a:gd name="connsiteX1030" fmla="*/ 10541486 w 10845455"/>
                <a:gd name="connsiteY1030" fmla="*/ 474718 h 474717"/>
                <a:gd name="connsiteX1031" fmla="*/ 10530587 w 10845455"/>
                <a:gd name="connsiteY1031" fmla="*/ 474718 h 474717"/>
                <a:gd name="connsiteX1032" fmla="*/ 10519759 w 10845455"/>
                <a:gd name="connsiteY1032" fmla="*/ 474718 h 474717"/>
                <a:gd name="connsiteX1033" fmla="*/ 10508930 w 10845455"/>
                <a:gd name="connsiteY1033" fmla="*/ 474718 h 474717"/>
                <a:gd name="connsiteX1034" fmla="*/ 10498032 w 10845455"/>
                <a:gd name="connsiteY1034" fmla="*/ 474718 h 474717"/>
                <a:gd name="connsiteX1035" fmla="*/ 10487203 w 10845455"/>
                <a:gd name="connsiteY1035" fmla="*/ 474718 h 474717"/>
                <a:gd name="connsiteX1036" fmla="*/ 10476374 w 10845455"/>
                <a:gd name="connsiteY1036" fmla="*/ 474718 h 474717"/>
                <a:gd name="connsiteX1037" fmla="*/ 10465476 w 10845455"/>
                <a:gd name="connsiteY1037" fmla="*/ 474718 h 474717"/>
                <a:gd name="connsiteX1038" fmla="*/ 10454647 w 10845455"/>
                <a:gd name="connsiteY1038" fmla="*/ 474718 h 474717"/>
                <a:gd name="connsiteX1039" fmla="*/ 10443749 w 10845455"/>
                <a:gd name="connsiteY1039" fmla="*/ 474718 h 474717"/>
                <a:gd name="connsiteX1040" fmla="*/ 10432920 w 10845455"/>
                <a:gd name="connsiteY1040" fmla="*/ 474718 h 474717"/>
                <a:gd name="connsiteX1041" fmla="*/ 10422091 w 10845455"/>
                <a:gd name="connsiteY1041" fmla="*/ 474718 h 474717"/>
                <a:gd name="connsiteX1042" fmla="*/ 10411193 w 10845455"/>
                <a:gd name="connsiteY1042" fmla="*/ 474718 h 474717"/>
                <a:gd name="connsiteX1043" fmla="*/ 10400364 w 10845455"/>
                <a:gd name="connsiteY1043" fmla="*/ 474718 h 474717"/>
                <a:gd name="connsiteX1044" fmla="*/ 10389466 w 10845455"/>
                <a:gd name="connsiteY1044" fmla="*/ 474718 h 474717"/>
                <a:gd name="connsiteX1045" fmla="*/ 10378637 w 10845455"/>
                <a:gd name="connsiteY1045" fmla="*/ 474718 h 474717"/>
                <a:gd name="connsiteX1046" fmla="*/ 10367809 w 10845455"/>
                <a:gd name="connsiteY1046" fmla="*/ 474718 h 474717"/>
                <a:gd name="connsiteX1047" fmla="*/ 10356910 w 10845455"/>
                <a:gd name="connsiteY1047" fmla="*/ 474718 h 474717"/>
                <a:gd name="connsiteX1048" fmla="*/ 10346082 w 10845455"/>
                <a:gd name="connsiteY1048" fmla="*/ 474718 h 474717"/>
                <a:gd name="connsiteX1049" fmla="*/ 10335183 w 10845455"/>
                <a:gd name="connsiteY1049" fmla="*/ 474718 h 474717"/>
                <a:gd name="connsiteX1050" fmla="*/ 10324355 w 10845455"/>
                <a:gd name="connsiteY1050" fmla="*/ 474718 h 474717"/>
                <a:gd name="connsiteX1051" fmla="*/ 10313525 w 10845455"/>
                <a:gd name="connsiteY1051" fmla="*/ 474718 h 474717"/>
                <a:gd name="connsiteX1052" fmla="*/ 10302628 w 10845455"/>
                <a:gd name="connsiteY1052" fmla="*/ 474718 h 474717"/>
                <a:gd name="connsiteX1053" fmla="*/ 10291798 w 10845455"/>
                <a:gd name="connsiteY1053" fmla="*/ 474718 h 474717"/>
                <a:gd name="connsiteX1054" fmla="*/ 10280901 w 10845455"/>
                <a:gd name="connsiteY1054" fmla="*/ 474718 h 474717"/>
                <a:gd name="connsiteX1055" fmla="*/ 10270071 w 10845455"/>
                <a:gd name="connsiteY1055" fmla="*/ 474718 h 474717"/>
                <a:gd name="connsiteX1056" fmla="*/ 10259243 w 10845455"/>
                <a:gd name="connsiteY1056" fmla="*/ 474718 h 474717"/>
                <a:gd name="connsiteX1057" fmla="*/ 10248344 w 10845455"/>
                <a:gd name="connsiteY1057" fmla="*/ 474718 h 474717"/>
                <a:gd name="connsiteX1058" fmla="*/ 10237516 w 10845455"/>
                <a:gd name="connsiteY1058" fmla="*/ 474718 h 474717"/>
                <a:gd name="connsiteX1059" fmla="*/ 10226617 w 10845455"/>
                <a:gd name="connsiteY1059" fmla="*/ 474718 h 474717"/>
                <a:gd name="connsiteX1060" fmla="*/ 10215789 w 10845455"/>
                <a:gd name="connsiteY1060" fmla="*/ 474718 h 474717"/>
                <a:gd name="connsiteX1061" fmla="*/ 10204960 w 10845455"/>
                <a:gd name="connsiteY1061" fmla="*/ 474718 h 474717"/>
                <a:gd name="connsiteX1062" fmla="*/ 10194062 w 10845455"/>
                <a:gd name="connsiteY1062" fmla="*/ 474718 h 474717"/>
                <a:gd name="connsiteX1063" fmla="*/ 10183233 w 10845455"/>
                <a:gd name="connsiteY1063" fmla="*/ 474718 h 474717"/>
                <a:gd name="connsiteX1064" fmla="*/ 10172335 w 10845455"/>
                <a:gd name="connsiteY1064" fmla="*/ 474718 h 474717"/>
                <a:gd name="connsiteX1065" fmla="*/ 10161506 w 10845455"/>
                <a:gd name="connsiteY1065" fmla="*/ 474718 h 474717"/>
                <a:gd name="connsiteX1066" fmla="*/ 10150677 w 10845455"/>
                <a:gd name="connsiteY1066" fmla="*/ 474718 h 474717"/>
                <a:gd name="connsiteX1067" fmla="*/ 10139779 w 10845455"/>
                <a:gd name="connsiteY1067" fmla="*/ 474718 h 474717"/>
                <a:gd name="connsiteX1068" fmla="*/ 10128950 w 10845455"/>
                <a:gd name="connsiteY1068" fmla="*/ 474718 h 474717"/>
                <a:gd name="connsiteX1069" fmla="*/ 10118052 w 10845455"/>
                <a:gd name="connsiteY1069" fmla="*/ 474718 h 474717"/>
                <a:gd name="connsiteX1070" fmla="*/ 10107223 w 10845455"/>
                <a:gd name="connsiteY1070" fmla="*/ 474718 h 474717"/>
                <a:gd name="connsiteX1071" fmla="*/ 10096394 w 10845455"/>
                <a:gd name="connsiteY1071" fmla="*/ 474718 h 474717"/>
                <a:gd name="connsiteX1072" fmla="*/ 10085496 w 10845455"/>
                <a:gd name="connsiteY1072" fmla="*/ 474718 h 474717"/>
                <a:gd name="connsiteX1073" fmla="*/ 10074668 w 10845455"/>
                <a:gd name="connsiteY1073" fmla="*/ 474718 h 474717"/>
                <a:gd name="connsiteX1074" fmla="*/ 10063769 w 10845455"/>
                <a:gd name="connsiteY1074" fmla="*/ 474718 h 474717"/>
                <a:gd name="connsiteX1075" fmla="*/ 10052941 w 10845455"/>
                <a:gd name="connsiteY1075" fmla="*/ 474718 h 474717"/>
                <a:gd name="connsiteX1076" fmla="*/ 10042112 w 10845455"/>
                <a:gd name="connsiteY1076" fmla="*/ 474718 h 474717"/>
                <a:gd name="connsiteX1077" fmla="*/ 10031214 w 10845455"/>
                <a:gd name="connsiteY1077" fmla="*/ 474718 h 474717"/>
                <a:gd name="connsiteX1078" fmla="*/ 10020385 w 10845455"/>
                <a:gd name="connsiteY1078" fmla="*/ 474718 h 474717"/>
                <a:gd name="connsiteX1079" fmla="*/ 10009487 w 10845455"/>
                <a:gd name="connsiteY1079" fmla="*/ 474718 h 474717"/>
                <a:gd name="connsiteX1080" fmla="*/ 9998658 w 10845455"/>
                <a:gd name="connsiteY1080" fmla="*/ 474718 h 474717"/>
                <a:gd name="connsiteX1081" fmla="*/ 9987829 w 10845455"/>
                <a:gd name="connsiteY1081" fmla="*/ 474718 h 474717"/>
                <a:gd name="connsiteX1082" fmla="*/ 9976930 w 10845455"/>
                <a:gd name="connsiteY1082" fmla="*/ 474718 h 474717"/>
                <a:gd name="connsiteX1083" fmla="*/ 9966102 w 10845455"/>
                <a:gd name="connsiteY1083" fmla="*/ 474718 h 474717"/>
                <a:gd name="connsiteX1084" fmla="*/ 9955203 w 10845455"/>
                <a:gd name="connsiteY1084" fmla="*/ 474718 h 474717"/>
                <a:gd name="connsiteX1085" fmla="*/ 9944375 w 10845455"/>
                <a:gd name="connsiteY1085" fmla="*/ 474718 h 474717"/>
                <a:gd name="connsiteX1086" fmla="*/ 9933546 w 10845455"/>
                <a:gd name="connsiteY1086" fmla="*/ 474718 h 474717"/>
                <a:gd name="connsiteX1087" fmla="*/ 9922648 w 10845455"/>
                <a:gd name="connsiteY1087" fmla="*/ 474718 h 474717"/>
                <a:gd name="connsiteX1088" fmla="*/ 9911819 w 10845455"/>
                <a:gd name="connsiteY1088" fmla="*/ 474718 h 474717"/>
                <a:gd name="connsiteX1089" fmla="*/ 9900990 w 10845455"/>
                <a:gd name="connsiteY1089" fmla="*/ 474718 h 474717"/>
                <a:gd name="connsiteX1090" fmla="*/ 9890092 w 10845455"/>
                <a:gd name="connsiteY1090" fmla="*/ 474718 h 474717"/>
                <a:gd name="connsiteX1091" fmla="*/ 9879263 w 10845455"/>
                <a:gd name="connsiteY1091" fmla="*/ 474718 h 474717"/>
                <a:gd name="connsiteX1092" fmla="*/ 9868365 w 10845455"/>
                <a:gd name="connsiteY1092" fmla="*/ 474718 h 474717"/>
                <a:gd name="connsiteX1093" fmla="*/ 9857536 w 10845455"/>
                <a:gd name="connsiteY1093" fmla="*/ 474718 h 474717"/>
                <a:gd name="connsiteX1094" fmla="*/ 9846707 w 10845455"/>
                <a:gd name="connsiteY1094" fmla="*/ 474718 h 474717"/>
                <a:gd name="connsiteX1095" fmla="*/ 9835809 w 10845455"/>
                <a:gd name="connsiteY1095" fmla="*/ 474718 h 474717"/>
                <a:gd name="connsiteX1096" fmla="*/ 9824980 w 10845455"/>
                <a:gd name="connsiteY1096" fmla="*/ 474718 h 474717"/>
                <a:gd name="connsiteX1097" fmla="*/ 9814082 w 10845455"/>
                <a:gd name="connsiteY1097" fmla="*/ 474718 h 474717"/>
                <a:gd name="connsiteX1098" fmla="*/ 9803253 w 10845455"/>
                <a:gd name="connsiteY1098" fmla="*/ 474718 h 474717"/>
                <a:gd name="connsiteX1099" fmla="*/ 9792425 w 10845455"/>
                <a:gd name="connsiteY1099" fmla="*/ 474718 h 474717"/>
                <a:gd name="connsiteX1100" fmla="*/ 9781526 w 10845455"/>
                <a:gd name="connsiteY1100" fmla="*/ 474718 h 474717"/>
                <a:gd name="connsiteX1101" fmla="*/ 9770698 w 10845455"/>
                <a:gd name="connsiteY1101" fmla="*/ 474718 h 474717"/>
                <a:gd name="connsiteX1102" fmla="*/ 9759799 w 10845455"/>
                <a:gd name="connsiteY1102" fmla="*/ 474718 h 474717"/>
                <a:gd name="connsiteX1103" fmla="*/ 9748971 w 10845455"/>
                <a:gd name="connsiteY1103" fmla="*/ 474718 h 474717"/>
                <a:gd name="connsiteX1104" fmla="*/ 9738141 w 10845455"/>
                <a:gd name="connsiteY1104" fmla="*/ 474718 h 474717"/>
                <a:gd name="connsiteX1105" fmla="*/ 9727244 w 10845455"/>
                <a:gd name="connsiteY1105" fmla="*/ 474718 h 474717"/>
                <a:gd name="connsiteX1106" fmla="*/ 9716414 w 10845455"/>
                <a:gd name="connsiteY1106" fmla="*/ 474718 h 474717"/>
                <a:gd name="connsiteX1107" fmla="*/ 9705517 w 10845455"/>
                <a:gd name="connsiteY1107" fmla="*/ 474718 h 474717"/>
                <a:gd name="connsiteX1108" fmla="*/ 9694687 w 10845455"/>
                <a:gd name="connsiteY1108" fmla="*/ 474718 h 474717"/>
                <a:gd name="connsiteX1109" fmla="*/ 9683859 w 10845455"/>
                <a:gd name="connsiteY1109" fmla="*/ 474718 h 474717"/>
                <a:gd name="connsiteX1110" fmla="*/ 9672960 w 10845455"/>
                <a:gd name="connsiteY1110" fmla="*/ 474718 h 474717"/>
                <a:gd name="connsiteX1111" fmla="*/ 9662132 w 10845455"/>
                <a:gd name="connsiteY1111" fmla="*/ 474718 h 474717"/>
                <a:gd name="connsiteX1112" fmla="*/ 9651234 w 10845455"/>
                <a:gd name="connsiteY1112" fmla="*/ 474718 h 474717"/>
                <a:gd name="connsiteX1113" fmla="*/ 9640405 w 10845455"/>
                <a:gd name="connsiteY1113" fmla="*/ 474718 h 474717"/>
                <a:gd name="connsiteX1114" fmla="*/ 9629576 w 10845455"/>
                <a:gd name="connsiteY1114" fmla="*/ 474718 h 474717"/>
                <a:gd name="connsiteX1115" fmla="*/ 9618678 w 10845455"/>
                <a:gd name="connsiteY1115" fmla="*/ 474718 h 474717"/>
                <a:gd name="connsiteX1116" fmla="*/ 9607850 w 10845455"/>
                <a:gd name="connsiteY1116" fmla="*/ 474718 h 474717"/>
                <a:gd name="connsiteX1117" fmla="*/ 9596951 w 10845455"/>
                <a:gd name="connsiteY1117" fmla="*/ 474718 h 474717"/>
                <a:gd name="connsiteX1118" fmla="*/ 9586123 w 10845455"/>
                <a:gd name="connsiteY1118" fmla="*/ 474718 h 474717"/>
                <a:gd name="connsiteX1119" fmla="*/ 9575293 w 10845455"/>
                <a:gd name="connsiteY1119" fmla="*/ 474718 h 474717"/>
                <a:gd name="connsiteX1120" fmla="*/ 9564395 w 10845455"/>
                <a:gd name="connsiteY1120" fmla="*/ 474718 h 474717"/>
                <a:gd name="connsiteX1121" fmla="*/ 9553566 w 10845455"/>
                <a:gd name="connsiteY1121" fmla="*/ 474718 h 474717"/>
                <a:gd name="connsiteX1122" fmla="*/ 9542668 w 10845455"/>
                <a:gd name="connsiteY1122" fmla="*/ 474718 h 474717"/>
                <a:gd name="connsiteX1123" fmla="*/ 9531839 w 10845455"/>
                <a:gd name="connsiteY1123" fmla="*/ 474718 h 474717"/>
                <a:gd name="connsiteX1124" fmla="*/ 9521011 w 10845455"/>
                <a:gd name="connsiteY1124" fmla="*/ 474718 h 474717"/>
                <a:gd name="connsiteX1125" fmla="*/ 9510112 w 10845455"/>
                <a:gd name="connsiteY1125" fmla="*/ 474718 h 474717"/>
                <a:gd name="connsiteX1126" fmla="*/ 9499284 w 10845455"/>
                <a:gd name="connsiteY1126" fmla="*/ 474718 h 474717"/>
                <a:gd name="connsiteX1127" fmla="*/ 9488385 w 10845455"/>
                <a:gd name="connsiteY1127" fmla="*/ 474718 h 474717"/>
                <a:gd name="connsiteX1128" fmla="*/ 9477557 w 10845455"/>
                <a:gd name="connsiteY1128" fmla="*/ 474718 h 474717"/>
                <a:gd name="connsiteX1129" fmla="*/ 9466728 w 10845455"/>
                <a:gd name="connsiteY1129" fmla="*/ 474718 h 474717"/>
                <a:gd name="connsiteX1130" fmla="*/ 9455830 w 10845455"/>
                <a:gd name="connsiteY1130" fmla="*/ 474718 h 474717"/>
                <a:gd name="connsiteX1131" fmla="*/ 9445001 w 10845455"/>
                <a:gd name="connsiteY1131" fmla="*/ 474718 h 474717"/>
                <a:gd name="connsiteX1132" fmla="*/ 9434103 w 10845455"/>
                <a:gd name="connsiteY1132" fmla="*/ 474718 h 474717"/>
                <a:gd name="connsiteX1133" fmla="*/ 9423274 w 10845455"/>
                <a:gd name="connsiteY1133" fmla="*/ 474718 h 474717"/>
                <a:gd name="connsiteX1134" fmla="*/ 9412445 w 10845455"/>
                <a:gd name="connsiteY1134" fmla="*/ 474718 h 474717"/>
                <a:gd name="connsiteX1135" fmla="*/ 9401546 w 10845455"/>
                <a:gd name="connsiteY1135" fmla="*/ 474718 h 474717"/>
                <a:gd name="connsiteX1136" fmla="*/ 9390718 w 10845455"/>
                <a:gd name="connsiteY1136" fmla="*/ 474718 h 474717"/>
                <a:gd name="connsiteX1137" fmla="*/ 9379819 w 10845455"/>
                <a:gd name="connsiteY1137" fmla="*/ 474718 h 474717"/>
                <a:gd name="connsiteX1138" fmla="*/ 9368991 w 10845455"/>
                <a:gd name="connsiteY1138" fmla="*/ 474718 h 474717"/>
                <a:gd name="connsiteX1139" fmla="*/ 9358162 w 10845455"/>
                <a:gd name="connsiteY1139" fmla="*/ 474718 h 474717"/>
                <a:gd name="connsiteX1140" fmla="*/ 9347264 w 10845455"/>
                <a:gd name="connsiteY1140" fmla="*/ 474718 h 474717"/>
                <a:gd name="connsiteX1141" fmla="*/ 9336435 w 10845455"/>
                <a:gd name="connsiteY1141" fmla="*/ 474718 h 474717"/>
                <a:gd name="connsiteX1142" fmla="*/ 9325606 w 10845455"/>
                <a:gd name="connsiteY1142" fmla="*/ 474718 h 474717"/>
                <a:gd name="connsiteX1143" fmla="*/ 9314708 w 10845455"/>
                <a:gd name="connsiteY1143" fmla="*/ 474718 h 474717"/>
                <a:gd name="connsiteX1144" fmla="*/ 9303879 w 10845455"/>
                <a:gd name="connsiteY1144" fmla="*/ 474718 h 474717"/>
                <a:gd name="connsiteX1145" fmla="*/ 9292981 w 10845455"/>
                <a:gd name="connsiteY1145" fmla="*/ 474718 h 474717"/>
                <a:gd name="connsiteX1146" fmla="*/ 9282152 w 10845455"/>
                <a:gd name="connsiteY1146" fmla="*/ 474718 h 474717"/>
                <a:gd name="connsiteX1147" fmla="*/ 9271323 w 10845455"/>
                <a:gd name="connsiteY1147" fmla="*/ 474718 h 474717"/>
                <a:gd name="connsiteX1148" fmla="*/ 9260425 w 10845455"/>
                <a:gd name="connsiteY1148" fmla="*/ 474718 h 474717"/>
                <a:gd name="connsiteX1149" fmla="*/ 9249596 w 10845455"/>
                <a:gd name="connsiteY1149" fmla="*/ 474718 h 474717"/>
                <a:gd name="connsiteX1150" fmla="*/ 9238698 w 10845455"/>
                <a:gd name="connsiteY1150" fmla="*/ 474718 h 474717"/>
                <a:gd name="connsiteX1151" fmla="*/ 9227869 w 10845455"/>
                <a:gd name="connsiteY1151" fmla="*/ 474718 h 474717"/>
                <a:gd name="connsiteX1152" fmla="*/ 9217041 w 10845455"/>
                <a:gd name="connsiteY1152" fmla="*/ 474718 h 474717"/>
                <a:gd name="connsiteX1153" fmla="*/ 9206142 w 10845455"/>
                <a:gd name="connsiteY1153" fmla="*/ 474718 h 474717"/>
                <a:gd name="connsiteX1154" fmla="*/ 9195314 w 10845455"/>
                <a:gd name="connsiteY1154" fmla="*/ 474718 h 474717"/>
                <a:gd name="connsiteX1155" fmla="*/ 9184416 w 10845455"/>
                <a:gd name="connsiteY1155" fmla="*/ 474718 h 474717"/>
                <a:gd name="connsiteX1156" fmla="*/ 9173587 w 10845455"/>
                <a:gd name="connsiteY1156" fmla="*/ 474718 h 474717"/>
                <a:gd name="connsiteX1157" fmla="*/ 9162757 w 10845455"/>
                <a:gd name="connsiteY1157" fmla="*/ 474718 h 474717"/>
                <a:gd name="connsiteX1158" fmla="*/ 9151860 w 10845455"/>
                <a:gd name="connsiteY1158" fmla="*/ 474718 h 474717"/>
                <a:gd name="connsiteX1159" fmla="*/ 9141031 w 10845455"/>
                <a:gd name="connsiteY1159" fmla="*/ 474718 h 474717"/>
                <a:gd name="connsiteX1160" fmla="*/ 9130133 w 10845455"/>
                <a:gd name="connsiteY1160" fmla="*/ 474718 h 474717"/>
                <a:gd name="connsiteX1161" fmla="*/ 9119304 w 10845455"/>
                <a:gd name="connsiteY1161" fmla="*/ 474718 h 474717"/>
                <a:gd name="connsiteX1162" fmla="*/ 9108475 w 10845455"/>
                <a:gd name="connsiteY1162" fmla="*/ 474718 h 474717"/>
                <a:gd name="connsiteX1163" fmla="*/ 9097577 w 10845455"/>
                <a:gd name="connsiteY1163" fmla="*/ 474718 h 474717"/>
                <a:gd name="connsiteX1164" fmla="*/ 9086748 w 10845455"/>
                <a:gd name="connsiteY1164" fmla="*/ 474718 h 474717"/>
                <a:gd name="connsiteX1165" fmla="*/ 9075850 w 10845455"/>
                <a:gd name="connsiteY1165" fmla="*/ 474718 h 474717"/>
                <a:gd name="connsiteX1166" fmla="*/ 9065021 w 10845455"/>
                <a:gd name="connsiteY1166" fmla="*/ 474718 h 474717"/>
                <a:gd name="connsiteX1167" fmla="*/ 9054193 w 10845455"/>
                <a:gd name="connsiteY1167" fmla="*/ 474718 h 474717"/>
                <a:gd name="connsiteX1168" fmla="*/ 9043294 w 10845455"/>
                <a:gd name="connsiteY1168" fmla="*/ 474718 h 474717"/>
                <a:gd name="connsiteX1169" fmla="*/ 9032466 w 10845455"/>
                <a:gd name="connsiteY1169" fmla="*/ 474718 h 474717"/>
                <a:gd name="connsiteX1170" fmla="*/ 9021567 w 10845455"/>
                <a:gd name="connsiteY1170" fmla="*/ 474718 h 474717"/>
                <a:gd name="connsiteX1171" fmla="*/ 9010739 w 10845455"/>
                <a:gd name="connsiteY1171" fmla="*/ 474718 h 474717"/>
                <a:gd name="connsiteX1172" fmla="*/ 8999909 w 10845455"/>
                <a:gd name="connsiteY1172" fmla="*/ 474718 h 474717"/>
                <a:gd name="connsiteX1173" fmla="*/ 8989011 w 10845455"/>
                <a:gd name="connsiteY1173" fmla="*/ 474718 h 474717"/>
                <a:gd name="connsiteX1174" fmla="*/ 8978182 w 10845455"/>
                <a:gd name="connsiteY1174" fmla="*/ 474718 h 474717"/>
                <a:gd name="connsiteX1175" fmla="*/ 8967284 w 10845455"/>
                <a:gd name="connsiteY1175" fmla="*/ 474718 h 474717"/>
                <a:gd name="connsiteX1176" fmla="*/ 8956455 w 10845455"/>
                <a:gd name="connsiteY1176" fmla="*/ 474718 h 474717"/>
                <a:gd name="connsiteX1177" fmla="*/ 8945627 w 10845455"/>
                <a:gd name="connsiteY1177" fmla="*/ 474718 h 474717"/>
                <a:gd name="connsiteX1178" fmla="*/ 8934728 w 10845455"/>
                <a:gd name="connsiteY1178" fmla="*/ 474718 h 474717"/>
                <a:gd name="connsiteX1179" fmla="*/ 8923900 w 10845455"/>
                <a:gd name="connsiteY1179" fmla="*/ 474718 h 474717"/>
                <a:gd name="connsiteX1180" fmla="*/ 8913001 w 10845455"/>
                <a:gd name="connsiteY1180" fmla="*/ 474718 h 474717"/>
                <a:gd name="connsiteX1181" fmla="*/ 8902173 w 10845455"/>
                <a:gd name="connsiteY1181" fmla="*/ 474718 h 474717"/>
                <a:gd name="connsiteX1182" fmla="*/ 8891344 w 10845455"/>
                <a:gd name="connsiteY1182" fmla="*/ 474718 h 474717"/>
                <a:gd name="connsiteX1183" fmla="*/ 8880446 w 10845455"/>
                <a:gd name="connsiteY1183" fmla="*/ 474718 h 474717"/>
                <a:gd name="connsiteX1184" fmla="*/ 8869617 w 10845455"/>
                <a:gd name="connsiteY1184" fmla="*/ 474718 h 474717"/>
                <a:gd name="connsiteX1185" fmla="*/ 8858719 w 10845455"/>
                <a:gd name="connsiteY1185" fmla="*/ 474718 h 474717"/>
                <a:gd name="connsiteX1186" fmla="*/ 8847890 w 10845455"/>
                <a:gd name="connsiteY1186" fmla="*/ 474718 h 474717"/>
                <a:gd name="connsiteX1187" fmla="*/ 8837061 w 10845455"/>
                <a:gd name="connsiteY1187" fmla="*/ 474718 h 474717"/>
                <a:gd name="connsiteX1188" fmla="*/ 8826162 w 10845455"/>
                <a:gd name="connsiteY1188" fmla="*/ 474718 h 474717"/>
                <a:gd name="connsiteX1189" fmla="*/ 8815334 w 10845455"/>
                <a:gd name="connsiteY1189" fmla="*/ 474718 h 474717"/>
                <a:gd name="connsiteX1190" fmla="*/ 8804435 w 10845455"/>
                <a:gd name="connsiteY1190" fmla="*/ 474718 h 474717"/>
                <a:gd name="connsiteX1191" fmla="*/ 8793607 w 10845455"/>
                <a:gd name="connsiteY1191" fmla="*/ 474718 h 474717"/>
                <a:gd name="connsiteX1192" fmla="*/ 8782778 w 10845455"/>
                <a:gd name="connsiteY1192" fmla="*/ 474718 h 474717"/>
                <a:gd name="connsiteX1193" fmla="*/ 8771880 w 10845455"/>
                <a:gd name="connsiteY1193" fmla="*/ 474718 h 474717"/>
                <a:gd name="connsiteX1194" fmla="*/ 8761051 w 10845455"/>
                <a:gd name="connsiteY1194" fmla="*/ 474718 h 474717"/>
                <a:gd name="connsiteX1195" fmla="*/ 8750222 w 10845455"/>
                <a:gd name="connsiteY1195" fmla="*/ 474718 h 474717"/>
                <a:gd name="connsiteX1196" fmla="*/ 8739324 w 10845455"/>
                <a:gd name="connsiteY1196" fmla="*/ 474718 h 474717"/>
                <a:gd name="connsiteX1197" fmla="*/ 8728495 w 10845455"/>
                <a:gd name="connsiteY1197" fmla="*/ 474718 h 474717"/>
                <a:gd name="connsiteX1198" fmla="*/ 8717598 w 10845455"/>
                <a:gd name="connsiteY1198" fmla="*/ 474718 h 474717"/>
                <a:gd name="connsiteX1199" fmla="*/ 8706768 w 10845455"/>
                <a:gd name="connsiteY1199" fmla="*/ 474718 h 474717"/>
                <a:gd name="connsiteX1200" fmla="*/ 8695939 w 10845455"/>
                <a:gd name="connsiteY1200" fmla="*/ 474718 h 474717"/>
                <a:gd name="connsiteX1201" fmla="*/ 8685041 w 10845455"/>
                <a:gd name="connsiteY1201" fmla="*/ 474718 h 474717"/>
                <a:gd name="connsiteX1202" fmla="*/ 8674213 w 10845455"/>
                <a:gd name="connsiteY1202" fmla="*/ 474718 h 474717"/>
                <a:gd name="connsiteX1203" fmla="*/ 8663314 w 10845455"/>
                <a:gd name="connsiteY1203" fmla="*/ 474718 h 474717"/>
                <a:gd name="connsiteX1204" fmla="*/ 8652486 w 10845455"/>
                <a:gd name="connsiteY1204" fmla="*/ 474718 h 474717"/>
                <a:gd name="connsiteX1205" fmla="*/ 8641657 w 10845455"/>
                <a:gd name="connsiteY1205" fmla="*/ 474718 h 474717"/>
                <a:gd name="connsiteX1206" fmla="*/ 8630759 w 10845455"/>
                <a:gd name="connsiteY1206" fmla="*/ 474718 h 474717"/>
                <a:gd name="connsiteX1207" fmla="*/ 8619930 w 10845455"/>
                <a:gd name="connsiteY1207" fmla="*/ 474718 h 474717"/>
                <a:gd name="connsiteX1208" fmla="*/ 8609032 w 10845455"/>
                <a:gd name="connsiteY1208" fmla="*/ 474718 h 474717"/>
                <a:gd name="connsiteX1209" fmla="*/ 8598203 w 10845455"/>
                <a:gd name="connsiteY1209" fmla="*/ 474718 h 474717"/>
                <a:gd name="connsiteX1210" fmla="*/ 8587374 w 10845455"/>
                <a:gd name="connsiteY1210" fmla="*/ 474718 h 474717"/>
                <a:gd name="connsiteX1211" fmla="*/ 8576476 w 10845455"/>
                <a:gd name="connsiteY1211" fmla="*/ 474718 h 474717"/>
                <a:gd name="connsiteX1212" fmla="*/ 8565647 w 10845455"/>
                <a:gd name="connsiteY1212" fmla="*/ 474718 h 474717"/>
                <a:gd name="connsiteX1213" fmla="*/ 8554749 w 10845455"/>
                <a:gd name="connsiteY1213" fmla="*/ 474718 h 474717"/>
                <a:gd name="connsiteX1214" fmla="*/ 8543920 w 10845455"/>
                <a:gd name="connsiteY1214" fmla="*/ 474718 h 474717"/>
                <a:gd name="connsiteX1215" fmla="*/ 8533091 w 10845455"/>
                <a:gd name="connsiteY1215" fmla="*/ 474718 h 474717"/>
                <a:gd name="connsiteX1216" fmla="*/ 8522193 w 10845455"/>
                <a:gd name="connsiteY1216" fmla="*/ 474718 h 474717"/>
                <a:gd name="connsiteX1217" fmla="*/ 8511364 w 10845455"/>
                <a:gd name="connsiteY1217" fmla="*/ 474718 h 474717"/>
                <a:gd name="connsiteX1218" fmla="*/ 8500466 w 10845455"/>
                <a:gd name="connsiteY1218" fmla="*/ 474718 h 474717"/>
                <a:gd name="connsiteX1219" fmla="*/ 8489637 w 10845455"/>
                <a:gd name="connsiteY1219" fmla="*/ 474718 h 474717"/>
                <a:gd name="connsiteX1220" fmla="*/ 8478809 w 10845455"/>
                <a:gd name="connsiteY1220" fmla="*/ 474718 h 474717"/>
                <a:gd name="connsiteX1221" fmla="*/ 8467910 w 10845455"/>
                <a:gd name="connsiteY1221" fmla="*/ 474718 h 474717"/>
                <a:gd name="connsiteX1222" fmla="*/ 8457082 w 10845455"/>
                <a:gd name="connsiteY1222" fmla="*/ 474718 h 474717"/>
                <a:gd name="connsiteX1223" fmla="*/ 8446183 w 10845455"/>
                <a:gd name="connsiteY1223" fmla="*/ 474718 h 474717"/>
                <a:gd name="connsiteX1224" fmla="*/ 8435355 w 10845455"/>
                <a:gd name="connsiteY1224" fmla="*/ 474718 h 474717"/>
                <a:gd name="connsiteX1225" fmla="*/ 8424525 w 10845455"/>
                <a:gd name="connsiteY1225" fmla="*/ 474718 h 474717"/>
                <a:gd name="connsiteX1226" fmla="*/ 8413627 w 10845455"/>
                <a:gd name="connsiteY1226" fmla="*/ 474718 h 474717"/>
                <a:gd name="connsiteX1227" fmla="*/ 8402798 w 10845455"/>
                <a:gd name="connsiteY1227" fmla="*/ 474718 h 474717"/>
                <a:gd name="connsiteX1228" fmla="*/ 8391900 w 10845455"/>
                <a:gd name="connsiteY1228" fmla="*/ 474718 h 474717"/>
                <a:gd name="connsiteX1229" fmla="*/ 8381071 w 10845455"/>
                <a:gd name="connsiteY1229" fmla="*/ 474718 h 474717"/>
                <a:gd name="connsiteX1230" fmla="*/ 8370243 w 10845455"/>
                <a:gd name="connsiteY1230" fmla="*/ 474718 h 474717"/>
                <a:gd name="connsiteX1231" fmla="*/ 8359344 w 10845455"/>
                <a:gd name="connsiteY1231" fmla="*/ 474718 h 474717"/>
                <a:gd name="connsiteX1232" fmla="*/ 8348516 w 10845455"/>
                <a:gd name="connsiteY1232" fmla="*/ 474718 h 474717"/>
                <a:gd name="connsiteX1233" fmla="*/ 8337617 w 10845455"/>
                <a:gd name="connsiteY1233" fmla="*/ 474718 h 474717"/>
                <a:gd name="connsiteX1234" fmla="*/ 8326789 w 10845455"/>
                <a:gd name="connsiteY1234" fmla="*/ 474718 h 474717"/>
                <a:gd name="connsiteX1235" fmla="*/ 8315960 w 10845455"/>
                <a:gd name="connsiteY1235" fmla="*/ 474718 h 474717"/>
                <a:gd name="connsiteX1236" fmla="*/ 8305062 w 10845455"/>
                <a:gd name="connsiteY1236" fmla="*/ 474718 h 474717"/>
                <a:gd name="connsiteX1237" fmla="*/ 8294233 w 10845455"/>
                <a:gd name="connsiteY1237" fmla="*/ 474718 h 474717"/>
                <a:gd name="connsiteX1238" fmla="*/ 8283335 w 10845455"/>
                <a:gd name="connsiteY1238" fmla="*/ 474718 h 474717"/>
                <a:gd name="connsiteX1239" fmla="*/ 8272506 w 10845455"/>
                <a:gd name="connsiteY1239" fmla="*/ 474718 h 474717"/>
                <a:gd name="connsiteX1240" fmla="*/ 8261677 w 10845455"/>
                <a:gd name="connsiteY1240" fmla="*/ 474718 h 474717"/>
                <a:gd name="connsiteX1241" fmla="*/ 8250780 w 10845455"/>
                <a:gd name="connsiteY1241" fmla="*/ 474718 h 474717"/>
                <a:gd name="connsiteX1242" fmla="*/ 8239950 w 10845455"/>
                <a:gd name="connsiteY1242" fmla="*/ 474718 h 474717"/>
                <a:gd name="connsiteX1243" fmla="*/ 8229053 w 10845455"/>
                <a:gd name="connsiteY1243" fmla="*/ 474718 h 474717"/>
                <a:gd name="connsiteX1244" fmla="*/ 8218223 w 10845455"/>
                <a:gd name="connsiteY1244" fmla="*/ 474718 h 474717"/>
                <a:gd name="connsiteX1245" fmla="*/ 8207395 w 10845455"/>
                <a:gd name="connsiteY1245" fmla="*/ 474718 h 474717"/>
                <a:gd name="connsiteX1246" fmla="*/ 8196496 w 10845455"/>
                <a:gd name="connsiteY1246" fmla="*/ 474718 h 474717"/>
                <a:gd name="connsiteX1247" fmla="*/ 8185668 w 10845455"/>
                <a:gd name="connsiteY1247" fmla="*/ 474718 h 474717"/>
                <a:gd name="connsiteX1248" fmla="*/ 8174769 w 10845455"/>
                <a:gd name="connsiteY1248" fmla="*/ 474718 h 474717"/>
                <a:gd name="connsiteX1249" fmla="*/ 8163941 w 10845455"/>
                <a:gd name="connsiteY1249" fmla="*/ 474718 h 474717"/>
                <a:gd name="connsiteX1250" fmla="*/ 8153112 w 10845455"/>
                <a:gd name="connsiteY1250" fmla="*/ 474718 h 474717"/>
                <a:gd name="connsiteX1251" fmla="*/ 8142214 w 10845455"/>
                <a:gd name="connsiteY1251" fmla="*/ 474718 h 474717"/>
                <a:gd name="connsiteX1252" fmla="*/ 8131385 w 10845455"/>
                <a:gd name="connsiteY1252" fmla="*/ 474718 h 474717"/>
                <a:gd name="connsiteX1253" fmla="*/ 8120556 w 10845455"/>
                <a:gd name="connsiteY1253" fmla="*/ 474718 h 474717"/>
                <a:gd name="connsiteX1254" fmla="*/ 8109658 w 10845455"/>
                <a:gd name="connsiteY1254" fmla="*/ 474718 h 474717"/>
                <a:gd name="connsiteX1255" fmla="*/ 8098829 w 10845455"/>
                <a:gd name="connsiteY1255" fmla="*/ 474718 h 474717"/>
                <a:gd name="connsiteX1256" fmla="*/ 8087931 w 10845455"/>
                <a:gd name="connsiteY1256" fmla="*/ 474718 h 474717"/>
                <a:gd name="connsiteX1257" fmla="*/ 8077102 w 10845455"/>
                <a:gd name="connsiteY1257" fmla="*/ 474718 h 474717"/>
                <a:gd name="connsiteX1258" fmla="*/ 8066273 w 10845455"/>
                <a:gd name="connsiteY1258" fmla="*/ 474718 h 474717"/>
                <a:gd name="connsiteX1259" fmla="*/ 8055375 w 10845455"/>
                <a:gd name="connsiteY1259" fmla="*/ 474718 h 474717"/>
                <a:gd name="connsiteX1260" fmla="*/ 8044546 w 10845455"/>
                <a:gd name="connsiteY1260" fmla="*/ 474718 h 474717"/>
                <a:gd name="connsiteX1261" fmla="*/ 8033648 w 10845455"/>
                <a:gd name="connsiteY1261" fmla="*/ 474718 h 474717"/>
                <a:gd name="connsiteX1262" fmla="*/ 8022819 w 10845455"/>
                <a:gd name="connsiteY1262" fmla="*/ 474718 h 474717"/>
                <a:gd name="connsiteX1263" fmla="*/ 8011991 w 10845455"/>
                <a:gd name="connsiteY1263" fmla="*/ 474718 h 474717"/>
                <a:gd name="connsiteX1264" fmla="*/ 8001092 w 10845455"/>
                <a:gd name="connsiteY1264" fmla="*/ 474718 h 474717"/>
                <a:gd name="connsiteX1265" fmla="*/ 7990264 w 10845455"/>
                <a:gd name="connsiteY1265" fmla="*/ 474718 h 474717"/>
                <a:gd name="connsiteX1266" fmla="*/ 7979365 w 10845455"/>
                <a:gd name="connsiteY1266" fmla="*/ 474718 h 474717"/>
                <a:gd name="connsiteX1267" fmla="*/ 7968536 w 10845455"/>
                <a:gd name="connsiteY1267" fmla="*/ 474718 h 474717"/>
                <a:gd name="connsiteX1268" fmla="*/ 7957707 w 10845455"/>
                <a:gd name="connsiteY1268" fmla="*/ 474718 h 474717"/>
                <a:gd name="connsiteX1269" fmla="*/ 7946809 w 10845455"/>
                <a:gd name="connsiteY1269" fmla="*/ 474718 h 474717"/>
                <a:gd name="connsiteX1270" fmla="*/ 7935980 w 10845455"/>
                <a:gd name="connsiteY1270" fmla="*/ 474718 h 474717"/>
                <a:gd name="connsiteX1271" fmla="*/ 7925082 w 10845455"/>
                <a:gd name="connsiteY1271" fmla="*/ 474718 h 474717"/>
                <a:gd name="connsiteX1272" fmla="*/ 7914253 w 10845455"/>
                <a:gd name="connsiteY1272" fmla="*/ 474718 h 474717"/>
                <a:gd name="connsiteX1273" fmla="*/ 7903425 w 10845455"/>
                <a:gd name="connsiteY1273" fmla="*/ 474718 h 474717"/>
                <a:gd name="connsiteX1274" fmla="*/ 7892526 w 10845455"/>
                <a:gd name="connsiteY1274" fmla="*/ 474718 h 474717"/>
                <a:gd name="connsiteX1275" fmla="*/ 7881698 w 10845455"/>
                <a:gd name="connsiteY1275" fmla="*/ 474718 h 474717"/>
                <a:gd name="connsiteX1276" fmla="*/ 7870799 w 10845455"/>
                <a:gd name="connsiteY1276" fmla="*/ 474718 h 474717"/>
                <a:gd name="connsiteX1277" fmla="*/ 7859971 w 10845455"/>
                <a:gd name="connsiteY1277" fmla="*/ 474718 h 474717"/>
                <a:gd name="connsiteX1278" fmla="*/ 7849142 w 10845455"/>
                <a:gd name="connsiteY1278" fmla="*/ 474718 h 474717"/>
                <a:gd name="connsiteX1279" fmla="*/ 7838244 w 10845455"/>
                <a:gd name="connsiteY1279" fmla="*/ 474718 h 474717"/>
                <a:gd name="connsiteX1280" fmla="*/ 7827415 w 10845455"/>
                <a:gd name="connsiteY1280" fmla="*/ 474718 h 474717"/>
                <a:gd name="connsiteX1281" fmla="*/ 7816517 w 10845455"/>
                <a:gd name="connsiteY1281" fmla="*/ 474718 h 474717"/>
                <a:gd name="connsiteX1282" fmla="*/ 7805687 w 10845455"/>
                <a:gd name="connsiteY1282" fmla="*/ 474718 h 474717"/>
                <a:gd name="connsiteX1283" fmla="*/ 7794859 w 10845455"/>
                <a:gd name="connsiteY1283" fmla="*/ 474718 h 474717"/>
                <a:gd name="connsiteX1284" fmla="*/ 7783961 w 10845455"/>
                <a:gd name="connsiteY1284" fmla="*/ 474718 h 474717"/>
                <a:gd name="connsiteX1285" fmla="*/ 7773132 w 10845455"/>
                <a:gd name="connsiteY1285" fmla="*/ 474718 h 474717"/>
                <a:gd name="connsiteX1286" fmla="*/ 7762234 w 10845455"/>
                <a:gd name="connsiteY1286" fmla="*/ 474718 h 474717"/>
                <a:gd name="connsiteX1287" fmla="*/ 7751405 w 10845455"/>
                <a:gd name="connsiteY1287" fmla="*/ 474718 h 474717"/>
                <a:gd name="connsiteX1288" fmla="*/ 7740577 w 10845455"/>
                <a:gd name="connsiteY1288" fmla="*/ 474718 h 474717"/>
                <a:gd name="connsiteX1289" fmla="*/ 7729678 w 10845455"/>
                <a:gd name="connsiteY1289" fmla="*/ 474718 h 474717"/>
                <a:gd name="connsiteX1290" fmla="*/ 7718850 w 10845455"/>
                <a:gd name="connsiteY1290" fmla="*/ 474718 h 474717"/>
                <a:gd name="connsiteX1291" fmla="*/ 7707951 w 10845455"/>
                <a:gd name="connsiteY1291" fmla="*/ 474718 h 474717"/>
                <a:gd name="connsiteX1292" fmla="*/ 7697123 w 10845455"/>
                <a:gd name="connsiteY1292" fmla="*/ 474718 h 474717"/>
                <a:gd name="connsiteX1293" fmla="*/ 7686293 w 10845455"/>
                <a:gd name="connsiteY1293" fmla="*/ 474718 h 474717"/>
                <a:gd name="connsiteX1294" fmla="*/ 7675396 w 10845455"/>
                <a:gd name="connsiteY1294" fmla="*/ 474718 h 474717"/>
                <a:gd name="connsiteX1295" fmla="*/ 7664566 w 10845455"/>
                <a:gd name="connsiteY1295" fmla="*/ 474718 h 474717"/>
                <a:gd name="connsiteX1296" fmla="*/ 7653669 w 10845455"/>
                <a:gd name="connsiteY1296" fmla="*/ 474718 h 474717"/>
                <a:gd name="connsiteX1297" fmla="*/ 7642839 w 10845455"/>
                <a:gd name="connsiteY1297" fmla="*/ 474718 h 474717"/>
                <a:gd name="connsiteX1298" fmla="*/ 7632011 w 10845455"/>
                <a:gd name="connsiteY1298" fmla="*/ 474718 h 474717"/>
                <a:gd name="connsiteX1299" fmla="*/ 7621112 w 10845455"/>
                <a:gd name="connsiteY1299" fmla="*/ 474718 h 474717"/>
                <a:gd name="connsiteX1300" fmla="*/ 7610284 w 10845455"/>
                <a:gd name="connsiteY1300" fmla="*/ 474718 h 474717"/>
                <a:gd name="connsiteX1301" fmla="*/ 7599385 w 10845455"/>
                <a:gd name="connsiteY1301" fmla="*/ 474718 h 474717"/>
                <a:gd name="connsiteX1302" fmla="*/ 7588557 w 10845455"/>
                <a:gd name="connsiteY1302" fmla="*/ 474718 h 474717"/>
                <a:gd name="connsiteX1303" fmla="*/ 7577728 w 10845455"/>
                <a:gd name="connsiteY1303" fmla="*/ 474718 h 474717"/>
                <a:gd name="connsiteX1304" fmla="*/ 7566830 w 10845455"/>
                <a:gd name="connsiteY1304" fmla="*/ 474718 h 474717"/>
                <a:gd name="connsiteX1305" fmla="*/ 7556001 w 10845455"/>
                <a:gd name="connsiteY1305" fmla="*/ 474718 h 474717"/>
                <a:gd name="connsiteX1306" fmla="*/ 7545103 w 10845455"/>
                <a:gd name="connsiteY1306" fmla="*/ 474718 h 474717"/>
                <a:gd name="connsiteX1307" fmla="*/ 7534274 w 10845455"/>
                <a:gd name="connsiteY1307" fmla="*/ 474718 h 474717"/>
                <a:gd name="connsiteX1308" fmla="*/ 7523445 w 10845455"/>
                <a:gd name="connsiteY1308" fmla="*/ 474718 h 474717"/>
                <a:gd name="connsiteX1309" fmla="*/ 7512547 w 10845455"/>
                <a:gd name="connsiteY1309" fmla="*/ 474718 h 474717"/>
                <a:gd name="connsiteX1310" fmla="*/ 7501718 w 10845455"/>
                <a:gd name="connsiteY1310" fmla="*/ 474718 h 474717"/>
                <a:gd name="connsiteX1311" fmla="*/ 7490889 w 10845455"/>
                <a:gd name="connsiteY1311" fmla="*/ 474718 h 474717"/>
                <a:gd name="connsiteX1312" fmla="*/ 7479991 w 10845455"/>
                <a:gd name="connsiteY1312" fmla="*/ 474718 h 474717"/>
                <a:gd name="connsiteX1313" fmla="*/ 7469162 w 10845455"/>
                <a:gd name="connsiteY1313" fmla="*/ 474718 h 474717"/>
                <a:gd name="connsiteX1314" fmla="*/ 7458264 w 10845455"/>
                <a:gd name="connsiteY1314" fmla="*/ 474718 h 474717"/>
                <a:gd name="connsiteX1315" fmla="*/ 7447435 w 10845455"/>
                <a:gd name="connsiteY1315" fmla="*/ 474718 h 474717"/>
                <a:gd name="connsiteX1316" fmla="*/ 7436607 w 10845455"/>
                <a:gd name="connsiteY1316" fmla="*/ 474718 h 474717"/>
                <a:gd name="connsiteX1317" fmla="*/ 7425708 w 10845455"/>
                <a:gd name="connsiteY1317" fmla="*/ 474718 h 474717"/>
                <a:gd name="connsiteX1318" fmla="*/ 7414880 w 10845455"/>
                <a:gd name="connsiteY1318" fmla="*/ 474718 h 474717"/>
                <a:gd name="connsiteX1319" fmla="*/ 7403981 w 10845455"/>
                <a:gd name="connsiteY1319" fmla="*/ 474718 h 474717"/>
                <a:gd name="connsiteX1320" fmla="*/ 7393152 w 10845455"/>
                <a:gd name="connsiteY1320" fmla="*/ 474718 h 474717"/>
                <a:gd name="connsiteX1321" fmla="*/ 7382323 w 10845455"/>
                <a:gd name="connsiteY1321" fmla="*/ 474718 h 474717"/>
                <a:gd name="connsiteX1322" fmla="*/ 7371425 w 10845455"/>
                <a:gd name="connsiteY1322" fmla="*/ 474718 h 474717"/>
                <a:gd name="connsiteX1323" fmla="*/ 7360596 w 10845455"/>
                <a:gd name="connsiteY1323" fmla="*/ 474718 h 474717"/>
                <a:gd name="connsiteX1324" fmla="*/ 7349698 w 10845455"/>
                <a:gd name="connsiteY1324" fmla="*/ 474718 h 474717"/>
                <a:gd name="connsiteX1325" fmla="*/ 7338869 w 10845455"/>
                <a:gd name="connsiteY1325" fmla="*/ 474718 h 474717"/>
                <a:gd name="connsiteX1326" fmla="*/ 7328041 w 10845455"/>
                <a:gd name="connsiteY1326" fmla="*/ 474718 h 474717"/>
                <a:gd name="connsiteX1327" fmla="*/ 7317143 w 10845455"/>
                <a:gd name="connsiteY1327" fmla="*/ 474718 h 474717"/>
                <a:gd name="connsiteX1328" fmla="*/ 7306314 w 10845455"/>
                <a:gd name="connsiteY1328" fmla="*/ 474718 h 474717"/>
                <a:gd name="connsiteX1329" fmla="*/ 7295416 w 10845455"/>
                <a:gd name="connsiteY1329" fmla="*/ 474718 h 474717"/>
                <a:gd name="connsiteX1330" fmla="*/ 7284587 w 10845455"/>
                <a:gd name="connsiteY1330" fmla="*/ 474718 h 474717"/>
                <a:gd name="connsiteX1331" fmla="*/ 7273758 w 10845455"/>
                <a:gd name="connsiteY1331" fmla="*/ 474718 h 474717"/>
                <a:gd name="connsiteX1332" fmla="*/ 7262860 w 10845455"/>
                <a:gd name="connsiteY1332" fmla="*/ 474718 h 474717"/>
                <a:gd name="connsiteX1333" fmla="*/ 7252031 w 10845455"/>
                <a:gd name="connsiteY1333" fmla="*/ 474718 h 474717"/>
                <a:gd name="connsiteX1334" fmla="*/ 7241133 w 10845455"/>
                <a:gd name="connsiteY1334" fmla="*/ 474718 h 474717"/>
                <a:gd name="connsiteX1335" fmla="*/ 7230304 w 10845455"/>
                <a:gd name="connsiteY1335" fmla="*/ 474718 h 474717"/>
                <a:gd name="connsiteX1336" fmla="*/ 7219475 w 10845455"/>
                <a:gd name="connsiteY1336" fmla="*/ 474718 h 474717"/>
                <a:gd name="connsiteX1337" fmla="*/ 7208577 w 10845455"/>
                <a:gd name="connsiteY1337" fmla="*/ 474718 h 474717"/>
                <a:gd name="connsiteX1338" fmla="*/ 7197748 w 10845455"/>
                <a:gd name="connsiteY1338" fmla="*/ 474718 h 474717"/>
                <a:gd name="connsiteX1339" fmla="*/ 7186850 w 10845455"/>
                <a:gd name="connsiteY1339" fmla="*/ 474718 h 474717"/>
                <a:gd name="connsiteX1340" fmla="*/ 7176021 w 10845455"/>
                <a:gd name="connsiteY1340" fmla="*/ 474718 h 474717"/>
                <a:gd name="connsiteX1341" fmla="*/ 7165193 w 10845455"/>
                <a:gd name="connsiteY1341" fmla="*/ 474718 h 474717"/>
                <a:gd name="connsiteX1342" fmla="*/ 7154294 w 10845455"/>
                <a:gd name="connsiteY1342" fmla="*/ 474718 h 474717"/>
                <a:gd name="connsiteX1343" fmla="*/ 7143466 w 10845455"/>
                <a:gd name="connsiteY1343" fmla="*/ 474718 h 474717"/>
                <a:gd name="connsiteX1344" fmla="*/ 7132567 w 10845455"/>
                <a:gd name="connsiteY1344" fmla="*/ 474718 h 474717"/>
                <a:gd name="connsiteX1345" fmla="*/ 7121739 w 10845455"/>
                <a:gd name="connsiteY1345" fmla="*/ 474718 h 474717"/>
                <a:gd name="connsiteX1346" fmla="*/ 7110909 w 10845455"/>
                <a:gd name="connsiteY1346" fmla="*/ 474718 h 474717"/>
                <a:gd name="connsiteX1347" fmla="*/ 7100012 w 10845455"/>
                <a:gd name="connsiteY1347" fmla="*/ 474718 h 474717"/>
                <a:gd name="connsiteX1348" fmla="*/ 7089182 w 10845455"/>
                <a:gd name="connsiteY1348" fmla="*/ 474718 h 474717"/>
                <a:gd name="connsiteX1349" fmla="*/ 7078285 w 10845455"/>
                <a:gd name="connsiteY1349" fmla="*/ 474718 h 474717"/>
                <a:gd name="connsiteX1350" fmla="*/ 7067455 w 10845455"/>
                <a:gd name="connsiteY1350" fmla="*/ 474718 h 474717"/>
                <a:gd name="connsiteX1351" fmla="*/ 7056627 w 10845455"/>
                <a:gd name="connsiteY1351" fmla="*/ 474718 h 474717"/>
                <a:gd name="connsiteX1352" fmla="*/ 7045729 w 10845455"/>
                <a:gd name="connsiteY1352" fmla="*/ 474718 h 474717"/>
                <a:gd name="connsiteX1353" fmla="*/ 7034900 w 10845455"/>
                <a:gd name="connsiteY1353" fmla="*/ 474718 h 474717"/>
                <a:gd name="connsiteX1354" fmla="*/ 7024002 w 10845455"/>
                <a:gd name="connsiteY1354" fmla="*/ 474718 h 474717"/>
                <a:gd name="connsiteX1355" fmla="*/ 7013173 w 10845455"/>
                <a:gd name="connsiteY1355" fmla="*/ 474718 h 474717"/>
                <a:gd name="connsiteX1356" fmla="*/ 7002344 w 10845455"/>
                <a:gd name="connsiteY1356" fmla="*/ 474718 h 474717"/>
                <a:gd name="connsiteX1357" fmla="*/ 6991446 w 10845455"/>
                <a:gd name="connsiteY1357" fmla="*/ 474718 h 474717"/>
                <a:gd name="connsiteX1358" fmla="*/ 6980617 w 10845455"/>
                <a:gd name="connsiteY1358" fmla="*/ 474718 h 474717"/>
                <a:gd name="connsiteX1359" fmla="*/ 6969719 w 10845455"/>
                <a:gd name="connsiteY1359" fmla="*/ 474718 h 474717"/>
                <a:gd name="connsiteX1360" fmla="*/ 6958890 w 10845455"/>
                <a:gd name="connsiteY1360" fmla="*/ 474718 h 474717"/>
                <a:gd name="connsiteX1361" fmla="*/ 6948061 w 10845455"/>
                <a:gd name="connsiteY1361" fmla="*/ 474718 h 474717"/>
                <a:gd name="connsiteX1362" fmla="*/ 6937163 w 10845455"/>
                <a:gd name="connsiteY1362" fmla="*/ 474718 h 474717"/>
                <a:gd name="connsiteX1363" fmla="*/ 6926334 w 10845455"/>
                <a:gd name="connsiteY1363" fmla="*/ 474718 h 474717"/>
                <a:gd name="connsiteX1364" fmla="*/ 6915505 w 10845455"/>
                <a:gd name="connsiteY1364" fmla="*/ 474718 h 474717"/>
                <a:gd name="connsiteX1365" fmla="*/ 6904607 w 10845455"/>
                <a:gd name="connsiteY1365" fmla="*/ 474718 h 474717"/>
                <a:gd name="connsiteX1366" fmla="*/ 6893778 w 10845455"/>
                <a:gd name="connsiteY1366" fmla="*/ 474718 h 474717"/>
                <a:gd name="connsiteX1367" fmla="*/ 6882901 w 10845455"/>
                <a:gd name="connsiteY1367" fmla="*/ 474718 h 474717"/>
                <a:gd name="connsiteX1368" fmla="*/ 6872045 w 10845455"/>
                <a:gd name="connsiteY1368" fmla="*/ 474718 h 474717"/>
                <a:gd name="connsiteX1369" fmla="*/ 6861188 w 10845455"/>
                <a:gd name="connsiteY1369" fmla="*/ 474718 h 474717"/>
                <a:gd name="connsiteX1370" fmla="*/ 6850331 w 10845455"/>
                <a:gd name="connsiteY1370" fmla="*/ 474718 h 474717"/>
                <a:gd name="connsiteX1371" fmla="*/ 6839475 w 10845455"/>
                <a:gd name="connsiteY1371" fmla="*/ 474718 h 474717"/>
                <a:gd name="connsiteX1372" fmla="*/ 6828618 w 10845455"/>
                <a:gd name="connsiteY1372" fmla="*/ 474718 h 474717"/>
                <a:gd name="connsiteX1373" fmla="*/ 6817762 w 10845455"/>
                <a:gd name="connsiteY1373" fmla="*/ 474718 h 474717"/>
                <a:gd name="connsiteX1374" fmla="*/ 6806905 w 10845455"/>
                <a:gd name="connsiteY1374" fmla="*/ 474718 h 474717"/>
                <a:gd name="connsiteX1375" fmla="*/ 6796049 w 10845455"/>
                <a:gd name="connsiteY1375" fmla="*/ 474718 h 474717"/>
                <a:gd name="connsiteX1376" fmla="*/ 6785192 w 10845455"/>
                <a:gd name="connsiteY1376" fmla="*/ 474718 h 474717"/>
                <a:gd name="connsiteX1377" fmla="*/ 6774342 w 10845455"/>
                <a:gd name="connsiteY1377" fmla="*/ 474718 h 474717"/>
                <a:gd name="connsiteX1378" fmla="*/ 6763486 w 10845455"/>
                <a:gd name="connsiteY1378" fmla="*/ 474718 h 474717"/>
                <a:gd name="connsiteX1379" fmla="*/ 6752629 w 10845455"/>
                <a:gd name="connsiteY1379" fmla="*/ 474718 h 474717"/>
                <a:gd name="connsiteX1380" fmla="*/ 6741773 w 10845455"/>
                <a:gd name="connsiteY1380" fmla="*/ 474718 h 474717"/>
                <a:gd name="connsiteX1381" fmla="*/ 6730916 w 10845455"/>
                <a:gd name="connsiteY1381" fmla="*/ 474718 h 474717"/>
                <a:gd name="connsiteX1382" fmla="*/ 6720059 w 10845455"/>
                <a:gd name="connsiteY1382" fmla="*/ 474718 h 474717"/>
                <a:gd name="connsiteX1383" fmla="*/ 6709203 w 10845455"/>
                <a:gd name="connsiteY1383" fmla="*/ 474718 h 474717"/>
                <a:gd name="connsiteX1384" fmla="*/ 6698346 w 10845455"/>
                <a:gd name="connsiteY1384" fmla="*/ 474718 h 474717"/>
                <a:gd name="connsiteX1385" fmla="*/ 6687490 w 10845455"/>
                <a:gd name="connsiteY1385" fmla="*/ 474718 h 474717"/>
                <a:gd name="connsiteX1386" fmla="*/ 6676633 w 10845455"/>
                <a:gd name="connsiteY1386" fmla="*/ 474718 h 474717"/>
                <a:gd name="connsiteX1387" fmla="*/ 6665777 w 10845455"/>
                <a:gd name="connsiteY1387" fmla="*/ 474718 h 474717"/>
                <a:gd name="connsiteX1388" fmla="*/ 6654920 w 10845455"/>
                <a:gd name="connsiteY1388" fmla="*/ 474718 h 474717"/>
                <a:gd name="connsiteX1389" fmla="*/ 6644064 w 10845455"/>
                <a:gd name="connsiteY1389" fmla="*/ 474718 h 474717"/>
                <a:gd name="connsiteX1390" fmla="*/ 6633207 w 10845455"/>
                <a:gd name="connsiteY1390" fmla="*/ 474718 h 474717"/>
                <a:gd name="connsiteX1391" fmla="*/ 6622351 w 10845455"/>
                <a:gd name="connsiteY1391" fmla="*/ 474718 h 474717"/>
                <a:gd name="connsiteX1392" fmla="*/ 6611494 w 10845455"/>
                <a:gd name="connsiteY1392" fmla="*/ 474718 h 474717"/>
                <a:gd name="connsiteX1393" fmla="*/ 6600637 w 10845455"/>
                <a:gd name="connsiteY1393" fmla="*/ 474718 h 474717"/>
                <a:gd name="connsiteX1394" fmla="*/ 6589781 w 10845455"/>
                <a:gd name="connsiteY1394" fmla="*/ 474718 h 474717"/>
                <a:gd name="connsiteX1395" fmla="*/ 6578924 w 10845455"/>
                <a:gd name="connsiteY1395" fmla="*/ 474718 h 474717"/>
                <a:gd name="connsiteX1396" fmla="*/ 6568068 w 10845455"/>
                <a:gd name="connsiteY1396" fmla="*/ 474718 h 474717"/>
                <a:gd name="connsiteX1397" fmla="*/ 6557211 w 10845455"/>
                <a:gd name="connsiteY1397" fmla="*/ 474718 h 474717"/>
                <a:gd name="connsiteX1398" fmla="*/ 6546355 w 10845455"/>
                <a:gd name="connsiteY1398" fmla="*/ 474718 h 474717"/>
                <a:gd name="connsiteX1399" fmla="*/ 6535498 w 10845455"/>
                <a:gd name="connsiteY1399" fmla="*/ 474718 h 474717"/>
                <a:gd name="connsiteX1400" fmla="*/ 6524642 w 10845455"/>
                <a:gd name="connsiteY1400" fmla="*/ 474718 h 474717"/>
                <a:gd name="connsiteX1401" fmla="*/ 6513785 w 10845455"/>
                <a:gd name="connsiteY1401" fmla="*/ 474718 h 474717"/>
                <a:gd name="connsiteX1402" fmla="*/ 6502928 w 10845455"/>
                <a:gd name="connsiteY1402" fmla="*/ 474718 h 474717"/>
                <a:gd name="connsiteX1403" fmla="*/ 6492072 w 10845455"/>
                <a:gd name="connsiteY1403" fmla="*/ 474718 h 474717"/>
                <a:gd name="connsiteX1404" fmla="*/ 6481215 w 10845455"/>
                <a:gd name="connsiteY1404" fmla="*/ 474718 h 474717"/>
                <a:gd name="connsiteX1405" fmla="*/ 6470365 w 10845455"/>
                <a:gd name="connsiteY1405" fmla="*/ 474718 h 474717"/>
                <a:gd name="connsiteX1406" fmla="*/ 6459509 w 10845455"/>
                <a:gd name="connsiteY1406" fmla="*/ 474718 h 474717"/>
                <a:gd name="connsiteX1407" fmla="*/ 6448652 w 10845455"/>
                <a:gd name="connsiteY1407" fmla="*/ 474718 h 474717"/>
                <a:gd name="connsiteX1408" fmla="*/ 6437796 w 10845455"/>
                <a:gd name="connsiteY1408" fmla="*/ 474718 h 474717"/>
                <a:gd name="connsiteX1409" fmla="*/ 6426939 w 10845455"/>
                <a:gd name="connsiteY1409" fmla="*/ 474718 h 474717"/>
                <a:gd name="connsiteX1410" fmla="*/ 6416083 w 10845455"/>
                <a:gd name="connsiteY1410" fmla="*/ 474718 h 474717"/>
                <a:gd name="connsiteX1411" fmla="*/ 6405226 w 10845455"/>
                <a:gd name="connsiteY1411" fmla="*/ 474718 h 474717"/>
                <a:gd name="connsiteX1412" fmla="*/ 6394370 w 10845455"/>
                <a:gd name="connsiteY1412" fmla="*/ 474718 h 474717"/>
                <a:gd name="connsiteX1413" fmla="*/ 6383513 w 10845455"/>
                <a:gd name="connsiteY1413" fmla="*/ 474718 h 474717"/>
                <a:gd name="connsiteX1414" fmla="*/ 6372656 w 10845455"/>
                <a:gd name="connsiteY1414" fmla="*/ 474718 h 474717"/>
                <a:gd name="connsiteX1415" fmla="*/ 6361800 w 10845455"/>
                <a:gd name="connsiteY1415" fmla="*/ 474718 h 474717"/>
                <a:gd name="connsiteX1416" fmla="*/ 6350943 w 10845455"/>
                <a:gd name="connsiteY1416" fmla="*/ 474718 h 474717"/>
                <a:gd name="connsiteX1417" fmla="*/ 6340087 w 10845455"/>
                <a:gd name="connsiteY1417" fmla="*/ 474718 h 474717"/>
                <a:gd name="connsiteX1418" fmla="*/ 6329230 w 10845455"/>
                <a:gd name="connsiteY1418" fmla="*/ 474718 h 474717"/>
                <a:gd name="connsiteX1419" fmla="*/ 6318374 w 10845455"/>
                <a:gd name="connsiteY1419" fmla="*/ 474718 h 474717"/>
                <a:gd name="connsiteX1420" fmla="*/ 6307517 w 10845455"/>
                <a:gd name="connsiteY1420" fmla="*/ 474718 h 474717"/>
                <a:gd name="connsiteX1421" fmla="*/ 6296661 w 10845455"/>
                <a:gd name="connsiteY1421" fmla="*/ 474718 h 474717"/>
                <a:gd name="connsiteX1422" fmla="*/ 6285804 w 10845455"/>
                <a:gd name="connsiteY1422" fmla="*/ 474718 h 474717"/>
                <a:gd name="connsiteX1423" fmla="*/ 6274947 w 10845455"/>
                <a:gd name="connsiteY1423" fmla="*/ 474718 h 474717"/>
                <a:gd name="connsiteX1424" fmla="*/ 6264091 w 10845455"/>
                <a:gd name="connsiteY1424" fmla="*/ 474718 h 474717"/>
                <a:gd name="connsiteX1425" fmla="*/ 6253234 w 10845455"/>
                <a:gd name="connsiteY1425" fmla="*/ 474718 h 474717"/>
                <a:gd name="connsiteX1426" fmla="*/ 6242378 w 10845455"/>
                <a:gd name="connsiteY1426" fmla="*/ 474718 h 474717"/>
                <a:gd name="connsiteX1427" fmla="*/ 6231521 w 10845455"/>
                <a:gd name="connsiteY1427" fmla="*/ 474718 h 474717"/>
                <a:gd name="connsiteX1428" fmla="*/ 6220665 w 10845455"/>
                <a:gd name="connsiteY1428" fmla="*/ 474718 h 474717"/>
                <a:gd name="connsiteX1429" fmla="*/ 6209808 w 10845455"/>
                <a:gd name="connsiteY1429" fmla="*/ 474718 h 474717"/>
                <a:gd name="connsiteX1430" fmla="*/ 6198952 w 10845455"/>
                <a:gd name="connsiteY1430" fmla="*/ 474718 h 474717"/>
                <a:gd name="connsiteX1431" fmla="*/ 6188095 w 10845455"/>
                <a:gd name="connsiteY1431" fmla="*/ 474718 h 474717"/>
                <a:gd name="connsiteX1432" fmla="*/ 6177245 w 10845455"/>
                <a:gd name="connsiteY1432" fmla="*/ 474718 h 474717"/>
                <a:gd name="connsiteX1433" fmla="*/ 6166389 w 10845455"/>
                <a:gd name="connsiteY1433" fmla="*/ 474718 h 474717"/>
                <a:gd name="connsiteX1434" fmla="*/ 6155532 w 10845455"/>
                <a:gd name="connsiteY1434" fmla="*/ 474718 h 474717"/>
                <a:gd name="connsiteX1435" fmla="*/ 6144675 w 10845455"/>
                <a:gd name="connsiteY1435" fmla="*/ 474718 h 474717"/>
                <a:gd name="connsiteX1436" fmla="*/ 6133819 w 10845455"/>
                <a:gd name="connsiteY1436" fmla="*/ 474718 h 474717"/>
                <a:gd name="connsiteX1437" fmla="*/ 6122962 w 10845455"/>
                <a:gd name="connsiteY1437" fmla="*/ 474718 h 474717"/>
                <a:gd name="connsiteX1438" fmla="*/ 6112106 w 10845455"/>
                <a:gd name="connsiteY1438" fmla="*/ 474718 h 474717"/>
                <a:gd name="connsiteX1439" fmla="*/ 6101249 w 10845455"/>
                <a:gd name="connsiteY1439" fmla="*/ 474718 h 474717"/>
                <a:gd name="connsiteX1440" fmla="*/ 6090393 w 10845455"/>
                <a:gd name="connsiteY1440" fmla="*/ 474718 h 474717"/>
                <a:gd name="connsiteX1441" fmla="*/ 6079536 w 10845455"/>
                <a:gd name="connsiteY1441" fmla="*/ 474718 h 474717"/>
                <a:gd name="connsiteX1442" fmla="*/ 6068680 w 10845455"/>
                <a:gd name="connsiteY1442" fmla="*/ 474718 h 474717"/>
                <a:gd name="connsiteX1443" fmla="*/ 6057823 w 10845455"/>
                <a:gd name="connsiteY1443" fmla="*/ 474718 h 474717"/>
                <a:gd name="connsiteX1444" fmla="*/ 6046966 w 10845455"/>
                <a:gd name="connsiteY1444" fmla="*/ 474718 h 474717"/>
                <a:gd name="connsiteX1445" fmla="*/ 6036110 w 10845455"/>
                <a:gd name="connsiteY1445" fmla="*/ 474718 h 474717"/>
                <a:gd name="connsiteX1446" fmla="*/ 6025253 w 10845455"/>
                <a:gd name="connsiteY1446" fmla="*/ 474718 h 474717"/>
                <a:gd name="connsiteX1447" fmla="*/ 6014397 w 10845455"/>
                <a:gd name="connsiteY1447" fmla="*/ 474718 h 474717"/>
                <a:gd name="connsiteX1448" fmla="*/ 6003540 w 10845455"/>
                <a:gd name="connsiteY1448" fmla="*/ 474718 h 474717"/>
                <a:gd name="connsiteX1449" fmla="*/ 5992684 w 10845455"/>
                <a:gd name="connsiteY1449" fmla="*/ 474718 h 474717"/>
                <a:gd name="connsiteX1450" fmla="*/ 5981827 w 10845455"/>
                <a:gd name="connsiteY1450" fmla="*/ 474718 h 474717"/>
                <a:gd name="connsiteX1451" fmla="*/ 5970971 w 10845455"/>
                <a:gd name="connsiteY1451" fmla="*/ 474718 h 474717"/>
                <a:gd name="connsiteX1452" fmla="*/ 5960114 w 10845455"/>
                <a:gd name="connsiteY1452" fmla="*/ 474718 h 474717"/>
                <a:gd name="connsiteX1453" fmla="*/ 5949258 w 10845455"/>
                <a:gd name="connsiteY1453" fmla="*/ 474718 h 474717"/>
                <a:gd name="connsiteX1454" fmla="*/ 5938401 w 10845455"/>
                <a:gd name="connsiteY1454" fmla="*/ 474718 h 474717"/>
                <a:gd name="connsiteX1455" fmla="*/ 5927544 w 10845455"/>
                <a:gd name="connsiteY1455" fmla="*/ 474718 h 474717"/>
                <a:gd name="connsiteX1456" fmla="*/ 5916688 w 10845455"/>
                <a:gd name="connsiteY1456" fmla="*/ 474718 h 474717"/>
                <a:gd name="connsiteX1457" fmla="*/ 5905831 w 10845455"/>
                <a:gd name="connsiteY1457" fmla="*/ 474718 h 474717"/>
                <a:gd name="connsiteX1458" fmla="*/ 5894975 w 10845455"/>
                <a:gd name="connsiteY1458" fmla="*/ 474718 h 474717"/>
                <a:gd name="connsiteX1459" fmla="*/ 5884118 w 10845455"/>
                <a:gd name="connsiteY1459" fmla="*/ 474718 h 474717"/>
                <a:gd name="connsiteX1460" fmla="*/ 5873268 w 10845455"/>
                <a:gd name="connsiteY1460" fmla="*/ 474718 h 474717"/>
                <a:gd name="connsiteX1461" fmla="*/ 5862412 w 10845455"/>
                <a:gd name="connsiteY1461" fmla="*/ 474718 h 474717"/>
                <a:gd name="connsiteX1462" fmla="*/ 5851555 w 10845455"/>
                <a:gd name="connsiteY1462" fmla="*/ 474718 h 474717"/>
                <a:gd name="connsiteX1463" fmla="*/ 5840699 w 10845455"/>
                <a:gd name="connsiteY1463" fmla="*/ 474718 h 474717"/>
                <a:gd name="connsiteX1464" fmla="*/ 5829842 w 10845455"/>
                <a:gd name="connsiteY1464" fmla="*/ 474718 h 474717"/>
                <a:gd name="connsiteX1465" fmla="*/ 5818986 w 10845455"/>
                <a:gd name="connsiteY1465" fmla="*/ 474718 h 474717"/>
                <a:gd name="connsiteX1466" fmla="*/ 5808129 w 10845455"/>
                <a:gd name="connsiteY1466" fmla="*/ 474718 h 474717"/>
                <a:gd name="connsiteX1467" fmla="*/ 5797272 w 10845455"/>
                <a:gd name="connsiteY1467" fmla="*/ 474718 h 474717"/>
                <a:gd name="connsiteX1468" fmla="*/ 5786416 w 10845455"/>
                <a:gd name="connsiteY1468" fmla="*/ 474718 h 474717"/>
                <a:gd name="connsiteX1469" fmla="*/ 5775559 w 10845455"/>
                <a:gd name="connsiteY1469" fmla="*/ 474718 h 474717"/>
                <a:gd name="connsiteX1470" fmla="*/ 5764703 w 10845455"/>
                <a:gd name="connsiteY1470" fmla="*/ 474718 h 474717"/>
                <a:gd name="connsiteX1471" fmla="*/ 5753846 w 10845455"/>
                <a:gd name="connsiteY1471" fmla="*/ 474718 h 474717"/>
                <a:gd name="connsiteX1472" fmla="*/ 5742990 w 10845455"/>
                <a:gd name="connsiteY1472" fmla="*/ 474718 h 474717"/>
                <a:gd name="connsiteX1473" fmla="*/ 5732133 w 10845455"/>
                <a:gd name="connsiteY1473" fmla="*/ 474718 h 474717"/>
                <a:gd name="connsiteX1474" fmla="*/ 5721277 w 10845455"/>
                <a:gd name="connsiteY1474" fmla="*/ 474718 h 474717"/>
                <a:gd name="connsiteX1475" fmla="*/ 5710420 w 10845455"/>
                <a:gd name="connsiteY1475" fmla="*/ 474718 h 474717"/>
                <a:gd name="connsiteX1476" fmla="*/ 5699563 w 10845455"/>
                <a:gd name="connsiteY1476" fmla="*/ 474718 h 474717"/>
                <a:gd name="connsiteX1477" fmla="*/ 5688707 w 10845455"/>
                <a:gd name="connsiteY1477" fmla="*/ 474718 h 474717"/>
                <a:gd name="connsiteX1478" fmla="*/ 5677850 w 10845455"/>
                <a:gd name="connsiteY1478" fmla="*/ 474718 h 474717"/>
                <a:gd name="connsiteX1479" fmla="*/ 5666994 w 10845455"/>
                <a:gd name="connsiteY1479" fmla="*/ 474718 h 474717"/>
                <a:gd name="connsiteX1480" fmla="*/ 5656137 w 10845455"/>
                <a:gd name="connsiteY1480" fmla="*/ 474718 h 474717"/>
                <a:gd name="connsiteX1481" fmla="*/ 5645281 w 10845455"/>
                <a:gd name="connsiteY1481" fmla="*/ 474718 h 474717"/>
                <a:gd name="connsiteX1482" fmla="*/ 5634424 w 10845455"/>
                <a:gd name="connsiteY1482" fmla="*/ 474718 h 474717"/>
                <a:gd name="connsiteX1483" fmla="*/ 5623568 w 10845455"/>
                <a:gd name="connsiteY1483" fmla="*/ 474718 h 474717"/>
                <a:gd name="connsiteX1484" fmla="*/ 5612711 w 10845455"/>
                <a:gd name="connsiteY1484" fmla="*/ 474718 h 474717"/>
                <a:gd name="connsiteX1485" fmla="*/ 5601854 w 10845455"/>
                <a:gd name="connsiteY1485" fmla="*/ 474718 h 474717"/>
                <a:gd name="connsiteX1486" fmla="*/ 5590998 w 10845455"/>
                <a:gd name="connsiteY1486" fmla="*/ 474718 h 474717"/>
                <a:gd name="connsiteX1487" fmla="*/ 5580141 w 10845455"/>
                <a:gd name="connsiteY1487" fmla="*/ 474718 h 474717"/>
                <a:gd name="connsiteX1488" fmla="*/ 5569285 w 10845455"/>
                <a:gd name="connsiteY1488" fmla="*/ 474718 h 474717"/>
                <a:gd name="connsiteX1489" fmla="*/ 5558435 w 10845455"/>
                <a:gd name="connsiteY1489" fmla="*/ 474718 h 474717"/>
                <a:gd name="connsiteX1490" fmla="*/ 5547578 w 10845455"/>
                <a:gd name="connsiteY1490" fmla="*/ 474718 h 474717"/>
                <a:gd name="connsiteX1491" fmla="*/ 5536722 w 10845455"/>
                <a:gd name="connsiteY1491" fmla="*/ 474718 h 474717"/>
                <a:gd name="connsiteX1492" fmla="*/ 5525865 w 10845455"/>
                <a:gd name="connsiteY1492" fmla="*/ 474718 h 474717"/>
                <a:gd name="connsiteX1493" fmla="*/ 5515009 w 10845455"/>
                <a:gd name="connsiteY1493" fmla="*/ 474718 h 474717"/>
                <a:gd name="connsiteX1494" fmla="*/ 5504152 w 10845455"/>
                <a:gd name="connsiteY1494" fmla="*/ 474718 h 474717"/>
                <a:gd name="connsiteX1495" fmla="*/ 5493296 w 10845455"/>
                <a:gd name="connsiteY1495" fmla="*/ 474718 h 474717"/>
                <a:gd name="connsiteX1496" fmla="*/ 5482439 w 10845455"/>
                <a:gd name="connsiteY1496" fmla="*/ 474718 h 474717"/>
                <a:gd name="connsiteX1497" fmla="*/ 5471582 w 10845455"/>
                <a:gd name="connsiteY1497" fmla="*/ 474718 h 474717"/>
                <a:gd name="connsiteX1498" fmla="*/ 5460726 w 10845455"/>
                <a:gd name="connsiteY1498" fmla="*/ 474718 h 474717"/>
                <a:gd name="connsiteX1499" fmla="*/ 5449869 w 10845455"/>
                <a:gd name="connsiteY1499" fmla="*/ 474718 h 474717"/>
                <a:gd name="connsiteX1500" fmla="*/ 5439013 w 10845455"/>
                <a:gd name="connsiteY1500" fmla="*/ 474718 h 474717"/>
                <a:gd name="connsiteX1501" fmla="*/ 5428156 w 10845455"/>
                <a:gd name="connsiteY1501" fmla="*/ 474718 h 474717"/>
                <a:gd name="connsiteX1502" fmla="*/ 5417300 w 10845455"/>
                <a:gd name="connsiteY1502" fmla="*/ 474718 h 474717"/>
                <a:gd name="connsiteX1503" fmla="*/ 5406443 w 10845455"/>
                <a:gd name="connsiteY1503" fmla="*/ 474718 h 474717"/>
                <a:gd name="connsiteX1504" fmla="*/ 5395587 w 10845455"/>
                <a:gd name="connsiteY1504" fmla="*/ 474718 h 474717"/>
                <a:gd name="connsiteX1505" fmla="*/ 5384730 w 10845455"/>
                <a:gd name="connsiteY1505" fmla="*/ 474718 h 474717"/>
                <a:gd name="connsiteX1506" fmla="*/ 5373874 w 10845455"/>
                <a:gd name="connsiteY1506" fmla="*/ 474718 h 474717"/>
                <a:gd name="connsiteX1507" fmla="*/ 5363017 w 10845455"/>
                <a:gd name="connsiteY1507" fmla="*/ 474718 h 474717"/>
                <a:gd name="connsiteX1508" fmla="*/ 5352160 w 10845455"/>
                <a:gd name="connsiteY1508" fmla="*/ 474718 h 474717"/>
                <a:gd name="connsiteX1509" fmla="*/ 5341304 w 10845455"/>
                <a:gd name="connsiteY1509" fmla="*/ 474718 h 474717"/>
                <a:gd name="connsiteX1510" fmla="*/ 5330447 w 10845455"/>
                <a:gd name="connsiteY1510" fmla="*/ 474718 h 474717"/>
                <a:gd name="connsiteX1511" fmla="*/ 5319591 w 10845455"/>
                <a:gd name="connsiteY1511" fmla="*/ 474718 h 474717"/>
                <a:gd name="connsiteX1512" fmla="*/ 5308734 w 10845455"/>
                <a:gd name="connsiteY1512" fmla="*/ 474718 h 474717"/>
                <a:gd name="connsiteX1513" fmla="*/ 5297878 w 10845455"/>
                <a:gd name="connsiteY1513" fmla="*/ 474718 h 474717"/>
                <a:gd name="connsiteX1514" fmla="*/ 5287021 w 10845455"/>
                <a:gd name="connsiteY1514" fmla="*/ 474718 h 474717"/>
                <a:gd name="connsiteX1515" fmla="*/ 5276165 w 10845455"/>
                <a:gd name="connsiteY1515" fmla="*/ 474718 h 474717"/>
                <a:gd name="connsiteX1516" fmla="*/ 5265315 w 10845455"/>
                <a:gd name="connsiteY1516" fmla="*/ 474718 h 474717"/>
                <a:gd name="connsiteX1517" fmla="*/ 5254458 w 10845455"/>
                <a:gd name="connsiteY1517" fmla="*/ 474718 h 474717"/>
                <a:gd name="connsiteX1518" fmla="*/ 5243602 w 10845455"/>
                <a:gd name="connsiteY1518" fmla="*/ 474718 h 474717"/>
                <a:gd name="connsiteX1519" fmla="*/ 5232745 w 10845455"/>
                <a:gd name="connsiteY1519" fmla="*/ 474718 h 474717"/>
                <a:gd name="connsiteX1520" fmla="*/ 5221888 w 10845455"/>
                <a:gd name="connsiteY1520" fmla="*/ 474718 h 474717"/>
                <a:gd name="connsiteX1521" fmla="*/ 5211032 w 10845455"/>
                <a:gd name="connsiteY1521" fmla="*/ 474718 h 474717"/>
                <a:gd name="connsiteX1522" fmla="*/ 5200175 w 10845455"/>
                <a:gd name="connsiteY1522" fmla="*/ 474718 h 474717"/>
                <a:gd name="connsiteX1523" fmla="*/ 5189319 w 10845455"/>
                <a:gd name="connsiteY1523" fmla="*/ 474718 h 474717"/>
                <a:gd name="connsiteX1524" fmla="*/ 5178462 w 10845455"/>
                <a:gd name="connsiteY1524" fmla="*/ 474718 h 474717"/>
                <a:gd name="connsiteX1525" fmla="*/ 5167606 w 10845455"/>
                <a:gd name="connsiteY1525" fmla="*/ 474718 h 474717"/>
                <a:gd name="connsiteX1526" fmla="*/ 5156749 w 10845455"/>
                <a:gd name="connsiteY1526" fmla="*/ 474718 h 474717"/>
                <a:gd name="connsiteX1527" fmla="*/ 5145893 w 10845455"/>
                <a:gd name="connsiteY1527" fmla="*/ 474718 h 474717"/>
                <a:gd name="connsiteX1528" fmla="*/ 5135036 w 10845455"/>
                <a:gd name="connsiteY1528" fmla="*/ 474718 h 474717"/>
                <a:gd name="connsiteX1529" fmla="*/ 5124179 w 10845455"/>
                <a:gd name="connsiteY1529" fmla="*/ 474718 h 474717"/>
                <a:gd name="connsiteX1530" fmla="*/ 5113323 w 10845455"/>
                <a:gd name="connsiteY1530" fmla="*/ 474718 h 474717"/>
                <a:gd name="connsiteX1531" fmla="*/ 5102466 w 10845455"/>
                <a:gd name="connsiteY1531" fmla="*/ 474718 h 474717"/>
                <a:gd name="connsiteX1532" fmla="*/ 5091610 w 10845455"/>
                <a:gd name="connsiteY1532" fmla="*/ 474718 h 474717"/>
                <a:gd name="connsiteX1533" fmla="*/ 5080753 w 10845455"/>
                <a:gd name="connsiteY1533" fmla="*/ 474718 h 474717"/>
                <a:gd name="connsiteX1534" fmla="*/ 5069897 w 10845455"/>
                <a:gd name="connsiteY1534" fmla="*/ 474718 h 474717"/>
                <a:gd name="connsiteX1535" fmla="*/ 5059040 w 10845455"/>
                <a:gd name="connsiteY1535" fmla="*/ 474718 h 474717"/>
                <a:gd name="connsiteX1536" fmla="*/ 5048184 w 10845455"/>
                <a:gd name="connsiteY1536" fmla="*/ 474718 h 474717"/>
                <a:gd name="connsiteX1537" fmla="*/ 5037327 w 10845455"/>
                <a:gd name="connsiteY1537" fmla="*/ 474718 h 474717"/>
                <a:gd name="connsiteX1538" fmla="*/ 5026470 w 10845455"/>
                <a:gd name="connsiteY1538" fmla="*/ 474718 h 474717"/>
                <a:gd name="connsiteX1539" fmla="*/ 5015614 w 10845455"/>
                <a:gd name="connsiteY1539" fmla="*/ 474718 h 474717"/>
                <a:gd name="connsiteX1540" fmla="*/ 5004757 w 10845455"/>
                <a:gd name="connsiteY1540" fmla="*/ 474718 h 474717"/>
                <a:gd name="connsiteX1541" fmla="*/ 4993901 w 10845455"/>
                <a:gd name="connsiteY1541" fmla="*/ 474718 h 474717"/>
                <a:gd name="connsiteX1542" fmla="*/ 4983044 w 10845455"/>
                <a:gd name="connsiteY1542" fmla="*/ 474718 h 474717"/>
                <a:gd name="connsiteX1543" fmla="*/ 4972188 w 10845455"/>
                <a:gd name="connsiteY1543" fmla="*/ 474718 h 474717"/>
                <a:gd name="connsiteX1544" fmla="*/ 4961338 w 10845455"/>
                <a:gd name="connsiteY1544" fmla="*/ 474718 h 474717"/>
                <a:gd name="connsiteX1545" fmla="*/ 4950481 w 10845455"/>
                <a:gd name="connsiteY1545" fmla="*/ 474718 h 474717"/>
                <a:gd name="connsiteX1546" fmla="*/ 4939625 w 10845455"/>
                <a:gd name="connsiteY1546" fmla="*/ 474718 h 474717"/>
                <a:gd name="connsiteX1547" fmla="*/ 4928768 w 10845455"/>
                <a:gd name="connsiteY1547" fmla="*/ 474718 h 474717"/>
                <a:gd name="connsiteX1548" fmla="*/ 4917912 w 10845455"/>
                <a:gd name="connsiteY1548" fmla="*/ 474718 h 474717"/>
                <a:gd name="connsiteX1549" fmla="*/ 4907055 w 10845455"/>
                <a:gd name="connsiteY1549" fmla="*/ 474718 h 474717"/>
                <a:gd name="connsiteX1550" fmla="*/ 4896198 w 10845455"/>
                <a:gd name="connsiteY1550" fmla="*/ 474718 h 474717"/>
                <a:gd name="connsiteX1551" fmla="*/ 4885342 w 10845455"/>
                <a:gd name="connsiteY1551" fmla="*/ 474718 h 474717"/>
                <a:gd name="connsiteX1552" fmla="*/ 4874485 w 10845455"/>
                <a:gd name="connsiteY1552" fmla="*/ 474718 h 474717"/>
                <a:gd name="connsiteX1553" fmla="*/ 4863629 w 10845455"/>
                <a:gd name="connsiteY1553" fmla="*/ 474718 h 474717"/>
                <a:gd name="connsiteX1554" fmla="*/ 4852772 w 10845455"/>
                <a:gd name="connsiteY1554" fmla="*/ 474718 h 474717"/>
                <a:gd name="connsiteX1555" fmla="*/ 4841916 w 10845455"/>
                <a:gd name="connsiteY1555" fmla="*/ 474718 h 474717"/>
                <a:gd name="connsiteX1556" fmla="*/ 4831059 w 10845455"/>
                <a:gd name="connsiteY1556" fmla="*/ 474718 h 474717"/>
                <a:gd name="connsiteX1557" fmla="*/ 4820203 w 10845455"/>
                <a:gd name="connsiteY1557" fmla="*/ 474718 h 474717"/>
                <a:gd name="connsiteX1558" fmla="*/ 4809346 w 10845455"/>
                <a:gd name="connsiteY1558" fmla="*/ 474718 h 474717"/>
                <a:gd name="connsiteX1559" fmla="*/ 4798490 w 10845455"/>
                <a:gd name="connsiteY1559" fmla="*/ 474718 h 474717"/>
                <a:gd name="connsiteX1560" fmla="*/ 4787633 w 10845455"/>
                <a:gd name="connsiteY1560" fmla="*/ 474718 h 474717"/>
                <a:gd name="connsiteX1561" fmla="*/ 4776776 w 10845455"/>
                <a:gd name="connsiteY1561" fmla="*/ 474718 h 474717"/>
                <a:gd name="connsiteX1562" fmla="*/ 4765920 w 10845455"/>
                <a:gd name="connsiteY1562" fmla="*/ 474718 h 474717"/>
                <a:gd name="connsiteX1563" fmla="*/ 4755063 w 10845455"/>
                <a:gd name="connsiteY1563" fmla="*/ 474718 h 474717"/>
                <a:gd name="connsiteX1564" fmla="*/ 4744207 w 10845455"/>
                <a:gd name="connsiteY1564" fmla="*/ 474718 h 474717"/>
                <a:gd name="connsiteX1565" fmla="*/ 4733350 w 10845455"/>
                <a:gd name="connsiteY1565" fmla="*/ 474718 h 474717"/>
                <a:gd name="connsiteX1566" fmla="*/ 4722494 w 10845455"/>
                <a:gd name="connsiteY1566" fmla="*/ 474718 h 474717"/>
                <a:gd name="connsiteX1567" fmla="*/ 4711637 w 10845455"/>
                <a:gd name="connsiteY1567" fmla="*/ 474718 h 474717"/>
                <a:gd name="connsiteX1568" fmla="*/ 4700781 w 10845455"/>
                <a:gd name="connsiteY1568" fmla="*/ 474718 h 474717"/>
                <a:gd name="connsiteX1569" fmla="*/ 4689924 w 10845455"/>
                <a:gd name="connsiteY1569" fmla="*/ 474718 h 474717"/>
                <a:gd name="connsiteX1570" fmla="*/ 4679067 w 10845455"/>
                <a:gd name="connsiteY1570" fmla="*/ 474718 h 474717"/>
                <a:gd name="connsiteX1571" fmla="*/ 4668218 w 10845455"/>
                <a:gd name="connsiteY1571" fmla="*/ 474718 h 474717"/>
                <a:gd name="connsiteX1572" fmla="*/ 4657361 w 10845455"/>
                <a:gd name="connsiteY1572" fmla="*/ 474718 h 474717"/>
                <a:gd name="connsiteX1573" fmla="*/ 4646505 w 10845455"/>
                <a:gd name="connsiteY1573" fmla="*/ 474718 h 474717"/>
                <a:gd name="connsiteX1574" fmla="*/ 4635648 w 10845455"/>
                <a:gd name="connsiteY1574" fmla="*/ 474718 h 474717"/>
                <a:gd name="connsiteX1575" fmla="*/ 4624791 w 10845455"/>
                <a:gd name="connsiteY1575" fmla="*/ 474718 h 474717"/>
                <a:gd name="connsiteX1576" fmla="*/ 4613935 w 10845455"/>
                <a:gd name="connsiteY1576" fmla="*/ 474718 h 474717"/>
                <a:gd name="connsiteX1577" fmla="*/ 4603078 w 10845455"/>
                <a:gd name="connsiteY1577" fmla="*/ 474718 h 474717"/>
                <a:gd name="connsiteX1578" fmla="*/ 4592222 w 10845455"/>
                <a:gd name="connsiteY1578" fmla="*/ 474718 h 474717"/>
                <a:gd name="connsiteX1579" fmla="*/ 4581365 w 10845455"/>
                <a:gd name="connsiteY1579" fmla="*/ 474718 h 474717"/>
                <a:gd name="connsiteX1580" fmla="*/ 4570509 w 10845455"/>
                <a:gd name="connsiteY1580" fmla="*/ 474718 h 474717"/>
                <a:gd name="connsiteX1581" fmla="*/ 4559652 w 10845455"/>
                <a:gd name="connsiteY1581" fmla="*/ 474718 h 474717"/>
                <a:gd name="connsiteX1582" fmla="*/ 4548795 w 10845455"/>
                <a:gd name="connsiteY1582" fmla="*/ 474718 h 474717"/>
                <a:gd name="connsiteX1583" fmla="*/ 4537939 w 10845455"/>
                <a:gd name="connsiteY1583" fmla="*/ 474718 h 474717"/>
                <a:gd name="connsiteX1584" fmla="*/ 4527082 w 10845455"/>
                <a:gd name="connsiteY1584" fmla="*/ 474718 h 474717"/>
                <a:gd name="connsiteX1585" fmla="*/ 4516226 w 10845455"/>
                <a:gd name="connsiteY1585" fmla="*/ 474718 h 474717"/>
                <a:gd name="connsiteX1586" fmla="*/ 4505369 w 10845455"/>
                <a:gd name="connsiteY1586" fmla="*/ 474718 h 474717"/>
                <a:gd name="connsiteX1587" fmla="*/ 4494513 w 10845455"/>
                <a:gd name="connsiteY1587" fmla="*/ 474718 h 474717"/>
                <a:gd name="connsiteX1588" fmla="*/ 4483656 w 10845455"/>
                <a:gd name="connsiteY1588" fmla="*/ 474718 h 474717"/>
                <a:gd name="connsiteX1589" fmla="*/ 4472800 w 10845455"/>
                <a:gd name="connsiteY1589" fmla="*/ 474718 h 474717"/>
                <a:gd name="connsiteX1590" fmla="*/ 4461943 w 10845455"/>
                <a:gd name="connsiteY1590" fmla="*/ 474718 h 474717"/>
                <a:gd name="connsiteX1591" fmla="*/ 4451086 w 10845455"/>
                <a:gd name="connsiteY1591" fmla="*/ 474718 h 474717"/>
                <a:gd name="connsiteX1592" fmla="*/ 4440230 w 10845455"/>
                <a:gd name="connsiteY1592" fmla="*/ 474718 h 474717"/>
                <a:gd name="connsiteX1593" fmla="*/ 4429373 w 10845455"/>
                <a:gd name="connsiteY1593" fmla="*/ 474718 h 474717"/>
                <a:gd name="connsiteX1594" fmla="*/ 4418517 w 10845455"/>
                <a:gd name="connsiteY1594" fmla="*/ 474718 h 474717"/>
                <a:gd name="connsiteX1595" fmla="*/ 4407660 w 10845455"/>
                <a:gd name="connsiteY1595" fmla="*/ 474718 h 474717"/>
                <a:gd name="connsiteX1596" fmla="*/ 4396804 w 10845455"/>
                <a:gd name="connsiteY1596" fmla="*/ 474718 h 474717"/>
                <a:gd name="connsiteX1597" fmla="*/ 4385947 w 10845455"/>
                <a:gd name="connsiteY1597" fmla="*/ 474718 h 474717"/>
                <a:gd name="connsiteX1598" fmla="*/ 4375091 w 10845455"/>
                <a:gd name="connsiteY1598" fmla="*/ 474718 h 474717"/>
                <a:gd name="connsiteX1599" fmla="*/ 4364241 w 10845455"/>
                <a:gd name="connsiteY1599" fmla="*/ 474718 h 474717"/>
                <a:gd name="connsiteX1600" fmla="*/ 4353384 w 10845455"/>
                <a:gd name="connsiteY1600" fmla="*/ 474718 h 474717"/>
                <a:gd name="connsiteX1601" fmla="*/ 4342528 w 10845455"/>
                <a:gd name="connsiteY1601" fmla="*/ 474718 h 474717"/>
                <a:gd name="connsiteX1602" fmla="*/ 4331671 w 10845455"/>
                <a:gd name="connsiteY1602" fmla="*/ 474718 h 474717"/>
                <a:gd name="connsiteX1603" fmla="*/ 4320815 w 10845455"/>
                <a:gd name="connsiteY1603" fmla="*/ 474718 h 474717"/>
                <a:gd name="connsiteX1604" fmla="*/ 4309958 w 10845455"/>
                <a:gd name="connsiteY1604" fmla="*/ 474718 h 474717"/>
                <a:gd name="connsiteX1605" fmla="*/ 4299102 w 10845455"/>
                <a:gd name="connsiteY1605" fmla="*/ 474718 h 474717"/>
                <a:gd name="connsiteX1606" fmla="*/ 4288245 w 10845455"/>
                <a:gd name="connsiteY1606" fmla="*/ 474718 h 474717"/>
                <a:gd name="connsiteX1607" fmla="*/ 4277388 w 10845455"/>
                <a:gd name="connsiteY1607" fmla="*/ 474718 h 474717"/>
                <a:gd name="connsiteX1608" fmla="*/ 4266532 w 10845455"/>
                <a:gd name="connsiteY1608" fmla="*/ 474718 h 474717"/>
                <a:gd name="connsiteX1609" fmla="*/ 4255675 w 10845455"/>
                <a:gd name="connsiteY1609" fmla="*/ 474718 h 474717"/>
                <a:gd name="connsiteX1610" fmla="*/ 4244819 w 10845455"/>
                <a:gd name="connsiteY1610" fmla="*/ 474718 h 474717"/>
                <a:gd name="connsiteX1611" fmla="*/ 4233962 w 10845455"/>
                <a:gd name="connsiteY1611" fmla="*/ 474718 h 474717"/>
                <a:gd name="connsiteX1612" fmla="*/ 4223105 w 10845455"/>
                <a:gd name="connsiteY1612" fmla="*/ 474718 h 474717"/>
                <a:gd name="connsiteX1613" fmla="*/ 4212249 w 10845455"/>
                <a:gd name="connsiteY1613" fmla="*/ 474718 h 474717"/>
                <a:gd name="connsiteX1614" fmla="*/ 4201392 w 10845455"/>
                <a:gd name="connsiteY1614" fmla="*/ 474718 h 474717"/>
                <a:gd name="connsiteX1615" fmla="*/ 4190536 w 10845455"/>
                <a:gd name="connsiteY1615" fmla="*/ 474718 h 474717"/>
                <a:gd name="connsiteX1616" fmla="*/ 4179679 w 10845455"/>
                <a:gd name="connsiteY1616" fmla="*/ 474718 h 474717"/>
                <a:gd name="connsiteX1617" fmla="*/ 4168823 w 10845455"/>
                <a:gd name="connsiteY1617" fmla="*/ 474718 h 474717"/>
                <a:gd name="connsiteX1618" fmla="*/ 4157966 w 10845455"/>
                <a:gd name="connsiteY1618" fmla="*/ 474718 h 474717"/>
                <a:gd name="connsiteX1619" fmla="*/ 4147109 w 10845455"/>
                <a:gd name="connsiteY1619" fmla="*/ 474718 h 474717"/>
                <a:gd name="connsiteX1620" fmla="*/ 4136253 w 10845455"/>
                <a:gd name="connsiteY1620" fmla="*/ 474718 h 474717"/>
                <a:gd name="connsiteX1621" fmla="*/ 4125396 w 10845455"/>
                <a:gd name="connsiteY1621" fmla="*/ 474718 h 474717"/>
                <a:gd name="connsiteX1622" fmla="*/ 4114540 w 10845455"/>
                <a:gd name="connsiteY1622" fmla="*/ 474718 h 474717"/>
                <a:gd name="connsiteX1623" fmla="*/ 4103683 w 10845455"/>
                <a:gd name="connsiteY1623" fmla="*/ 474718 h 474717"/>
                <a:gd name="connsiteX1624" fmla="*/ 4092827 w 10845455"/>
                <a:gd name="connsiteY1624" fmla="*/ 474718 h 474717"/>
                <a:gd name="connsiteX1625" fmla="*/ 4081970 w 10845455"/>
                <a:gd name="connsiteY1625" fmla="*/ 474718 h 474717"/>
                <a:gd name="connsiteX1626" fmla="*/ 4071114 w 10845455"/>
                <a:gd name="connsiteY1626" fmla="*/ 474718 h 474717"/>
                <a:gd name="connsiteX1627" fmla="*/ 4060257 w 10845455"/>
                <a:gd name="connsiteY1627" fmla="*/ 474718 h 474717"/>
                <a:gd name="connsiteX1628" fmla="*/ 4049408 w 10845455"/>
                <a:gd name="connsiteY1628" fmla="*/ 474718 h 474717"/>
                <a:gd name="connsiteX1629" fmla="*/ 4038551 w 10845455"/>
                <a:gd name="connsiteY1629" fmla="*/ 474718 h 474717"/>
                <a:gd name="connsiteX1630" fmla="*/ 4027695 w 10845455"/>
                <a:gd name="connsiteY1630" fmla="*/ 474718 h 474717"/>
                <a:gd name="connsiteX1631" fmla="*/ 4016838 w 10845455"/>
                <a:gd name="connsiteY1631" fmla="*/ 474718 h 474717"/>
                <a:gd name="connsiteX1632" fmla="*/ 4005981 w 10845455"/>
                <a:gd name="connsiteY1632" fmla="*/ 474718 h 474717"/>
                <a:gd name="connsiteX1633" fmla="*/ 3995125 w 10845455"/>
                <a:gd name="connsiteY1633" fmla="*/ 474718 h 474717"/>
                <a:gd name="connsiteX1634" fmla="*/ 3984268 w 10845455"/>
                <a:gd name="connsiteY1634" fmla="*/ 474718 h 474717"/>
                <a:gd name="connsiteX1635" fmla="*/ 3973412 w 10845455"/>
                <a:gd name="connsiteY1635" fmla="*/ 474718 h 474717"/>
                <a:gd name="connsiteX1636" fmla="*/ 3962555 w 10845455"/>
                <a:gd name="connsiteY1636" fmla="*/ 474718 h 474717"/>
                <a:gd name="connsiteX1637" fmla="*/ 3951698 w 10845455"/>
                <a:gd name="connsiteY1637" fmla="*/ 474718 h 474717"/>
                <a:gd name="connsiteX1638" fmla="*/ 3940842 w 10845455"/>
                <a:gd name="connsiteY1638" fmla="*/ 474718 h 474717"/>
                <a:gd name="connsiteX1639" fmla="*/ 3929985 w 10845455"/>
                <a:gd name="connsiteY1639" fmla="*/ 474718 h 474717"/>
                <a:gd name="connsiteX1640" fmla="*/ 3919129 w 10845455"/>
                <a:gd name="connsiteY1640" fmla="*/ 474718 h 474717"/>
                <a:gd name="connsiteX1641" fmla="*/ 3908272 w 10845455"/>
                <a:gd name="connsiteY1641" fmla="*/ 474718 h 474717"/>
                <a:gd name="connsiteX1642" fmla="*/ 3897416 w 10845455"/>
                <a:gd name="connsiteY1642" fmla="*/ 474718 h 474717"/>
                <a:gd name="connsiteX1643" fmla="*/ 3886559 w 10845455"/>
                <a:gd name="connsiteY1643" fmla="*/ 474718 h 474717"/>
                <a:gd name="connsiteX1644" fmla="*/ 3875702 w 10845455"/>
                <a:gd name="connsiteY1644" fmla="*/ 474718 h 474717"/>
                <a:gd name="connsiteX1645" fmla="*/ 3864846 w 10845455"/>
                <a:gd name="connsiteY1645" fmla="*/ 474718 h 474717"/>
                <a:gd name="connsiteX1646" fmla="*/ 3853989 w 10845455"/>
                <a:gd name="connsiteY1646" fmla="*/ 474718 h 474717"/>
                <a:gd name="connsiteX1647" fmla="*/ 3843133 w 10845455"/>
                <a:gd name="connsiteY1647" fmla="*/ 474718 h 474717"/>
                <a:gd name="connsiteX1648" fmla="*/ 3832276 w 10845455"/>
                <a:gd name="connsiteY1648" fmla="*/ 474718 h 474717"/>
                <a:gd name="connsiteX1649" fmla="*/ 3821420 w 10845455"/>
                <a:gd name="connsiteY1649" fmla="*/ 474718 h 474717"/>
                <a:gd name="connsiteX1650" fmla="*/ 3810563 w 10845455"/>
                <a:gd name="connsiteY1650" fmla="*/ 474718 h 474717"/>
                <a:gd name="connsiteX1651" fmla="*/ 3799706 w 10845455"/>
                <a:gd name="connsiteY1651" fmla="*/ 474718 h 474717"/>
                <a:gd name="connsiteX1652" fmla="*/ 3788850 w 10845455"/>
                <a:gd name="connsiteY1652" fmla="*/ 474718 h 474717"/>
                <a:gd name="connsiteX1653" fmla="*/ 3777993 w 10845455"/>
                <a:gd name="connsiteY1653" fmla="*/ 474718 h 474717"/>
                <a:gd name="connsiteX1654" fmla="*/ 3767144 w 10845455"/>
                <a:gd name="connsiteY1654" fmla="*/ 474718 h 474717"/>
                <a:gd name="connsiteX1655" fmla="*/ 3756287 w 10845455"/>
                <a:gd name="connsiteY1655" fmla="*/ 474718 h 474717"/>
                <a:gd name="connsiteX1656" fmla="*/ 3745431 w 10845455"/>
                <a:gd name="connsiteY1656" fmla="*/ 474718 h 474717"/>
                <a:gd name="connsiteX1657" fmla="*/ 3734574 w 10845455"/>
                <a:gd name="connsiteY1657" fmla="*/ 474718 h 474717"/>
                <a:gd name="connsiteX1658" fmla="*/ 3723718 w 10845455"/>
                <a:gd name="connsiteY1658" fmla="*/ 474718 h 474717"/>
                <a:gd name="connsiteX1659" fmla="*/ 3712861 w 10845455"/>
                <a:gd name="connsiteY1659" fmla="*/ 474718 h 474717"/>
                <a:gd name="connsiteX1660" fmla="*/ 3702005 w 10845455"/>
                <a:gd name="connsiteY1660" fmla="*/ 474718 h 474717"/>
                <a:gd name="connsiteX1661" fmla="*/ 3691148 w 10845455"/>
                <a:gd name="connsiteY1661" fmla="*/ 474718 h 474717"/>
                <a:gd name="connsiteX1662" fmla="*/ 3680291 w 10845455"/>
                <a:gd name="connsiteY1662" fmla="*/ 474718 h 474717"/>
                <a:gd name="connsiteX1663" fmla="*/ 3669435 w 10845455"/>
                <a:gd name="connsiteY1663" fmla="*/ 474718 h 474717"/>
                <a:gd name="connsiteX1664" fmla="*/ 3658578 w 10845455"/>
                <a:gd name="connsiteY1664" fmla="*/ 474718 h 474717"/>
                <a:gd name="connsiteX1665" fmla="*/ 3647722 w 10845455"/>
                <a:gd name="connsiteY1665" fmla="*/ 474718 h 474717"/>
                <a:gd name="connsiteX1666" fmla="*/ 3636865 w 10845455"/>
                <a:gd name="connsiteY1666" fmla="*/ 474718 h 474717"/>
                <a:gd name="connsiteX1667" fmla="*/ 3626009 w 10845455"/>
                <a:gd name="connsiteY1667" fmla="*/ 474718 h 474717"/>
                <a:gd name="connsiteX1668" fmla="*/ 3615152 w 10845455"/>
                <a:gd name="connsiteY1668" fmla="*/ 474718 h 474717"/>
                <a:gd name="connsiteX1669" fmla="*/ 3604295 w 10845455"/>
                <a:gd name="connsiteY1669" fmla="*/ 474718 h 474717"/>
                <a:gd name="connsiteX1670" fmla="*/ 3593439 w 10845455"/>
                <a:gd name="connsiteY1670" fmla="*/ 474718 h 474717"/>
                <a:gd name="connsiteX1671" fmla="*/ 3582582 w 10845455"/>
                <a:gd name="connsiteY1671" fmla="*/ 474718 h 474717"/>
                <a:gd name="connsiteX1672" fmla="*/ 3571726 w 10845455"/>
                <a:gd name="connsiteY1672" fmla="*/ 474718 h 474717"/>
                <a:gd name="connsiteX1673" fmla="*/ 3560869 w 10845455"/>
                <a:gd name="connsiteY1673" fmla="*/ 474718 h 474717"/>
                <a:gd name="connsiteX1674" fmla="*/ 3550013 w 10845455"/>
                <a:gd name="connsiteY1674" fmla="*/ 474718 h 474717"/>
                <a:gd name="connsiteX1675" fmla="*/ 3539156 w 10845455"/>
                <a:gd name="connsiteY1675" fmla="*/ 474718 h 474717"/>
                <a:gd name="connsiteX1676" fmla="*/ 3528299 w 10845455"/>
                <a:gd name="connsiteY1676" fmla="*/ 474718 h 474717"/>
                <a:gd name="connsiteX1677" fmla="*/ 3517443 w 10845455"/>
                <a:gd name="connsiteY1677" fmla="*/ 474718 h 474717"/>
                <a:gd name="connsiteX1678" fmla="*/ 3506586 w 10845455"/>
                <a:gd name="connsiteY1678" fmla="*/ 474718 h 474717"/>
                <a:gd name="connsiteX1679" fmla="*/ 3495730 w 10845455"/>
                <a:gd name="connsiteY1679" fmla="*/ 474718 h 474717"/>
                <a:gd name="connsiteX1680" fmla="*/ 3484873 w 10845455"/>
                <a:gd name="connsiteY1680" fmla="*/ 474718 h 474717"/>
                <a:gd name="connsiteX1681" fmla="*/ 3474017 w 10845455"/>
                <a:gd name="connsiteY1681" fmla="*/ 474718 h 474717"/>
                <a:gd name="connsiteX1682" fmla="*/ 3463160 w 10845455"/>
                <a:gd name="connsiteY1682" fmla="*/ 474718 h 474717"/>
                <a:gd name="connsiteX1683" fmla="*/ 3452310 w 10845455"/>
                <a:gd name="connsiteY1683" fmla="*/ 474718 h 474717"/>
                <a:gd name="connsiteX1684" fmla="*/ 3441454 w 10845455"/>
                <a:gd name="connsiteY1684" fmla="*/ 474718 h 474717"/>
                <a:gd name="connsiteX1685" fmla="*/ 3430597 w 10845455"/>
                <a:gd name="connsiteY1685" fmla="*/ 474718 h 474717"/>
                <a:gd name="connsiteX1686" fmla="*/ 3419741 w 10845455"/>
                <a:gd name="connsiteY1686" fmla="*/ 474718 h 474717"/>
                <a:gd name="connsiteX1687" fmla="*/ 3408884 w 10845455"/>
                <a:gd name="connsiteY1687" fmla="*/ 474718 h 474717"/>
                <a:gd name="connsiteX1688" fmla="*/ 3398028 w 10845455"/>
                <a:gd name="connsiteY1688" fmla="*/ 474718 h 474717"/>
                <a:gd name="connsiteX1689" fmla="*/ 3387171 w 10845455"/>
                <a:gd name="connsiteY1689" fmla="*/ 474718 h 474717"/>
                <a:gd name="connsiteX1690" fmla="*/ 3376314 w 10845455"/>
                <a:gd name="connsiteY1690" fmla="*/ 474718 h 474717"/>
                <a:gd name="connsiteX1691" fmla="*/ 3365458 w 10845455"/>
                <a:gd name="connsiteY1691" fmla="*/ 474718 h 474717"/>
                <a:gd name="connsiteX1692" fmla="*/ 3354601 w 10845455"/>
                <a:gd name="connsiteY1692" fmla="*/ 474718 h 474717"/>
                <a:gd name="connsiteX1693" fmla="*/ 3343745 w 10845455"/>
                <a:gd name="connsiteY1693" fmla="*/ 474718 h 474717"/>
                <a:gd name="connsiteX1694" fmla="*/ 3332888 w 10845455"/>
                <a:gd name="connsiteY1694" fmla="*/ 474718 h 474717"/>
                <a:gd name="connsiteX1695" fmla="*/ 3322032 w 10845455"/>
                <a:gd name="connsiteY1695" fmla="*/ 474718 h 474717"/>
                <a:gd name="connsiteX1696" fmla="*/ 3311175 w 10845455"/>
                <a:gd name="connsiteY1696" fmla="*/ 474718 h 474717"/>
                <a:gd name="connsiteX1697" fmla="*/ 3300319 w 10845455"/>
                <a:gd name="connsiteY1697" fmla="*/ 474718 h 474717"/>
                <a:gd name="connsiteX1698" fmla="*/ 3289462 w 10845455"/>
                <a:gd name="connsiteY1698" fmla="*/ 474718 h 474717"/>
                <a:gd name="connsiteX1699" fmla="*/ 3278605 w 10845455"/>
                <a:gd name="connsiteY1699" fmla="*/ 474718 h 474717"/>
                <a:gd name="connsiteX1700" fmla="*/ 3267749 w 10845455"/>
                <a:gd name="connsiteY1700" fmla="*/ 474718 h 474717"/>
                <a:gd name="connsiteX1701" fmla="*/ 3256892 w 10845455"/>
                <a:gd name="connsiteY1701" fmla="*/ 474718 h 474717"/>
                <a:gd name="connsiteX1702" fmla="*/ 3246036 w 10845455"/>
                <a:gd name="connsiteY1702" fmla="*/ 474718 h 474717"/>
                <a:gd name="connsiteX1703" fmla="*/ 3235179 w 10845455"/>
                <a:gd name="connsiteY1703" fmla="*/ 474718 h 474717"/>
                <a:gd name="connsiteX1704" fmla="*/ 3224323 w 10845455"/>
                <a:gd name="connsiteY1704" fmla="*/ 474718 h 474717"/>
                <a:gd name="connsiteX1705" fmla="*/ 3213466 w 10845455"/>
                <a:gd name="connsiteY1705" fmla="*/ 474718 h 474717"/>
                <a:gd name="connsiteX1706" fmla="*/ 3202610 w 10845455"/>
                <a:gd name="connsiteY1706" fmla="*/ 474718 h 474717"/>
                <a:gd name="connsiteX1707" fmla="*/ 3191753 w 10845455"/>
                <a:gd name="connsiteY1707" fmla="*/ 474718 h 474717"/>
                <a:gd name="connsiteX1708" fmla="*/ 3180897 w 10845455"/>
                <a:gd name="connsiteY1708" fmla="*/ 474718 h 474717"/>
                <a:gd name="connsiteX1709" fmla="*/ 3170040 w 10845455"/>
                <a:gd name="connsiteY1709" fmla="*/ 474718 h 474717"/>
                <a:gd name="connsiteX1710" fmla="*/ 3159190 w 10845455"/>
                <a:gd name="connsiteY1710" fmla="*/ 474718 h 474717"/>
                <a:gd name="connsiteX1711" fmla="*/ 3148334 w 10845455"/>
                <a:gd name="connsiteY1711" fmla="*/ 474718 h 474717"/>
                <a:gd name="connsiteX1712" fmla="*/ 3137477 w 10845455"/>
                <a:gd name="connsiteY1712" fmla="*/ 474718 h 474717"/>
                <a:gd name="connsiteX1713" fmla="*/ 3126621 w 10845455"/>
                <a:gd name="connsiteY1713" fmla="*/ 474718 h 474717"/>
                <a:gd name="connsiteX1714" fmla="*/ 3115764 w 10845455"/>
                <a:gd name="connsiteY1714" fmla="*/ 474718 h 474717"/>
                <a:gd name="connsiteX1715" fmla="*/ 3104907 w 10845455"/>
                <a:gd name="connsiteY1715" fmla="*/ 474718 h 474717"/>
                <a:gd name="connsiteX1716" fmla="*/ 3094051 w 10845455"/>
                <a:gd name="connsiteY1716" fmla="*/ 474718 h 474717"/>
                <a:gd name="connsiteX1717" fmla="*/ 3083194 w 10845455"/>
                <a:gd name="connsiteY1717" fmla="*/ 474718 h 474717"/>
                <a:gd name="connsiteX1718" fmla="*/ 3072338 w 10845455"/>
                <a:gd name="connsiteY1718" fmla="*/ 474718 h 474717"/>
                <a:gd name="connsiteX1719" fmla="*/ 3061481 w 10845455"/>
                <a:gd name="connsiteY1719" fmla="*/ 474718 h 474717"/>
                <a:gd name="connsiteX1720" fmla="*/ 3050625 w 10845455"/>
                <a:gd name="connsiteY1720" fmla="*/ 474718 h 474717"/>
                <a:gd name="connsiteX1721" fmla="*/ 3039768 w 10845455"/>
                <a:gd name="connsiteY1721" fmla="*/ 474718 h 474717"/>
                <a:gd name="connsiteX1722" fmla="*/ 3028911 w 10845455"/>
                <a:gd name="connsiteY1722" fmla="*/ 474718 h 474717"/>
                <a:gd name="connsiteX1723" fmla="*/ 3018055 w 10845455"/>
                <a:gd name="connsiteY1723" fmla="*/ 474718 h 474717"/>
                <a:gd name="connsiteX1724" fmla="*/ 3007198 w 10845455"/>
                <a:gd name="connsiteY1724" fmla="*/ 474718 h 474717"/>
                <a:gd name="connsiteX1725" fmla="*/ 2996342 w 10845455"/>
                <a:gd name="connsiteY1725" fmla="*/ 474718 h 474717"/>
                <a:gd name="connsiteX1726" fmla="*/ 2985485 w 10845455"/>
                <a:gd name="connsiteY1726" fmla="*/ 474718 h 474717"/>
                <a:gd name="connsiteX1727" fmla="*/ 2974629 w 10845455"/>
                <a:gd name="connsiteY1727" fmla="*/ 474718 h 474717"/>
                <a:gd name="connsiteX1728" fmla="*/ 2963772 w 10845455"/>
                <a:gd name="connsiteY1728" fmla="*/ 474718 h 474717"/>
                <a:gd name="connsiteX1729" fmla="*/ 2952916 w 10845455"/>
                <a:gd name="connsiteY1729" fmla="*/ 474718 h 474717"/>
                <a:gd name="connsiteX1730" fmla="*/ 2942059 w 10845455"/>
                <a:gd name="connsiteY1730" fmla="*/ 474718 h 474717"/>
                <a:gd name="connsiteX1731" fmla="*/ 2931202 w 10845455"/>
                <a:gd name="connsiteY1731" fmla="*/ 474718 h 474717"/>
                <a:gd name="connsiteX1732" fmla="*/ 2920346 w 10845455"/>
                <a:gd name="connsiteY1732" fmla="*/ 474718 h 474717"/>
                <a:gd name="connsiteX1733" fmla="*/ 2909489 w 10845455"/>
                <a:gd name="connsiteY1733" fmla="*/ 474718 h 474717"/>
                <a:gd name="connsiteX1734" fmla="*/ 2898633 w 10845455"/>
                <a:gd name="connsiteY1734" fmla="*/ 474718 h 474717"/>
                <a:gd name="connsiteX1735" fmla="*/ 2887776 w 10845455"/>
                <a:gd name="connsiteY1735" fmla="*/ 474718 h 474717"/>
                <a:gd name="connsiteX1736" fmla="*/ 2876920 w 10845455"/>
                <a:gd name="connsiteY1736" fmla="*/ 474718 h 474717"/>
                <a:gd name="connsiteX1737" fmla="*/ 2866063 w 10845455"/>
                <a:gd name="connsiteY1737" fmla="*/ 474718 h 474717"/>
                <a:gd name="connsiteX1738" fmla="*/ 2855214 w 10845455"/>
                <a:gd name="connsiteY1738" fmla="*/ 474718 h 474717"/>
                <a:gd name="connsiteX1739" fmla="*/ 2844357 w 10845455"/>
                <a:gd name="connsiteY1739" fmla="*/ 474718 h 474717"/>
                <a:gd name="connsiteX1740" fmla="*/ 2833500 w 10845455"/>
                <a:gd name="connsiteY1740" fmla="*/ 474718 h 474717"/>
                <a:gd name="connsiteX1741" fmla="*/ 2822644 w 10845455"/>
                <a:gd name="connsiteY1741" fmla="*/ 474718 h 474717"/>
                <a:gd name="connsiteX1742" fmla="*/ 2811787 w 10845455"/>
                <a:gd name="connsiteY1742" fmla="*/ 474718 h 474717"/>
                <a:gd name="connsiteX1743" fmla="*/ 2800931 w 10845455"/>
                <a:gd name="connsiteY1743" fmla="*/ 474718 h 474717"/>
                <a:gd name="connsiteX1744" fmla="*/ 2790074 w 10845455"/>
                <a:gd name="connsiteY1744" fmla="*/ 474718 h 474717"/>
                <a:gd name="connsiteX1745" fmla="*/ 2779218 w 10845455"/>
                <a:gd name="connsiteY1745" fmla="*/ 474718 h 474717"/>
                <a:gd name="connsiteX1746" fmla="*/ 2768361 w 10845455"/>
                <a:gd name="connsiteY1746" fmla="*/ 474718 h 474717"/>
                <a:gd name="connsiteX1747" fmla="*/ 2757504 w 10845455"/>
                <a:gd name="connsiteY1747" fmla="*/ 474718 h 474717"/>
                <a:gd name="connsiteX1748" fmla="*/ 2746648 w 10845455"/>
                <a:gd name="connsiteY1748" fmla="*/ 474718 h 474717"/>
                <a:gd name="connsiteX1749" fmla="*/ 2735791 w 10845455"/>
                <a:gd name="connsiteY1749" fmla="*/ 474718 h 474717"/>
                <a:gd name="connsiteX1750" fmla="*/ 2724935 w 10845455"/>
                <a:gd name="connsiteY1750" fmla="*/ 474718 h 474717"/>
                <a:gd name="connsiteX1751" fmla="*/ 2714078 w 10845455"/>
                <a:gd name="connsiteY1751" fmla="*/ 474718 h 474717"/>
                <a:gd name="connsiteX1752" fmla="*/ 2703222 w 10845455"/>
                <a:gd name="connsiteY1752" fmla="*/ 474718 h 474717"/>
                <a:gd name="connsiteX1753" fmla="*/ 2692365 w 10845455"/>
                <a:gd name="connsiteY1753" fmla="*/ 474718 h 474717"/>
                <a:gd name="connsiteX1754" fmla="*/ 2681508 w 10845455"/>
                <a:gd name="connsiteY1754" fmla="*/ 474718 h 474717"/>
                <a:gd name="connsiteX1755" fmla="*/ 2670652 w 10845455"/>
                <a:gd name="connsiteY1755" fmla="*/ 474718 h 474717"/>
                <a:gd name="connsiteX1756" fmla="*/ 2659795 w 10845455"/>
                <a:gd name="connsiteY1756" fmla="*/ 474718 h 474717"/>
                <a:gd name="connsiteX1757" fmla="*/ 2648939 w 10845455"/>
                <a:gd name="connsiteY1757" fmla="*/ 474718 h 474717"/>
                <a:gd name="connsiteX1758" fmla="*/ 2638082 w 10845455"/>
                <a:gd name="connsiteY1758" fmla="*/ 474718 h 474717"/>
                <a:gd name="connsiteX1759" fmla="*/ 2627226 w 10845455"/>
                <a:gd name="connsiteY1759" fmla="*/ 474718 h 474717"/>
                <a:gd name="connsiteX1760" fmla="*/ 2616369 w 10845455"/>
                <a:gd name="connsiteY1760" fmla="*/ 474718 h 474717"/>
                <a:gd name="connsiteX1761" fmla="*/ 2605513 w 10845455"/>
                <a:gd name="connsiteY1761" fmla="*/ 474718 h 474717"/>
                <a:gd name="connsiteX1762" fmla="*/ 2594656 w 10845455"/>
                <a:gd name="connsiteY1762" fmla="*/ 474718 h 474717"/>
                <a:gd name="connsiteX1763" fmla="*/ 2583799 w 10845455"/>
                <a:gd name="connsiteY1763" fmla="*/ 474718 h 474717"/>
                <a:gd name="connsiteX1764" fmla="*/ 2572943 w 10845455"/>
                <a:gd name="connsiteY1764" fmla="*/ 474718 h 474717"/>
                <a:gd name="connsiteX1765" fmla="*/ 2562093 w 10845455"/>
                <a:gd name="connsiteY1765" fmla="*/ 474718 h 474717"/>
                <a:gd name="connsiteX1766" fmla="*/ 2551237 w 10845455"/>
                <a:gd name="connsiteY1766" fmla="*/ 474718 h 474717"/>
                <a:gd name="connsiteX1767" fmla="*/ 2540380 w 10845455"/>
                <a:gd name="connsiteY1767" fmla="*/ 474718 h 474717"/>
                <a:gd name="connsiteX1768" fmla="*/ 2529524 w 10845455"/>
                <a:gd name="connsiteY1768" fmla="*/ 474718 h 474717"/>
                <a:gd name="connsiteX1769" fmla="*/ 2518667 w 10845455"/>
                <a:gd name="connsiteY1769" fmla="*/ 474718 h 474717"/>
                <a:gd name="connsiteX1770" fmla="*/ 2507811 w 10845455"/>
                <a:gd name="connsiteY1770" fmla="*/ 474718 h 474717"/>
                <a:gd name="connsiteX1771" fmla="*/ 2496954 w 10845455"/>
                <a:gd name="connsiteY1771" fmla="*/ 474718 h 474717"/>
                <a:gd name="connsiteX1772" fmla="*/ 2486097 w 10845455"/>
                <a:gd name="connsiteY1772" fmla="*/ 474718 h 474717"/>
                <a:gd name="connsiteX1773" fmla="*/ 2475241 w 10845455"/>
                <a:gd name="connsiteY1773" fmla="*/ 474718 h 474717"/>
                <a:gd name="connsiteX1774" fmla="*/ 2464384 w 10845455"/>
                <a:gd name="connsiteY1774" fmla="*/ 474718 h 474717"/>
                <a:gd name="connsiteX1775" fmla="*/ 2453528 w 10845455"/>
                <a:gd name="connsiteY1775" fmla="*/ 474718 h 474717"/>
                <a:gd name="connsiteX1776" fmla="*/ 2442671 w 10845455"/>
                <a:gd name="connsiteY1776" fmla="*/ 474718 h 474717"/>
                <a:gd name="connsiteX1777" fmla="*/ 2431815 w 10845455"/>
                <a:gd name="connsiteY1777" fmla="*/ 474718 h 474717"/>
                <a:gd name="connsiteX1778" fmla="*/ 2420958 w 10845455"/>
                <a:gd name="connsiteY1778" fmla="*/ 474718 h 474717"/>
                <a:gd name="connsiteX1779" fmla="*/ 2410101 w 10845455"/>
                <a:gd name="connsiteY1779" fmla="*/ 474718 h 474717"/>
                <a:gd name="connsiteX1780" fmla="*/ 2399245 w 10845455"/>
                <a:gd name="connsiteY1780" fmla="*/ 474718 h 474717"/>
                <a:gd name="connsiteX1781" fmla="*/ 2388388 w 10845455"/>
                <a:gd name="connsiteY1781" fmla="*/ 474718 h 474717"/>
                <a:gd name="connsiteX1782" fmla="*/ 2377532 w 10845455"/>
                <a:gd name="connsiteY1782" fmla="*/ 474718 h 474717"/>
                <a:gd name="connsiteX1783" fmla="*/ 2366675 w 10845455"/>
                <a:gd name="connsiteY1783" fmla="*/ 474718 h 474717"/>
                <a:gd name="connsiteX1784" fmla="*/ 2355818 w 10845455"/>
                <a:gd name="connsiteY1784" fmla="*/ 474718 h 474717"/>
                <a:gd name="connsiteX1785" fmla="*/ 2344962 w 10845455"/>
                <a:gd name="connsiteY1785" fmla="*/ 474718 h 474717"/>
                <a:gd name="connsiteX1786" fmla="*/ 2334105 w 10845455"/>
                <a:gd name="connsiteY1786" fmla="*/ 474718 h 474717"/>
                <a:gd name="connsiteX1787" fmla="*/ 2323249 w 10845455"/>
                <a:gd name="connsiteY1787" fmla="*/ 474718 h 474717"/>
                <a:gd name="connsiteX1788" fmla="*/ 2312392 w 10845455"/>
                <a:gd name="connsiteY1788" fmla="*/ 474718 h 474717"/>
                <a:gd name="connsiteX1789" fmla="*/ 2301536 w 10845455"/>
                <a:gd name="connsiteY1789" fmla="*/ 474718 h 474717"/>
                <a:gd name="connsiteX1790" fmla="*/ 2290679 w 10845455"/>
                <a:gd name="connsiteY1790" fmla="*/ 474718 h 474717"/>
                <a:gd name="connsiteX1791" fmla="*/ 2279823 w 10845455"/>
                <a:gd name="connsiteY1791" fmla="*/ 474718 h 474717"/>
                <a:gd name="connsiteX1792" fmla="*/ 2268966 w 10845455"/>
                <a:gd name="connsiteY1792" fmla="*/ 474718 h 474717"/>
                <a:gd name="connsiteX1793" fmla="*/ 2258116 w 10845455"/>
                <a:gd name="connsiteY1793" fmla="*/ 474718 h 474717"/>
                <a:gd name="connsiteX1794" fmla="*/ 2247260 w 10845455"/>
                <a:gd name="connsiteY1794" fmla="*/ 474718 h 474717"/>
                <a:gd name="connsiteX1795" fmla="*/ 2236403 w 10845455"/>
                <a:gd name="connsiteY1795" fmla="*/ 474718 h 474717"/>
                <a:gd name="connsiteX1796" fmla="*/ 2225547 w 10845455"/>
                <a:gd name="connsiteY1796" fmla="*/ 474718 h 474717"/>
                <a:gd name="connsiteX1797" fmla="*/ 2214690 w 10845455"/>
                <a:gd name="connsiteY1797" fmla="*/ 474718 h 474717"/>
                <a:gd name="connsiteX1798" fmla="*/ 2203834 w 10845455"/>
                <a:gd name="connsiteY1798" fmla="*/ 474718 h 474717"/>
                <a:gd name="connsiteX1799" fmla="*/ 2192977 w 10845455"/>
                <a:gd name="connsiteY1799" fmla="*/ 474718 h 474717"/>
                <a:gd name="connsiteX1800" fmla="*/ 2182121 w 10845455"/>
                <a:gd name="connsiteY1800" fmla="*/ 474718 h 474717"/>
                <a:gd name="connsiteX1801" fmla="*/ 2171264 w 10845455"/>
                <a:gd name="connsiteY1801" fmla="*/ 474718 h 474717"/>
                <a:gd name="connsiteX1802" fmla="*/ 2160407 w 10845455"/>
                <a:gd name="connsiteY1802" fmla="*/ 474718 h 474717"/>
                <a:gd name="connsiteX1803" fmla="*/ 2149551 w 10845455"/>
                <a:gd name="connsiteY1803" fmla="*/ 474718 h 474717"/>
                <a:gd name="connsiteX1804" fmla="*/ 2138694 w 10845455"/>
                <a:gd name="connsiteY1804" fmla="*/ 474718 h 474717"/>
                <a:gd name="connsiteX1805" fmla="*/ 2127838 w 10845455"/>
                <a:gd name="connsiteY1805" fmla="*/ 474718 h 474717"/>
                <a:gd name="connsiteX1806" fmla="*/ 2116981 w 10845455"/>
                <a:gd name="connsiteY1806" fmla="*/ 474718 h 474717"/>
                <a:gd name="connsiteX1807" fmla="*/ 2106125 w 10845455"/>
                <a:gd name="connsiteY1807" fmla="*/ 474718 h 474717"/>
                <a:gd name="connsiteX1808" fmla="*/ 2095268 w 10845455"/>
                <a:gd name="connsiteY1808" fmla="*/ 474718 h 474717"/>
                <a:gd name="connsiteX1809" fmla="*/ 2084411 w 10845455"/>
                <a:gd name="connsiteY1809" fmla="*/ 474718 h 474717"/>
                <a:gd name="connsiteX1810" fmla="*/ 2073555 w 10845455"/>
                <a:gd name="connsiteY1810" fmla="*/ 474718 h 474717"/>
                <a:gd name="connsiteX1811" fmla="*/ 2062698 w 10845455"/>
                <a:gd name="connsiteY1811" fmla="*/ 474718 h 474717"/>
                <a:gd name="connsiteX1812" fmla="*/ 2051842 w 10845455"/>
                <a:gd name="connsiteY1812" fmla="*/ 474718 h 474717"/>
                <a:gd name="connsiteX1813" fmla="*/ 2040985 w 10845455"/>
                <a:gd name="connsiteY1813" fmla="*/ 474718 h 474717"/>
                <a:gd name="connsiteX1814" fmla="*/ 2030129 w 10845455"/>
                <a:gd name="connsiteY1814" fmla="*/ 474718 h 474717"/>
                <a:gd name="connsiteX1815" fmla="*/ 2019272 w 10845455"/>
                <a:gd name="connsiteY1815" fmla="*/ 474718 h 474717"/>
                <a:gd name="connsiteX1816" fmla="*/ 2008415 w 10845455"/>
                <a:gd name="connsiteY1816" fmla="*/ 474718 h 474717"/>
                <a:gd name="connsiteX1817" fmla="*/ 1997559 w 10845455"/>
                <a:gd name="connsiteY1817" fmla="*/ 474718 h 474717"/>
                <a:gd name="connsiteX1818" fmla="*/ 1986702 w 10845455"/>
                <a:gd name="connsiteY1818" fmla="*/ 474718 h 474717"/>
                <a:gd name="connsiteX1819" fmla="*/ 1975846 w 10845455"/>
                <a:gd name="connsiteY1819" fmla="*/ 474718 h 474717"/>
                <a:gd name="connsiteX1820" fmla="*/ 1964989 w 10845455"/>
                <a:gd name="connsiteY1820" fmla="*/ 474718 h 474717"/>
                <a:gd name="connsiteX1821" fmla="*/ 1954140 w 10845455"/>
                <a:gd name="connsiteY1821" fmla="*/ 474718 h 474717"/>
                <a:gd name="connsiteX1822" fmla="*/ 1943283 w 10845455"/>
                <a:gd name="connsiteY1822" fmla="*/ 474718 h 474717"/>
                <a:gd name="connsiteX1823" fmla="*/ 1932426 w 10845455"/>
                <a:gd name="connsiteY1823" fmla="*/ 474718 h 474717"/>
                <a:gd name="connsiteX1824" fmla="*/ 1921570 w 10845455"/>
                <a:gd name="connsiteY1824" fmla="*/ 474718 h 474717"/>
                <a:gd name="connsiteX1825" fmla="*/ 1910713 w 10845455"/>
                <a:gd name="connsiteY1825" fmla="*/ 474718 h 474717"/>
                <a:gd name="connsiteX1826" fmla="*/ 1899857 w 10845455"/>
                <a:gd name="connsiteY1826" fmla="*/ 474718 h 474717"/>
                <a:gd name="connsiteX1827" fmla="*/ 1889000 w 10845455"/>
                <a:gd name="connsiteY1827" fmla="*/ 474718 h 474717"/>
                <a:gd name="connsiteX1828" fmla="*/ 1878144 w 10845455"/>
                <a:gd name="connsiteY1828" fmla="*/ 474718 h 474717"/>
                <a:gd name="connsiteX1829" fmla="*/ 1867287 w 10845455"/>
                <a:gd name="connsiteY1829" fmla="*/ 474718 h 474717"/>
                <a:gd name="connsiteX1830" fmla="*/ 1856431 w 10845455"/>
                <a:gd name="connsiteY1830" fmla="*/ 474718 h 474717"/>
                <a:gd name="connsiteX1831" fmla="*/ 1845574 w 10845455"/>
                <a:gd name="connsiteY1831" fmla="*/ 474718 h 474717"/>
                <a:gd name="connsiteX1832" fmla="*/ 1834717 w 10845455"/>
                <a:gd name="connsiteY1832" fmla="*/ 474718 h 474717"/>
                <a:gd name="connsiteX1833" fmla="*/ 1823861 w 10845455"/>
                <a:gd name="connsiteY1833" fmla="*/ 474718 h 474717"/>
                <a:gd name="connsiteX1834" fmla="*/ 1813004 w 10845455"/>
                <a:gd name="connsiteY1834" fmla="*/ 474718 h 474717"/>
                <a:gd name="connsiteX1835" fmla="*/ 1802148 w 10845455"/>
                <a:gd name="connsiteY1835" fmla="*/ 474718 h 474717"/>
                <a:gd name="connsiteX1836" fmla="*/ 1791291 w 10845455"/>
                <a:gd name="connsiteY1836" fmla="*/ 474718 h 474717"/>
                <a:gd name="connsiteX1837" fmla="*/ 1780435 w 10845455"/>
                <a:gd name="connsiteY1837" fmla="*/ 474718 h 474717"/>
                <a:gd name="connsiteX1838" fmla="*/ 1769578 w 10845455"/>
                <a:gd name="connsiteY1838" fmla="*/ 474718 h 474717"/>
                <a:gd name="connsiteX1839" fmla="*/ 1758722 w 10845455"/>
                <a:gd name="connsiteY1839" fmla="*/ 474718 h 474717"/>
                <a:gd name="connsiteX1840" fmla="*/ 1747865 w 10845455"/>
                <a:gd name="connsiteY1840" fmla="*/ 474718 h 474717"/>
                <a:gd name="connsiteX1841" fmla="*/ 1737008 w 10845455"/>
                <a:gd name="connsiteY1841" fmla="*/ 474718 h 474717"/>
                <a:gd name="connsiteX1842" fmla="*/ 1726152 w 10845455"/>
                <a:gd name="connsiteY1842" fmla="*/ 474718 h 474717"/>
                <a:gd name="connsiteX1843" fmla="*/ 1715295 w 10845455"/>
                <a:gd name="connsiteY1843" fmla="*/ 474718 h 474717"/>
                <a:gd name="connsiteX1844" fmla="*/ 1704439 w 10845455"/>
                <a:gd name="connsiteY1844" fmla="*/ 474718 h 474717"/>
                <a:gd name="connsiteX1845" fmla="*/ 1693582 w 10845455"/>
                <a:gd name="connsiteY1845" fmla="*/ 474718 h 474717"/>
                <a:gd name="connsiteX1846" fmla="*/ 1682726 w 10845455"/>
                <a:gd name="connsiteY1846" fmla="*/ 474718 h 474717"/>
                <a:gd name="connsiteX1847" fmla="*/ 1671869 w 10845455"/>
                <a:gd name="connsiteY1847" fmla="*/ 474718 h 474717"/>
                <a:gd name="connsiteX1848" fmla="*/ 1661012 w 10845455"/>
                <a:gd name="connsiteY1848" fmla="*/ 474718 h 474717"/>
                <a:gd name="connsiteX1849" fmla="*/ 1650163 w 10845455"/>
                <a:gd name="connsiteY1849" fmla="*/ 474718 h 474717"/>
                <a:gd name="connsiteX1850" fmla="*/ 1639306 w 10845455"/>
                <a:gd name="connsiteY1850" fmla="*/ 474718 h 474717"/>
                <a:gd name="connsiteX1851" fmla="*/ 1628450 w 10845455"/>
                <a:gd name="connsiteY1851" fmla="*/ 474718 h 474717"/>
                <a:gd name="connsiteX1852" fmla="*/ 1617593 w 10845455"/>
                <a:gd name="connsiteY1852" fmla="*/ 474718 h 474717"/>
                <a:gd name="connsiteX1853" fmla="*/ 1606737 w 10845455"/>
                <a:gd name="connsiteY1853" fmla="*/ 474718 h 474717"/>
                <a:gd name="connsiteX1854" fmla="*/ 1595880 w 10845455"/>
                <a:gd name="connsiteY1854" fmla="*/ 474718 h 474717"/>
                <a:gd name="connsiteX1855" fmla="*/ 1585023 w 10845455"/>
                <a:gd name="connsiteY1855" fmla="*/ 474718 h 474717"/>
                <a:gd name="connsiteX1856" fmla="*/ 1574167 w 10845455"/>
                <a:gd name="connsiteY1856" fmla="*/ 474718 h 474717"/>
                <a:gd name="connsiteX1857" fmla="*/ 1563310 w 10845455"/>
                <a:gd name="connsiteY1857" fmla="*/ 474718 h 474717"/>
                <a:gd name="connsiteX1858" fmla="*/ 1552454 w 10845455"/>
                <a:gd name="connsiteY1858" fmla="*/ 474718 h 474717"/>
                <a:gd name="connsiteX1859" fmla="*/ 1541597 w 10845455"/>
                <a:gd name="connsiteY1859" fmla="*/ 474718 h 474717"/>
                <a:gd name="connsiteX1860" fmla="*/ 1530741 w 10845455"/>
                <a:gd name="connsiteY1860" fmla="*/ 474718 h 474717"/>
                <a:gd name="connsiteX1861" fmla="*/ 1519884 w 10845455"/>
                <a:gd name="connsiteY1861" fmla="*/ 474718 h 474717"/>
                <a:gd name="connsiteX1862" fmla="*/ 1509028 w 10845455"/>
                <a:gd name="connsiteY1862" fmla="*/ 474718 h 474717"/>
                <a:gd name="connsiteX1863" fmla="*/ 1498171 w 10845455"/>
                <a:gd name="connsiteY1863" fmla="*/ 474718 h 474717"/>
                <a:gd name="connsiteX1864" fmla="*/ 1487314 w 10845455"/>
                <a:gd name="connsiteY1864" fmla="*/ 474718 h 474717"/>
                <a:gd name="connsiteX1865" fmla="*/ 1476458 w 10845455"/>
                <a:gd name="connsiteY1865" fmla="*/ 474718 h 474717"/>
                <a:gd name="connsiteX1866" fmla="*/ 1465601 w 10845455"/>
                <a:gd name="connsiteY1866" fmla="*/ 474718 h 474717"/>
                <a:gd name="connsiteX1867" fmla="*/ 1454745 w 10845455"/>
                <a:gd name="connsiteY1867" fmla="*/ 474718 h 474717"/>
                <a:gd name="connsiteX1868" fmla="*/ 1443888 w 10845455"/>
                <a:gd name="connsiteY1868" fmla="*/ 474718 h 474717"/>
                <a:gd name="connsiteX1869" fmla="*/ 1433032 w 10845455"/>
                <a:gd name="connsiteY1869" fmla="*/ 474718 h 474717"/>
                <a:gd name="connsiteX1870" fmla="*/ 1422175 w 10845455"/>
                <a:gd name="connsiteY1870" fmla="*/ 474718 h 474717"/>
                <a:gd name="connsiteX1871" fmla="*/ 1411318 w 10845455"/>
                <a:gd name="connsiteY1871" fmla="*/ 474718 h 474717"/>
                <a:gd name="connsiteX1872" fmla="*/ 1400462 w 10845455"/>
                <a:gd name="connsiteY1872" fmla="*/ 474718 h 474717"/>
                <a:gd name="connsiteX1873" fmla="*/ 1389605 w 10845455"/>
                <a:gd name="connsiteY1873" fmla="*/ 474718 h 474717"/>
                <a:gd name="connsiteX1874" fmla="*/ 1378749 w 10845455"/>
                <a:gd name="connsiteY1874" fmla="*/ 474718 h 474717"/>
                <a:gd name="connsiteX1875" fmla="*/ 1367892 w 10845455"/>
                <a:gd name="connsiteY1875" fmla="*/ 474718 h 474717"/>
                <a:gd name="connsiteX1876" fmla="*/ 1357036 w 10845455"/>
                <a:gd name="connsiteY1876" fmla="*/ 474718 h 474717"/>
                <a:gd name="connsiteX1877" fmla="*/ 1346186 w 10845455"/>
                <a:gd name="connsiteY1877" fmla="*/ 474718 h 474717"/>
                <a:gd name="connsiteX1878" fmla="*/ 1335329 w 10845455"/>
                <a:gd name="connsiteY1878" fmla="*/ 474718 h 474717"/>
                <a:gd name="connsiteX1879" fmla="*/ 1324473 w 10845455"/>
                <a:gd name="connsiteY1879" fmla="*/ 474718 h 474717"/>
                <a:gd name="connsiteX1880" fmla="*/ 1313616 w 10845455"/>
                <a:gd name="connsiteY1880" fmla="*/ 474718 h 474717"/>
                <a:gd name="connsiteX1881" fmla="*/ 1302760 w 10845455"/>
                <a:gd name="connsiteY1881" fmla="*/ 474718 h 474717"/>
                <a:gd name="connsiteX1882" fmla="*/ 1291903 w 10845455"/>
                <a:gd name="connsiteY1882" fmla="*/ 474718 h 474717"/>
                <a:gd name="connsiteX1883" fmla="*/ 1281047 w 10845455"/>
                <a:gd name="connsiteY1883" fmla="*/ 474718 h 474717"/>
                <a:gd name="connsiteX1884" fmla="*/ 1270190 w 10845455"/>
                <a:gd name="connsiteY1884" fmla="*/ 474718 h 474717"/>
                <a:gd name="connsiteX1885" fmla="*/ 1259333 w 10845455"/>
                <a:gd name="connsiteY1885" fmla="*/ 474718 h 474717"/>
                <a:gd name="connsiteX1886" fmla="*/ 1248477 w 10845455"/>
                <a:gd name="connsiteY1886" fmla="*/ 474718 h 474717"/>
                <a:gd name="connsiteX1887" fmla="*/ 1237620 w 10845455"/>
                <a:gd name="connsiteY1887" fmla="*/ 474718 h 474717"/>
                <a:gd name="connsiteX1888" fmla="*/ 1226764 w 10845455"/>
                <a:gd name="connsiteY1888" fmla="*/ 474718 h 474717"/>
                <a:gd name="connsiteX1889" fmla="*/ 1215907 w 10845455"/>
                <a:gd name="connsiteY1889" fmla="*/ 474718 h 474717"/>
                <a:gd name="connsiteX1890" fmla="*/ 1205051 w 10845455"/>
                <a:gd name="connsiteY1890" fmla="*/ 474718 h 474717"/>
                <a:gd name="connsiteX1891" fmla="*/ 1194194 w 10845455"/>
                <a:gd name="connsiteY1891" fmla="*/ 474718 h 474717"/>
                <a:gd name="connsiteX1892" fmla="*/ 1183338 w 10845455"/>
                <a:gd name="connsiteY1892" fmla="*/ 474718 h 474717"/>
                <a:gd name="connsiteX1893" fmla="*/ 1172481 w 10845455"/>
                <a:gd name="connsiteY1893" fmla="*/ 474718 h 474717"/>
                <a:gd name="connsiteX1894" fmla="*/ 1161624 w 10845455"/>
                <a:gd name="connsiteY1894" fmla="*/ 474718 h 474717"/>
                <a:gd name="connsiteX1895" fmla="*/ 1150768 w 10845455"/>
                <a:gd name="connsiteY1895" fmla="*/ 474718 h 474717"/>
                <a:gd name="connsiteX1896" fmla="*/ 1139911 w 10845455"/>
                <a:gd name="connsiteY1896" fmla="*/ 474718 h 474717"/>
                <a:gd name="connsiteX1897" fmla="*/ 1129055 w 10845455"/>
                <a:gd name="connsiteY1897" fmla="*/ 474718 h 474717"/>
                <a:gd name="connsiteX1898" fmla="*/ 1118198 w 10845455"/>
                <a:gd name="connsiteY1898" fmla="*/ 474718 h 474717"/>
                <a:gd name="connsiteX1899" fmla="*/ 1107342 w 10845455"/>
                <a:gd name="connsiteY1899" fmla="*/ 474718 h 474717"/>
                <a:gd name="connsiteX1900" fmla="*/ 1096485 w 10845455"/>
                <a:gd name="connsiteY1900" fmla="*/ 474718 h 474717"/>
                <a:gd name="connsiteX1901" fmla="*/ 1085628 w 10845455"/>
                <a:gd name="connsiteY1901" fmla="*/ 474718 h 474717"/>
                <a:gd name="connsiteX1902" fmla="*/ 1074772 w 10845455"/>
                <a:gd name="connsiteY1902" fmla="*/ 474718 h 474717"/>
                <a:gd name="connsiteX1903" fmla="*/ 1063915 w 10845455"/>
                <a:gd name="connsiteY1903" fmla="*/ 474718 h 474717"/>
                <a:gd name="connsiteX1904" fmla="*/ 1053066 w 10845455"/>
                <a:gd name="connsiteY1904" fmla="*/ 474718 h 474717"/>
                <a:gd name="connsiteX1905" fmla="*/ 1042209 w 10845455"/>
                <a:gd name="connsiteY1905" fmla="*/ 474718 h 474717"/>
                <a:gd name="connsiteX1906" fmla="*/ 1031353 w 10845455"/>
                <a:gd name="connsiteY1906" fmla="*/ 474718 h 474717"/>
                <a:gd name="connsiteX1907" fmla="*/ 1020496 w 10845455"/>
                <a:gd name="connsiteY1907" fmla="*/ 474718 h 474717"/>
                <a:gd name="connsiteX1908" fmla="*/ 1009639 w 10845455"/>
                <a:gd name="connsiteY1908" fmla="*/ 474718 h 474717"/>
                <a:gd name="connsiteX1909" fmla="*/ 998783 w 10845455"/>
                <a:gd name="connsiteY1909" fmla="*/ 474718 h 474717"/>
                <a:gd name="connsiteX1910" fmla="*/ 987926 w 10845455"/>
                <a:gd name="connsiteY1910" fmla="*/ 474718 h 474717"/>
                <a:gd name="connsiteX1911" fmla="*/ 977070 w 10845455"/>
                <a:gd name="connsiteY1911" fmla="*/ 474718 h 474717"/>
                <a:gd name="connsiteX1912" fmla="*/ 966213 w 10845455"/>
                <a:gd name="connsiteY1912" fmla="*/ 474718 h 474717"/>
                <a:gd name="connsiteX1913" fmla="*/ 955357 w 10845455"/>
                <a:gd name="connsiteY1913" fmla="*/ 474718 h 474717"/>
                <a:gd name="connsiteX1914" fmla="*/ 944500 w 10845455"/>
                <a:gd name="connsiteY1914" fmla="*/ 474718 h 474717"/>
                <a:gd name="connsiteX1915" fmla="*/ 933644 w 10845455"/>
                <a:gd name="connsiteY1915" fmla="*/ 474718 h 474717"/>
                <a:gd name="connsiteX1916" fmla="*/ 922787 w 10845455"/>
                <a:gd name="connsiteY1916" fmla="*/ 474718 h 474717"/>
                <a:gd name="connsiteX1917" fmla="*/ 911930 w 10845455"/>
                <a:gd name="connsiteY1917" fmla="*/ 474718 h 474717"/>
                <a:gd name="connsiteX1918" fmla="*/ 901074 w 10845455"/>
                <a:gd name="connsiteY1918" fmla="*/ 474718 h 474717"/>
                <a:gd name="connsiteX1919" fmla="*/ 890217 w 10845455"/>
                <a:gd name="connsiteY1919" fmla="*/ 474718 h 474717"/>
                <a:gd name="connsiteX1920" fmla="*/ 879361 w 10845455"/>
                <a:gd name="connsiteY1920" fmla="*/ 474718 h 474717"/>
                <a:gd name="connsiteX1921" fmla="*/ 868504 w 10845455"/>
                <a:gd name="connsiteY1921" fmla="*/ 474718 h 474717"/>
                <a:gd name="connsiteX1922" fmla="*/ 857648 w 10845455"/>
                <a:gd name="connsiteY1922" fmla="*/ 474718 h 474717"/>
                <a:gd name="connsiteX1923" fmla="*/ 846791 w 10845455"/>
                <a:gd name="connsiteY1923" fmla="*/ 474718 h 474717"/>
                <a:gd name="connsiteX1924" fmla="*/ 835934 w 10845455"/>
                <a:gd name="connsiteY1924" fmla="*/ 474718 h 474717"/>
                <a:gd name="connsiteX1925" fmla="*/ 825078 w 10845455"/>
                <a:gd name="connsiteY1925" fmla="*/ 474718 h 474717"/>
                <a:gd name="connsiteX1926" fmla="*/ 814221 w 10845455"/>
                <a:gd name="connsiteY1926" fmla="*/ 474718 h 474717"/>
                <a:gd name="connsiteX1927" fmla="*/ 803365 w 10845455"/>
                <a:gd name="connsiteY1927" fmla="*/ 474718 h 474717"/>
                <a:gd name="connsiteX1928" fmla="*/ 792508 w 10845455"/>
                <a:gd name="connsiteY1928" fmla="*/ 474718 h 474717"/>
                <a:gd name="connsiteX1929" fmla="*/ 781652 w 10845455"/>
                <a:gd name="connsiteY1929" fmla="*/ 474718 h 474717"/>
                <a:gd name="connsiteX1930" fmla="*/ 770795 w 10845455"/>
                <a:gd name="connsiteY1930" fmla="*/ 474718 h 474717"/>
                <a:gd name="connsiteX1931" fmla="*/ 759939 w 10845455"/>
                <a:gd name="connsiteY1931" fmla="*/ 474718 h 474717"/>
                <a:gd name="connsiteX1932" fmla="*/ 749089 w 10845455"/>
                <a:gd name="connsiteY1932" fmla="*/ 474718 h 474717"/>
                <a:gd name="connsiteX1933" fmla="*/ 738232 w 10845455"/>
                <a:gd name="connsiteY1933" fmla="*/ 474718 h 474717"/>
                <a:gd name="connsiteX1934" fmla="*/ 727376 w 10845455"/>
                <a:gd name="connsiteY1934" fmla="*/ 474718 h 474717"/>
                <a:gd name="connsiteX1935" fmla="*/ 716519 w 10845455"/>
                <a:gd name="connsiteY1935" fmla="*/ 474718 h 474717"/>
                <a:gd name="connsiteX1936" fmla="*/ 705663 w 10845455"/>
                <a:gd name="connsiteY1936" fmla="*/ 474718 h 474717"/>
                <a:gd name="connsiteX1937" fmla="*/ 694806 w 10845455"/>
                <a:gd name="connsiteY1937" fmla="*/ 474718 h 474717"/>
                <a:gd name="connsiteX1938" fmla="*/ 683950 w 10845455"/>
                <a:gd name="connsiteY1938" fmla="*/ 474718 h 474717"/>
                <a:gd name="connsiteX1939" fmla="*/ 673093 w 10845455"/>
                <a:gd name="connsiteY1939" fmla="*/ 474718 h 474717"/>
                <a:gd name="connsiteX1940" fmla="*/ 662236 w 10845455"/>
                <a:gd name="connsiteY1940" fmla="*/ 474718 h 474717"/>
                <a:gd name="connsiteX1941" fmla="*/ 651380 w 10845455"/>
                <a:gd name="connsiteY1941" fmla="*/ 474718 h 474717"/>
                <a:gd name="connsiteX1942" fmla="*/ 640523 w 10845455"/>
                <a:gd name="connsiteY1942" fmla="*/ 474718 h 474717"/>
                <a:gd name="connsiteX1943" fmla="*/ 629666 w 10845455"/>
                <a:gd name="connsiteY1943" fmla="*/ 474718 h 474717"/>
                <a:gd name="connsiteX1944" fmla="*/ 618810 w 10845455"/>
                <a:gd name="connsiteY1944" fmla="*/ 474718 h 474717"/>
                <a:gd name="connsiteX1945" fmla="*/ 607954 w 10845455"/>
                <a:gd name="connsiteY1945" fmla="*/ 474718 h 474717"/>
                <a:gd name="connsiteX1946" fmla="*/ 597097 w 10845455"/>
                <a:gd name="connsiteY1946" fmla="*/ 474718 h 474717"/>
                <a:gd name="connsiteX1947" fmla="*/ 586241 w 10845455"/>
                <a:gd name="connsiteY1947" fmla="*/ 474718 h 474717"/>
                <a:gd name="connsiteX1948" fmla="*/ 575385 w 10845455"/>
                <a:gd name="connsiteY1948" fmla="*/ 474718 h 474717"/>
                <a:gd name="connsiteX1949" fmla="*/ 564528 w 10845455"/>
                <a:gd name="connsiteY1949" fmla="*/ 474718 h 474717"/>
                <a:gd name="connsiteX1950" fmla="*/ 553672 w 10845455"/>
                <a:gd name="connsiteY1950" fmla="*/ 474718 h 474717"/>
                <a:gd name="connsiteX1951" fmla="*/ 542816 w 10845455"/>
                <a:gd name="connsiteY1951" fmla="*/ 474718 h 474717"/>
                <a:gd name="connsiteX1952" fmla="*/ 531959 w 10845455"/>
                <a:gd name="connsiteY1952" fmla="*/ 474718 h 474717"/>
                <a:gd name="connsiteX1953" fmla="*/ 521103 w 10845455"/>
                <a:gd name="connsiteY1953" fmla="*/ 474718 h 474717"/>
                <a:gd name="connsiteX1954" fmla="*/ 510247 w 10845455"/>
                <a:gd name="connsiteY1954" fmla="*/ 474718 h 474717"/>
                <a:gd name="connsiteX1955" fmla="*/ 499390 w 10845455"/>
                <a:gd name="connsiteY1955" fmla="*/ 474718 h 474717"/>
                <a:gd name="connsiteX1956" fmla="*/ 488534 w 10845455"/>
                <a:gd name="connsiteY1956" fmla="*/ 474718 h 474717"/>
                <a:gd name="connsiteX1957" fmla="*/ 477678 w 10845455"/>
                <a:gd name="connsiteY1957" fmla="*/ 474718 h 474717"/>
                <a:gd name="connsiteX1958" fmla="*/ 466821 w 10845455"/>
                <a:gd name="connsiteY1958" fmla="*/ 474718 h 474717"/>
                <a:gd name="connsiteX1959" fmla="*/ 455965 w 10845455"/>
                <a:gd name="connsiteY1959" fmla="*/ 474718 h 474717"/>
                <a:gd name="connsiteX1960" fmla="*/ 445109 w 10845455"/>
                <a:gd name="connsiteY1960" fmla="*/ 474718 h 474717"/>
                <a:gd name="connsiteX1961" fmla="*/ 434253 w 10845455"/>
                <a:gd name="connsiteY1961" fmla="*/ 474718 h 474717"/>
                <a:gd name="connsiteX1962" fmla="*/ 423396 w 10845455"/>
                <a:gd name="connsiteY1962" fmla="*/ 474718 h 474717"/>
                <a:gd name="connsiteX1963" fmla="*/ 412540 w 10845455"/>
                <a:gd name="connsiteY1963" fmla="*/ 474718 h 474717"/>
                <a:gd name="connsiteX1964" fmla="*/ 401684 w 10845455"/>
                <a:gd name="connsiteY1964" fmla="*/ 474718 h 474717"/>
                <a:gd name="connsiteX1965" fmla="*/ 390827 w 10845455"/>
                <a:gd name="connsiteY1965" fmla="*/ 474718 h 474717"/>
                <a:gd name="connsiteX1966" fmla="*/ 379971 w 10845455"/>
                <a:gd name="connsiteY1966" fmla="*/ 474718 h 474717"/>
                <a:gd name="connsiteX1967" fmla="*/ 369115 w 10845455"/>
                <a:gd name="connsiteY1967" fmla="*/ 474718 h 474717"/>
                <a:gd name="connsiteX1968" fmla="*/ 358258 w 10845455"/>
                <a:gd name="connsiteY1968" fmla="*/ 474718 h 474717"/>
                <a:gd name="connsiteX1969" fmla="*/ 347402 w 10845455"/>
                <a:gd name="connsiteY1969" fmla="*/ 474718 h 474717"/>
                <a:gd name="connsiteX1970" fmla="*/ 336546 w 10845455"/>
                <a:gd name="connsiteY1970" fmla="*/ 474718 h 474717"/>
                <a:gd name="connsiteX1971" fmla="*/ 325689 w 10845455"/>
                <a:gd name="connsiteY1971" fmla="*/ 474718 h 474717"/>
                <a:gd name="connsiteX1972" fmla="*/ 314833 w 10845455"/>
                <a:gd name="connsiteY1972" fmla="*/ 474718 h 474717"/>
                <a:gd name="connsiteX1973" fmla="*/ 303977 w 10845455"/>
                <a:gd name="connsiteY1973" fmla="*/ 474718 h 474717"/>
                <a:gd name="connsiteX1974" fmla="*/ 293120 w 10845455"/>
                <a:gd name="connsiteY1974" fmla="*/ 474718 h 474717"/>
                <a:gd name="connsiteX1975" fmla="*/ 282264 w 10845455"/>
                <a:gd name="connsiteY1975" fmla="*/ 474718 h 474717"/>
                <a:gd name="connsiteX1976" fmla="*/ 271408 w 10845455"/>
                <a:gd name="connsiteY1976" fmla="*/ 474718 h 474717"/>
                <a:gd name="connsiteX1977" fmla="*/ 260551 w 10845455"/>
                <a:gd name="connsiteY1977" fmla="*/ 474718 h 474717"/>
                <a:gd name="connsiteX1978" fmla="*/ 249695 w 10845455"/>
                <a:gd name="connsiteY1978" fmla="*/ 474718 h 474717"/>
                <a:gd name="connsiteX1979" fmla="*/ 238839 w 10845455"/>
                <a:gd name="connsiteY1979" fmla="*/ 474718 h 474717"/>
                <a:gd name="connsiteX1980" fmla="*/ 227982 w 10845455"/>
                <a:gd name="connsiteY1980" fmla="*/ 474718 h 474717"/>
                <a:gd name="connsiteX1981" fmla="*/ 217126 w 10845455"/>
                <a:gd name="connsiteY1981" fmla="*/ 474718 h 474717"/>
                <a:gd name="connsiteX1982" fmla="*/ 206270 w 10845455"/>
                <a:gd name="connsiteY1982" fmla="*/ 474718 h 474717"/>
                <a:gd name="connsiteX1983" fmla="*/ 195414 w 10845455"/>
                <a:gd name="connsiteY1983" fmla="*/ 474718 h 474717"/>
                <a:gd name="connsiteX1984" fmla="*/ 184557 w 10845455"/>
                <a:gd name="connsiteY1984" fmla="*/ 474718 h 474717"/>
                <a:gd name="connsiteX1985" fmla="*/ 173701 w 10845455"/>
                <a:gd name="connsiteY1985" fmla="*/ 474718 h 474717"/>
                <a:gd name="connsiteX1986" fmla="*/ 162845 w 10845455"/>
                <a:gd name="connsiteY1986" fmla="*/ 474718 h 474717"/>
                <a:gd name="connsiteX1987" fmla="*/ 151988 w 10845455"/>
                <a:gd name="connsiteY1987" fmla="*/ 474718 h 474717"/>
                <a:gd name="connsiteX1988" fmla="*/ 141132 w 10845455"/>
                <a:gd name="connsiteY1988" fmla="*/ 474718 h 474717"/>
                <a:gd name="connsiteX1989" fmla="*/ 130276 w 10845455"/>
                <a:gd name="connsiteY1989" fmla="*/ 474718 h 474717"/>
                <a:gd name="connsiteX1990" fmla="*/ 119419 w 10845455"/>
                <a:gd name="connsiteY1990" fmla="*/ 474718 h 474717"/>
                <a:gd name="connsiteX1991" fmla="*/ 108563 w 10845455"/>
                <a:gd name="connsiteY1991" fmla="*/ 474718 h 474717"/>
                <a:gd name="connsiteX1992" fmla="*/ 97707 w 10845455"/>
                <a:gd name="connsiteY1992" fmla="*/ 474718 h 474717"/>
                <a:gd name="connsiteX1993" fmla="*/ 86850 w 10845455"/>
                <a:gd name="connsiteY1993" fmla="*/ 474718 h 474717"/>
                <a:gd name="connsiteX1994" fmla="*/ 75994 w 10845455"/>
                <a:gd name="connsiteY1994" fmla="*/ 474718 h 474717"/>
                <a:gd name="connsiteX1995" fmla="*/ 65138 w 10845455"/>
                <a:gd name="connsiteY1995" fmla="*/ 474718 h 474717"/>
                <a:gd name="connsiteX1996" fmla="*/ 54281 w 10845455"/>
                <a:gd name="connsiteY1996" fmla="*/ 474718 h 474717"/>
                <a:gd name="connsiteX1997" fmla="*/ 43426 w 10845455"/>
                <a:gd name="connsiteY1997" fmla="*/ 474718 h 474717"/>
                <a:gd name="connsiteX1998" fmla="*/ 32569 w 10845455"/>
                <a:gd name="connsiteY1998" fmla="*/ 474718 h 474717"/>
                <a:gd name="connsiteX1999" fmla="*/ 21712 w 10845455"/>
                <a:gd name="connsiteY1999" fmla="*/ 474718 h 474717"/>
                <a:gd name="connsiteX2000" fmla="*/ 10856 w 10845455"/>
                <a:gd name="connsiteY2000" fmla="*/ 474718 h 474717"/>
                <a:gd name="connsiteX2001" fmla="*/ 0 w 10845455"/>
                <a:gd name="connsiteY2001" fmla="*/ 474718 h 474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</a:cxnLst>
              <a:rect l="l" t="t" r="r" b="b"/>
              <a:pathLst>
                <a:path w="10845455" h="474717">
                  <a:moveTo>
                    <a:pt x="0" y="474718"/>
                  </a:moveTo>
                  <a:lnTo>
                    <a:pt x="0" y="253713"/>
                  </a:lnTo>
                  <a:lnTo>
                    <a:pt x="10856" y="251888"/>
                  </a:lnTo>
                  <a:lnTo>
                    <a:pt x="21712" y="250058"/>
                  </a:lnTo>
                  <a:lnTo>
                    <a:pt x="32569" y="248224"/>
                  </a:lnTo>
                  <a:lnTo>
                    <a:pt x="43426" y="246385"/>
                  </a:lnTo>
                  <a:lnTo>
                    <a:pt x="54281" y="244541"/>
                  </a:lnTo>
                  <a:lnTo>
                    <a:pt x="65138" y="242692"/>
                  </a:lnTo>
                  <a:lnTo>
                    <a:pt x="75994" y="240839"/>
                  </a:lnTo>
                  <a:lnTo>
                    <a:pt x="86850" y="238981"/>
                  </a:lnTo>
                  <a:lnTo>
                    <a:pt x="97707" y="237120"/>
                  </a:lnTo>
                  <a:lnTo>
                    <a:pt x="108563" y="235254"/>
                  </a:lnTo>
                  <a:lnTo>
                    <a:pt x="119419" y="233385"/>
                  </a:lnTo>
                  <a:lnTo>
                    <a:pt x="130276" y="231511"/>
                  </a:lnTo>
                  <a:lnTo>
                    <a:pt x="141132" y="229634"/>
                  </a:lnTo>
                  <a:lnTo>
                    <a:pt x="151988" y="227754"/>
                  </a:lnTo>
                  <a:lnTo>
                    <a:pt x="162845" y="225870"/>
                  </a:lnTo>
                  <a:lnTo>
                    <a:pt x="173701" y="223982"/>
                  </a:lnTo>
                  <a:lnTo>
                    <a:pt x="184557" y="222093"/>
                  </a:lnTo>
                  <a:lnTo>
                    <a:pt x="195414" y="220199"/>
                  </a:lnTo>
                  <a:lnTo>
                    <a:pt x="206270" y="218304"/>
                  </a:lnTo>
                  <a:lnTo>
                    <a:pt x="217126" y="216405"/>
                  </a:lnTo>
                  <a:lnTo>
                    <a:pt x="227982" y="214504"/>
                  </a:lnTo>
                  <a:lnTo>
                    <a:pt x="238839" y="212601"/>
                  </a:lnTo>
                  <a:lnTo>
                    <a:pt x="249695" y="210695"/>
                  </a:lnTo>
                  <a:lnTo>
                    <a:pt x="260551" y="208787"/>
                  </a:lnTo>
                  <a:lnTo>
                    <a:pt x="271408" y="206878"/>
                  </a:lnTo>
                  <a:lnTo>
                    <a:pt x="282264" y="204966"/>
                  </a:lnTo>
                  <a:lnTo>
                    <a:pt x="293120" y="203054"/>
                  </a:lnTo>
                  <a:lnTo>
                    <a:pt x="303977" y="201139"/>
                  </a:lnTo>
                  <a:lnTo>
                    <a:pt x="314833" y="199224"/>
                  </a:lnTo>
                  <a:lnTo>
                    <a:pt x="325689" y="197308"/>
                  </a:lnTo>
                  <a:lnTo>
                    <a:pt x="336546" y="195390"/>
                  </a:lnTo>
                  <a:lnTo>
                    <a:pt x="347402" y="193472"/>
                  </a:lnTo>
                  <a:lnTo>
                    <a:pt x="358258" y="191553"/>
                  </a:lnTo>
                  <a:lnTo>
                    <a:pt x="369115" y="189634"/>
                  </a:lnTo>
                  <a:lnTo>
                    <a:pt x="379971" y="187714"/>
                  </a:lnTo>
                  <a:lnTo>
                    <a:pt x="390827" y="185795"/>
                  </a:lnTo>
                  <a:lnTo>
                    <a:pt x="401684" y="183875"/>
                  </a:lnTo>
                  <a:lnTo>
                    <a:pt x="412540" y="181956"/>
                  </a:lnTo>
                  <a:lnTo>
                    <a:pt x="423396" y="180037"/>
                  </a:lnTo>
                  <a:lnTo>
                    <a:pt x="434253" y="178119"/>
                  </a:lnTo>
                  <a:lnTo>
                    <a:pt x="445109" y="176202"/>
                  </a:lnTo>
                  <a:lnTo>
                    <a:pt x="455965" y="174285"/>
                  </a:lnTo>
                  <a:lnTo>
                    <a:pt x="466821" y="172370"/>
                  </a:lnTo>
                  <a:lnTo>
                    <a:pt x="477678" y="170456"/>
                  </a:lnTo>
                  <a:lnTo>
                    <a:pt x="488534" y="168544"/>
                  </a:lnTo>
                  <a:lnTo>
                    <a:pt x="499390" y="166633"/>
                  </a:lnTo>
                  <a:lnTo>
                    <a:pt x="510247" y="164724"/>
                  </a:lnTo>
                  <a:lnTo>
                    <a:pt x="521103" y="162817"/>
                  </a:lnTo>
                  <a:lnTo>
                    <a:pt x="531959" y="160912"/>
                  </a:lnTo>
                  <a:lnTo>
                    <a:pt x="542816" y="159010"/>
                  </a:lnTo>
                  <a:lnTo>
                    <a:pt x="553672" y="157111"/>
                  </a:lnTo>
                  <a:lnTo>
                    <a:pt x="564528" y="155213"/>
                  </a:lnTo>
                  <a:lnTo>
                    <a:pt x="575385" y="153319"/>
                  </a:lnTo>
                  <a:lnTo>
                    <a:pt x="586241" y="151428"/>
                  </a:lnTo>
                  <a:lnTo>
                    <a:pt x="597097" y="149541"/>
                  </a:lnTo>
                  <a:lnTo>
                    <a:pt x="607954" y="147657"/>
                  </a:lnTo>
                  <a:lnTo>
                    <a:pt x="618810" y="145776"/>
                  </a:lnTo>
                  <a:lnTo>
                    <a:pt x="629666" y="143900"/>
                  </a:lnTo>
                  <a:lnTo>
                    <a:pt x="640523" y="142028"/>
                  </a:lnTo>
                  <a:lnTo>
                    <a:pt x="651380" y="140160"/>
                  </a:lnTo>
                  <a:lnTo>
                    <a:pt x="662236" y="138296"/>
                  </a:lnTo>
                  <a:lnTo>
                    <a:pt x="673093" y="136437"/>
                  </a:lnTo>
                  <a:lnTo>
                    <a:pt x="683950" y="134583"/>
                  </a:lnTo>
                  <a:lnTo>
                    <a:pt x="694806" y="132734"/>
                  </a:lnTo>
                  <a:lnTo>
                    <a:pt x="705663" y="130890"/>
                  </a:lnTo>
                  <a:lnTo>
                    <a:pt x="716519" y="129052"/>
                  </a:lnTo>
                  <a:lnTo>
                    <a:pt x="727376" y="127219"/>
                  </a:lnTo>
                  <a:lnTo>
                    <a:pt x="738232" y="125392"/>
                  </a:lnTo>
                  <a:lnTo>
                    <a:pt x="749089" y="123572"/>
                  </a:lnTo>
                  <a:lnTo>
                    <a:pt x="759939" y="121756"/>
                  </a:lnTo>
                  <a:lnTo>
                    <a:pt x="770795" y="119948"/>
                  </a:lnTo>
                  <a:lnTo>
                    <a:pt x="781652" y="118146"/>
                  </a:lnTo>
                  <a:lnTo>
                    <a:pt x="792508" y="116351"/>
                  </a:lnTo>
                  <a:lnTo>
                    <a:pt x="803365" y="114563"/>
                  </a:lnTo>
                  <a:lnTo>
                    <a:pt x="814221" y="112782"/>
                  </a:lnTo>
                  <a:lnTo>
                    <a:pt x="825078" y="111009"/>
                  </a:lnTo>
                  <a:lnTo>
                    <a:pt x="835934" y="109243"/>
                  </a:lnTo>
                  <a:lnTo>
                    <a:pt x="846791" y="107484"/>
                  </a:lnTo>
                  <a:lnTo>
                    <a:pt x="857648" y="105734"/>
                  </a:lnTo>
                  <a:lnTo>
                    <a:pt x="868504" y="103992"/>
                  </a:lnTo>
                  <a:lnTo>
                    <a:pt x="879361" y="102258"/>
                  </a:lnTo>
                  <a:lnTo>
                    <a:pt x="890217" y="100533"/>
                  </a:lnTo>
                  <a:lnTo>
                    <a:pt x="901074" y="98816"/>
                  </a:lnTo>
                  <a:lnTo>
                    <a:pt x="911930" y="97109"/>
                  </a:lnTo>
                  <a:lnTo>
                    <a:pt x="922787" y="95410"/>
                  </a:lnTo>
                  <a:lnTo>
                    <a:pt x="933644" y="93721"/>
                  </a:lnTo>
                  <a:lnTo>
                    <a:pt x="944500" y="92041"/>
                  </a:lnTo>
                  <a:lnTo>
                    <a:pt x="955357" y="90371"/>
                  </a:lnTo>
                  <a:lnTo>
                    <a:pt x="966213" y="88710"/>
                  </a:lnTo>
                  <a:lnTo>
                    <a:pt x="977070" y="87061"/>
                  </a:lnTo>
                  <a:lnTo>
                    <a:pt x="987926" y="85421"/>
                  </a:lnTo>
                  <a:lnTo>
                    <a:pt x="998783" y="83791"/>
                  </a:lnTo>
                  <a:lnTo>
                    <a:pt x="1009639" y="82172"/>
                  </a:lnTo>
                  <a:lnTo>
                    <a:pt x="1020496" y="80564"/>
                  </a:lnTo>
                  <a:lnTo>
                    <a:pt x="1031353" y="78967"/>
                  </a:lnTo>
                  <a:lnTo>
                    <a:pt x="1042209" y="77381"/>
                  </a:lnTo>
                  <a:lnTo>
                    <a:pt x="1053066" y="75807"/>
                  </a:lnTo>
                  <a:lnTo>
                    <a:pt x="1063915" y="74244"/>
                  </a:lnTo>
                  <a:lnTo>
                    <a:pt x="1074772" y="72693"/>
                  </a:lnTo>
                  <a:lnTo>
                    <a:pt x="1085628" y="71153"/>
                  </a:lnTo>
                  <a:lnTo>
                    <a:pt x="1096485" y="69626"/>
                  </a:lnTo>
                  <a:lnTo>
                    <a:pt x="1107342" y="68111"/>
                  </a:lnTo>
                  <a:lnTo>
                    <a:pt x="1118198" y="66609"/>
                  </a:lnTo>
                  <a:lnTo>
                    <a:pt x="1129055" y="65119"/>
                  </a:lnTo>
                  <a:lnTo>
                    <a:pt x="1139911" y="63642"/>
                  </a:lnTo>
                  <a:lnTo>
                    <a:pt x="1150768" y="62178"/>
                  </a:lnTo>
                  <a:lnTo>
                    <a:pt x="1161624" y="60727"/>
                  </a:lnTo>
                  <a:lnTo>
                    <a:pt x="1172481" y="59290"/>
                  </a:lnTo>
                  <a:lnTo>
                    <a:pt x="1183338" y="57866"/>
                  </a:lnTo>
                  <a:lnTo>
                    <a:pt x="1194194" y="56456"/>
                  </a:lnTo>
                  <a:lnTo>
                    <a:pt x="1205051" y="55060"/>
                  </a:lnTo>
                  <a:lnTo>
                    <a:pt x="1215907" y="53678"/>
                  </a:lnTo>
                  <a:lnTo>
                    <a:pt x="1226764" y="52309"/>
                  </a:lnTo>
                  <a:lnTo>
                    <a:pt x="1237620" y="50956"/>
                  </a:lnTo>
                  <a:lnTo>
                    <a:pt x="1248477" y="49617"/>
                  </a:lnTo>
                  <a:lnTo>
                    <a:pt x="1259333" y="48293"/>
                  </a:lnTo>
                  <a:lnTo>
                    <a:pt x="1270190" y="46984"/>
                  </a:lnTo>
                  <a:lnTo>
                    <a:pt x="1281047" y="45689"/>
                  </a:lnTo>
                  <a:lnTo>
                    <a:pt x="1291903" y="44410"/>
                  </a:lnTo>
                  <a:lnTo>
                    <a:pt x="1302760" y="43146"/>
                  </a:lnTo>
                  <a:lnTo>
                    <a:pt x="1313616" y="41898"/>
                  </a:lnTo>
                  <a:lnTo>
                    <a:pt x="1324473" y="40666"/>
                  </a:lnTo>
                  <a:lnTo>
                    <a:pt x="1335329" y="39449"/>
                  </a:lnTo>
                  <a:lnTo>
                    <a:pt x="1346186" y="38248"/>
                  </a:lnTo>
                  <a:lnTo>
                    <a:pt x="1357036" y="37063"/>
                  </a:lnTo>
                  <a:lnTo>
                    <a:pt x="1367892" y="35895"/>
                  </a:lnTo>
                  <a:lnTo>
                    <a:pt x="1378749" y="34743"/>
                  </a:lnTo>
                  <a:lnTo>
                    <a:pt x="1389605" y="33608"/>
                  </a:lnTo>
                  <a:lnTo>
                    <a:pt x="1400462" y="32489"/>
                  </a:lnTo>
                  <a:lnTo>
                    <a:pt x="1411318" y="31387"/>
                  </a:lnTo>
                  <a:lnTo>
                    <a:pt x="1422175" y="30303"/>
                  </a:lnTo>
                  <a:lnTo>
                    <a:pt x="1433032" y="29235"/>
                  </a:lnTo>
                  <a:lnTo>
                    <a:pt x="1443888" y="28185"/>
                  </a:lnTo>
                  <a:lnTo>
                    <a:pt x="1454745" y="27152"/>
                  </a:lnTo>
                  <a:lnTo>
                    <a:pt x="1465601" y="26137"/>
                  </a:lnTo>
                  <a:lnTo>
                    <a:pt x="1476458" y="25139"/>
                  </a:lnTo>
                  <a:lnTo>
                    <a:pt x="1487314" y="24159"/>
                  </a:lnTo>
                  <a:lnTo>
                    <a:pt x="1498171" y="23197"/>
                  </a:lnTo>
                  <a:lnTo>
                    <a:pt x="1509028" y="22254"/>
                  </a:lnTo>
                  <a:lnTo>
                    <a:pt x="1519884" y="21328"/>
                  </a:lnTo>
                  <a:lnTo>
                    <a:pt x="1530741" y="20420"/>
                  </a:lnTo>
                  <a:lnTo>
                    <a:pt x="1541597" y="19531"/>
                  </a:lnTo>
                  <a:lnTo>
                    <a:pt x="1552454" y="18661"/>
                  </a:lnTo>
                  <a:lnTo>
                    <a:pt x="1563310" y="17809"/>
                  </a:lnTo>
                  <a:lnTo>
                    <a:pt x="1574167" y="16976"/>
                  </a:lnTo>
                  <a:lnTo>
                    <a:pt x="1585023" y="16162"/>
                  </a:lnTo>
                  <a:lnTo>
                    <a:pt x="1595880" y="15367"/>
                  </a:lnTo>
                  <a:lnTo>
                    <a:pt x="1606737" y="14591"/>
                  </a:lnTo>
                  <a:lnTo>
                    <a:pt x="1617593" y="13834"/>
                  </a:lnTo>
                  <a:lnTo>
                    <a:pt x="1628450" y="13096"/>
                  </a:lnTo>
                  <a:lnTo>
                    <a:pt x="1639306" y="12378"/>
                  </a:lnTo>
                  <a:lnTo>
                    <a:pt x="1650163" y="11679"/>
                  </a:lnTo>
                  <a:lnTo>
                    <a:pt x="1661012" y="11000"/>
                  </a:lnTo>
                  <a:lnTo>
                    <a:pt x="1671869" y="10340"/>
                  </a:lnTo>
                  <a:lnTo>
                    <a:pt x="1682726" y="9700"/>
                  </a:lnTo>
                  <a:lnTo>
                    <a:pt x="1693582" y="9080"/>
                  </a:lnTo>
                  <a:lnTo>
                    <a:pt x="1704439" y="8480"/>
                  </a:lnTo>
                  <a:lnTo>
                    <a:pt x="1715295" y="7900"/>
                  </a:lnTo>
                  <a:lnTo>
                    <a:pt x="1726152" y="7340"/>
                  </a:lnTo>
                  <a:lnTo>
                    <a:pt x="1737008" y="6799"/>
                  </a:lnTo>
                  <a:lnTo>
                    <a:pt x="1747865" y="6280"/>
                  </a:lnTo>
                  <a:lnTo>
                    <a:pt x="1758722" y="5780"/>
                  </a:lnTo>
                  <a:lnTo>
                    <a:pt x="1769578" y="5301"/>
                  </a:lnTo>
                  <a:lnTo>
                    <a:pt x="1780435" y="4842"/>
                  </a:lnTo>
                  <a:lnTo>
                    <a:pt x="1791291" y="4404"/>
                  </a:lnTo>
                  <a:lnTo>
                    <a:pt x="1802148" y="3986"/>
                  </a:lnTo>
                  <a:lnTo>
                    <a:pt x="1813004" y="3588"/>
                  </a:lnTo>
                  <a:lnTo>
                    <a:pt x="1823861" y="3211"/>
                  </a:lnTo>
                  <a:lnTo>
                    <a:pt x="1834717" y="2856"/>
                  </a:lnTo>
                  <a:lnTo>
                    <a:pt x="1845574" y="2520"/>
                  </a:lnTo>
                  <a:lnTo>
                    <a:pt x="1856431" y="2205"/>
                  </a:lnTo>
                  <a:lnTo>
                    <a:pt x="1867287" y="1912"/>
                  </a:lnTo>
                  <a:lnTo>
                    <a:pt x="1878144" y="1639"/>
                  </a:lnTo>
                  <a:lnTo>
                    <a:pt x="1889000" y="1387"/>
                  </a:lnTo>
                  <a:lnTo>
                    <a:pt x="1899857" y="1156"/>
                  </a:lnTo>
                  <a:lnTo>
                    <a:pt x="1910713" y="945"/>
                  </a:lnTo>
                  <a:lnTo>
                    <a:pt x="1921570" y="756"/>
                  </a:lnTo>
                  <a:lnTo>
                    <a:pt x="1932426" y="588"/>
                  </a:lnTo>
                  <a:lnTo>
                    <a:pt x="1943283" y="441"/>
                  </a:lnTo>
                  <a:lnTo>
                    <a:pt x="1954140" y="315"/>
                  </a:lnTo>
                  <a:lnTo>
                    <a:pt x="1964989" y="210"/>
                  </a:lnTo>
                  <a:lnTo>
                    <a:pt x="1975846" y="126"/>
                  </a:lnTo>
                  <a:lnTo>
                    <a:pt x="1986702" y="63"/>
                  </a:lnTo>
                  <a:lnTo>
                    <a:pt x="1997559" y="21"/>
                  </a:lnTo>
                  <a:lnTo>
                    <a:pt x="2008415" y="0"/>
                  </a:lnTo>
                  <a:lnTo>
                    <a:pt x="2019272" y="1"/>
                  </a:lnTo>
                  <a:lnTo>
                    <a:pt x="2030129" y="22"/>
                  </a:lnTo>
                  <a:lnTo>
                    <a:pt x="2040985" y="65"/>
                  </a:lnTo>
                  <a:lnTo>
                    <a:pt x="2051842" y="128"/>
                  </a:lnTo>
                  <a:lnTo>
                    <a:pt x="2062698" y="213"/>
                  </a:lnTo>
                  <a:lnTo>
                    <a:pt x="2073555" y="318"/>
                  </a:lnTo>
                  <a:lnTo>
                    <a:pt x="2084411" y="445"/>
                  </a:lnTo>
                  <a:lnTo>
                    <a:pt x="2095268" y="593"/>
                  </a:lnTo>
                  <a:lnTo>
                    <a:pt x="2106125" y="762"/>
                  </a:lnTo>
                  <a:lnTo>
                    <a:pt x="2116981" y="952"/>
                  </a:lnTo>
                  <a:lnTo>
                    <a:pt x="2127838" y="1163"/>
                  </a:lnTo>
                  <a:lnTo>
                    <a:pt x="2138694" y="1395"/>
                  </a:lnTo>
                  <a:lnTo>
                    <a:pt x="2149551" y="1648"/>
                  </a:lnTo>
                  <a:lnTo>
                    <a:pt x="2160407" y="1921"/>
                  </a:lnTo>
                  <a:lnTo>
                    <a:pt x="2171264" y="2215"/>
                  </a:lnTo>
                  <a:lnTo>
                    <a:pt x="2182121" y="2531"/>
                  </a:lnTo>
                  <a:lnTo>
                    <a:pt x="2192977" y="2867"/>
                  </a:lnTo>
                  <a:lnTo>
                    <a:pt x="2203834" y="3224"/>
                  </a:lnTo>
                  <a:lnTo>
                    <a:pt x="2214690" y="3601"/>
                  </a:lnTo>
                  <a:lnTo>
                    <a:pt x="2225547" y="3999"/>
                  </a:lnTo>
                  <a:lnTo>
                    <a:pt x="2236403" y="4417"/>
                  </a:lnTo>
                  <a:lnTo>
                    <a:pt x="2247260" y="4857"/>
                  </a:lnTo>
                  <a:lnTo>
                    <a:pt x="2258116" y="5316"/>
                  </a:lnTo>
                  <a:lnTo>
                    <a:pt x="2268966" y="5796"/>
                  </a:lnTo>
                  <a:lnTo>
                    <a:pt x="2279823" y="6296"/>
                  </a:lnTo>
                  <a:lnTo>
                    <a:pt x="2290679" y="6817"/>
                  </a:lnTo>
                  <a:lnTo>
                    <a:pt x="2301536" y="7357"/>
                  </a:lnTo>
                  <a:lnTo>
                    <a:pt x="2312392" y="7918"/>
                  </a:lnTo>
                  <a:lnTo>
                    <a:pt x="2323249" y="8499"/>
                  </a:lnTo>
                  <a:lnTo>
                    <a:pt x="2334105" y="9100"/>
                  </a:lnTo>
                  <a:lnTo>
                    <a:pt x="2344962" y="9721"/>
                  </a:lnTo>
                  <a:lnTo>
                    <a:pt x="2355818" y="10361"/>
                  </a:lnTo>
                  <a:lnTo>
                    <a:pt x="2366675" y="11021"/>
                  </a:lnTo>
                  <a:lnTo>
                    <a:pt x="2377532" y="11701"/>
                  </a:lnTo>
                  <a:lnTo>
                    <a:pt x="2388388" y="12401"/>
                  </a:lnTo>
                  <a:lnTo>
                    <a:pt x="2399245" y="13120"/>
                  </a:lnTo>
                  <a:lnTo>
                    <a:pt x="2410101" y="13858"/>
                  </a:lnTo>
                  <a:lnTo>
                    <a:pt x="2420958" y="14615"/>
                  </a:lnTo>
                  <a:lnTo>
                    <a:pt x="2431815" y="15393"/>
                  </a:lnTo>
                  <a:lnTo>
                    <a:pt x="2442671" y="16188"/>
                  </a:lnTo>
                  <a:lnTo>
                    <a:pt x="2453528" y="17003"/>
                  </a:lnTo>
                  <a:lnTo>
                    <a:pt x="2464384" y="17837"/>
                  </a:lnTo>
                  <a:lnTo>
                    <a:pt x="2475241" y="18689"/>
                  </a:lnTo>
                  <a:lnTo>
                    <a:pt x="2486097" y="19560"/>
                  </a:lnTo>
                  <a:lnTo>
                    <a:pt x="2496954" y="20450"/>
                  </a:lnTo>
                  <a:lnTo>
                    <a:pt x="2507811" y="21358"/>
                  </a:lnTo>
                  <a:lnTo>
                    <a:pt x="2518667" y="22283"/>
                  </a:lnTo>
                  <a:lnTo>
                    <a:pt x="2529524" y="23228"/>
                  </a:lnTo>
                  <a:lnTo>
                    <a:pt x="2540380" y="24191"/>
                  </a:lnTo>
                  <a:lnTo>
                    <a:pt x="2551237" y="25171"/>
                  </a:lnTo>
                  <a:lnTo>
                    <a:pt x="2562093" y="26169"/>
                  </a:lnTo>
                  <a:lnTo>
                    <a:pt x="2572943" y="27185"/>
                  </a:lnTo>
                  <a:lnTo>
                    <a:pt x="2583799" y="28218"/>
                  </a:lnTo>
                  <a:lnTo>
                    <a:pt x="2594656" y="29269"/>
                  </a:lnTo>
                  <a:lnTo>
                    <a:pt x="2605513" y="30337"/>
                  </a:lnTo>
                  <a:lnTo>
                    <a:pt x="2616369" y="31423"/>
                  </a:lnTo>
                  <a:lnTo>
                    <a:pt x="2627226" y="32525"/>
                  </a:lnTo>
                  <a:lnTo>
                    <a:pt x="2638082" y="33644"/>
                  </a:lnTo>
                  <a:lnTo>
                    <a:pt x="2648939" y="34780"/>
                  </a:lnTo>
                  <a:lnTo>
                    <a:pt x="2659795" y="35932"/>
                  </a:lnTo>
                  <a:lnTo>
                    <a:pt x="2670652" y="37101"/>
                  </a:lnTo>
                  <a:lnTo>
                    <a:pt x="2681508" y="38286"/>
                  </a:lnTo>
                  <a:lnTo>
                    <a:pt x="2692365" y="39488"/>
                  </a:lnTo>
                  <a:lnTo>
                    <a:pt x="2703222" y="40705"/>
                  </a:lnTo>
                  <a:lnTo>
                    <a:pt x="2714078" y="41938"/>
                  </a:lnTo>
                  <a:lnTo>
                    <a:pt x="2724935" y="43186"/>
                  </a:lnTo>
                  <a:lnTo>
                    <a:pt x="2735791" y="44451"/>
                  </a:lnTo>
                  <a:lnTo>
                    <a:pt x="2746648" y="45731"/>
                  </a:lnTo>
                  <a:lnTo>
                    <a:pt x="2757504" y="47025"/>
                  </a:lnTo>
                  <a:lnTo>
                    <a:pt x="2768361" y="48335"/>
                  </a:lnTo>
                  <a:lnTo>
                    <a:pt x="2779218" y="49660"/>
                  </a:lnTo>
                  <a:lnTo>
                    <a:pt x="2790074" y="51000"/>
                  </a:lnTo>
                  <a:lnTo>
                    <a:pt x="2800931" y="52354"/>
                  </a:lnTo>
                  <a:lnTo>
                    <a:pt x="2811787" y="53722"/>
                  </a:lnTo>
                  <a:lnTo>
                    <a:pt x="2822644" y="55105"/>
                  </a:lnTo>
                  <a:lnTo>
                    <a:pt x="2833500" y="56501"/>
                  </a:lnTo>
                  <a:lnTo>
                    <a:pt x="2844357" y="57912"/>
                  </a:lnTo>
                  <a:lnTo>
                    <a:pt x="2855214" y="59336"/>
                  </a:lnTo>
                  <a:lnTo>
                    <a:pt x="2866063" y="60774"/>
                  </a:lnTo>
                  <a:lnTo>
                    <a:pt x="2876920" y="62225"/>
                  </a:lnTo>
                  <a:lnTo>
                    <a:pt x="2887776" y="63690"/>
                  </a:lnTo>
                  <a:lnTo>
                    <a:pt x="2898633" y="65167"/>
                  </a:lnTo>
                  <a:lnTo>
                    <a:pt x="2909489" y="66657"/>
                  </a:lnTo>
                  <a:lnTo>
                    <a:pt x="2920346" y="68160"/>
                  </a:lnTo>
                  <a:lnTo>
                    <a:pt x="2931202" y="69675"/>
                  </a:lnTo>
                  <a:lnTo>
                    <a:pt x="2942059" y="71203"/>
                  </a:lnTo>
                  <a:lnTo>
                    <a:pt x="2952916" y="72742"/>
                  </a:lnTo>
                  <a:lnTo>
                    <a:pt x="2963772" y="74294"/>
                  </a:lnTo>
                  <a:lnTo>
                    <a:pt x="2974629" y="75857"/>
                  </a:lnTo>
                  <a:lnTo>
                    <a:pt x="2985485" y="77432"/>
                  </a:lnTo>
                  <a:lnTo>
                    <a:pt x="2996342" y="79018"/>
                  </a:lnTo>
                  <a:lnTo>
                    <a:pt x="3007198" y="80616"/>
                  </a:lnTo>
                  <a:lnTo>
                    <a:pt x="3018055" y="82224"/>
                  </a:lnTo>
                  <a:lnTo>
                    <a:pt x="3028911" y="83843"/>
                  </a:lnTo>
                  <a:lnTo>
                    <a:pt x="3039768" y="85473"/>
                  </a:lnTo>
                  <a:lnTo>
                    <a:pt x="3050625" y="87114"/>
                  </a:lnTo>
                  <a:lnTo>
                    <a:pt x="3061481" y="88764"/>
                  </a:lnTo>
                  <a:lnTo>
                    <a:pt x="3072338" y="90424"/>
                  </a:lnTo>
                  <a:lnTo>
                    <a:pt x="3083194" y="92095"/>
                  </a:lnTo>
                  <a:lnTo>
                    <a:pt x="3094051" y="93775"/>
                  </a:lnTo>
                  <a:lnTo>
                    <a:pt x="3104907" y="95465"/>
                  </a:lnTo>
                  <a:lnTo>
                    <a:pt x="3115764" y="97164"/>
                  </a:lnTo>
                  <a:lnTo>
                    <a:pt x="3126621" y="98872"/>
                  </a:lnTo>
                  <a:lnTo>
                    <a:pt x="3137477" y="100588"/>
                  </a:lnTo>
                  <a:lnTo>
                    <a:pt x="3148334" y="102314"/>
                  </a:lnTo>
                  <a:lnTo>
                    <a:pt x="3159190" y="104048"/>
                  </a:lnTo>
                  <a:lnTo>
                    <a:pt x="3170040" y="105791"/>
                  </a:lnTo>
                  <a:lnTo>
                    <a:pt x="3180897" y="107541"/>
                  </a:lnTo>
                  <a:lnTo>
                    <a:pt x="3191753" y="109300"/>
                  </a:lnTo>
                  <a:lnTo>
                    <a:pt x="3202610" y="111066"/>
                  </a:lnTo>
                  <a:lnTo>
                    <a:pt x="3213466" y="112839"/>
                  </a:lnTo>
                  <a:lnTo>
                    <a:pt x="3224323" y="114621"/>
                  </a:lnTo>
                  <a:lnTo>
                    <a:pt x="3235179" y="116409"/>
                  </a:lnTo>
                  <a:lnTo>
                    <a:pt x="3246036" y="118204"/>
                  </a:lnTo>
                  <a:lnTo>
                    <a:pt x="3256892" y="120006"/>
                  </a:lnTo>
                  <a:lnTo>
                    <a:pt x="3267749" y="121815"/>
                  </a:lnTo>
                  <a:lnTo>
                    <a:pt x="3278605" y="123630"/>
                  </a:lnTo>
                  <a:lnTo>
                    <a:pt x="3289462" y="125451"/>
                  </a:lnTo>
                  <a:lnTo>
                    <a:pt x="3300319" y="127278"/>
                  </a:lnTo>
                  <a:lnTo>
                    <a:pt x="3311175" y="129111"/>
                  </a:lnTo>
                  <a:lnTo>
                    <a:pt x="3322032" y="130950"/>
                  </a:lnTo>
                  <a:lnTo>
                    <a:pt x="3332888" y="132794"/>
                  </a:lnTo>
                  <a:lnTo>
                    <a:pt x="3343745" y="134643"/>
                  </a:lnTo>
                  <a:lnTo>
                    <a:pt x="3354601" y="136497"/>
                  </a:lnTo>
                  <a:lnTo>
                    <a:pt x="3365458" y="138356"/>
                  </a:lnTo>
                  <a:lnTo>
                    <a:pt x="3376314" y="140220"/>
                  </a:lnTo>
                  <a:lnTo>
                    <a:pt x="3387171" y="142088"/>
                  </a:lnTo>
                  <a:lnTo>
                    <a:pt x="3398028" y="143961"/>
                  </a:lnTo>
                  <a:lnTo>
                    <a:pt x="3408884" y="145838"/>
                  </a:lnTo>
                  <a:lnTo>
                    <a:pt x="3419741" y="147717"/>
                  </a:lnTo>
                  <a:lnTo>
                    <a:pt x="3430597" y="149602"/>
                  </a:lnTo>
                  <a:lnTo>
                    <a:pt x="3441454" y="151490"/>
                  </a:lnTo>
                  <a:lnTo>
                    <a:pt x="3452310" y="153380"/>
                  </a:lnTo>
                  <a:lnTo>
                    <a:pt x="3463160" y="155274"/>
                  </a:lnTo>
                  <a:lnTo>
                    <a:pt x="3474017" y="157172"/>
                  </a:lnTo>
                  <a:lnTo>
                    <a:pt x="3484873" y="159071"/>
                  </a:lnTo>
                  <a:lnTo>
                    <a:pt x="3495730" y="160974"/>
                  </a:lnTo>
                  <a:lnTo>
                    <a:pt x="3506586" y="162878"/>
                  </a:lnTo>
                  <a:lnTo>
                    <a:pt x="3517443" y="164786"/>
                  </a:lnTo>
                  <a:lnTo>
                    <a:pt x="3528299" y="166695"/>
                  </a:lnTo>
                  <a:lnTo>
                    <a:pt x="3539156" y="168605"/>
                  </a:lnTo>
                  <a:lnTo>
                    <a:pt x="3550013" y="170518"/>
                  </a:lnTo>
                  <a:lnTo>
                    <a:pt x="3560869" y="172432"/>
                  </a:lnTo>
                  <a:lnTo>
                    <a:pt x="3571726" y="174347"/>
                  </a:lnTo>
                  <a:lnTo>
                    <a:pt x="3582582" y="176264"/>
                  </a:lnTo>
                  <a:lnTo>
                    <a:pt x="3593439" y="178181"/>
                  </a:lnTo>
                  <a:lnTo>
                    <a:pt x="3604295" y="180099"/>
                  </a:lnTo>
                  <a:lnTo>
                    <a:pt x="3615152" y="182018"/>
                  </a:lnTo>
                  <a:lnTo>
                    <a:pt x="3626009" y="183937"/>
                  </a:lnTo>
                  <a:lnTo>
                    <a:pt x="3636865" y="185857"/>
                  </a:lnTo>
                  <a:lnTo>
                    <a:pt x="3647722" y="187776"/>
                  </a:lnTo>
                  <a:lnTo>
                    <a:pt x="3658578" y="189696"/>
                  </a:lnTo>
                  <a:lnTo>
                    <a:pt x="3669435" y="191615"/>
                  </a:lnTo>
                  <a:lnTo>
                    <a:pt x="3680291" y="193534"/>
                  </a:lnTo>
                  <a:lnTo>
                    <a:pt x="3691148" y="195452"/>
                  </a:lnTo>
                  <a:lnTo>
                    <a:pt x="3702005" y="197369"/>
                  </a:lnTo>
                  <a:lnTo>
                    <a:pt x="3712861" y="199286"/>
                  </a:lnTo>
                  <a:lnTo>
                    <a:pt x="3723718" y="201201"/>
                  </a:lnTo>
                  <a:lnTo>
                    <a:pt x="3734574" y="203115"/>
                  </a:lnTo>
                  <a:lnTo>
                    <a:pt x="3745431" y="205028"/>
                  </a:lnTo>
                  <a:lnTo>
                    <a:pt x="3756287" y="206939"/>
                  </a:lnTo>
                  <a:lnTo>
                    <a:pt x="3767144" y="208849"/>
                  </a:lnTo>
                  <a:lnTo>
                    <a:pt x="3777993" y="210756"/>
                  </a:lnTo>
                  <a:lnTo>
                    <a:pt x="3788850" y="212662"/>
                  </a:lnTo>
                  <a:lnTo>
                    <a:pt x="3799706" y="214565"/>
                  </a:lnTo>
                  <a:lnTo>
                    <a:pt x="3810563" y="216466"/>
                  </a:lnTo>
                  <a:lnTo>
                    <a:pt x="3821420" y="218365"/>
                  </a:lnTo>
                  <a:lnTo>
                    <a:pt x="3832276" y="220260"/>
                  </a:lnTo>
                  <a:lnTo>
                    <a:pt x="3843133" y="222154"/>
                  </a:lnTo>
                  <a:lnTo>
                    <a:pt x="3853989" y="224044"/>
                  </a:lnTo>
                  <a:lnTo>
                    <a:pt x="3864846" y="225930"/>
                  </a:lnTo>
                  <a:lnTo>
                    <a:pt x="3875702" y="227814"/>
                  </a:lnTo>
                  <a:lnTo>
                    <a:pt x="3886559" y="229695"/>
                  </a:lnTo>
                  <a:lnTo>
                    <a:pt x="3897416" y="231572"/>
                  </a:lnTo>
                  <a:lnTo>
                    <a:pt x="3908272" y="233445"/>
                  </a:lnTo>
                  <a:lnTo>
                    <a:pt x="3919129" y="235314"/>
                  </a:lnTo>
                  <a:lnTo>
                    <a:pt x="3929985" y="237180"/>
                  </a:lnTo>
                  <a:lnTo>
                    <a:pt x="3940842" y="239041"/>
                  </a:lnTo>
                  <a:lnTo>
                    <a:pt x="3951698" y="240899"/>
                  </a:lnTo>
                  <a:lnTo>
                    <a:pt x="3962555" y="242752"/>
                  </a:lnTo>
                  <a:lnTo>
                    <a:pt x="3973412" y="244600"/>
                  </a:lnTo>
                  <a:lnTo>
                    <a:pt x="3984268" y="246444"/>
                  </a:lnTo>
                  <a:lnTo>
                    <a:pt x="3995125" y="248283"/>
                  </a:lnTo>
                  <a:lnTo>
                    <a:pt x="4005981" y="250118"/>
                  </a:lnTo>
                  <a:lnTo>
                    <a:pt x="4016838" y="251947"/>
                  </a:lnTo>
                  <a:lnTo>
                    <a:pt x="4027695" y="253771"/>
                  </a:lnTo>
                  <a:lnTo>
                    <a:pt x="4038551" y="255590"/>
                  </a:lnTo>
                  <a:lnTo>
                    <a:pt x="4049408" y="257404"/>
                  </a:lnTo>
                  <a:lnTo>
                    <a:pt x="4060257" y="259213"/>
                  </a:lnTo>
                  <a:lnTo>
                    <a:pt x="4071114" y="261016"/>
                  </a:lnTo>
                  <a:lnTo>
                    <a:pt x="4081970" y="262812"/>
                  </a:lnTo>
                  <a:lnTo>
                    <a:pt x="4092827" y="264604"/>
                  </a:lnTo>
                  <a:lnTo>
                    <a:pt x="4103683" y="266389"/>
                  </a:lnTo>
                  <a:lnTo>
                    <a:pt x="4114540" y="268169"/>
                  </a:lnTo>
                  <a:lnTo>
                    <a:pt x="4125396" y="269942"/>
                  </a:lnTo>
                  <a:lnTo>
                    <a:pt x="4136253" y="271709"/>
                  </a:lnTo>
                  <a:lnTo>
                    <a:pt x="4147109" y="273471"/>
                  </a:lnTo>
                  <a:lnTo>
                    <a:pt x="4157966" y="275225"/>
                  </a:lnTo>
                  <a:lnTo>
                    <a:pt x="4168823" y="276973"/>
                  </a:lnTo>
                  <a:lnTo>
                    <a:pt x="4179679" y="278714"/>
                  </a:lnTo>
                  <a:lnTo>
                    <a:pt x="4190536" y="280449"/>
                  </a:lnTo>
                  <a:lnTo>
                    <a:pt x="4201392" y="282177"/>
                  </a:lnTo>
                  <a:lnTo>
                    <a:pt x="4212249" y="283898"/>
                  </a:lnTo>
                  <a:lnTo>
                    <a:pt x="4223105" y="285612"/>
                  </a:lnTo>
                  <a:lnTo>
                    <a:pt x="4233962" y="287319"/>
                  </a:lnTo>
                  <a:lnTo>
                    <a:pt x="4244819" y="289019"/>
                  </a:lnTo>
                  <a:lnTo>
                    <a:pt x="4255675" y="290711"/>
                  </a:lnTo>
                  <a:lnTo>
                    <a:pt x="4266532" y="292396"/>
                  </a:lnTo>
                  <a:lnTo>
                    <a:pt x="4277388" y="294074"/>
                  </a:lnTo>
                  <a:lnTo>
                    <a:pt x="4288245" y="295745"/>
                  </a:lnTo>
                  <a:lnTo>
                    <a:pt x="4299102" y="297407"/>
                  </a:lnTo>
                  <a:lnTo>
                    <a:pt x="4309958" y="299063"/>
                  </a:lnTo>
                  <a:lnTo>
                    <a:pt x="4320815" y="300710"/>
                  </a:lnTo>
                  <a:lnTo>
                    <a:pt x="4331671" y="302350"/>
                  </a:lnTo>
                  <a:lnTo>
                    <a:pt x="4342528" y="303982"/>
                  </a:lnTo>
                  <a:lnTo>
                    <a:pt x="4353384" y="305605"/>
                  </a:lnTo>
                  <a:lnTo>
                    <a:pt x="4364241" y="307221"/>
                  </a:lnTo>
                  <a:lnTo>
                    <a:pt x="4375091" y="308829"/>
                  </a:lnTo>
                  <a:lnTo>
                    <a:pt x="4385947" y="310428"/>
                  </a:lnTo>
                  <a:lnTo>
                    <a:pt x="4396804" y="312020"/>
                  </a:lnTo>
                  <a:lnTo>
                    <a:pt x="4407660" y="313603"/>
                  </a:lnTo>
                  <a:lnTo>
                    <a:pt x="4418517" y="315178"/>
                  </a:lnTo>
                  <a:lnTo>
                    <a:pt x="4429373" y="316744"/>
                  </a:lnTo>
                  <a:lnTo>
                    <a:pt x="4440230" y="318302"/>
                  </a:lnTo>
                  <a:lnTo>
                    <a:pt x="4451086" y="319852"/>
                  </a:lnTo>
                  <a:lnTo>
                    <a:pt x="4461943" y="321393"/>
                  </a:lnTo>
                  <a:lnTo>
                    <a:pt x="4472800" y="322926"/>
                  </a:lnTo>
                  <a:lnTo>
                    <a:pt x="4483656" y="324449"/>
                  </a:lnTo>
                  <a:lnTo>
                    <a:pt x="4494513" y="325965"/>
                  </a:lnTo>
                  <a:lnTo>
                    <a:pt x="4505369" y="327471"/>
                  </a:lnTo>
                  <a:lnTo>
                    <a:pt x="4516226" y="328969"/>
                  </a:lnTo>
                  <a:lnTo>
                    <a:pt x="4527082" y="330457"/>
                  </a:lnTo>
                  <a:lnTo>
                    <a:pt x="4537939" y="331937"/>
                  </a:lnTo>
                  <a:lnTo>
                    <a:pt x="4548795" y="333408"/>
                  </a:lnTo>
                  <a:lnTo>
                    <a:pt x="4559652" y="334870"/>
                  </a:lnTo>
                  <a:lnTo>
                    <a:pt x="4570509" y="336324"/>
                  </a:lnTo>
                  <a:lnTo>
                    <a:pt x="4581365" y="337767"/>
                  </a:lnTo>
                  <a:lnTo>
                    <a:pt x="4592222" y="339202"/>
                  </a:lnTo>
                  <a:lnTo>
                    <a:pt x="4603078" y="340629"/>
                  </a:lnTo>
                  <a:lnTo>
                    <a:pt x="4613935" y="342045"/>
                  </a:lnTo>
                  <a:lnTo>
                    <a:pt x="4624791" y="343453"/>
                  </a:lnTo>
                  <a:lnTo>
                    <a:pt x="4635648" y="344852"/>
                  </a:lnTo>
                  <a:lnTo>
                    <a:pt x="4646505" y="346241"/>
                  </a:lnTo>
                  <a:lnTo>
                    <a:pt x="4657361" y="347622"/>
                  </a:lnTo>
                  <a:lnTo>
                    <a:pt x="4668218" y="348993"/>
                  </a:lnTo>
                  <a:lnTo>
                    <a:pt x="4679067" y="350354"/>
                  </a:lnTo>
                  <a:lnTo>
                    <a:pt x="4689924" y="351706"/>
                  </a:lnTo>
                  <a:lnTo>
                    <a:pt x="4700781" y="353049"/>
                  </a:lnTo>
                  <a:lnTo>
                    <a:pt x="4711637" y="354383"/>
                  </a:lnTo>
                  <a:lnTo>
                    <a:pt x="4722494" y="355708"/>
                  </a:lnTo>
                  <a:lnTo>
                    <a:pt x="4733350" y="357023"/>
                  </a:lnTo>
                  <a:lnTo>
                    <a:pt x="4744207" y="358329"/>
                  </a:lnTo>
                  <a:lnTo>
                    <a:pt x="4755063" y="359625"/>
                  </a:lnTo>
                  <a:lnTo>
                    <a:pt x="4765920" y="360912"/>
                  </a:lnTo>
                  <a:lnTo>
                    <a:pt x="4776776" y="362190"/>
                  </a:lnTo>
                  <a:lnTo>
                    <a:pt x="4787633" y="363458"/>
                  </a:lnTo>
                  <a:lnTo>
                    <a:pt x="4798490" y="364716"/>
                  </a:lnTo>
                  <a:lnTo>
                    <a:pt x="4809346" y="365966"/>
                  </a:lnTo>
                  <a:lnTo>
                    <a:pt x="4820203" y="367206"/>
                  </a:lnTo>
                  <a:lnTo>
                    <a:pt x="4831059" y="368437"/>
                  </a:lnTo>
                  <a:lnTo>
                    <a:pt x="4841916" y="369658"/>
                  </a:lnTo>
                  <a:lnTo>
                    <a:pt x="4852772" y="370869"/>
                  </a:lnTo>
                  <a:lnTo>
                    <a:pt x="4863629" y="372072"/>
                  </a:lnTo>
                  <a:lnTo>
                    <a:pt x="4874485" y="373265"/>
                  </a:lnTo>
                  <a:lnTo>
                    <a:pt x="4885342" y="374448"/>
                  </a:lnTo>
                  <a:lnTo>
                    <a:pt x="4896198" y="375622"/>
                  </a:lnTo>
                  <a:lnTo>
                    <a:pt x="4907055" y="376787"/>
                  </a:lnTo>
                  <a:lnTo>
                    <a:pt x="4917912" y="377942"/>
                  </a:lnTo>
                  <a:lnTo>
                    <a:pt x="4928768" y="379088"/>
                  </a:lnTo>
                  <a:lnTo>
                    <a:pt x="4939625" y="380225"/>
                  </a:lnTo>
                  <a:lnTo>
                    <a:pt x="4950481" y="381352"/>
                  </a:lnTo>
                  <a:lnTo>
                    <a:pt x="4961338" y="382470"/>
                  </a:lnTo>
                  <a:lnTo>
                    <a:pt x="4972188" y="383578"/>
                  </a:lnTo>
                  <a:lnTo>
                    <a:pt x="4983044" y="384678"/>
                  </a:lnTo>
                  <a:lnTo>
                    <a:pt x="4993901" y="385767"/>
                  </a:lnTo>
                  <a:lnTo>
                    <a:pt x="5004757" y="386848"/>
                  </a:lnTo>
                  <a:lnTo>
                    <a:pt x="5015614" y="387919"/>
                  </a:lnTo>
                  <a:lnTo>
                    <a:pt x="5026470" y="388982"/>
                  </a:lnTo>
                  <a:lnTo>
                    <a:pt x="5037327" y="390034"/>
                  </a:lnTo>
                  <a:lnTo>
                    <a:pt x="5048184" y="391078"/>
                  </a:lnTo>
                  <a:lnTo>
                    <a:pt x="5059040" y="392112"/>
                  </a:lnTo>
                  <a:lnTo>
                    <a:pt x="5069897" y="393138"/>
                  </a:lnTo>
                  <a:lnTo>
                    <a:pt x="5080753" y="394154"/>
                  </a:lnTo>
                  <a:lnTo>
                    <a:pt x="5091610" y="395161"/>
                  </a:lnTo>
                  <a:lnTo>
                    <a:pt x="5102466" y="396159"/>
                  </a:lnTo>
                  <a:lnTo>
                    <a:pt x="5113323" y="397148"/>
                  </a:lnTo>
                  <a:lnTo>
                    <a:pt x="5124179" y="398127"/>
                  </a:lnTo>
                  <a:lnTo>
                    <a:pt x="5135036" y="399098"/>
                  </a:lnTo>
                  <a:lnTo>
                    <a:pt x="5145893" y="400060"/>
                  </a:lnTo>
                  <a:lnTo>
                    <a:pt x="5156749" y="401013"/>
                  </a:lnTo>
                  <a:lnTo>
                    <a:pt x="5167606" y="401957"/>
                  </a:lnTo>
                  <a:lnTo>
                    <a:pt x="5178462" y="402892"/>
                  </a:lnTo>
                  <a:lnTo>
                    <a:pt x="5189319" y="403818"/>
                  </a:lnTo>
                  <a:lnTo>
                    <a:pt x="5200175" y="404735"/>
                  </a:lnTo>
                  <a:lnTo>
                    <a:pt x="5211032" y="405644"/>
                  </a:lnTo>
                  <a:lnTo>
                    <a:pt x="5221888" y="406544"/>
                  </a:lnTo>
                  <a:lnTo>
                    <a:pt x="5232745" y="407435"/>
                  </a:lnTo>
                  <a:lnTo>
                    <a:pt x="5243602" y="408317"/>
                  </a:lnTo>
                  <a:lnTo>
                    <a:pt x="5254458" y="409191"/>
                  </a:lnTo>
                  <a:lnTo>
                    <a:pt x="5265315" y="410056"/>
                  </a:lnTo>
                  <a:lnTo>
                    <a:pt x="5276165" y="410912"/>
                  </a:lnTo>
                  <a:lnTo>
                    <a:pt x="5287021" y="411761"/>
                  </a:lnTo>
                  <a:lnTo>
                    <a:pt x="5297878" y="412599"/>
                  </a:lnTo>
                  <a:lnTo>
                    <a:pt x="5308734" y="413431"/>
                  </a:lnTo>
                  <a:lnTo>
                    <a:pt x="5319591" y="414253"/>
                  </a:lnTo>
                  <a:lnTo>
                    <a:pt x="5330447" y="415067"/>
                  </a:lnTo>
                  <a:lnTo>
                    <a:pt x="5341304" y="415873"/>
                  </a:lnTo>
                  <a:lnTo>
                    <a:pt x="5352160" y="416671"/>
                  </a:lnTo>
                  <a:lnTo>
                    <a:pt x="5363017" y="417460"/>
                  </a:lnTo>
                  <a:lnTo>
                    <a:pt x="5373874" y="418241"/>
                  </a:lnTo>
                  <a:lnTo>
                    <a:pt x="5384730" y="419014"/>
                  </a:lnTo>
                  <a:lnTo>
                    <a:pt x="5395587" y="419779"/>
                  </a:lnTo>
                  <a:lnTo>
                    <a:pt x="5406443" y="420535"/>
                  </a:lnTo>
                  <a:lnTo>
                    <a:pt x="5417300" y="421283"/>
                  </a:lnTo>
                  <a:lnTo>
                    <a:pt x="5428156" y="422024"/>
                  </a:lnTo>
                  <a:lnTo>
                    <a:pt x="5439013" y="422756"/>
                  </a:lnTo>
                  <a:lnTo>
                    <a:pt x="5449869" y="423481"/>
                  </a:lnTo>
                  <a:lnTo>
                    <a:pt x="5460726" y="424199"/>
                  </a:lnTo>
                  <a:lnTo>
                    <a:pt x="5471582" y="424907"/>
                  </a:lnTo>
                  <a:lnTo>
                    <a:pt x="5482439" y="425609"/>
                  </a:lnTo>
                  <a:lnTo>
                    <a:pt x="5493296" y="426302"/>
                  </a:lnTo>
                  <a:lnTo>
                    <a:pt x="5504152" y="426988"/>
                  </a:lnTo>
                  <a:lnTo>
                    <a:pt x="5515009" y="427666"/>
                  </a:lnTo>
                  <a:lnTo>
                    <a:pt x="5525865" y="428337"/>
                  </a:lnTo>
                  <a:lnTo>
                    <a:pt x="5536722" y="429000"/>
                  </a:lnTo>
                  <a:lnTo>
                    <a:pt x="5547578" y="429655"/>
                  </a:lnTo>
                  <a:lnTo>
                    <a:pt x="5558435" y="430304"/>
                  </a:lnTo>
                  <a:lnTo>
                    <a:pt x="5569285" y="430945"/>
                  </a:lnTo>
                  <a:lnTo>
                    <a:pt x="5580141" y="431578"/>
                  </a:lnTo>
                  <a:lnTo>
                    <a:pt x="5590998" y="432204"/>
                  </a:lnTo>
                  <a:lnTo>
                    <a:pt x="5601854" y="432824"/>
                  </a:lnTo>
                  <a:lnTo>
                    <a:pt x="5612711" y="433435"/>
                  </a:lnTo>
                  <a:lnTo>
                    <a:pt x="5623568" y="434040"/>
                  </a:lnTo>
                  <a:lnTo>
                    <a:pt x="5634424" y="434638"/>
                  </a:lnTo>
                  <a:lnTo>
                    <a:pt x="5645281" y="435228"/>
                  </a:lnTo>
                  <a:lnTo>
                    <a:pt x="5656137" y="435812"/>
                  </a:lnTo>
                  <a:lnTo>
                    <a:pt x="5666994" y="436389"/>
                  </a:lnTo>
                  <a:lnTo>
                    <a:pt x="5677850" y="436958"/>
                  </a:lnTo>
                  <a:lnTo>
                    <a:pt x="5688707" y="437521"/>
                  </a:lnTo>
                  <a:lnTo>
                    <a:pt x="5699563" y="438077"/>
                  </a:lnTo>
                  <a:lnTo>
                    <a:pt x="5710420" y="438627"/>
                  </a:lnTo>
                  <a:lnTo>
                    <a:pt x="5721277" y="439170"/>
                  </a:lnTo>
                  <a:lnTo>
                    <a:pt x="5732133" y="439706"/>
                  </a:lnTo>
                  <a:lnTo>
                    <a:pt x="5742990" y="440236"/>
                  </a:lnTo>
                  <a:lnTo>
                    <a:pt x="5753846" y="440759"/>
                  </a:lnTo>
                  <a:lnTo>
                    <a:pt x="5764703" y="441276"/>
                  </a:lnTo>
                  <a:lnTo>
                    <a:pt x="5775559" y="441787"/>
                  </a:lnTo>
                  <a:lnTo>
                    <a:pt x="5786416" y="442290"/>
                  </a:lnTo>
                  <a:lnTo>
                    <a:pt x="5797272" y="442788"/>
                  </a:lnTo>
                  <a:lnTo>
                    <a:pt x="5808129" y="443279"/>
                  </a:lnTo>
                  <a:lnTo>
                    <a:pt x="5818986" y="443765"/>
                  </a:lnTo>
                  <a:lnTo>
                    <a:pt x="5829842" y="444244"/>
                  </a:lnTo>
                  <a:lnTo>
                    <a:pt x="5840699" y="444717"/>
                  </a:lnTo>
                  <a:lnTo>
                    <a:pt x="5851555" y="445184"/>
                  </a:lnTo>
                  <a:lnTo>
                    <a:pt x="5862412" y="445645"/>
                  </a:lnTo>
                  <a:lnTo>
                    <a:pt x="5873268" y="446100"/>
                  </a:lnTo>
                  <a:lnTo>
                    <a:pt x="5884118" y="446550"/>
                  </a:lnTo>
                  <a:lnTo>
                    <a:pt x="5894975" y="446993"/>
                  </a:lnTo>
                  <a:lnTo>
                    <a:pt x="5905831" y="447430"/>
                  </a:lnTo>
                  <a:lnTo>
                    <a:pt x="5916688" y="447862"/>
                  </a:lnTo>
                  <a:lnTo>
                    <a:pt x="5927544" y="448289"/>
                  </a:lnTo>
                  <a:lnTo>
                    <a:pt x="5938401" y="448709"/>
                  </a:lnTo>
                  <a:lnTo>
                    <a:pt x="5949258" y="449125"/>
                  </a:lnTo>
                  <a:lnTo>
                    <a:pt x="5960114" y="449534"/>
                  </a:lnTo>
                  <a:lnTo>
                    <a:pt x="5970971" y="449938"/>
                  </a:lnTo>
                  <a:lnTo>
                    <a:pt x="5981827" y="450337"/>
                  </a:lnTo>
                  <a:lnTo>
                    <a:pt x="5992684" y="450730"/>
                  </a:lnTo>
                  <a:lnTo>
                    <a:pt x="6003540" y="451119"/>
                  </a:lnTo>
                  <a:lnTo>
                    <a:pt x="6014397" y="451502"/>
                  </a:lnTo>
                  <a:lnTo>
                    <a:pt x="6025253" y="451879"/>
                  </a:lnTo>
                  <a:lnTo>
                    <a:pt x="6036110" y="452252"/>
                  </a:lnTo>
                  <a:lnTo>
                    <a:pt x="6046966" y="452619"/>
                  </a:lnTo>
                  <a:lnTo>
                    <a:pt x="6057823" y="452982"/>
                  </a:lnTo>
                  <a:lnTo>
                    <a:pt x="6068680" y="453339"/>
                  </a:lnTo>
                  <a:lnTo>
                    <a:pt x="6079536" y="453691"/>
                  </a:lnTo>
                  <a:lnTo>
                    <a:pt x="6090393" y="454039"/>
                  </a:lnTo>
                  <a:lnTo>
                    <a:pt x="6101249" y="454382"/>
                  </a:lnTo>
                  <a:lnTo>
                    <a:pt x="6112106" y="454719"/>
                  </a:lnTo>
                  <a:lnTo>
                    <a:pt x="6122962" y="455052"/>
                  </a:lnTo>
                  <a:lnTo>
                    <a:pt x="6133819" y="455381"/>
                  </a:lnTo>
                  <a:lnTo>
                    <a:pt x="6144675" y="455705"/>
                  </a:lnTo>
                  <a:lnTo>
                    <a:pt x="6155532" y="456024"/>
                  </a:lnTo>
                  <a:lnTo>
                    <a:pt x="6166389" y="456339"/>
                  </a:lnTo>
                  <a:lnTo>
                    <a:pt x="6177245" y="456649"/>
                  </a:lnTo>
                  <a:lnTo>
                    <a:pt x="6188095" y="456955"/>
                  </a:lnTo>
                  <a:lnTo>
                    <a:pt x="6198952" y="457256"/>
                  </a:lnTo>
                  <a:lnTo>
                    <a:pt x="6209808" y="457554"/>
                  </a:lnTo>
                  <a:lnTo>
                    <a:pt x="6220665" y="457846"/>
                  </a:lnTo>
                  <a:lnTo>
                    <a:pt x="6231521" y="458135"/>
                  </a:lnTo>
                  <a:lnTo>
                    <a:pt x="6242378" y="458419"/>
                  </a:lnTo>
                  <a:lnTo>
                    <a:pt x="6253234" y="458699"/>
                  </a:lnTo>
                  <a:lnTo>
                    <a:pt x="6264091" y="458975"/>
                  </a:lnTo>
                  <a:lnTo>
                    <a:pt x="6274947" y="459247"/>
                  </a:lnTo>
                  <a:lnTo>
                    <a:pt x="6285804" y="459514"/>
                  </a:lnTo>
                  <a:lnTo>
                    <a:pt x="6296661" y="459779"/>
                  </a:lnTo>
                  <a:lnTo>
                    <a:pt x="6307517" y="460038"/>
                  </a:lnTo>
                  <a:lnTo>
                    <a:pt x="6318374" y="460295"/>
                  </a:lnTo>
                  <a:lnTo>
                    <a:pt x="6329230" y="460547"/>
                  </a:lnTo>
                  <a:lnTo>
                    <a:pt x="6340087" y="460795"/>
                  </a:lnTo>
                  <a:lnTo>
                    <a:pt x="6350943" y="461040"/>
                  </a:lnTo>
                  <a:lnTo>
                    <a:pt x="6361800" y="461281"/>
                  </a:lnTo>
                  <a:lnTo>
                    <a:pt x="6372656" y="461518"/>
                  </a:lnTo>
                  <a:lnTo>
                    <a:pt x="6383513" y="461752"/>
                  </a:lnTo>
                  <a:lnTo>
                    <a:pt x="6394370" y="461982"/>
                  </a:lnTo>
                  <a:lnTo>
                    <a:pt x="6405226" y="462209"/>
                  </a:lnTo>
                  <a:lnTo>
                    <a:pt x="6416083" y="462432"/>
                  </a:lnTo>
                  <a:lnTo>
                    <a:pt x="6426939" y="462652"/>
                  </a:lnTo>
                  <a:lnTo>
                    <a:pt x="6437796" y="462868"/>
                  </a:lnTo>
                  <a:lnTo>
                    <a:pt x="6448652" y="463081"/>
                  </a:lnTo>
                  <a:lnTo>
                    <a:pt x="6459509" y="463290"/>
                  </a:lnTo>
                  <a:lnTo>
                    <a:pt x="6470365" y="463497"/>
                  </a:lnTo>
                  <a:lnTo>
                    <a:pt x="6481215" y="463700"/>
                  </a:lnTo>
                  <a:lnTo>
                    <a:pt x="6492072" y="463900"/>
                  </a:lnTo>
                  <a:lnTo>
                    <a:pt x="6502928" y="464097"/>
                  </a:lnTo>
                  <a:lnTo>
                    <a:pt x="6513785" y="464291"/>
                  </a:lnTo>
                  <a:lnTo>
                    <a:pt x="6524642" y="464481"/>
                  </a:lnTo>
                  <a:lnTo>
                    <a:pt x="6535498" y="464669"/>
                  </a:lnTo>
                  <a:lnTo>
                    <a:pt x="6546355" y="464853"/>
                  </a:lnTo>
                  <a:lnTo>
                    <a:pt x="6557211" y="465035"/>
                  </a:lnTo>
                  <a:lnTo>
                    <a:pt x="6568068" y="465213"/>
                  </a:lnTo>
                  <a:lnTo>
                    <a:pt x="6578924" y="465389"/>
                  </a:lnTo>
                  <a:lnTo>
                    <a:pt x="6589781" y="465562"/>
                  </a:lnTo>
                  <a:lnTo>
                    <a:pt x="6600637" y="465732"/>
                  </a:lnTo>
                  <a:lnTo>
                    <a:pt x="6611494" y="465899"/>
                  </a:lnTo>
                  <a:lnTo>
                    <a:pt x="6622351" y="466064"/>
                  </a:lnTo>
                  <a:lnTo>
                    <a:pt x="6633207" y="466226"/>
                  </a:lnTo>
                  <a:lnTo>
                    <a:pt x="6644064" y="466385"/>
                  </a:lnTo>
                  <a:lnTo>
                    <a:pt x="6654920" y="466542"/>
                  </a:lnTo>
                  <a:lnTo>
                    <a:pt x="6665777" y="466696"/>
                  </a:lnTo>
                  <a:lnTo>
                    <a:pt x="6676633" y="466848"/>
                  </a:lnTo>
                  <a:lnTo>
                    <a:pt x="6687490" y="466997"/>
                  </a:lnTo>
                  <a:lnTo>
                    <a:pt x="6698346" y="467143"/>
                  </a:lnTo>
                  <a:lnTo>
                    <a:pt x="6709203" y="467287"/>
                  </a:lnTo>
                  <a:lnTo>
                    <a:pt x="6720059" y="467429"/>
                  </a:lnTo>
                  <a:lnTo>
                    <a:pt x="6730916" y="467568"/>
                  </a:lnTo>
                  <a:lnTo>
                    <a:pt x="6741773" y="467705"/>
                  </a:lnTo>
                  <a:lnTo>
                    <a:pt x="6752629" y="467840"/>
                  </a:lnTo>
                  <a:lnTo>
                    <a:pt x="6763486" y="467972"/>
                  </a:lnTo>
                  <a:lnTo>
                    <a:pt x="6774342" y="468102"/>
                  </a:lnTo>
                  <a:lnTo>
                    <a:pt x="6785192" y="468230"/>
                  </a:lnTo>
                  <a:lnTo>
                    <a:pt x="6796049" y="468356"/>
                  </a:lnTo>
                  <a:lnTo>
                    <a:pt x="6806905" y="468479"/>
                  </a:lnTo>
                  <a:lnTo>
                    <a:pt x="6817762" y="468600"/>
                  </a:lnTo>
                  <a:lnTo>
                    <a:pt x="6828618" y="468719"/>
                  </a:lnTo>
                  <a:lnTo>
                    <a:pt x="6839475" y="468836"/>
                  </a:lnTo>
                  <a:lnTo>
                    <a:pt x="6850331" y="468952"/>
                  </a:lnTo>
                  <a:lnTo>
                    <a:pt x="6861188" y="469065"/>
                  </a:lnTo>
                  <a:lnTo>
                    <a:pt x="6872045" y="469176"/>
                  </a:lnTo>
                  <a:lnTo>
                    <a:pt x="6882901" y="469285"/>
                  </a:lnTo>
                  <a:lnTo>
                    <a:pt x="6893778" y="469393"/>
                  </a:lnTo>
                  <a:lnTo>
                    <a:pt x="6904607" y="469498"/>
                  </a:lnTo>
                  <a:lnTo>
                    <a:pt x="6915505" y="469602"/>
                  </a:lnTo>
                  <a:lnTo>
                    <a:pt x="6926334" y="469703"/>
                  </a:lnTo>
                  <a:lnTo>
                    <a:pt x="6937163" y="469803"/>
                  </a:lnTo>
                  <a:lnTo>
                    <a:pt x="6948061" y="469902"/>
                  </a:lnTo>
                  <a:lnTo>
                    <a:pt x="6958890" y="469998"/>
                  </a:lnTo>
                  <a:lnTo>
                    <a:pt x="6969719" y="470093"/>
                  </a:lnTo>
                  <a:lnTo>
                    <a:pt x="6980617" y="470186"/>
                  </a:lnTo>
                  <a:lnTo>
                    <a:pt x="6991446" y="470277"/>
                  </a:lnTo>
                  <a:lnTo>
                    <a:pt x="7002344" y="470367"/>
                  </a:lnTo>
                  <a:lnTo>
                    <a:pt x="7013173" y="470455"/>
                  </a:lnTo>
                  <a:lnTo>
                    <a:pt x="7024002" y="470541"/>
                  </a:lnTo>
                  <a:lnTo>
                    <a:pt x="7034900" y="470626"/>
                  </a:lnTo>
                  <a:lnTo>
                    <a:pt x="7045729" y="470709"/>
                  </a:lnTo>
                  <a:lnTo>
                    <a:pt x="7056627" y="470791"/>
                  </a:lnTo>
                  <a:lnTo>
                    <a:pt x="7067455" y="470872"/>
                  </a:lnTo>
                  <a:lnTo>
                    <a:pt x="7078285" y="470950"/>
                  </a:lnTo>
                  <a:lnTo>
                    <a:pt x="7089182" y="471028"/>
                  </a:lnTo>
                  <a:lnTo>
                    <a:pt x="7100012" y="471104"/>
                  </a:lnTo>
                  <a:lnTo>
                    <a:pt x="7110909" y="471179"/>
                  </a:lnTo>
                  <a:lnTo>
                    <a:pt x="7121739" y="471251"/>
                  </a:lnTo>
                  <a:lnTo>
                    <a:pt x="7132567" y="471324"/>
                  </a:lnTo>
                  <a:lnTo>
                    <a:pt x="7143466" y="471394"/>
                  </a:lnTo>
                  <a:lnTo>
                    <a:pt x="7154294" y="471463"/>
                  </a:lnTo>
                  <a:lnTo>
                    <a:pt x="7165193" y="471531"/>
                  </a:lnTo>
                  <a:lnTo>
                    <a:pt x="7176021" y="471597"/>
                  </a:lnTo>
                  <a:lnTo>
                    <a:pt x="7186850" y="471663"/>
                  </a:lnTo>
                  <a:lnTo>
                    <a:pt x="7197748" y="471727"/>
                  </a:lnTo>
                  <a:lnTo>
                    <a:pt x="7208577" y="471790"/>
                  </a:lnTo>
                  <a:lnTo>
                    <a:pt x="7219475" y="471852"/>
                  </a:lnTo>
                  <a:lnTo>
                    <a:pt x="7230304" y="471912"/>
                  </a:lnTo>
                  <a:lnTo>
                    <a:pt x="7241133" y="471971"/>
                  </a:lnTo>
                  <a:lnTo>
                    <a:pt x="7252031" y="472029"/>
                  </a:lnTo>
                  <a:lnTo>
                    <a:pt x="7262860" y="472087"/>
                  </a:lnTo>
                  <a:lnTo>
                    <a:pt x="7273758" y="472143"/>
                  </a:lnTo>
                  <a:lnTo>
                    <a:pt x="7284587" y="472197"/>
                  </a:lnTo>
                  <a:lnTo>
                    <a:pt x="7295416" y="472252"/>
                  </a:lnTo>
                  <a:lnTo>
                    <a:pt x="7306314" y="472304"/>
                  </a:lnTo>
                  <a:lnTo>
                    <a:pt x="7317143" y="472356"/>
                  </a:lnTo>
                  <a:lnTo>
                    <a:pt x="7328041" y="472406"/>
                  </a:lnTo>
                  <a:lnTo>
                    <a:pt x="7338869" y="472457"/>
                  </a:lnTo>
                  <a:lnTo>
                    <a:pt x="7349698" y="472505"/>
                  </a:lnTo>
                  <a:lnTo>
                    <a:pt x="7360596" y="472553"/>
                  </a:lnTo>
                  <a:lnTo>
                    <a:pt x="7371425" y="472600"/>
                  </a:lnTo>
                  <a:lnTo>
                    <a:pt x="7382323" y="472646"/>
                  </a:lnTo>
                  <a:lnTo>
                    <a:pt x="7393152" y="472691"/>
                  </a:lnTo>
                  <a:lnTo>
                    <a:pt x="7403981" y="472735"/>
                  </a:lnTo>
                  <a:lnTo>
                    <a:pt x="7414880" y="472778"/>
                  </a:lnTo>
                  <a:lnTo>
                    <a:pt x="7425708" y="472821"/>
                  </a:lnTo>
                  <a:lnTo>
                    <a:pt x="7436607" y="472863"/>
                  </a:lnTo>
                  <a:lnTo>
                    <a:pt x="7447435" y="472904"/>
                  </a:lnTo>
                  <a:lnTo>
                    <a:pt x="7458264" y="472943"/>
                  </a:lnTo>
                  <a:lnTo>
                    <a:pt x="7469162" y="472983"/>
                  </a:lnTo>
                  <a:lnTo>
                    <a:pt x="7479991" y="473021"/>
                  </a:lnTo>
                  <a:lnTo>
                    <a:pt x="7490889" y="473059"/>
                  </a:lnTo>
                  <a:lnTo>
                    <a:pt x="7501718" y="473095"/>
                  </a:lnTo>
                  <a:lnTo>
                    <a:pt x="7512547" y="473131"/>
                  </a:lnTo>
                  <a:lnTo>
                    <a:pt x="7523445" y="473167"/>
                  </a:lnTo>
                  <a:lnTo>
                    <a:pt x="7534274" y="473201"/>
                  </a:lnTo>
                  <a:lnTo>
                    <a:pt x="7545103" y="473235"/>
                  </a:lnTo>
                  <a:lnTo>
                    <a:pt x="7556001" y="473269"/>
                  </a:lnTo>
                  <a:lnTo>
                    <a:pt x="7566830" y="473301"/>
                  </a:lnTo>
                  <a:lnTo>
                    <a:pt x="7577728" y="473333"/>
                  </a:lnTo>
                  <a:lnTo>
                    <a:pt x="7588557" y="473364"/>
                  </a:lnTo>
                  <a:lnTo>
                    <a:pt x="7599385" y="473395"/>
                  </a:lnTo>
                  <a:lnTo>
                    <a:pt x="7610284" y="473425"/>
                  </a:lnTo>
                  <a:lnTo>
                    <a:pt x="7621112" y="473454"/>
                  </a:lnTo>
                  <a:lnTo>
                    <a:pt x="7632011" y="473483"/>
                  </a:lnTo>
                  <a:lnTo>
                    <a:pt x="7642839" y="473511"/>
                  </a:lnTo>
                  <a:lnTo>
                    <a:pt x="7653669" y="473538"/>
                  </a:lnTo>
                  <a:lnTo>
                    <a:pt x="7664566" y="473565"/>
                  </a:lnTo>
                  <a:lnTo>
                    <a:pt x="7675396" y="473592"/>
                  </a:lnTo>
                  <a:lnTo>
                    <a:pt x="7686293" y="473617"/>
                  </a:lnTo>
                  <a:lnTo>
                    <a:pt x="7697123" y="473643"/>
                  </a:lnTo>
                  <a:lnTo>
                    <a:pt x="7707951" y="473667"/>
                  </a:lnTo>
                  <a:lnTo>
                    <a:pt x="7718850" y="473692"/>
                  </a:lnTo>
                  <a:lnTo>
                    <a:pt x="7729678" y="473715"/>
                  </a:lnTo>
                  <a:lnTo>
                    <a:pt x="7740577" y="473738"/>
                  </a:lnTo>
                  <a:lnTo>
                    <a:pt x="7751405" y="473761"/>
                  </a:lnTo>
                  <a:lnTo>
                    <a:pt x="7762234" y="473783"/>
                  </a:lnTo>
                  <a:lnTo>
                    <a:pt x="7773132" y="473805"/>
                  </a:lnTo>
                  <a:lnTo>
                    <a:pt x="7783961" y="473826"/>
                  </a:lnTo>
                  <a:lnTo>
                    <a:pt x="7794859" y="473847"/>
                  </a:lnTo>
                  <a:lnTo>
                    <a:pt x="7805687" y="473868"/>
                  </a:lnTo>
                  <a:lnTo>
                    <a:pt x="7816517" y="473888"/>
                  </a:lnTo>
                  <a:lnTo>
                    <a:pt x="7827415" y="473907"/>
                  </a:lnTo>
                  <a:lnTo>
                    <a:pt x="7838244" y="473927"/>
                  </a:lnTo>
                  <a:lnTo>
                    <a:pt x="7849142" y="473945"/>
                  </a:lnTo>
                  <a:lnTo>
                    <a:pt x="7859971" y="473963"/>
                  </a:lnTo>
                  <a:lnTo>
                    <a:pt x="7870799" y="473981"/>
                  </a:lnTo>
                  <a:lnTo>
                    <a:pt x="7881698" y="473999"/>
                  </a:lnTo>
                  <a:lnTo>
                    <a:pt x="7892526" y="474016"/>
                  </a:lnTo>
                  <a:lnTo>
                    <a:pt x="7903425" y="474032"/>
                  </a:lnTo>
                  <a:lnTo>
                    <a:pt x="7914253" y="474049"/>
                  </a:lnTo>
                  <a:lnTo>
                    <a:pt x="7925082" y="474065"/>
                  </a:lnTo>
                  <a:lnTo>
                    <a:pt x="7935980" y="474080"/>
                  </a:lnTo>
                  <a:lnTo>
                    <a:pt x="7946809" y="474095"/>
                  </a:lnTo>
                  <a:lnTo>
                    <a:pt x="7957707" y="474111"/>
                  </a:lnTo>
                  <a:lnTo>
                    <a:pt x="7968536" y="474125"/>
                  </a:lnTo>
                  <a:lnTo>
                    <a:pt x="7979365" y="474140"/>
                  </a:lnTo>
                  <a:lnTo>
                    <a:pt x="7990264" y="474154"/>
                  </a:lnTo>
                  <a:lnTo>
                    <a:pt x="8001092" y="474167"/>
                  </a:lnTo>
                  <a:lnTo>
                    <a:pt x="8011991" y="474180"/>
                  </a:lnTo>
                  <a:lnTo>
                    <a:pt x="8022819" y="474193"/>
                  </a:lnTo>
                  <a:lnTo>
                    <a:pt x="8033648" y="474206"/>
                  </a:lnTo>
                  <a:lnTo>
                    <a:pt x="8044546" y="474219"/>
                  </a:lnTo>
                  <a:lnTo>
                    <a:pt x="8055375" y="474231"/>
                  </a:lnTo>
                  <a:lnTo>
                    <a:pt x="8066273" y="474243"/>
                  </a:lnTo>
                  <a:lnTo>
                    <a:pt x="8077102" y="474254"/>
                  </a:lnTo>
                  <a:lnTo>
                    <a:pt x="8087931" y="474266"/>
                  </a:lnTo>
                  <a:lnTo>
                    <a:pt x="8098829" y="474277"/>
                  </a:lnTo>
                  <a:lnTo>
                    <a:pt x="8109658" y="474287"/>
                  </a:lnTo>
                  <a:lnTo>
                    <a:pt x="8120556" y="474299"/>
                  </a:lnTo>
                  <a:lnTo>
                    <a:pt x="8131385" y="474308"/>
                  </a:lnTo>
                  <a:lnTo>
                    <a:pt x="8142214" y="474319"/>
                  </a:lnTo>
                  <a:lnTo>
                    <a:pt x="8153112" y="474329"/>
                  </a:lnTo>
                  <a:lnTo>
                    <a:pt x="8163941" y="474338"/>
                  </a:lnTo>
                  <a:lnTo>
                    <a:pt x="8174769" y="474348"/>
                  </a:lnTo>
                  <a:lnTo>
                    <a:pt x="8185668" y="474357"/>
                  </a:lnTo>
                  <a:lnTo>
                    <a:pt x="8196496" y="474366"/>
                  </a:lnTo>
                  <a:lnTo>
                    <a:pt x="8207395" y="474375"/>
                  </a:lnTo>
                  <a:lnTo>
                    <a:pt x="8218223" y="474384"/>
                  </a:lnTo>
                  <a:lnTo>
                    <a:pt x="8229053" y="474392"/>
                  </a:lnTo>
                  <a:lnTo>
                    <a:pt x="8239950" y="474400"/>
                  </a:lnTo>
                  <a:lnTo>
                    <a:pt x="8250780" y="474408"/>
                  </a:lnTo>
                  <a:lnTo>
                    <a:pt x="8261677" y="474416"/>
                  </a:lnTo>
                  <a:lnTo>
                    <a:pt x="8272506" y="474424"/>
                  </a:lnTo>
                  <a:lnTo>
                    <a:pt x="8283335" y="474431"/>
                  </a:lnTo>
                  <a:lnTo>
                    <a:pt x="8294233" y="474438"/>
                  </a:lnTo>
                  <a:lnTo>
                    <a:pt x="8305062" y="474445"/>
                  </a:lnTo>
                  <a:lnTo>
                    <a:pt x="8315960" y="474452"/>
                  </a:lnTo>
                  <a:lnTo>
                    <a:pt x="8326789" y="474459"/>
                  </a:lnTo>
                  <a:lnTo>
                    <a:pt x="8337617" y="474466"/>
                  </a:lnTo>
                  <a:lnTo>
                    <a:pt x="8348516" y="474472"/>
                  </a:lnTo>
                  <a:lnTo>
                    <a:pt x="8359344" y="474478"/>
                  </a:lnTo>
                  <a:lnTo>
                    <a:pt x="8370243" y="474484"/>
                  </a:lnTo>
                  <a:lnTo>
                    <a:pt x="8381071" y="474491"/>
                  </a:lnTo>
                  <a:lnTo>
                    <a:pt x="8391900" y="474497"/>
                  </a:lnTo>
                  <a:lnTo>
                    <a:pt x="8402798" y="474502"/>
                  </a:lnTo>
                  <a:lnTo>
                    <a:pt x="8413627" y="474508"/>
                  </a:lnTo>
                  <a:lnTo>
                    <a:pt x="8424525" y="474513"/>
                  </a:lnTo>
                  <a:lnTo>
                    <a:pt x="8435355" y="474519"/>
                  </a:lnTo>
                  <a:lnTo>
                    <a:pt x="8446183" y="474523"/>
                  </a:lnTo>
                  <a:lnTo>
                    <a:pt x="8457082" y="474529"/>
                  </a:lnTo>
                  <a:lnTo>
                    <a:pt x="8467910" y="474534"/>
                  </a:lnTo>
                  <a:lnTo>
                    <a:pt x="8478809" y="474538"/>
                  </a:lnTo>
                  <a:lnTo>
                    <a:pt x="8489637" y="474543"/>
                  </a:lnTo>
                  <a:lnTo>
                    <a:pt x="8500466" y="474548"/>
                  </a:lnTo>
                  <a:lnTo>
                    <a:pt x="8511364" y="474552"/>
                  </a:lnTo>
                  <a:lnTo>
                    <a:pt x="8522193" y="474556"/>
                  </a:lnTo>
                  <a:lnTo>
                    <a:pt x="8533091" y="474561"/>
                  </a:lnTo>
                  <a:lnTo>
                    <a:pt x="8543920" y="474565"/>
                  </a:lnTo>
                  <a:lnTo>
                    <a:pt x="8554749" y="474569"/>
                  </a:lnTo>
                  <a:lnTo>
                    <a:pt x="8565647" y="474573"/>
                  </a:lnTo>
                  <a:lnTo>
                    <a:pt x="8576476" y="474577"/>
                  </a:lnTo>
                  <a:lnTo>
                    <a:pt x="8587374" y="474580"/>
                  </a:lnTo>
                  <a:lnTo>
                    <a:pt x="8598203" y="474584"/>
                  </a:lnTo>
                  <a:lnTo>
                    <a:pt x="8609032" y="474587"/>
                  </a:lnTo>
                  <a:lnTo>
                    <a:pt x="8619930" y="474591"/>
                  </a:lnTo>
                  <a:lnTo>
                    <a:pt x="8630759" y="474594"/>
                  </a:lnTo>
                  <a:lnTo>
                    <a:pt x="8641657" y="474598"/>
                  </a:lnTo>
                  <a:lnTo>
                    <a:pt x="8652486" y="474601"/>
                  </a:lnTo>
                  <a:lnTo>
                    <a:pt x="8663314" y="474604"/>
                  </a:lnTo>
                  <a:lnTo>
                    <a:pt x="8674213" y="474607"/>
                  </a:lnTo>
                  <a:lnTo>
                    <a:pt x="8685041" y="474610"/>
                  </a:lnTo>
                  <a:lnTo>
                    <a:pt x="8695939" y="474613"/>
                  </a:lnTo>
                  <a:lnTo>
                    <a:pt x="8706768" y="474616"/>
                  </a:lnTo>
                  <a:lnTo>
                    <a:pt x="8717598" y="474619"/>
                  </a:lnTo>
                  <a:lnTo>
                    <a:pt x="8728495" y="474621"/>
                  </a:lnTo>
                  <a:lnTo>
                    <a:pt x="8739324" y="474624"/>
                  </a:lnTo>
                  <a:lnTo>
                    <a:pt x="8750222" y="474626"/>
                  </a:lnTo>
                  <a:lnTo>
                    <a:pt x="8761051" y="474629"/>
                  </a:lnTo>
                  <a:lnTo>
                    <a:pt x="8771880" y="474632"/>
                  </a:lnTo>
                  <a:lnTo>
                    <a:pt x="8782778" y="474634"/>
                  </a:lnTo>
                  <a:lnTo>
                    <a:pt x="8793607" y="474636"/>
                  </a:lnTo>
                  <a:lnTo>
                    <a:pt x="8804435" y="474638"/>
                  </a:lnTo>
                  <a:lnTo>
                    <a:pt x="8815334" y="474640"/>
                  </a:lnTo>
                  <a:lnTo>
                    <a:pt x="8826162" y="474643"/>
                  </a:lnTo>
                  <a:lnTo>
                    <a:pt x="8837061" y="474644"/>
                  </a:lnTo>
                  <a:lnTo>
                    <a:pt x="8847890" y="474647"/>
                  </a:lnTo>
                  <a:lnTo>
                    <a:pt x="8858719" y="474648"/>
                  </a:lnTo>
                  <a:lnTo>
                    <a:pt x="8869617" y="474651"/>
                  </a:lnTo>
                  <a:lnTo>
                    <a:pt x="8880446" y="474653"/>
                  </a:lnTo>
                  <a:lnTo>
                    <a:pt x="8891344" y="474654"/>
                  </a:lnTo>
                  <a:lnTo>
                    <a:pt x="8902173" y="474656"/>
                  </a:lnTo>
                  <a:lnTo>
                    <a:pt x="8913001" y="474658"/>
                  </a:lnTo>
                  <a:lnTo>
                    <a:pt x="8923900" y="474660"/>
                  </a:lnTo>
                  <a:lnTo>
                    <a:pt x="8934728" y="474661"/>
                  </a:lnTo>
                  <a:lnTo>
                    <a:pt x="8945627" y="474662"/>
                  </a:lnTo>
                  <a:lnTo>
                    <a:pt x="8956455" y="474664"/>
                  </a:lnTo>
                  <a:lnTo>
                    <a:pt x="8967284" y="474665"/>
                  </a:lnTo>
                  <a:lnTo>
                    <a:pt x="8978182" y="474667"/>
                  </a:lnTo>
                  <a:lnTo>
                    <a:pt x="8989011" y="474668"/>
                  </a:lnTo>
                  <a:lnTo>
                    <a:pt x="8999909" y="474670"/>
                  </a:lnTo>
                  <a:lnTo>
                    <a:pt x="9010739" y="474671"/>
                  </a:lnTo>
                  <a:lnTo>
                    <a:pt x="9021567" y="474672"/>
                  </a:lnTo>
                  <a:lnTo>
                    <a:pt x="9032466" y="474674"/>
                  </a:lnTo>
                  <a:lnTo>
                    <a:pt x="9043294" y="474675"/>
                  </a:lnTo>
                  <a:lnTo>
                    <a:pt x="9054193" y="474676"/>
                  </a:lnTo>
                  <a:lnTo>
                    <a:pt x="9065021" y="474678"/>
                  </a:lnTo>
                  <a:lnTo>
                    <a:pt x="9075850" y="474679"/>
                  </a:lnTo>
                  <a:lnTo>
                    <a:pt x="9086748" y="474680"/>
                  </a:lnTo>
                  <a:lnTo>
                    <a:pt x="9097577" y="474681"/>
                  </a:lnTo>
                  <a:lnTo>
                    <a:pt x="9108475" y="474682"/>
                  </a:lnTo>
                  <a:lnTo>
                    <a:pt x="9119304" y="474683"/>
                  </a:lnTo>
                  <a:lnTo>
                    <a:pt x="9130133" y="474684"/>
                  </a:lnTo>
                  <a:lnTo>
                    <a:pt x="9141031" y="474685"/>
                  </a:lnTo>
                  <a:lnTo>
                    <a:pt x="9151860" y="474686"/>
                  </a:lnTo>
                  <a:lnTo>
                    <a:pt x="9162757" y="474687"/>
                  </a:lnTo>
                  <a:lnTo>
                    <a:pt x="9173587" y="474687"/>
                  </a:lnTo>
                  <a:lnTo>
                    <a:pt x="9184416" y="474689"/>
                  </a:lnTo>
                  <a:lnTo>
                    <a:pt x="9195314" y="474689"/>
                  </a:lnTo>
                  <a:lnTo>
                    <a:pt x="9206142" y="474690"/>
                  </a:lnTo>
                  <a:lnTo>
                    <a:pt x="9217041" y="474691"/>
                  </a:lnTo>
                  <a:lnTo>
                    <a:pt x="9227869" y="474692"/>
                  </a:lnTo>
                  <a:lnTo>
                    <a:pt x="9238698" y="474693"/>
                  </a:lnTo>
                  <a:lnTo>
                    <a:pt x="9249596" y="474693"/>
                  </a:lnTo>
                  <a:lnTo>
                    <a:pt x="9260425" y="474694"/>
                  </a:lnTo>
                  <a:lnTo>
                    <a:pt x="9271323" y="474694"/>
                  </a:lnTo>
                  <a:lnTo>
                    <a:pt x="9282152" y="474696"/>
                  </a:lnTo>
                  <a:lnTo>
                    <a:pt x="9292981" y="474696"/>
                  </a:lnTo>
                  <a:lnTo>
                    <a:pt x="9303879" y="474697"/>
                  </a:lnTo>
                  <a:lnTo>
                    <a:pt x="9314708" y="474697"/>
                  </a:lnTo>
                  <a:lnTo>
                    <a:pt x="9325606" y="474698"/>
                  </a:lnTo>
                  <a:lnTo>
                    <a:pt x="9336435" y="474699"/>
                  </a:lnTo>
                  <a:lnTo>
                    <a:pt x="9347264" y="474699"/>
                  </a:lnTo>
                  <a:lnTo>
                    <a:pt x="9358162" y="474700"/>
                  </a:lnTo>
                  <a:lnTo>
                    <a:pt x="9368991" y="474700"/>
                  </a:lnTo>
                  <a:lnTo>
                    <a:pt x="9379819" y="474701"/>
                  </a:lnTo>
                  <a:lnTo>
                    <a:pt x="9390718" y="474701"/>
                  </a:lnTo>
                  <a:lnTo>
                    <a:pt x="9401546" y="474701"/>
                  </a:lnTo>
                  <a:lnTo>
                    <a:pt x="9412445" y="474702"/>
                  </a:lnTo>
                  <a:lnTo>
                    <a:pt x="9423274" y="474703"/>
                  </a:lnTo>
                  <a:lnTo>
                    <a:pt x="9434103" y="474703"/>
                  </a:lnTo>
                  <a:lnTo>
                    <a:pt x="9445001" y="474703"/>
                  </a:lnTo>
                  <a:lnTo>
                    <a:pt x="9455830" y="474704"/>
                  </a:lnTo>
                  <a:lnTo>
                    <a:pt x="9466728" y="474704"/>
                  </a:lnTo>
                  <a:lnTo>
                    <a:pt x="9477557" y="474705"/>
                  </a:lnTo>
                  <a:lnTo>
                    <a:pt x="9488385" y="474705"/>
                  </a:lnTo>
                  <a:lnTo>
                    <a:pt x="9499284" y="474706"/>
                  </a:lnTo>
                  <a:lnTo>
                    <a:pt x="9510112" y="474706"/>
                  </a:lnTo>
                  <a:lnTo>
                    <a:pt x="9521011" y="474706"/>
                  </a:lnTo>
                  <a:lnTo>
                    <a:pt x="9531839" y="474707"/>
                  </a:lnTo>
                  <a:lnTo>
                    <a:pt x="9542668" y="474707"/>
                  </a:lnTo>
                  <a:lnTo>
                    <a:pt x="9553566" y="474707"/>
                  </a:lnTo>
                  <a:lnTo>
                    <a:pt x="9564395" y="474708"/>
                  </a:lnTo>
                  <a:lnTo>
                    <a:pt x="9575293" y="474708"/>
                  </a:lnTo>
                  <a:lnTo>
                    <a:pt x="9586123" y="474708"/>
                  </a:lnTo>
                  <a:lnTo>
                    <a:pt x="9596951" y="474708"/>
                  </a:lnTo>
                  <a:lnTo>
                    <a:pt x="9607850" y="474709"/>
                  </a:lnTo>
                  <a:lnTo>
                    <a:pt x="9618678" y="474709"/>
                  </a:lnTo>
                  <a:lnTo>
                    <a:pt x="9629576" y="474709"/>
                  </a:lnTo>
                  <a:lnTo>
                    <a:pt x="9640405" y="474710"/>
                  </a:lnTo>
                  <a:lnTo>
                    <a:pt x="9651234" y="474710"/>
                  </a:lnTo>
                  <a:lnTo>
                    <a:pt x="9662132" y="474710"/>
                  </a:lnTo>
                  <a:lnTo>
                    <a:pt x="9672960" y="474710"/>
                  </a:lnTo>
                  <a:lnTo>
                    <a:pt x="9683859" y="474711"/>
                  </a:lnTo>
                  <a:lnTo>
                    <a:pt x="9694687" y="474711"/>
                  </a:lnTo>
                  <a:lnTo>
                    <a:pt x="9705517" y="474711"/>
                  </a:lnTo>
                  <a:lnTo>
                    <a:pt x="9716414" y="474711"/>
                  </a:lnTo>
                  <a:lnTo>
                    <a:pt x="9727244" y="474711"/>
                  </a:lnTo>
                  <a:lnTo>
                    <a:pt x="9738141" y="474711"/>
                  </a:lnTo>
                  <a:lnTo>
                    <a:pt x="9748971" y="474712"/>
                  </a:lnTo>
                  <a:lnTo>
                    <a:pt x="9759799" y="474712"/>
                  </a:lnTo>
                  <a:lnTo>
                    <a:pt x="9770698" y="474712"/>
                  </a:lnTo>
                  <a:lnTo>
                    <a:pt x="9781526" y="474712"/>
                  </a:lnTo>
                  <a:lnTo>
                    <a:pt x="9792425" y="474712"/>
                  </a:lnTo>
                  <a:lnTo>
                    <a:pt x="9803253" y="474712"/>
                  </a:lnTo>
                  <a:lnTo>
                    <a:pt x="9814082" y="474713"/>
                  </a:lnTo>
                  <a:lnTo>
                    <a:pt x="9824980" y="474713"/>
                  </a:lnTo>
                  <a:lnTo>
                    <a:pt x="9835809" y="474713"/>
                  </a:lnTo>
                  <a:lnTo>
                    <a:pt x="9846707" y="474713"/>
                  </a:lnTo>
                  <a:lnTo>
                    <a:pt x="9857536" y="474713"/>
                  </a:lnTo>
                  <a:lnTo>
                    <a:pt x="9868365" y="474714"/>
                  </a:lnTo>
                  <a:lnTo>
                    <a:pt x="9879263" y="474714"/>
                  </a:lnTo>
                  <a:lnTo>
                    <a:pt x="9890092" y="474714"/>
                  </a:lnTo>
                  <a:lnTo>
                    <a:pt x="9900990" y="474714"/>
                  </a:lnTo>
                  <a:lnTo>
                    <a:pt x="9911819" y="474714"/>
                  </a:lnTo>
                  <a:lnTo>
                    <a:pt x="9922648" y="474714"/>
                  </a:lnTo>
                  <a:lnTo>
                    <a:pt x="9933546" y="474714"/>
                  </a:lnTo>
                  <a:lnTo>
                    <a:pt x="9944375" y="474714"/>
                  </a:lnTo>
                  <a:lnTo>
                    <a:pt x="9955203" y="474714"/>
                  </a:lnTo>
                  <a:lnTo>
                    <a:pt x="9966102" y="474715"/>
                  </a:lnTo>
                  <a:lnTo>
                    <a:pt x="9976930" y="474715"/>
                  </a:lnTo>
                  <a:lnTo>
                    <a:pt x="9987829" y="474715"/>
                  </a:lnTo>
                  <a:lnTo>
                    <a:pt x="9998658" y="474715"/>
                  </a:lnTo>
                  <a:lnTo>
                    <a:pt x="10009487" y="474715"/>
                  </a:lnTo>
                  <a:lnTo>
                    <a:pt x="10020385" y="474715"/>
                  </a:lnTo>
                  <a:lnTo>
                    <a:pt x="10031214" y="474715"/>
                  </a:lnTo>
                  <a:lnTo>
                    <a:pt x="10042112" y="474715"/>
                  </a:lnTo>
                  <a:lnTo>
                    <a:pt x="10052941" y="474715"/>
                  </a:lnTo>
                  <a:lnTo>
                    <a:pt x="10063769" y="474715"/>
                  </a:lnTo>
                  <a:lnTo>
                    <a:pt x="10074668" y="474715"/>
                  </a:lnTo>
                  <a:lnTo>
                    <a:pt x="10085496" y="474715"/>
                  </a:lnTo>
                  <a:lnTo>
                    <a:pt x="10096394" y="474715"/>
                  </a:lnTo>
                  <a:lnTo>
                    <a:pt x="10107223" y="474715"/>
                  </a:lnTo>
                  <a:lnTo>
                    <a:pt x="10118052" y="474716"/>
                  </a:lnTo>
                  <a:lnTo>
                    <a:pt x="10128950" y="474716"/>
                  </a:lnTo>
                  <a:lnTo>
                    <a:pt x="10139779" y="474716"/>
                  </a:lnTo>
                  <a:lnTo>
                    <a:pt x="10150677" y="474716"/>
                  </a:lnTo>
                  <a:lnTo>
                    <a:pt x="10161506" y="474716"/>
                  </a:lnTo>
                  <a:lnTo>
                    <a:pt x="10172335" y="474716"/>
                  </a:lnTo>
                  <a:lnTo>
                    <a:pt x="10183233" y="474716"/>
                  </a:lnTo>
                  <a:lnTo>
                    <a:pt x="10194062" y="474716"/>
                  </a:lnTo>
                  <a:lnTo>
                    <a:pt x="10204960" y="474716"/>
                  </a:lnTo>
                  <a:lnTo>
                    <a:pt x="10215789" y="474716"/>
                  </a:lnTo>
                  <a:lnTo>
                    <a:pt x="10226617" y="474717"/>
                  </a:lnTo>
                  <a:lnTo>
                    <a:pt x="10237516" y="474717"/>
                  </a:lnTo>
                  <a:lnTo>
                    <a:pt x="10248344" y="474717"/>
                  </a:lnTo>
                  <a:lnTo>
                    <a:pt x="10259243" y="474717"/>
                  </a:lnTo>
                  <a:lnTo>
                    <a:pt x="10270071" y="474717"/>
                  </a:lnTo>
                  <a:lnTo>
                    <a:pt x="10280901" y="474717"/>
                  </a:lnTo>
                  <a:lnTo>
                    <a:pt x="10291798" y="474717"/>
                  </a:lnTo>
                  <a:lnTo>
                    <a:pt x="10302628" y="474717"/>
                  </a:lnTo>
                  <a:lnTo>
                    <a:pt x="10313525" y="474717"/>
                  </a:lnTo>
                  <a:lnTo>
                    <a:pt x="10324355" y="474717"/>
                  </a:lnTo>
                  <a:lnTo>
                    <a:pt x="10335183" y="474717"/>
                  </a:lnTo>
                  <a:lnTo>
                    <a:pt x="10346082" y="474717"/>
                  </a:lnTo>
                  <a:lnTo>
                    <a:pt x="10356910" y="474717"/>
                  </a:lnTo>
                  <a:lnTo>
                    <a:pt x="10367809" y="474717"/>
                  </a:lnTo>
                  <a:lnTo>
                    <a:pt x="10378637" y="474717"/>
                  </a:lnTo>
                  <a:lnTo>
                    <a:pt x="10389466" y="474717"/>
                  </a:lnTo>
                  <a:lnTo>
                    <a:pt x="10400364" y="474717"/>
                  </a:lnTo>
                  <a:lnTo>
                    <a:pt x="10411193" y="474717"/>
                  </a:lnTo>
                  <a:lnTo>
                    <a:pt x="10422091" y="474717"/>
                  </a:lnTo>
                  <a:lnTo>
                    <a:pt x="10432920" y="474717"/>
                  </a:lnTo>
                  <a:lnTo>
                    <a:pt x="10443749" y="474717"/>
                  </a:lnTo>
                  <a:lnTo>
                    <a:pt x="10454647" y="474717"/>
                  </a:lnTo>
                  <a:lnTo>
                    <a:pt x="10465476" y="474717"/>
                  </a:lnTo>
                  <a:lnTo>
                    <a:pt x="10476374" y="474717"/>
                  </a:lnTo>
                  <a:lnTo>
                    <a:pt x="10487203" y="474717"/>
                  </a:lnTo>
                  <a:lnTo>
                    <a:pt x="10498032" y="474717"/>
                  </a:lnTo>
                  <a:lnTo>
                    <a:pt x="10508930" y="474717"/>
                  </a:lnTo>
                  <a:lnTo>
                    <a:pt x="10519759" y="474717"/>
                  </a:lnTo>
                  <a:lnTo>
                    <a:pt x="10530587" y="474717"/>
                  </a:lnTo>
                  <a:lnTo>
                    <a:pt x="10541486" y="474717"/>
                  </a:lnTo>
                  <a:lnTo>
                    <a:pt x="10552314" y="474717"/>
                  </a:lnTo>
                  <a:lnTo>
                    <a:pt x="10563212" y="474717"/>
                  </a:lnTo>
                  <a:lnTo>
                    <a:pt x="10574042" y="474717"/>
                  </a:lnTo>
                  <a:lnTo>
                    <a:pt x="10584871" y="474717"/>
                  </a:lnTo>
                  <a:lnTo>
                    <a:pt x="10595769" y="474717"/>
                  </a:lnTo>
                  <a:lnTo>
                    <a:pt x="10606597" y="474717"/>
                  </a:lnTo>
                  <a:lnTo>
                    <a:pt x="10617496" y="474717"/>
                  </a:lnTo>
                  <a:lnTo>
                    <a:pt x="10628324" y="474717"/>
                  </a:lnTo>
                  <a:lnTo>
                    <a:pt x="10639153" y="474717"/>
                  </a:lnTo>
                  <a:lnTo>
                    <a:pt x="10650051" y="474717"/>
                  </a:lnTo>
                  <a:lnTo>
                    <a:pt x="10660880" y="474717"/>
                  </a:lnTo>
                  <a:lnTo>
                    <a:pt x="10671778" y="474717"/>
                  </a:lnTo>
                  <a:lnTo>
                    <a:pt x="10682607" y="474717"/>
                  </a:lnTo>
                  <a:lnTo>
                    <a:pt x="10693436" y="474717"/>
                  </a:lnTo>
                  <a:lnTo>
                    <a:pt x="10704334" y="474717"/>
                  </a:lnTo>
                  <a:lnTo>
                    <a:pt x="10715163" y="474718"/>
                  </a:lnTo>
                  <a:lnTo>
                    <a:pt x="10726061" y="474718"/>
                  </a:lnTo>
                  <a:lnTo>
                    <a:pt x="10736890" y="474718"/>
                  </a:lnTo>
                  <a:lnTo>
                    <a:pt x="10747719" y="474718"/>
                  </a:lnTo>
                  <a:lnTo>
                    <a:pt x="10758617" y="474718"/>
                  </a:lnTo>
                  <a:lnTo>
                    <a:pt x="10769446" y="474718"/>
                  </a:lnTo>
                  <a:lnTo>
                    <a:pt x="10780344" y="474718"/>
                  </a:lnTo>
                  <a:lnTo>
                    <a:pt x="10791173" y="474718"/>
                  </a:lnTo>
                  <a:lnTo>
                    <a:pt x="10802001" y="474718"/>
                  </a:lnTo>
                  <a:lnTo>
                    <a:pt x="10812900" y="474718"/>
                  </a:lnTo>
                  <a:lnTo>
                    <a:pt x="10823728" y="474718"/>
                  </a:lnTo>
                  <a:lnTo>
                    <a:pt x="10834627" y="474718"/>
                  </a:lnTo>
                  <a:lnTo>
                    <a:pt x="10845455" y="474718"/>
                  </a:lnTo>
                  <a:lnTo>
                    <a:pt x="10845455" y="474718"/>
                  </a:lnTo>
                  <a:lnTo>
                    <a:pt x="10845455" y="474718"/>
                  </a:lnTo>
                  <a:lnTo>
                    <a:pt x="10834627" y="474718"/>
                  </a:lnTo>
                  <a:lnTo>
                    <a:pt x="10823728" y="474718"/>
                  </a:lnTo>
                  <a:lnTo>
                    <a:pt x="10812900" y="474718"/>
                  </a:lnTo>
                  <a:lnTo>
                    <a:pt x="10802001" y="474718"/>
                  </a:lnTo>
                  <a:lnTo>
                    <a:pt x="10791173" y="474718"/>
                  </a:lnTo>
                  <a:lnTo>
                    <a:pt x="10780344" y="474718"/>
                  </a:lnTo>
                  <a:lnTo>
                    <a:pt x="10769446" y="474718"/>
                  </a:lnTo>
                  <a:lnTo>
                    <a:pt x="10758617" y="474718"/>
                  </a:lnTo>
                  <a:lnTo>
                    <a:pt x="10747719" y="474718"/>
                  </a:lnTo>
                  <a:lnTo>
                    <a:pt x="10736890" y="474718"/>
                  </a:lnTo>
                  <a:lnTo>
                    <a:pt x="10726061" y="474718"/>
                  </a:lnTo>
                  <a:lnTo>
                    <a:pt x="10715163" y="474718"/>
                  </a:lnTo>
                  <a:lnTo>
                    <a:pt x="10704334" y="474718"/>
                  </a:lnTo>
                  <a:lnTo>
                    <a:pt x="10693436" y="474718"/>
                  </a:lnTo>
                  <a:lnTo>
                    <a:pt x="10682607" y="474718"/>
                  </a:lnTo>
                  <a:lnTo>
                    <a:pt x="10671778" y="474718"/>
                  </a:lnTo>
                  <a:lnTo>
                    <a:pt x="10660880" y="474718"/>
                  </a:lnTo>
                  <a:lnTo>
                    <a:pt x="10650051" y="474718"/>
                  </a:lnTo>
                  <a:lnTo>
                    <a:pt x="10639153" y="474718"/>
                  </a:lnTo>
                  <a:lnTo>
                    <a:pt x="10628324" y="474718"/>
                  </a:lnTo>
                  <a:lnTo>
                    <a:pt x="10617496" y="474718"/>
                  </a:lnTo>
                  <a:lnTo>
                    <a:pt x="10606597" y="474718"/>
                  </a:lnTo>
                  <a:lnTo>
                    <a:pt x="10595769" y="474718"/>
                  </a:lnTo>
                  <a:lnTo>
                    <a:pt x="10584871" y="474718"/>
                  </a:lnTo>
                  <a:lnTo>
                    <a:pt x="10574042" y="474718"/>
                  </a:lnTo>
                  <a:lnTo>
                    <a:pt x="10563212" y="474718"/>
                  </a:lnTo>
                  <a:lnTo>
                    <a:pt x="10552314" y="474718"/>
                  </a:lnTo>
                  <a:lnTo>
                    <a:pt x="10541486" y="474718"/>
                  </a:lnTo>
                  <a:lnTo>
                    <a:pt x="10530587" y="474718"/>
                  </a:lnTo>
                  <a:lnTo>
                    <a:pt x="10519759" y="474718"/>
                  </a:lnTo>
                  <a:lnTo>
                    <a:pt x="10508930" y="474718"/>
                  </a:lnTo>
                  <a:lnTo>
                    <a:pt x="10498032" y="474718"/>
                  </a:lnTo>
                  <a:lnTo>
                    <a:pt x="10487203" y="474718"/>
                  </a:lnTo>
                  <a:lnTo>
                    <a:pt x="10476374" y="474718"/>
                  </a:lnTo>
                  <a:lnTo>
                    <a:pt x="10465476" y="474718"/>
                  </a:lnTo>
                  <a:lnTo>
                    <a:pt x="10454647" y="474718"/>
                  </a:lnTo>
                  <a:lnTo>
                    <a:pt x="10443749" y="474718"/>
                  </a:lnTo>
                  <a:lnTo>
                    <a:pt x="10432920" y="474718"/>
                  </a:lnTo>
                  <a:lnTo>
                    <a:pt x="10422091" y="474718"/>
                  </a:lnTo>
                  <a:lnTo>
                    <a:pt x="10411193" y="474718"/>
                  </a:lnTo>
                  <a:lnTo>
                    <a:pt x="10400364" y="474718"/>
                  </a:lnTo>
                  <a:lnTo>
                    <a:pt x="10389466" y="474718"/>
                  </a:lnTo>
                  <a:lnTo>
                    <a:pt x="10378637" y="474718"/>
                  </a:lnTo>
                  <a:lnTo>
                    <a:pt x="10367809" y="474718"/>
                  </a:lnTo>
                  <a:lnTo>
                    <a:pt x="10356910" y="474718"/>
                  </a:lnTo>
                  <a:lnTo>
                    <a:pt x="10346082" y="474718"/>
                  </a:lnTo>
                  <a:lnTo>
                    <a:pt x="10335183" y="474718"/>
                  </a:lnTo>
                  <a:lnTo>
                    <a:pt x="10324355" y="474718"/>
                  </a:lnTo>
                  <a:lnTo>
                    <a:pt x="10313525" y="474718"/>
                  </a:lnTo>
                  <a:lnTo>
                    <a:pt x="10302628" y="474718"/>
                  </a:lnTo>
                  <a:lnTo>
                    <a:pt x="10291798" y="474718"/>
                  </a:lnTo>
                  <a:lnTo>
                    <a:pt x="10280901" y="474718"/>
                  </a:lnTo>
                  <a:lnTo>
                    <a:pt x="10270071" y="474718"/>
                  </a:lnTo>
                  <a:lnTo>
                    <a:pt x="10259243" y="474718"/>
                  </a:lnTo>
                  <a:lnTo>
                    <a:pt x="10248344" y="474718"/>
                  </a:lnTo>
                  <a:lnTo>
                    <a:pt x="10237516" y="474718"/>
                  </a:lnTo>
                  <a:lnTo>
                    <a:pt x="10226617" y="474718"/>
                  </a:lnTo>
                  <a:lnTo>
                    <a:pt x="10215789" y="474718"/>
                  </a:lnTo>
                  <a:lnTo>
                    <a:pt x="10204960" y="474718"/>
                  </a:lnTo>
                  <a:lnTo>
                    <a:pt x="10194062" y="474718"/>
                  </a:lnTo>
                  <a:lnTo>
                    <a:pt x="10183233" y="474718"/>
                  </a:lnTo>
                  <a:lnTo>
                    <a:pt x="10172335" y="474718"/>
                  </a:lnTo>
                  <a:lnTo>
                    <a:pt x="10161506" y="474718"/>
                  </a:lnTo>
                  <a:lnTo>
                    <a:pt x="10150677" y="474718"/>
                  </a:lnTo>
                  <a:lnTo>
                    <a:pt x="10139779" y="474718"/>
                  </a:lnTo>
                  <a:lnTo>
                    <a:pt x="10128950" y="474718"/>
                  </a:lnTo>
                  <a:lnTo>
                    <a:pt x="10118052" y="474718"/>
                  </a:lnTo>
                  <a:lnTo>
                    <a:pt x="10107223" y="474718"/>
                  </a:lnTo>
                  <a:lnTo>
                    <a:pt x="10096394" y="474718"/>
                  </a:lnTo>
                  <a:lnTo>
                    <a:pt x="10085496" y="474718"/>
                  </a:lnTo>
                  <a:lnTo>
                    <a:pt x="10074668" y="474718"/>
                  </a:lnTo>
                  <a:lnTo>
                    <a:pt x="10063769" y="474718"/>
                  </a:lnTo>
                  <a:lnTo>
                    <a:pt x="10052941" y="474718"/>
                  </a:lnTo>
                  <a:lnTo>
                    <a:pt x="10042112" y="474718"/>
                  </a:lnTo>
                  <a:lnTo>
                    <a:pt x="10031214" y="474718"/>
                  </a:lnTo>
                  <a:lnTo>
                    <a:pt x="10020385" y="474718"/>
                  </a:lnTo>
                  <a:lnTo>
                    <a:pt x="10009487" y="474718"/>
                  </a:lnTo>
                  <a:lnTo>
                    <a:pt x="9998658" y="474718"/>
                  </a:lnTo>
                  <a:lnTo>
                    <a:pt x="9987829" y="474718"/>
                  </a:lnTo>
                  <a:lnTo>
                    <a:pt x="9976930" y="474718"/>
                  </a:lnTo>
                  <a:lnTo>
                    <a:pt x="9966102" y="474718"/>
                  </a:lnTo>
                  <a:lnTo>
                    <a:pt x="9955203" y="474718"/>
                  </a:lnTo>
                  <a:lnTo>
                    <a:pt x="9944375" y="474718"/>
                  </a:lnTo>
                  <a:lnTo>
                    <a:pt x="9933546" y="474718"/>
                  </a:lnTo>
                  <a:lnTo>
                    <a:pt x="9922648" y="474718"/>
                  </a:lnTo>
                  <a:lnTo>
                    <a:pt x="9911819" y="474718"/>
                  </a:lnTo>
                  <a:lnTo>
                    <a:pt x="9900990" y="474718"/>
                  </a:lnTo>
                  <a:lnTo>
                    <a:pt x="9890092" y="474718"/>
                  </a:lnTo>
                  <a:lnTo>
                    <a:pt x="9879263" y="474718"/>
                  </a:lnTo>
                  <a:lnTo>
                    <a:pt x="9868365" y="474718"/>
                  </a:lnTo>
                  <a:lnTo>
                    <a:pt x="9857536" y="474718"/>
                  </a:lnTo>
                  <a:lnTo>
                    <a:pt x="9846707" y="474718"/>
                  </a:lnTo>
                  <a:lnTo>
                    <a:pt x="9835809" y="474718"/>
                  </a:lnTo>
                  <a:lnTo>
                    <a:pt x="9824980" y="474718"/>
                  </a:lnTo>
                  <a:lnTo>
                    <a:pt x="9814082" y="474718"/>
                  </a:lnTo>
                  <a:lnTo>
                    <a:pt x="9803253" y="474718"/>
                  </a:lnTo>
                  <a:lnTo>
                    <a:pt x="9792425" y="474718"/>
                  </a:lnTo>
                  <a:lnTo>
                    <a:pt x="9781526" y="474718"/>
                  </a:lnTo>
                  <a:lnTo>
                    <a:pt x="9770698" y="474718"/>
                  </a:lnTo>
                  <a:lnTo>
                    <a:pt x="9759799" y="474718"/>
                  </a:lnTo>
                  <a:lnTo>
                    <a:pt x="9748971" y="474718"/>
                  </a:lnTo>
                  <a:lnTo>
                    <a:pt x="9738141" y="474718"/>
                  </a:lnTo>
                  <a:lnTo>
                    <a:pt x="9727244" y="474718"/>
                  </a:lnTo>
                  <a:lnTo>
                    <a:pt x="9716414" y="474718"/>
                  </a:lnTo>
                  <a:lnTo>
                    <a:pt x="9705517" y="474718"/>
                  </a:lnTo>
                  <a:lnTo>
                    <a:pt x="9694687" y="474718"/>
                  </a:lnTo>
                  <a:lnTo>
                    <a:pt x="9683859" y="474718"/>
                  </a:lnTo>
                  <a:lnTo>
                    <a:pt x="9672960" y="474718"/>
                  </a:lnTo>
                  <a:lnTo>
                    <a:pt x="9662132" y="474718"/>
                  </a:lnTo>
                  <a:lnTo>
                    <a:pt x="9651234" y="474718"/>
                  </a:lnTo>
                  <a:lnTo>
                    <a:pt x="9640405" y="474718"/>
                  </a:lnTo>
                  <a:lnTo>
                    <a:pt x="9629576" y="474718"/>
                  </a:lnTo>
                  <a:lnTo>
                    <a:pt x="9618678" y="474718"/>
                  </a:lnTo>
                  <a:lnTo>
                    <a:pt x="9607850" y="474718"/>
                  </a:lnTo>
                  <a:lnTo>
                    <a:pt x="9596951" y="474718"/>
                  </a:lnTo>
                  <a:lnTo>
                    <a:pt x="9586123" y="474718"/>
                  </a:lnTo>
                  <a:lnTo>
                    <a:pt x="9575293" y="474718"/>
                  </a:lnTo>
                  <a:lnTo>
                    <a:pt x="9564395" y="474718"/>
                  </a:lnTo>
                  <a:lnTo>
                    <a:pt x="9553566" y="474718"/>
                  </a:lnTo>
                  <a:lnTo>
                    <a:pt x="9542668" y="474718"/>
                  </a:lnTo>
                  <a:lnTo>
                    <a:pt x="9531839" y="474718"/>
                  </a:lnTo>
                  <a:lnTo>
                    <a:pt x="9521011" y="474718"/>
                  </a:lnTo>
                  <a:lnTo>
                    <a:pt x="9510112" y="474718"/>
                  </a:lnTo>
                  <a:lnTo>
                    <a:pt x="9499284" y="474718"/>
                  </a:lnTo>
                  <a:lnTo>
                    <a:pt x="9488385" y="474718"/>
                  </a:lnTo>
                  <a:lnTo>
                    <a:pt x="9477557" y="474718"/>
                  </a:lnTo>
                  <a:lnTo>
                    <a:pt x="9466728" y="474718"/>
                  </a:lnTo>
                  <a:lnTo>
                    <a:pt x="9455830" y="474718"/>
                  </a:lnTo>
                  <a:lnTo>
                    <a:pt x="9445001" y="474718"/>
                  </a:lnTo>
                  <a:lnTo>
                    <a:pt x="9434103" y="474718"/>
                  </a:lnTo>
                  <a:lnTo>
                    <a:pt x="9423274" y="474718"/>
                  </a:lnTo>
                  <a:lnTo>
                    <a:pt x="9412445" y="474718"/>
                  </a:lnTo>
                  <a:lnTo>
                    <a:pt x="9401546" y="474718"/>
                  </a:lnTo>
                  <a:lnTo>
                    <a:pt x="9390718" y="474718"/>
                  </a:lnTo>
                  <a:lnTo>
                    <a:pt x="9379819" y="474718"/>
                  </a:lnTo>
                  <a:lnTo>
                    <a:pt x="9368991" y="474718"/>
                  </a:lnTo>
                  <a:lnTo>
                    <a:pt x="9358162" y="474718"/>
                  </a:lnTo>
                  <a:lnTo>
                    <a:pt x="9347264" y="474718"/>
                  </a:lnTo>
                  <a:lnTo>
                    <a:pt x="9336435" y="474718"/>
                  </a:lnTo>
                  <a:lnTo>
                    <a:pt x="9325606" y="474718"/>
                  </a:lnTo>
                  <a:lnTo>
                    <a:pt x="9314708" y="474718"/>
                  </a:lnTo>
                  <a:lnTo>
                    <a:pt x="9303879" y="474718"/>
                  </a:lnTo>
                  <a:lnTo>
                    <a:pt x="9292981" y="474718"/>
                  </a:lnTo>
                  <a:lnTo>
                    <a:pt x="9282152" y="474718"/>
                  </a:lnTo>
                  <a:lnTo>
                    <a:pt x="9271323" y="474718"/>
                  </a:lnTo>
                  <a:lnTo>
                    <a:pt x="9260425" y="474718"/>
                  </a:lnTo>
                  <a:lnTo>
                    <a:pt x="9249596" y="474718"/>
                  </a:lnTo>
                  <a:lnTo>
                    <a:pt x="9238698" y="474718"/>
                  </a:lnTo>
                  <a:lnTo>
                    <a:pt x="9227869" y="474718"/>
                  </a:lnTo>
                  <a:lnTo>
                    <a:pt x="9217041" y="474718"/>
                  </a:lnTo>
                  <a:lnTo>
                    <a:pt x="9206142" y="474718"/>
                  </a:lnTo>
                  <a:lnTo>
                    <a:pt x="9195314" y="474718"/>
                  </a:lnTo>
                  <a:lnTo>
                    <a:pt x="9184416" y="474718"/>
                  </a:lnTo>
                  <a:lnTo>
                    <a:pt x="9173587" y="474718"/>
                  </a:lnTo>
                  <a:lnTo>
                    <a:pt x="9162757" y="474718"/>
                  </a:lnTo>
                  <a:lnTo>
                    <a:pt x="9151860" y="474718"/>
                  </a:lnTo>
                  <a:lnTo>
                    <a:pt x="9141031" y="474718"/>
                  </a:lnTo>
                  <a:lnTo>
                    <a:pt x="9130133" y="474718"/>
                  </a:lnTo>
                  <a:lnTo>
                    <a:pt x="9119304" y="474718"/>
                  </a:lnTo>
                  <a:lnTo>
                    <a:pt x="9108475" y="474718"/>
                  </a:lnTo>
                  <a:lnTo>
                    <a:pt x="9097577" y="474718"/>
                  </a:lnTo>
                  <a:lnTo>
                    <a:pt x="9086748" y="474718"/>
                  </a:lnTo>
                  <a:lnTo>
                    <a:pt x="9075850" y="474718"/>
                  </a:lnTo>
                  <a:lnTo>
                    <a:pt x="9065021" y="474718"/>
                  </a:lnTo>
                  <a:lnTo>
                    <a:pt x="9054193" y="474718"/>
                  </a:lnTo>
                  <a:lnTo>
                    <a:pt x="9043294" y="474718"/>
                  </a:lnTo>
                  <a:lnTo>
                    <a:pt x="9032466" y="474718"/>
                  </a:lnTo>
                  <a:lnTo>
                    <a:pt x="9021567" y="474718"/>
                  </a:lnTo>
                  <a:lnTo>
                    <a:pt x="9010739" y="474718"/>
                  </a:lnTo>
                  <a:lnTo>
                    <a:pt x="8999909" y="474718"/>
                  </a:lnTo>
                  <a:lnTo>
                    <a:pt x="8989011" y="474718"/>
                  </a:lnTo>
                  <a:lnTo>
                    <a:pt x="8978182" y="474718"/>
                  </a:lnTo>
                  <a:lnTo>
                    <a:pt x="8967284" y="474718"/>
                  </a:lnTo>
                  <a:lnTo>
                    <a:pt x="8956455" y="474718"/>
                  </a:lnTo>
                  <a:lnTo>
                    <a:pt x="8945627" y="474718"/>
                  </a:lnTo>
                  <a:lnTo>
                    <a:pt x="8934728" y="474718"/>
                  </a:lnTo>
                  <a:lnTo>
                    <a:pt x="8923900" y="474718"/>
                  </a:lnTo>
                  <a:lnTo>
                    <a:pt x="8913001" y="474718"/>
                  </a:lnTo>
                  <a:lnTo>
                    <a:pt x="8902173" y="474718"/>
                  </a:lnTo>
                  <a:lnTo>
                    <a:pt x="8891344" y="474718"/>
                  </a:lnTo>
                  <a:lnTo>
                    <a:pt x="8880446" y="474718"/>
                  </a:lnTo>
                  <a:lnTo>
                    <a:pt x="8869617" y="474718"/>
                  </a:lnTo>
                  <a:lnTo>
                    <a:pt x="8858719" y="474718"/>
                  </a:lnTo>
                  <a:lnTo>
                    <a:pt x="8847890" y="474718"/>
                  </a:lnTo>
                  <a:lnTo>
                    <a:pt x="8837061" y="474718"/>
                  </a:lnTo>
                  <a:lnTo>
                    <a:pt x="8826162" y="474718"/>
                  </a:lnTo>
                  <a:lnTo>
                    <a:pt x="8815334" y="474718"/>
                  </a:lnTo>
                  <a:lnTo>
                    <a:pt x="8804435" y="474718"/>
                  </a:lnTo>
                  <a:lnTo>
                    <a:pt x="8793607" y="474718"/>
                  </a:lnTo>
                  <a:lnTo>
                    <a:pt x="8782778" y="474718"/>
                  </a:lnTo>
                  <a:lnTo>
                    <a:pt x="8771880" y="474718"/>
                  </a:lnTo>
                  <a:lnTo>
                    <a:pt x="8761051" y="474718"/>
                  </a:lnTo>
                  <a:lnTo>
                    <a:pt x="8750222" y="474718"/>
                  </a:lnTo>
                  <a:lnTo>
                    <a:pt x="8739324" y="474718"/>
                  </a:lnTo>
                  <a:lnTo>
                    <a:pt x="8728495" y="474718"/>
                  </a:lnTo>
                  <a:lnTo>
                    <a:pt x="8717598" y="474718"/>
                  </a:lnTo>
                  <a:lnTo>
                    <a:pt x="8706768" y="474718"/>
                  </a:lnTo>
                  <a:lnTo>
                    <a:pt x="8695939" y="474718"/>
                  </a:lnTo>
                  <a:lnTo>
                    <a:pt x="8685041" y="474718"/>
                  </a:lnTo>
                  <a:lnTo>
                    <a:pt x="8674213" y="474718"/>
                  </a:lnTo>
                  <a:lnTo>
                    <a:pt x="8663314" y="474718"/>
                  </a:lnTo>
                  <a:lnTo>
                    <a:pt x="8652486" y="474718"/>
                  </a:lnTo>
                  <a:lnTo>
                    <a:pt x="8641657" y="474718"/>
                  </a:lnTo>
                  <a:lnTo>
                    <a:pt x="8630759" y="474718"/>
                  </a:lnTo>
                  <a:lnTo>
                    <a:pt x="8619930" y="474718"/>
                  </a:lnTo>
                  <a:lnTo>
                    <a:pt x="8609032" y="474718"/>
                  </a:lnTo>
                  <a:lnTo>
                    <a:pt x="8598203" y="474718"/>
                  </a:lnTo>
                  <a:lnTo>
                    <a:pt x="8587374" y="474718"/>
                  </a:lnTo>
                  <a:lnTo>
                    <a:pt x="8576476" y="474718"/>
                  </a:lnTo>
                  <a:lnTo>
                    <a:pt x="8565647" y="474718"/>
                  </a:lnTo>
                  <a:lnTo>
                    <a:pt x="8554749" y="474718"/>
                  </a:lnTo>
                  <a:lnTo>
                    <a:pt x="8543920" y="474718"/>
                  </a:lnTo>
                  <a:lnTo>
                    <a:pt x="8533091" y="474718"/>
                  </a:lnTo>
                  <a:lnTo>
                    <a:pt x="8522193" y="474718"/>
                  </a:lnTo>
                  <a:lnTo>
                    <a:pt x="8511364" y="474718"/>
                  </a:lnTo>
                  <a:lnTo>
                    <a:pt x="8500466" y="474718"/>
                  </a:lnTo>
                  <a:lnTo>
                    <a:pt x="8489637" y="474718"/>
                  </a:lnTo>
                  <a:lnTo>
                    <a:pt x="8478809" y="474718"/>
                  </a:lnTo>
                  <a:lnTo>
                    <a:pt x="8467910" y="474718"/>
                  </a:lnTo>
                  <a:lnTo>
                    <a:pt x="8457082" y="474718"/>
                  </a:lnTo>
                  <a:lnTo>
                    <a:pt x="8446183" y="474718"/>
                  </a:lnTo>
                  <a:lnTo>
                    <a:pt x="8435355" y="474718"/>
                  </a:lnTo>
                  <a:lnTo>
                    <a:pt x="8424525" y="474718"/>
                  </a:lnTo>
                  <a:lnTo>
                    <a:pt x="8413627" y="474718"/>
                  </a:lnTo>
                  <a:lnTo>
                    <a:pt x="8402798" y="474718"/>
                  </a:lnTo>
                  <a:lnTo>
                    <a:pt x="8391900" y="474718"/>
                  </a:lnTo>
                  <a:lnTo>
                    <a:pt x="8381071" y="474718"/>
                  </a:lnTo>
                  <a:lnTo>
                    <a:pt x="8370243" y="474718"/>
                  </a:lnTo>
                  <a:lnTo>
                    <a:pt x="8359344" y="474718"/>
                  </a:lnTo>
                  <a:lnTo>
                    <a:pt x="8348516" y="474718"/>
                  </a:lnTo>
                  <a:lnTo>
                    <a:pt x="8337617" y="474718"/>
                  </a:lnTo>
                  <a:lnTo>
                    <a:pt x="8326789" y="474718"/>
                  </a:lnTo>
                  <a:lnTo>
                    <a:pt x="8315960" y="474718"/>
                  </a:lnTo>
                  <a:lnTo>
                    <a:pt x="8305062" y="474718"/>
                  </a:lnTo>
                  <a:lnTo>
                    <a:pt x="8294233" y="474718"/>
                  </a:lnTo>
                  <a:lnTo>
                    <a:pt x="8283335" y="474718"/>
                  </a:lnTo>
                  <a:lnTo>
                    <a:pt x="8272506" y="474718"/>
                  </a:lnTo>
                  <a:lnTo>
                    <a:pt x="8261677" y="474718"/>
                  </a:lnTo>
                  <a:lnTo>
                    <a:pt x="8250780" y="474718"/>
                  </a:lnTo>
                  <a:lnTo>
                    <a:pt x="8239950" y="474718"/>
                  </a:lnTo>
                  <a:lnTo>
                    <a:pt x="8229053" y="474718"/>
                  </a:lnTo>
                  <a:lnTo>
                    <a:pt x="8218223" y="474718"/>
                  </a:lnTo>
                  <a:lnTo>
                    <a:pt x="8207395" y="474718"/>
                  </a:lnTo>
                  <a:lnTo>
                    <a:pt x="8196496" y="474718"/>
                  </a:lnTo>
                  <a:lnTo>
                    <a:pt x="8185668" y="474718"/>
                  </a:lnTo>
                  <a:lnTo>
                    <a:pt x="8174769" y="474718"/>
                  </a:lnTo>
                  <a:lnTo>
                    <a:pt x="8163941" y="474718"/>
                  </a:lnTo>
                  <a:lnTo>
                    <a:pt x="8153112" y="474718"/>
                  </a:lnTo>
                  <a:lnTo>
                    <a:pt x="8142214" y="474718"/>
                  </a:lnTo>
                  <a:lnTo>
                    <a:pt x="8131385" y="474718"/>
                  </a:lnTo>
                  <a:lnTo>
                    <a:pt x="8120556" y="474718"/>
                  </a:lnTo>
                  <a:lnTo>
                    <a:pt x="8109658" y="474718"/>
                  </a:lnTo>
                  <a:lnTo>
                    <a:pt x="8098829" y="474718"/>
                  </a:lnTo>
                  <a:lnTo>
                    <a:pt x="8087931" y="474718"/>
                  </a:lnTo>
                  <a:lnTo>
                    <a:pt x="8077102" y="474718"/>
                  </a:lnTo>
                  <a:lnTo>
                    <a:pt x="8066273" y="474718"/>
                  </a:lnTo>
                  <a:lnTo>
                    <a:pt x="8055375" y="474718"/>
                  </a:lnTo>
                  <a:lnTo>
                    <a:pt x="8044546" y="474718"/>
                  </a:lnTo>
                  <a:lnTo>
                    <a:pt x="8033648" y="474718"/>
                  </a:lnTo>
                  <a:lnTo>
                    <a:pt x="8022819" y="474718"/>
                  </a:lnTo>
                  <a:lnTo>
                    <a:pt x="8011991" y="474718"/>
                  </a:lnTo>
                  <a:lnTo>
                    <a:pt x="8001092" y="474718"/>
                  </a:lnTo>
                  <a:lnTo>
                    <a:pt x="7990264" y="474718"/>
                  </a:lnTo>
                  <a:lnTo>
                    <a:pt x="7979365" y="474718"/>
                  </a:lnTo>
                  <a:lnTo>
                    <a:pt x="7968536" y="474718"/>
                  </a:lnTo>
                  <a:lnTo>
                    <a:pt x="7957707" y="474718"/>
                  </a:lnTo>
                  <a:lnTo>
                    <a:pt x="7946809" y="474718"/>
                  </a:lnTo>
                  <a:lnTo>
                    <a:pt x="7935980" y="474718"/>
                  </a:lnTo>
                  <a:lnTo>
                    <a:pt x="7925082" y="474718"/>
                  </a:lnTo>
                  <a:lnTo>
                    <a:pt x="7914253" y="474718"/>
                  </a:lnTo>
                  <a:lnTo>
                    <a:pt x="7903425" y="474718"/>
                  </a:lnTo>
                  <a:lnTo>
                    <a:pt x="7892526" y="474718"/>
                  </a:lnTo>
                  <a:lnTo>
                    <a:pt x="7881698" y="474718"/>
                  </a:lnTo>
                  <a:lnTo>
                    <a:pt x="7870799" y="474718"/>
                  </a:lnTo>
                  <a:lnTo>
                    <a:pt x="7859971" y="474718"/>
                  </a:lnTo>
                  <a:lnTo>
                    <a:pt x="7849142" y="474718"/>
                  </a:lnTo>
                  <a:lnTo>
                    <a:pt x="7838244" y="474718"/>
                  </a:lnTo>
                  <a:lnTo>
                    <a:pt x="7827415" y="474718"/>
                  </a:lnTo>
                  <a:lnTo>
                    <a:pt x="7816517" y="474718"/>
                  </a:lnTo>
                  <a:lnTo>
                    <a:pt x="7805687" y="474718"/>
                  </a:lnTo>
                  <a:lnTo>
                    <a:pt x="7794859" y="474718"/>
                  </a:lnTo>
                  <a:lnTo>
                    <a:pt x="7783961" y="474718"/>
                  </a:lnTo>
                  <a:lnTo>
                    <a:pt x="7773132" y="474718"/>
                  </a:lnTo>
                  <a:lnTo>
                    <a:pt x="7762234" y="474718"/>
                  </a:lnTo>
                  <a:lnTo>
                    <a:pt x="7751405" y="474718"/>
                  </a:lnTo>
                  <a:lnTo>
                    <a:pt x="7740577" y="474718"/>
                  </a:lnTo>
                  <a:lnTo>
                    <a:pt x="7729678" y="474718"/>
                  </a:lnTo>
                  <a:lnTo>
                    <a:pt x="7718850" y="474718"/>
                  </a:lnTo>
                  <a:lnTo>
                    <a:pt x="7707951" y="474718"/>
                  </a:lnTo>
                  <a:lnTo>
                    <a:pt x="7697123" y="474718"/>
                  </a:lnTo>
                  <a:lnTo>
                    <a:pt x="7686293" y="474718"/>
                  </a:lnTo>
                  <a:lnTo>
                    <a:pt x="7675396" y="474718"/>
                  </a:lnTo>
                  <a:lnTo>
                    <a:pt x="7664566" y="474718"/>
                  </a:lnTo>
                  <a:lnTo>
                    <a:pt x="7653669" y="474718"/>
                  </a:lnTo>
                  <a:lnTo>
                    <a:pt x="7642839" y="474718"/>
                  </a:lnTo>
                  <a:lnTo>
                    <a:pt x="7632011" y="474718"/>
                  </a:lnTo>
                  <a:lnTo>
                    <a:pt x="7621112" y="474718"/>
                  </a:lnTo>
                  <a:lnTo>
                    <a:pt x="7610284" y="474718"/>
                  </a:lnTo>
                  <a:lnTo>
                    <a:pt x="7599385" y="474718"/>
                  </a:lnTo>
                  <a:lnTo>
                    <a:pt x="7588557" y="474718"/>
                  </a:lnTo>
                  <a:lnTo>
                    <a:pt x="7577728" y="474718"/>
                  </a:lnTo>
                  <a:lnTo>
                    <a:pt x="7566830" y="474718"/>
                  </a:lnTo>
                  <a:lnTo>
                    <a:pt x="7556001" y="474718"/>
                  </a:lnTo>
                  <a:lnTo>
                    <a:pt x="7545103" y="474718"/>
                  </a:lnTo>
                  <a:lnTo>
                    <a:pt x="7534274" y="474718"/>
                  </a:lnTo>
                  <a:lnTo>
                    <a:pt x="7523445" y="474718"/>
                  </a:lnTo>
                  <a:lnTo>
                    <a:pt x="7512547" y="474718"/>
                  </a:lnTo>
                  <a:lnTo>
                    <a:pt x="7501718" y="474718"/>
                  </a:lnTo>
                  <a:lnTo>
                    <a:pt x="7490889" y="474718"/>
                  </a:lnTo>
                  <a:lnTo>
                    <a:pt x="7479991" y="474718"/>
                  </a:lnTo>
                  <a:lnTo>
                    <a:pt x="7469162" y="474718"/>
                  </a:lnTo>
                  <a:lnTo>
                    <a:pt x="7458264" y="474718"/>
                  </a:lnTo>
                  <a:lnTo>
                    <a:pt x="7447435" y="474718"/>
                  </a:lnTo>
                  <a:lnTo>
                    <a:pt x="7436607" y="474718"/>
                  </a:lnTo>
                  <a:lnTo>
                    <a:pt x="7425708" y="474718"/>
                  </a:lnTo>
                  <a:lnTo>
                    <a:pt x="7414880" y="474718"/>
                  </a:lnTo>
                  <a:lnTo>
                    <a:pt x="7403981" y="474718"/>
                  </a:lnTo>
                  <a:lnTo>
                    <a:pt x="7393152" y="474718"/>
                  </a:lnTo>
                  <a:lnTo>
                    <a:pt x="7382323" y="474718"/>
                  </a:lnTo>
                  <a:lnTo>
                    <a:pt x="7371425" y="474718"/>
                  </a:lnTo>
                  <a:lnTo>
                    <a:pt x="7360596" y="474718"/>
                  </a:lnTo>
                  <a:lnTo>
                    <a:pt x="7349698" y="474718"/>
                  </a:lnTo>
                  <a:lnTo>
                    <a:pt x="7338869" y="474718"/>
                  </a:lnTo>
                  <a:lnTo>
                    <a:pt x="7328041" y="474718"/>
                  </a:lnTo>
                  <a:lnTo>
                    <a:pt x="7317143" y="474718"/>
                  </a:lnTo>
                  <a:lnTo>
                    <a:pt x="7306314" y="474718"/>
                  </a:lnTo>
                  <a:lnTo>
                    <a:pt x="7295416" y="474718"/>
                  </a:lnTo>
                  <a:lnTo>
                    <a:pt x="7284587" y="474718"/>
                  </a:lnTo>
                  <a:lnTo>
                    <a:pt x="7273758" y="474718"/>
                  </a:lnTo>
                  <a:lnTo>
                    <a:pt x="7262860" y="474718"/>
                  </a:lnTo>
                  <a:lnTo>
                    <a:pt x="7252031" y="474718"/>
                  </a:lnTo>
                  <a:lnTo>
                    <a:pt x="7241133" y="474718"/>
                  </a:lnTo>
                  <a:lnTo>
                    <a:pt x="7230304" y="474718"/>
                  </a:lnTo>
                  <a:lnTo>
                    <a:pt x="7219475" y="474718"/>
                  </a:lnTo>
                  <a:lnTo>
                    <a:pt x="7208577" y="474718"/>
                  </a:lnTo>
                  <a:lnTo>
                    <a:pt x="7197748" y="474718"/>
                  </a:lnTo>
                  <a:lnTo>
                    <a:pt x="7186850" y="474718"/>
                  </a:lnTo>
                  <a:lnTo>
                    <a:pt x="7176021" y="474718"/>
                  </a:lnTo>
                  <a:lnTo>
                    <a:pt x="7165193" y="474718"/>
                  </a:lnTo>
                  <a:lnTo>
                    <a:pt x="7154294" y="474718"/>
                  </a:lnTo>
                  <a:lnTo>
                    <a:pt x="7143466" y="474718"/>
                  </a:lnTo>
                  <a:lnTo>
                    <a:pt x="7132567" y="474718"/>
                  </a:lnTo>
                  <a:lnTo>
                    <a:pt x="7121739" y="474718"/>
                  </a:lnTo>
                  <a:lnTo>
                    <a:pt x="7110909" y="474718"/>
                  </a:lnTo>
                  <a:lnTo>
                    <a:pt x="7100012" y="474718"/>
                  </a:lnTo>
                  <a:lnTo>
                    <a:pt x="7089182" y="474718"/>
                  </a:lnTo>
                  <a:lnTo>
                    <a:pt x="7078285" y="474718"/>
                  </a:lnTo>
                  <a:lnTo>
                    <a:pt x="7067455" y="474718"/>
                  </a:lnTo>
                  <a:lnTo>
                    <a:pt x="7056627" y="474718"/>
                  </a:lnTo>
                  <a:lnTo>
                    <a:pt x="7045729" y="474718"/>
                  </a:lnTo>
                  <a:lnTo>
                    <a:pt x="7034900" y="474718"/>
                  </a:lnTo>
                  <a:lnTo>
                    <a:pt x="7024002" y="474718"/>
                  </a:lnTo>
                  <a:lnTo>
                    <a:pt x="7013173" y="474718"/>
                  </a:lnTo>
                  <a:lnTo>
                    <a:pt x="7002344" y="474718"/>
                  </a:lnTo>
                  <a:lnTo>
                    <a:pt x="6991446" y="474718"/>
                  </a:lnTo>
                  <a:lnTo>
                    <a:pt x="6980617" y="474718"/>
                  </a:lnTo>
                  <a:lnTo>
                    <a:pt x="6969719" y="474718"/>
                  </a:lnTo>
                  <a:lnTo>
                    <a:pt x="6958890" y="474718"/>
                  </a:lnTo>
                  <a:lnTo>
                    <a:pt x="6948061" y="474718"/>
                  </a:lnTo>
                  <a:lnTo>
                    <a:pt x="6937163" y="474718"/>
                  </a:lnTo>
                  <a:lnTo>
                    <a:pt x="6926334" y="474718"/>
                  </a:lnTo>
                  <a:lnTo>
                    <a:pt x="6915505" y="474718"/>
                  </a:lnTo>
                  <a:lnTo>
                    <a:pt x="6904607" y="474718"/>
                  </a:lnTo>
                  <a:lnTo>
                    <a:pt x="6893778" y="474718"/>
                  </a:lnTo>
                  <a:lnTo>
                    <a:pt x="6882901" y="474718"/>
                  </a:lnTo>
                  <a:lnTo>
                    <a:pt x="6872045" y="474718"/>
                  </a:lnTo>
                  <a:lnTo>
                    <a:pt x="6861188" y="474718"/>
                  </a:lnTo>
                  <a:lnTo>
                    <a:pt x="6850331" y="474718"/>
                  </a:lnTo>
                  <a:lnTo>
                    <a:pt x="6839475" y="474718"/>
                  </a:lnTo>
                  <a:lnTo>
                    <a:pt x="6828618" y="474718"/>
                  </a:lnTo>
                  <a:lnTo>
                    <a:pt x="6817762" y="474718"/>
                  </a:lnTo>
                  <a:lnTo>
                    <a:pt x="6806905" y="474718"/>
                  </a:lnTo>
                  <a:lnTo>
                    <a:pt x="6796049" y="474718"/>
                  </a:lnTo>
                  <a:lnTo>
                    <a:pt x="6785192" y="474718"/>
                  </a:lnTo>
                  <a:lnTo>
                    <a:pt x="6774342" y="474718"/>
                  </a:lnTo>
                  <a:lnTo>
                    <a:pt x="6763486" y="474718"/>
                  </a:lnTo>
                  <a:lnTo>
                    <a:pt x="6752629" y="474718"/>
                  </a:lnTo>
                  <a:lnTo>
                    <a:pt x="6741773" y="474718"/>
                  </a:lnTo>
                  <a:lnTo>
                    <a:pt x="6730916" y="474718"/>
                  </a:lnTo>
                  <a:lnTo>
                    <a:pt x="6720059" y="474718"/>
                  </a:lnTo>
                  <a:lnTo>
                    <a:pt x="6709203" y="474718"/>
                  </a:lnTo>
                  <a:lnTo>
                    <a:pt x="6698346" y="474718"/>
                  </a:lnTo>
                  <a:lnTo>
                    <a:pt x="6687490" y="474718"/>
                  </a:lnTo>
                  <a:lnTo>
                    <a:pt x="6676633" y="474718"/>
                  </a:lnTo>
                  <a:lnTo>
                    <a:pt x="6665777" y="474718"/>
                  </a:lnTo>
                  <a:lnTo>
                    <a:pt x="6654920" y="474718"/>
                  </a:lnTo>
                  <a:lnTo>
                    <a:pt x="6644064" y="474718"/>
                  </a:lnTo>
                  <a:lnTo>
                    <a:pt x="6633207" y="474718"/>
                  </a:lnTo>
                  <a:lnTo>
                    <a:pt x="6622351" y="474718"/>
                  </a:lnTo>
                  <a:lnTo>
                    <a:pt x="6611494" y="474718"/>
                  </a:lnTo>
                  <a:lnTo>
                    <a:pt x="6600637" y="474718"/>
                  </a:lnTo>
                  <a:lnTo>
                    <a:pt x="6589781" y="474718"/>
                  </a:lnTo>
                  <a:lnTo>
                    <a:pt x="6578924" y="474718"/>
                  </a:lnTo>
                  <a:lnTo>
                    <a:pt x="6568068" y="474718"/>
                  </a:lnTo>
                  <a:lnTo>
                    <a:pt x="6557211" y="474718"/>
                  </a:lnTo>
                  <a:lnTo>
                    <a:pt x="6546355" y="474718"/>
                  </a:lnTo>
                  <a:lnTo>
                    <a:pt x="6535498" y="474718"/>
                  </a:lnTo>
                  <a:lnTo>
                    <a:pt x="6524642" y="474718"/>
                  </a:lnTo>
                  <a:lnTo>
                    <a:pt x="6513785" y="474718"/>
                  </a:lnTo>
                  <a:lnTo>
                    <a:pt x="6502928" y="474718"/>
                  </a:lnTo>
                  <a:lnTo>
                    <a:pt x="6492072" y="474718"/>
                  </a:lnTo>
                  <a:lnTo>
                    <a:pt x="6481215" y="474718"/>
                  </a:lnTo>
                  <a:lnTo>
                    <a:pt x="6470365" y="474718"/>
                  </a:lnTo>
                  <a:lnTo>
                    <a:pt x="6459509" y="474718"/>
                  </a:lnTo>
                  <a:lnTo>
                    <a:pt x="6448652" y="474718"/>
                  </a:lnTo>
                  <a:lnTo>
                    <a:pt x="6437796" y="474718"/>
                  </a:lnTo>
                  <a:lnTo>
                    <a:pt x="6426939" y="474718"/>
                  </a:lnTo>
                  <a:lnTo>
                    <a:pt x="6416083" y="474718"/>
                  </a:lnTo>
                  <a:lnTo>
                    <a:pt x="6405226" y="474718"/>
                  </a:lnTo>
                  <a:lnTo>
                    <a:pt x="6394370" y="474718"/>
                  </a:lnTo>
                  <a:lnTo>
                    <a:pt x="6383513" y="474718"/>
                  </a:lnTo>
                  <a:lnTo>
                    <a:pt x="6372656" y="474718"/>
                  </a:lnTo>
                  <a:lnTo>
                    <a:pt x="6361800" y="474718"/>
                  </a:lnTo>
                  <a:lnTo>
                    <a:pt x="6350943" y="474718"/>
                  </a:lnTo>
                  <a:lnTo>
                    <a:pt x="6340087" y="474718"/>
                  </a:lnTo>
                  <a:lnTo>
                    <a:pt x="6329230" y="474718"/>
                  </a:lnTo>
                  <a:lnTo>
                    <a:pt x="6318374" y="474718"/>
                  </a:lnTo>
                  <a:lnTo>
                    <a:pt x="6307517" y="474718"/>
                  </a:lnTo>
                  <a:lnTo>
                    <a:pt x="6296661" y="474718"/>
                  </a:lnTo>
                  <a:lnTo>
                    <a:pt x="6285804" y="474718"/>
                  </a:lnTo>
                  <a:lnTo>
                    <a:pt x="6274947" y="474718"/>
                  </a:lnTo>
                  <a:lnTo>
                    <a:pt x="6264091" y="474718"/>
                  </a:lnTo>
                  <a:lnTo>
                    <a:pt x="6253234" y="474718"/>
                  </a:lnTo>
                  <a:lnTo>
                    <a:pt x="6242378" y="474718"/>
                  </a:lnTo>
                  <a:lnTo>
                    <a:pt x="6231521" y="474718"/>
                  </a:lnTo>
                  <a:lnTo>
                    <a:pt x="6220665" y="474718"/>
                  </a:lnTo>
                  <a:lnTo>
                    <a:pt x="6209808" y="474718"/>
                  </a:lnTo>
                  <a:lnTo>
                    <a:pt x="6198952" y="474718"/>
                  </a:lnTo>
                  <a:lnTo>
                    <a:pt x="6188095" y="474718"/>
                  </a:lnTo>
                  <a:lnTo>
                    <a:pt x="6177245" y="474718"/>
                  </a:lnTo>
                  <a:lnTo>
                    <a:pt x="6166389" y="474718"/>
                  </a:lnTo>
                  <a:lnTo>
                    <a:pt x="6155532" y="474718"/>
                  </a:lnTo>
                  <a:lnTo>
                    <a:pt x="6144675" y="474718"/>
                  </a:lnTo>
                  <a:lnTo>
                    <a:pt x="6133819" y="474718"/>
                  </a:lnTo>
                  <a:lnTo>
                    <a:pt x="6122962" y="474718"/>
                  </a:lnTo>
                  <a:lnTo>
                    <a:pt x="6112106" y="474718"/>
                  </a:lnTo>
                  <a:lnTo>
                    <a:pt x="6101249" y="474718"/>
                  </a:lnTo>
                  <a:lnTo>
                    <a:pt x="6090393" y="474718"/>
                  </a:lnTo>
                  <a:lnTo>
                    <a:pt x="6079536" y="474718"/>
                  </a:lnTo>
                  <a:lnTo>
                    <a:pt x="6068680" y="474718"/>
                  </a:lnTo>
                  <a:lnTo>
                    <a:pt x="6057823" y="474718"/>
                  </a:lnTo>
                  <a:lnTo>
                    <a:pt x="6046966" y="474718"/>
                  </a:lnTo>
                  <a:lnTo>
                    <a:pt x="6036110" y="474718"/>
                  </a:lnTo>
                  <a:lnTo>
                    <a:pt x="6025253" y="474718"/>
                  </a:lnTo>
                  <a:lnTo>
                    <a:pt x="6014397" y="474718"/>
                  </a:lnTo>
                  <a:lnTo>
                    <a:pt x="6003540" y="474718"/>
                  </a:lnTo>
                  <a:lnTo>
                    <a:pt x="5992684" y="474718"/>
                  </a:lnTo>
                  <a:lnTo>
                    <a:pt x="5981827" y="474718"/>
                  </a:lnTo>
                  <a:lnTo>
                    <a:pt x="5970971" y="474718"/>
                  </a:lnTo>
                  <a:lnTo>
                    <a:pt x="5960114" y="474718"/>
                  </a:lnTo>
                  <a:lnTo>
                    <a:pt x="5949258" y="474718"/>
                  </a:lnTo>
                  <a:lnTo>
                    <a:pt x="5938401" y="474718"/>
                  </a:lnTo>
                  <a:lnTo>
                    <a:pt x="5927544" y="474718"/>
                  </a:lnTo>
                  <a:lnTo>
                    <a:pt x="5916688" y="474718"/>
                  </a:lnTo>
                  <a:lnTo>
                    <a:pt x="5905831" y="474718"/>
                  </a:lnTo>
                  <a:lnTo>
                    <a:pt x="5894975" y="474718"/>
                  </a:lnTo>
                  <a:lnTo>
                    <a:pt x="5884118" y="474718"/>
                  </a:lnTo>
                  <a:lnTo>
                    <a:pt x="5873268" y="474718"/>
                  </a:lnTo>
                  <a:lnTo>
                    <a:pt x="5862412" y="474718"/>
                  </a:lnTo>
                  <a:lnTo>
                    <a:pt x="5851555" y="474718"/>
                  </a:lnTo>
                  <a:lnTo>
                    <a:pt x="5840699" y="474718"/>
                  </a:lnTo>
                  <a:lnTo>
                    <a:pt x="5829842" y="474718"/>
                  </a:lnTo>
                  <a:lnTo>
                    <a:pt x="5818986" y="474718"/>
                  </a:lnTo>
                  <a:lnTo>
                    <a:pt x="5808129" y="474718"/>
                  </a:lnTo>
                  <a:lnTo>
                    <a:pt x="5797272" y="474718"/>
                  </a:lnTo>
                  <a:lnTo>
                    <a:pt x="5786416" y="474718"/>
                  </a:lnTo>
                  <a:lnTo>
                    <a:pt x="5775559" y="474718"/>
                  </a:lnTo>
                  <a:lnTo>
                    <a:pt x="5764703" y="474718"/>
                  </a:lnTo>
                  <a:lnTo>
                    <a:pt x="5753846" y="474718"/>
                  </a:lnTo>
                  <a:lnTo>
                    <a:pt x="5742990" y="474718"/>
                  </a:lnTo>
                  <a:lnTo>
                    <a:pt x="5732133" y="474718"/>
                  </a:lnTo>
                  <a:lnTo>
                    <a:pt x="5721277" y="474718"/>
                  </a:lnTo>
                  <a:lnTo>
                    <a:pt x="5710420" y="474718"/>
                  </a:lnTo>
                  <a:lnTo>
                    <a:pt x="5699563" y="474718"/>
                  </a:lnTo>
                  <a:lnTo>
                    <a:pt x="5688707" y="474718"/>
                  </a:lnTo>
                  <a:lnTo>
                    <a:pt x="5677850" y="474718"/>
                  </a:lnTo>
                  <a:lnTo>
                    <a:pt x="5666994" y="474718"/>
                  </a:lnTo>
                  <a:lnTo>
                    <a:pt x="5656137" y="474718"/>
                  </a:lnTo>
                  <a:lnTo>
                    <a:pt x="5645281" y="474718"/>
                  </a:lnTo>
                  <a:lnTo>
                    <a:pt x="5634424" y="474718"/>
                  </a:lnTo>
                  <a:lnTo>
                    <a:pt x="5623568" y="474718"/>
                  </a:lnTo>
                  <a:lnTo>
                    <a:pt x="5612711" y="474718"/>
                  </a:lnTo>
                  <a:lnTo>
                    <a:pt x="5601854" y="474718"/>
                  </a:lnTo>
                  <a:lnTo>
                    <a:pt x="5590998" y="474718"/>
                  </a:lnTo>
                  <a:lnTo>
                    <a:pt x="5580141" y="474718"/>
                  </a:lnTo>
                  <a:lnTo>
                    <a:pt x="5569285" y="474718"/>
                  </a:lnTo>
                  <a:lnTo>
                    <a:pt x="5558435" y="474718"/>
                  </a:lnTo>
                  <a:lnTo>
                    <a:pt x="5547578" y="474718"/>
                  </a:lnTo>
                  <a:lnTo>
                    <a:pt x="5536722" y="474718"/>
                  </a:lnTo>
                  <a:lnTo>
                    <a:pt x="5525865" y="474718"/>
                  </a:lnTo>
                  <a:lnTo>
                    <a:pt x="5515009" y="474718"/>
                  </a:lnTo>
                  <a:lnTo>
                    <a:pt x="5504152" y="474718"/>
                  </a:lnTo>
                  <a:lnTo>
                    <a:pt x="5493296" y="474718"/>
                  </a:lnTo>
                  <a:lnTo>
                    <a:pt x="5482439" y="474718"/>
                  </a:lnTo>
                  <a:lnTo>
                    <a:pt x="5471582" y="474718"/>
                  </a:lnTo>
                  <a:lnTo>
                    <a:pt x="5460726" y="474718"/>
                  </a:lnTo>
                  <a:lnTo>
                    <a:pt x="5449869" y="474718"/>
                  </a:lnTo>
                  <a:lnTo>
                    <a:pt x="5439013" y="474718"/>
                  </a:lnTo>
                  <a:lnTo>
                    <a:pt x="5428156" y="474718"/>
                  </a:lnTo>
                  <a:lnTo>
                    <a:pt x="5417300" y="474718"/>
                  </a:lnTo>
                  <a:lnTo>
                    <a:pt x="5406443" y="474718"/>
                  </a:lnTo>
                  <a:lnTo>
                    <a:pt x="5395587" y="474718"/>
                  </a:lnTo>
                  <a:lnTo>
                    <a:pt x="5384730" y="474718"/>
                  </a:lnTo>
                  <a:lnTo>
                    <a:pt x="5373874" y="474718"/>
                  </a:lnTo>
                  <a:lnTo>
                    <a:pt x="5363017" y="474718"/>
                  </a:lnTo>
                  <a:lnTo>
                    <a:pt x="5352160" y="474718"/>
                  </a:lnTo>
                  <a:lnTo>
                    <a:pt x="5341304" y="474718"/>
                  </a:lnTo>
                  <a:lnTo>
                    <a:pt x="5330447" y="474718"/>
                  </a:lnTo>
                  <a:lnTo>
                    <a:pt x="5319591" y="474718"/>
                  </a:lnTo>
                  <a:lnTo>
                    <a:pt x="5308734" y="474718"/>
                  </a:lnTo>
                  <a:lnTo>
                    <a:pt x="5297878" y="474718"/>
                  </a:lnTo>
                  <a:lnTo>
                    <a:pt x="5287021" y="474718"/>
                  </a:lnTo>
                  <a:lnTo>
                    <a:pt x="5276165" y="474718"/>
                  </a:lnTo>
                  <a:lnTo>
                    <a:pt x="5265315" y="474718"/>
                  </a:lnTo>
                  <a:lnTo>
                    <a:pt x="5254458" y="474718"/>
                  </a:lnTo>
                  <a:lnTo>
                    <a:pt x="5243602" y="474718"/>
                  </a:lnTo>
                  <a:lnTo>
                    <a:pt x="5232745" y="474718"/>
                  </a:lnTo>
                  <a:lnTo>
                    <a:pt x="5221888" y="474718"/>
                  </a:lnTo>
                  <a:lnTo>
                    <a:pt x="5211032" y="474718"/>
                  </a:lnTo>
                  <a:lnTo>
                    <a:pt x="5200175" y="474718"/>
                  </a:lnTo>
                  <a:lnTo>
                    <a:pt x="5189319" y="474718"/>
                  </a:lnTo>
                  <a:lnTo>
                    <a:pt x="5178462" y="474718"/>
                  </a:lnTo>
                  <a:lnTo>
                    <a:pt x="5167606" y="474718"/>
                  </a:lnTo>
                  <a:lnTo>
                    <a:pt x="5156749" y="474718"/>
                  </a:lnTo>
                  <a:lnTo>
                    <a:pt x="5145893" y="474718"/>
                  </a:lnTo>
                  <a:lnTo>
                    <a:pt x="5135036" y="474718"/>
                  </a:lnTo>
                  <a:lnTo>
                    <a:pt x="5124179" y="474718"/>
                  </a:lnTo>
                  <a:lnTo>
                    <a:pt x="5113323" y="474718"/>
                  </a:lnTo>
                  <a:lnTo>
                    <a:pt x="5102466" y="474718"/>
                  </a:lnTo>
                  <a:lnTo>
                    <a:pt x="5091610" y="474718"/>
                  </a:lnTo>
                  <a:lnTo>
                    <a:pt x="5080753" y="474718"/>
                  </a:lnTo>
                  <a:lnTo>
                    <a:pt x="5069897" y="474718"/>
                  </a:lnTo>
                  <a:lnTo>
                    <a:pt x="5059040" y="474718"/>
                  </a:lnTo>
                  <a:lnTo>
                    <a:pt x="5048184" y="474718"/>
                  </a:lnTo>
                  <a:lnTo>
                    <a:pt x="5037327" y="474718"/>
                  </a:lnTo>
                  <a:lnTo>
                    <a:pt x="5026470" y="474718"/>
                  </a:lnTo>
                  <a:lnTo>
                    <a:pt x="5015614" y="474718"/>
                  </a:lnTo>
                  <a:lnTo>
                    <a:pt x="5004757" y="474718"/>
                  </a:lnTo>
                  <a:lnTo>
                    <a:pt x="4993901" y="474718"/>
                  </a:lnTo>
                  <a:lnTo>
                    <a:pt x="4983044" y="474718"/>
                  </a:lnTo>
                  <a:lnTo>
                    <a:pt x="4972188" y="474718"/>
                  </a:lnTo>
                  <a:lnTo>
                    <a:pt x="4961338" y="474718"/>
                  </a:lnTo>
                  <a:lnTo>
                    <a:pt x="4950481" y="474718"/>
                  </a:lnTo>
                  <a:lnTo>
                    <a:pt x="4939625" y="474718"/>
                  </a:lnTo>
                  <a:lnTo>
                    <a:pt x="4928768" y="474718"/>
                  </a:lnTo>
                  <a:lnTo>
                    <a:pt x="4917912" y="474718"/>
                  </a:lnTo>
                  <a:lnTo>
                    <a:pt x="4907055" y="474718"/>
                  </a:lnTo>
                  <a:lnTo>
                    <a:pt x="4896198" y="474718"/>
                  </a:lnTo>
                  <a:lnTo>
                    <a:pt x="4885342" y="474718"/>
                  </a:lnTo>
                  <a:lnTo>
                    <a:pt x="4874485" y="474718"/>
                  </a:lnTo>
                  <a:lnTo>
                    <a:pt x="4863629" y="474718"/>
                  </a:lnTo>
                  <a:lnTo>
                    <a:pt x="4852772" y="474718"/>
                  </a:lnTo>
                  <a:lnTo>
                    <a:pt x="4841916" y="474718"/>
                  </a:lnTo>
                  <a:lnTo>
                    <a:pt x="4831059" y="474718"/>
                  </a:lnTo>
                  <a:lnTo>
                    <a:pt x="4820203" y="474718"/>
                  </a:lnTo>
                  <a:lnTo>
                    <a:pt x="4809346" y="474718"/>
                  </a:lnTo>
                  <a:lnTo>
                    <a:pt x="4798490" y="474718"/>
                  </a:lnTo>
                  <a:lnTo>
                    <a:pt x="4787633" y="474718"/>
                  </a:lnTo>
                  <a:lnTo>
                    <a:pt x="4776776" y="474718"/>
                  </a:lnTo>
                  <a:lnTo>
                    <a:pt x="4765920" y="474718"/>
                  </a:lnTo>
                  <a:lnTo>
                    <a:pt x="4755063" y="474718"/>
                  </a:lnTo>
                  <a:lnTo>
                    <a:pt x="4744207" y="474718"/>
                  </a:lnTo>
                  <a:lnTo>
                    <a:pt x="4733350" y="474718"/>
                  </a:lnTo>
                  <a:lnTo>
                    <a:pt x="4722494" y="474718"/>
                  </a:lnTo>
                  <a:lnTo>
                    <a:pt x="4711637" y="474718"/>
                  </a:lnTo>
                  <a:lnTo>
                    <a:pt x="4700781" y="474718"/>
                  </a:lnTo>
                  <a:lnTo>
                    <a:pt x="4689924" y="474718"/>
                  </a:lnTo>
                  <a:lnTo>
                    <a:pt x="4679067" y="474718"/>
                  </a:lnTo>
                  <a:lnTo>
                    <a:pt x="4668218" y="474718"/>
                  </a:lnTo>
                  <a:lnTo>
                    <a:pt x="4657361" y="474718"/>
                  </a:lnTo>
                  <a:lnTo>
                    <a:pt x="4646505" y="474718"/>
                  </a:lnTo>
                  <a:lnTo>
                    <a:pt x="4635648" y="474718"/>
                  </a:lnTo>
                  <a:lnTo>
                    <a:pt x="4624791" y="474718"/>
                  </a:lnTo>
                  <a:lnTo>
                    <a:pt x="4613935" y="474718"/>
                  </a:lnTo>
                  <a:lnTo>
                    <a:pt x="4603078" y="474718"/>
                  </a:lnTo>
                  <a:lnTo>
                    <a:pt x="4592222" y="474718"/>
                  </a:lnTo>
                  <a:lnTo>
                    <a:pt x="4581365" y="474718"/>
                  </a:lnTo>
                  <a:lnTo>
                    <a:pt x="4570509" y="474718"/>
                  </a:lnTo>
                  <a:lnTo>
                    <a:pt x="4559652" y="474718"/>
                  </a:lnTo>
                  <a:lnTo>
                    <a:pt x="4548795" y="474718"/>
                  </a:lnTo>
                  <a:lnTo>
                    <a:pt x="4537939" y="474718"/>
                  </a:lnTo>
                  <a:lnTo>
                    <a:pt x="4527082" y="474718"/>
                  </a:lnTo>
                  <a:lnTo>
                    <a:pt x="4516226" y="474718"/>
                  </a:lnTo>
                  <a:lnTo>
                    <a:pt x="4505369" y="474718"/>
                  </a:lnTo>
                  <a:lnTo>
                    <a:pt x="4494513" y="474718"/>
                  </a:lnTo>
                  <a:lnTo>
                    <a:pt x="4483656" y="474718"/>
                  </a:lnTo>
                  <a:lnTo>
                    <a:pt x="4472800" y="474718"/>
                  </a:lnTo>
                  <a:lnTo>
                    <a:pt x="4461943" y="474718"/>
                  </a:lnTo>
                  <a:lnTo>
                    <a:pt x="4451086" y="474718"/>
                  </a:lnTo>
                  <a:lnTo>
                    <a:pt x="4440230" y="474718"/>
                  </a:lnTo>
                  <a:lnTo>
                    <a:pt x="4429373" y="474718"/>
                  </a:lnTo>
                  <a:lnTo>
                    <a:pt x="4418517" y="474718"/>
                  </a:lnTo>
                  <a:lnTo>
                    <a:pt x="4407660" y="474718"/>
                  </a:lnTo>
                  <a:lnTo>
                    <a:pt x="4396804" y="474718"/>
                  </a:lnTo>
                  <a:lnTo>
                    <a:pt x="4385947" y="474718"/>
                  </a:lnTo>
                  <a:lnTo>
                    <a:pt x="4375091" y="474718"/>
                  </a:lnTo>
                  <a:lnTo>
                    <a:pt x="4364241" y="474718"/>
                  </a:lnTo>
                  <a:lnTo>
                    <a:pt x="4353384" y="474718"/>
                  </a:lnTo>
                  <a:lnTo>
                    <a:pt x="4342528" y="474718"/>
                  </a:lnTo>
                  <a:lnTo>
                    <a:pt x="4331671" y="474718"/>
                  </a:lnTo>
                  <a:lnTo>
                    <a:pt x="4320815" y="474718"/>
                  </a:lnTo>
                  <a:lnTo>
                    <a:pt x="4309958" y="474718"/>
                  </a:lnTo>
                  <a:lnTo>
                    <a:pt x="4299102" y="474718"/>
                  </a:lnTo>
                  <a:lnTo>
                    <a:pt x="4288245" y="474718"/>
                  </a:lnTo>
                  <a:lnTo>
                    <a:pt x="4277388" y="474718"/>
                  </a:lnTo>
                  <a:lnTo>
                    <a:pt x="4266532" y="474718"/>
                  </a:lnTo>
                  <a:lnTo>
                    <a:pt x="4255675" y="474718"/>
                  </a:lnTo>
                  <a:lnTo>
                    <a:pt x="4244819" y="474718"/>
                  </a:lnTo>
                  <a:lnTo>
                    <a:pt x="4233962" y="474718"/>
                  </a:lnTo>
                  <a:lnTo>
                    <a:pt x="4223105" y="474718"/>
                  </a:lnTo>
                  <a:lnTo>
                    <a:pt x="4212249" y="474718"/>
                  </a:lnTo>
                  <a:lnTo>
                    <a:pt x="4201392" y="474718"/>
                  </a:lnTo>
                  <a:lnTo>
                    <a:pt x="4190536" y="474718"/>
                  </a:lnTo>
                  <a:lnTo>
                    <a:pt x="4179679" y="474718"/>
                  </a:lnTo>
                  <a:lnTo>
                    <a:pt x="4168823" y="474718"/>
                  </a:lnTo>
                  <a:lnTo>
                    <a:pt x="4157966" y="474718"/>
                  </a:lnTo>
                  <a:lnTo>
                    <a:pt x="4147109" y="474718"/>
                  </a:lnTo>
                  <a:lnTo>
                    <a:pt x="4136253" y="474718"/>
                  </a:lnTo>
                  <a:lnTo>
                    <a:pt x="4125396" y="474718"/>
                  </a:lnTo>
                  <a:lnTo>
                    <a:pt x="4114540" y="474718"/>
                  </a:lnTo>
                  <a:lnTo>
                    <a:pt x="4103683" y="474718"/>
                  </a:lnTo>
                  <a:lnTo>
                    <a:pt x="4092827" y="474718"/>
                  </a:lnTo>
                  <a:lnTo>
                    <a:pt x="4081970" y="474718"/>
                  </a:lnTo>
                  <a:lnTo>
                    <a:pt x="4071114" y="474718"/>
                  </a:lnTo>
                  <a:lnTo>
                    <a:pt x="4060257" y="474718"/>
                  </a:lnTo>
                  <a:lnTo>
                    <a:pt x="4049408" y="474718"/>
                  </a:lnTo>
                  <a:lnTo>
                    <a:pt x="4038551" y="474718"/>
                  </a:lnTo>
                  <a:lnTo>
                    <a:pt x="4027695" y="474718"/>
                  </a:lnTo>
                  <a:lnTo>
                    <a:pt x="4016838" y="474718"/>
                  </a:lnTo>
                  <a:lnTo>
                    <a:pt x="4005981" y="474718"/>
                  </a:lnTo>
                  <a:lnTo>
                    <a:pt x="3995125" y="474718"/>
                  </a:lnTo>
                  <a:lnTo>
                    <a:pt x="3984268" y="474718"/>
                  </a:lnTo>
                  <a:lnTo>
                    <a:pt x="3973412" y="474718"/>
                  </a:lnTo>
                  <a:lnTo>
                    <a:pt x="3962555" y="474718"/>
                  </a:lnTo>
                  <a:lnTo>
                    <a:pt x="3951698" y="474718"/>
                  </a:lnTo>
                  <a:lnTo>
                    <a:pt x="3940842" y="474718"/>
                  </a:lnTo>
                  <a:lnTo>
                    <a:pt x="3929985" y="474718"/>
                  </a:lnTo>
                  <a:lnTo>
                    <a:pt x="3919129" y="474718"/>
                  </a:lnTo>
                  <a:lnTo>
                    <a:pt x="3908272" y="474718"/>
                  </a:lnTo>
                  <a:lnTo>
                    <a:pt x="3897416" y="474718"/>
                  </a:lnTo>
                  <a:lnTo>
                    <a:pt x="3886559" y="474718"/>
                  </a:lnTo>
                  <a:lnTo>
                    <a:pt x="3875702" y="474718"/>
                  </a:lnTo>
                  <a:lnTo>
                    <a:pt x="3864846" y="474718"/>
                  </a:lnTo>
                  <a:lnTo>
                    <a:pt x="3853989" y="474718"/>
                  </a:lnTo>
                  <a:lnTo>
                    <a:pt x="3843133" y="474718"/>
                  </a:lnTo>
                  <a:lnTo>
                    <a:pt x="3832276" y="474718"/>
                  </a:lnTo>
                  <a:lnTo>
                    <a:pt x="3821420" y="474718"/>
                  </a:lnTo>
                  <a:lnTo>
                    <a:pt x="3810563" y="474718"/>
                  </a:lnTo>
                  <a:lnTo>
                    <a:pt x="3799706" y="474718"/>
                  </a:lnTo>
                  <a:lnTo>
                    <a:pt x="3788850" y="474718"/>
                  </a:lnTo>
                  <a:lnTo>
                    <a:pt x="3777993" y="474718"/>
                  </a:lnTo>
                  <a:lnTo>
                    <a:pt x="3767144" y="474718"/>
                  </a:lnTo>
                  <a:lnTo>
                    <a:pt x="3756287" y="474718"/>
                  </a:lnTo>
                  <a:lnTo>
                    <a:pt x="3745431" y="474718"/>
                  </a:lnTo>
                  <a:lnTo>
                    <a:pt x="3734574" y="474718"/>
                  </a:lnTo>
                  <a:lnTo>
                    <a:pt x="3723718" y="474718"/>
                  </a:lnTo>
                  <a:lnTo>
                    <a:pt x="3712861" y="474718"/>
                  </a:lnTo>
                  <a:lnTo>
                    <a:pt x="3702005" y="474718"/>
                  </a:lnTo>
                  <a:lnTo>
                    <a:pt x="3691148" y="474718"/>
                  </a:lnTo>
                  <a:lnTo>
                    <a:pt x="3680291" y="474718"/>
                  </a:lnTo>
                  <a:lnTo>
                    <a:pt x="3669435" y="474718"/>
                  </a:lnTo>
                  <a:lnTo>
                    <a:pt x="3658578" y="474718"/>
                  </a:lnTo>
                  <a:lnTo>
                    <a:pt x="3647722" y="474718"/>
                  </a:lnTo>
                  <a:lnTo>
                    <a:pt x="3636865" y="474718"/>
                  </a:lnTo>
                  <a:lnTo>
                    <a:pt x="3626009" y="474718"/>
                  </a:lnTo>
                  <a:lnTo>
                    <a:pt x="3615152" y="474718"/>
                  </a:lnTo>
                  <a:lnTo>
                    <a:pt x="3604295" y="474718"/>
                  </a:lnTo>
                  <a:lnTo>
                    <a:pt x="3593439" y="474718"/>
                  </a:lnTo>
                  <a:lnTo>
                    <a:pt x="3582582" y="474718"/>
                  </a:lnTo>
                  <a:lnTo>
                    <a:pt x="3571726" y="474718"/>
                  </a:lnTo>
                  <a:lnTo>
                    <a:pt x="3560869" y="474718"/>
                  </a:lnTo>
                  <a:lnTo>
                    <a:pt x="3550013" y="474718"/>
                  </a:lnTo>
                  <a:lnTo>
                    <a:pt x="3539156" y="474718"/>
                  </a:lnTo>
                  <a:lnTo>
                    <a:pt x="3528299" y="474718"/>
                  </a:lnTo>
                  <a:lnTo>
                    <a:pt x="3517443" y="474718"/>
                  </a:lnTo>
                  <a:lnTo>
                    <a:pt x="3506586" y="474718"/>
                  </a:lnTo>
                  <a:lnTo>
                    <a:pt x="3495730" y="474718"/>
                  </a:lnTo>
                  <a:lnTo>
                    <a:pt x="3484873" y="474718"/>
                  </a:lnTo>
                  <a:lnTo>
                    <a:pt x="3474017" y="474718"/>
                  </a:lnTo>
                  <a:lnTo>
                    <a:pt x="3463160" y="474718"/>
                  </a:lnTo>
                  <a:lnTo>
                    <a:pt x="3452310" y="474718"/>
                  </a:lnTo>
                  <a:lnTo>
                    <a:pt x="3441454" y="474718"/>
                  </a:lnTo>
                  <a:lnTo>
                    <a:pt x="3430597" y="474718"/>
                  </a:lnTo>
                  <a:lnTo>
                    <a:pt x="3419741" y="474718"/>
                  </a:lnTo>
                  <a:lnTo>
                    <a:pt x="3408884" y="474718"/>
                  </a:lnTo>
                  <a:lnTo>
                    <a:pt x="3398028" y="474718"/>
                  </a:lnTo>
                  <a:lnTo>
                    <a:pt x="3387171" y="474718"/>
                  </a:lnTo>
                  <a:lnTo>
                    <a:pt x="3376314" y="474718"/>
                  </a:lnTo>
                  <a:lnTo>
                    <a:pt x="3365458" y="474718"/>
                  </a:lnTo>
                  <a:lnTo>
                    <a:pt x="3354601" y="474718"/>
                  </a:lnTo>
                  <a:lnTo>
                    <a:pt x="3343745" y="474718"/>
                  </a:lnTo>
                  <a:lnTo>
                    <a:pt x="3332888" y="474718"/>
                  </a:lnTo>
                  <a:lnTo>
                    <a:pt x="3322032" y="474718"/>
                  </a:lnTo>
                  <a:lnTo>
                    <a:pt x="3311175" y="474718"/>
                  </a:lnTo>
                  <a:lnTo>
                    <a:pt x="3300319" y="474718"/>
                  </a:lnTo>
                  <a:lnTo>
                    <a:pt x="3289462" y="474718"/>
                  </a:lnTo>
                  <a:lnTo>
                    <a:pt x="3278605" y="474718"/>
                  </a:lnTo>
                  <a:lnTo>
                    <a:pt x="3267749" y="474718"/>
                  </a:lnTo>
                  <a:lnTo>
                    <a:pt x="3256892" y="474718"/>
                  </a:lnTo>
                  <a:lnTo>
                    <a:pt x="3246036" y="474718"/>
                  </a:lnTo>
                  <a:lnTo>
                    <a:pt x="3235179" y="474718"/>
                  </a:lnTo>
                  <a:lnTo>
                    <a:pt x="3224323" y="474718"/>
                  </a:lnTo>
                  <a:lnTo>
                    <a:pt x="3213466" y="474718"/>
                  </a:lnTo>
                  <a:lnTo>
                    <a:pt x="3202610" y="474718"/>
                  </a:lnTo>
                  <a:lnTo>
                    <a:pt x="3191753" y="474718"/>
                  </a:lnTo>
                  <a:lnTo>
                    <a:pt x="3180897" y="474718"/>
                  </a:lnTo>
                  <a:lnTo>
                    <a:pt x="3170040" y="474718"/>
                  </a:lnTo>
                  <a:lnTo>
                    <a:pt x="3159190" y="474718"/>
                  </a:lnTo>
                  <a:lnTo>
                    <a:pt x="3148334" y="474718"/>
                  </a:lnTo>
                  <a:lnTo>
                    <a:pt x="3137477" y="474718"/>
                  </a:lnTo>
                  <a:lnTo>
                    <a:pt x="3126621" y="474718"/>
                  </a:lnTo>
                  <a:lnTo>
                    <a:pt x="3115764" y="474718"/>
                  </a:lnTo>
                  <a:lnTo>
                    <a:pt x="3104907" y="474718"/>
                  </a:lnTo>
                  <a:lnTo>
                    <a:pt x="3094051" y="474718"/>
                  </a:lnTo>
                  <a:lnTo>
                    <a:pt x="3083194" y="474718"/>
                  </a:lnTo>
                  <a:lnTo>
                    <a:pt x="3072338" y="474718"/>
                  </a:lnTo>
                  <a:lnTo>
                    <a:pt x="3061481" y="474718"/>
                  </a:lnTo>
                  <a:lnTo>
                    <a:pt x="3050625" y="474718"/>
                  </a:lnTo>
                  <a:lnTo>
                    <a:pt x="3039768" y="474718"/>
                  </a:lnTo>
                  <a:lnTo>
                    <a:pt x="3028911" y="474718"/>
                  </a:lnTo>
                  <a:lnTo>
                    <a:pt x="3018055" y="474718"/>
                  </a:lnTo>
                  <a:lnTo>
                    <a:pt x="3007198" y="474718"/>
                  </a:lnTo>
                  <a:lnTo>
                    <a:pt x="2996342" y="474718"/>
                  </a:lnTo>
                  <a:lnTo>
                    <a:pt x="2985485" y="474718"/>
                  </a:lnTo>
                  <a:lnTo>
                    <a:pt x="2974629" y="474718"/>
                  </a:lnTo>
                  <a:lnTo>
                    <a:pt x="2963772" y="474718"/>
                  </a:lnTo>
                  <a:lnTo>
                    <a:pt x="2952916" y="474718"/>
                  </a:lnTo>
                  <a:lnTo>
                    <a:pt x="2942059" y="474718"/>
                  </a:lnTo>
                  <a:lnTo>
                    <a:pt x="2931202" y="474718"/>
                  </a:lnTo>
                  <a:lnTo>
                    <a:pt x="2920346" y="474718"/>
                  </a:lnTo>
                  <a:lnTo>
                    <a:pt x="2909489" y="474718"/>
                  </a:lnTo>
                  <a:lnTo>
                    <a:pt x="2898633" y="474718"/>
                  </a:lnTo>
                  <a:lnTo>
                    <a:pt x="2887776" y="474718"/>
                  </a:lnTo>
                  <a:lnTo>
                    <a:pt x="2876920" y="474718"/>
                  </a:lnTo>
                  <a:lnTo>
                    <a:pt x="2866063" y="474718"/>
                  </a:lnTo>
                  <a:lnTo>
                    <a:pt x="2855214" y="474718"/>
                  </a:lnTo>
                  <a:lnTo>
                    <a:pt x="2844357" y="474718"/>
                  </a:lnTo>
                  <a:lnTo>
                    <a:pt x="2833500" y="474718"/>
                  </a:lnTo>
                  <a:lnTo>
                    <a:pt x="2822644" y="474718"/>
                  </a:lnTo>
                  <a:lnTo>
                    <a:pt x="2811787" y="474718"/>
                  </a:lnTo>
                  <a:lnTo>
                    <a:pt x="2800931" y="474718"/>
                  </a:lnTo>
                  <a:lnTo>
                    <a:pt x="2790074" y="474718"/>
                  </a:lnTo>
                  <a:lnTo>
                    <a:pt x="2779218" y="474718"/>
                  </a:lnTo>
                  <a:lnTo>
                    <a:pt x="2768361" y="474718"/>
                  </a:lnTo>
                  <a:lnTo>
                    <a:pt x="2757504" y="474718"/>
                  </a:lnTo>
                  <a:lnTo>
                    <a:pt x="2746648" y="474718"/>
                  </a:lnTo>
                  <a:lnTo>
                    <a:pt x="2735791" y="474718"/>
                  </a:lnTo>
                  <a:lnTo>
                    <a:pt x="2724935" y="474718"/>
                  </a:lnTo>
                  <a:lnTo>
                    <a:pt x="2714078" y="474718"/>
                  </a:lnTo>
                  <a:lnTo>
                    <a:pt x="2703222" y="474718"/>
                  </a:lnTo>
                  <a:lnTo>
                    <a:pt x="2692365" y="474718"/>
                  </a:lnTo>
                  <a:lnTo>
                    <a:pt x="2681508" y="474718"/>
                  </a:lnTo>
                  <a:lnTo>
                    <a:pt x="2670652" y="474718"/>
                  </a:lnTo>
                  <a:lnTo>
                    <a:pt x="2659795" y="474718"/>
                  </a:lnTo>
                  <a:lnTo>
                    <a:pt x="2648939" y="474718"/>
                  </a:lnTo>
                  <a:lnTo>
                    <a:pt x="2638082" y="474718"/>
                  </a:lnTo>
                  <a:lnTo>
                    <a:pt x="2627226" y="474718"/>
                  </a:lnTo>
                  <a:lnTo>
                    <a:pt x="2616369" y="474718"/>
                  </a:lnTo>
                  <a:lnTo>
                    <a:pt x="2605513" y="474718"/>
                  </a:lnTo>
                  <a:lnTo>
                    <a:pt x="2594656" y="474718"/>
                  </a:lnTo>
                  <a:lnTo>
                    <a:pt x="2583799" y="474718"/>
                  </a:lnTo>
                  <a:lnTo>
                    <a:pt x="2572943" y="474718"/>
                  </a:lnTo>
                  <a:lnTo>
                    <a:pt x="2562093" y="474718"/>
                  </a:lnTo>
                  <a:lnTo>
                    <a:pt x="2551237" y="474718"/>
                  </a:lnTo>
                  <a:lnTo>
                    <a:pt x="2540380" y="474718"/>
                  </a:lnTo>
                  <a:lnTo>
                    <a:pt x="2529524" y="474718"/>
                  </a:lnTo>
                  <a:lnTo>
                    <a:pt x="2518667" y="474718"/>
                  </a:lnTo>
                  <a:lnTo>
                    <a:pt x="2507811" y="474718"/>
                  </a:lnTo>
                  <a:lnTo>
                    <a:pt x="2496954" y="474718"/>
                  </a:lnTo>
                  <a:lnTo>
                    <a:pt x="2486097" y="474718"/>
                  </a:lnTo>
                  <a:lnTo>
                    <a:pt x="2475241" y="474718"/>
                  </a:lnTo>
                  <a:lnTo>
                    <a:pt x="2464384" y="474718"/>
                  </a:lnTo>
                  <a:lnTo>
                    <a:pt x="2453528" y="474718"/>
                  </a:lnTo>
                  <a:lnTo>
                    <a:pt x="2442671" y="474718"/>
                  </a:lnTo>
                  <a:lnTo>
                    <a:pt x="2431815" y="474718"/>
                  </a:lnTo>
                  <a:lnTo>
                    <a:pt x="2420958" y="474718"/>
                  </a:lnTo>
                  <a:lnTo>
                    <a:pt x="2410101" y="474718"/>
                  </a:lnTo>
                  <a:lnTo>
                    <a:pt x="2399245" y="474718"/>
                  </a:lnTo>
                  <a:lnTo>
                    <a:pt x="2388388" y="474718"/>
                  </a:lnTo>
                  <a:lnTo>
                    <a:pt x="2377532" y="474718"/>
                  </a:lnTo>
                  <a:lnTo>
                    <a:pt x="2366675" y="474718"/>
                  </a:lnTo>
                  <a:lnTo>
                    <a:pt x="2355818" y="474718"/>
                  </a:lnTo>
                  <a:lnTo>
                    <a:pt x="2344962" y="474718"/>
                  </a:lnTo>
                  <a:lnTo>
                    <a:pt x="2334105" y="474718"/>
                  </a:lnTo>
                  <a:lnTo>
                    <a:pt x="2323249" y="474718"/>
                  </a:lnTo>
                  <a:lnTo>
                    <a:pt x="2312392" y="474718"/>
                  </a:lnTo>
                  <a:lnTo>
                    <a:pt x="2301536" y="474718"/>
                  </a:lnTo>
                  <a:lnTo>
                    <a:pt x="2290679" y="474718"/>
                  </a:lnTo>
                  <a:lnTo>
                    <a:pt x="2279823" y="474718"/>
                  </a:lnTo>
                  <a:lnTo>
                    <a:pt x="2268966" y="474718"/>
                  </a:lnTo>
                  <a:lnTo>
                    <a:pt x="2258116" y="474718"/>
                  </a:lnTo>
                  <a:lnTo>
                    <a:pt x="2247260" y="474718"/>
                  </a:lnTo>
                  <a:lnTo>
                    <a:pt x="2236403" y="474718"/>
                  </a:lnTo>
                  <a:lnTo>
                    <a:pt x="2225547" y="474718"/>
                  </a:lnTo>
                  <a:lnTo>
                    <a:pt x="2214690" y="474718"/>
                  </a:lnTo>
                  <a:lnTo>
                    <a:pt x="2203834" y="474718"/>
                  </a:lnTo>
                  <a:lnTo>
                    <a:pt x="2192977" y="474718"/>
                  </a:lnTo>
                  <a:lnTo>
                    <a:pt x="2182121" y="474718"/>
                  </a:lnTo>
                  <a:lnTo>
                    <a:pt x="2171264" y="474718"/>
                  </a:lnTo>
                  <a:lnTo>
                    <a:pt x="2160407" y="474718"/>
                  </a:lnTo>
                  <a:lnTo>
                    <a:pt x="2149551" y="474718"/>
                  </a:lnTo>
                  <a:lnTo>
                    <a:pt x="2138694" y="474718"/>
                  </a:lnTo>
                  <a:lnTo>
                    <a:pt x="2127838" y="474718"/>
                  </a:lnTo>
                  <a:lnTo>
                    <a:pt x="2116981" y="474718"/>
                  </a:lnTo>
                  <a:lnTo>
                    <a:pt x="2106125" y="474718"/>
                  </a:lnTo>
                  <a:lnTo>
                    <a:pt x="2095268" y="474718"/>
                  </a:lnTo>
                  <a:lnTo>
                    <a:pt x="2084411" y="474718"/>
                  </a:lnTo>
                  <a:lnTo>
                    <a:pt x="2073555" y="474718"/>
                  </a:lnTo>
                  <a:lnTo>
                    <a:pt x="2062698" y="474718"/>
                  </a:lnTo>
                  <a:lnTo>
                    <a:pt x="2051842" y="474718"/>
                  </a:lnTo>
                  <a:lnTo>
                    <a:pt x="2040985" y="474718"/>
                  </a:lnTo>
                  <a:lnTo>
                    <a:pt x="2030129" y="474718"/>
                  </a:lnTo>
                  <a:lnTo>
                    <a:pt x="2019272" y="474718"/>
                  </a:lnTo>
                  <a:lnTo>
                    <a:pt x="2008415" y="474718"/>
                  </a:lnTo>
                  <a:lnTo>
                    <a:pt x="1997559" y="474718"/>
                  </a:lnTo>
                  <a:lnTo>
                    <a:pt x="1986702" y="474718"/>
                  </a:lnTo>
                  <a:lnTo>
                    <a:pt x="1975846" y="474718"/>
                  </a:lnTo>
                  <a:lnTo>
                    <a:pt x="1964989" y="474718"/>
                  </a:lnTo>
                  <a:lnTo>
                    <a:pt x="1954140" y="474718"/>
                  </a:lnTo>
                  <a:lnTo>
                    <a:pt x="1943283" y="474718"/>
                  </a:lnTo>
                  <a:lnTo>
                    <a:pt x="1932426" y="474718"/>
                  </a:lnTo>
                  <a:lnTo>
                    <a:pt x="1921570" y="474718"/>
                  </a:lnTo>
                  <a:lnTo>
                    <a:pt x="1910713" y="474718"/>
                  </a:lnTo>
                  <a:lnTo>
                    <a:pt x="1899857" y="474718"/>
                  </a:lnTo>
                  <a:lnTo>
                    <a:pt x="1889000" y="474718"/>
                  </a:lnTo>
                  <a:lnTo>
                    <a:pt x="1878144" y="474718"/>
                  </a:lnTo>
                  <a:lnTo>
                    <a:pt x="1867287" y="474718"/>
                  </a:lnTo>
                  <a:lnTo>
                    <a:pt x="1856431" y="474718"/>
                  </a:lnTo>
                  <a:lnTo>
                    <a:pt x="1845574" y="474718"/>
                  </a:lnTo>
                  <a:lnTo>
                    <a:pt x="1834717" y="474718"/>
                  </a:lnTo>
                  <a:lnTo>
                    <a:pt x="1823861" y="474718"/>
                  </a:lnTo>
                  <a:lnTo>
                    <a:pt x="1813004" y="474718"/>
                  </a:lnTo>
                  <a:lnTo>
                    <a:pt x="1802148" y="474718"/>
                  </a:lnTo>
                  <a:lnTo>
                    <a:pt x="1791291" y="474718"/>
                  </a:lnTo>
                  <a:lnTo>
                    <a:pt x="1780435" y="474718"/>
                  </a:lnTo>
                  <a:lnTo>
                    <a:pt x="1769578" y="474718"/>
                  </a:lnTo>
                  <a:lnTo>
                    <a:pt x="1758722" y="474718"/>
                  </a:lnTo>
                  <a:lnTo>
                    <a:pt x="1747865" y="474718"/>
                  </a:lnTo>
                  <a:lnTo>
                    <a:pt x="1737008" y="474718"/>
                  </a:lnTo>
                  <a:lnTo>
                    <a:pt x="1726152" y="474718"/>
                  </a:lnTo>
                  <a:lnTo>
                    <a:pt x="1715295" y="474718"/>
                  </a:lnTo>
                  <a:lnTo>
                    <a:pt x="1704439" y="474718"/>
                  </a:lnTo>
                  <a:lnTo>
                    <a:pt x="1693582" y="474718"/>
                  </a:lnTo>
                  <a:lnTo>
                    <a:pt x="1682726" y="474718"/>
                  </a:lnTo>
                  <a:lnTo>
                    <a:pt x="1671869" y="474718"/>
                  </a:lnTo>
                  <a:lnTo>
                    <a:pt x="1661012" y="474718"/>
                  </a:lnTo>
                  <a:lnTo>
                    <a:pt x="1650163" y="474718"/>
                  </a:lnTo>
                  <a:lnTo>
                    <a:pt x="1639306" y="474718"/>
                  </a:lnTo>
                  <a:lnTo>
                    <a:pt x="1628450" y="474718"/>
                  </a:lnTo>
                  <a:lnTo>
                    <a:pt x="1617593" y="474718"/>
                  </a:lnTo>
                  <a:lnTo>
                    <a:pt x="1606737" y="474718"/>
                  </a:lnTo>
                  <a:lnTo>
                    <a:pt x="1595880" y="474718"/>
                  </a:lnTo>
                  <a:lnTo>
                    <a:pt x="1585023" y="474718"/>
                  </a:lnTo>
                  <a:lnTo>
                    <a:pt x="1574167" y="474718"/>
                  </a:lnTo>
                  <a:lnTo>
                    <a:pt x="1563310" y="474718"/>
                  </a:lnTo>
                  <a:lnTo>
                    <a:pt x="1552454" y="474718"/>
                  </a:lnTo>
                  <a:lnTo>
                    <a:pt x="1541597" y="474718"/>
                  </a:lnTo>
                  <a:lnTo>
                    <a:pt x="1530741" y="474718"/>
                  </a:lnTo>
                  <a:lnTo>
                    <a:pt x="1519884" y="474718"/>
                  </a:lnTo>
                  <a:lnTo>
                    <a:pt x="1509028" y="474718"/>
                  </a:lnTo>
                  <a:lnTo>
                    <a:pt x="1498171" y="474718"/>
                  </a:lnTo>
                  <a:lnTo>
                    <a:pt x="1487314" y="474718"/>
                  </a:lnTo>
                  <a:lnTo>
                    <a:pt x="1476458" y="474718"/>
                  </a:lnTo>
                  <a:lnTo>
                    <a:pt x="1465601" y="474718"/>
                  </a:lnTo>
                  <a:lnTo>
                    <a:pt x="1454745" y="474718"/>
                  </a:lnTo>
                  <a:lnTo>
                    <a:pt x="1443888" y="474718"/>
                  </a:lnTo>
                  <a:lnTo>
                    <a:pt x="1433032" y="474718"/>
                  </a:lnTo>
                  <a:lnTo>
                    <a:pt x="1422175" y="474718"/>
                  </a:lnTo>
                  <a:lnTo>
                    <a:pt x="1411318" y="474718"/>
                  </a:lnTo>
                  <a:lnTo>
                    <a:pt x="1400462" y="474718"/>
                  </a:lnTo>
                  <a:lnTo>
                    <a:pt x="1389605" y="474718"/>
                  </a:lnTo>
                  <a:lnTo>
                    <a:pt x="1378749" y="474718"/>
                  </a:lnTo>
                  <a:lnTo>
                    <a:pt x="1367892" y="474718"/>
                  </a:lnTo>
                  <a:lnTo>
                    <a:pt x="1357036" y="474718"/>
                  </a:lnTo>
                  <a:lnTo>
                    <a:pt x="1346186" y="474718"/>
                  </a:lnTo>
                  <a:lnTo>
                    <a:pt x="1335329" y="474718"/>
                  </a:lnTo>
                  <a:lnTo>
                    <a:pt x="1324473" y="474718"/>
                  </a:lnTo>
                  <a:lnTo>
                    <a:pt x="1313616" y="474718"/>
                  </a:lnTo>
                  <a:lnTo>
                    <a:pt x="1302760" y="474718"/>
                  </a:lnTo>
                  <a:lnTo>
                    <a:pt x="1291903" y="474718"/>
                  </a:lnTo>
                  <a:lnTo>
                    <a:pt x="1281047" y="474718"/>
                  </a:lnTo>
                  <a:lnTo>
                    <a:pt x="1270190" y="474718"/>
                  </a:lnTo>
                  <a:lnTo>
                    <a:pt x="1259333" y="474718"/>
                  </a:lnTo>
                  <a:lnTo>
                    <a:pt x="1248477" y="474718"/>
                  </a:lnTo>
                  <a:lnTo>
                    <a:pt x="1237620" y="474718"/>
                  </a:lnTo>
                  <a:lnTo>
                    <a:pt x="1226764" y="474718"/>
                  </a:lnTo>
                  <a:lnTo>
                    <a:pt x="1215907" y="474718"/>
                  </a:lnTo>
                  <a:lnTo>
                    <a:pt x="1205051" y="474718"/>
                  </a:lnTo>
                  <a:lnTo>
                    <a:pt x="1194194" y="474718"/>
                  </a:lnTo>
                  <a:lnTo>
                    <a:pt x="1183338" y="474718"/>
                  </a:lnTo>
                  <a:lnTo>
                    <a:pt x="1172481" y="474718"/>
                  </a:lnTo>
                  <a:lnTo>
                    <a:pt x="1161624" y="474718"/>
                  </a:lnTo>
                  <a:lnTo>
                    <a:pt x="1150768" y="474718"/>
                  </a:lnTo>
                  <a:lnTo>
                    <a:pt x="1139911" y="474718"/>
                  </a:lnTo>
                  <a:lnTo>
                    <a:pt x="1129055" y="474718"/>
                  </a:lnTo>
                  <a:lnTo>
                    <a:pt x="1118198" y="474718"/>
                  </a:lnTo>
                  <a:lnTo>
                    <a:pt x="1107342" y="474718"/>
                  </a:lnTo>
                  <a:lnTo>
                    <a:pt x="1096485" y="474718"/>
                  </a:lnTo>
                  <a:lnTo>
                    <a:pt x="1085628" y="474718"/>
                  </a:lnTo>
                  <a:lnTo>
                    <a:pt x="1074772" y="474718"/>
                  </a:lnTo>
                  <a:lnTo>
                    <a:pt x="1063915" y="474718"/>
                  </a:lnTo>
                  <a:lnTo>
                    <a:pt x="1053066" y="474718"/>
                  </a:lnTo>
                  <a:lnTo>
                    <a:pt x="1042209" y="474718"/>
                  </a:lnTo>
                  <a:lnTo>
                    <a:pt x="1031353" y="474718"/>
                  </a:lnTo>
                  <a:lnTo>
                    <a:pt x="1020496" y="474718"/>
                  </a:lnTo>
                  <a:lnTo>
                    <a:pt x="1009639" y="474718"/>
                  </a:lnTo>
                  <a:lnTo>
                    <a:pt x="998783" y="474718"/>
                  </a:lnTo>
                  <a:lnTo>
                    <a:pt x="987926" y="474718"/>
                  </a:lnTo>
                  <a:lnTo>
                    <a:pt x="977070" y="474718"/>
                  </a:lnTo>
                  <a:lnTo>
                    <a:pt x="966213" y="474718"/>
                  </a:lnTo>
                  <a:lnTo>
                    <a:pt x="955357" y="474718"/>
                  </a:lnTo>
                  <a:lnTo>
                    <a:pt x="944500" y="474718"/>
                  </a:lnTo>
                  <a:lnTo>
                    <a:pt x="933644" y="474718"/>
                  </a:lnTo>
                  <a:lnTo>
                    <a:pt x="922787" y="474718"/>
                  </a:lnTo>
                  <a:lnTo>
                    <a:pt x="911930" y="474718"/>
                  </a:lnTo>
                  <a:lnTo>
                    <a:pt x="901074" y="474718"/>
                  </a:lnTo>
                  <a:lnTo>
                    <a:pt x="890217" y="474718"/>
                  </a:lnTo>
                  <a:lnTo>
                    <a:pt x="879361" y="474718"/>
                  </a:lnTo>
                  <a:lnTo>
                    <a:pt x="868504" y="474718"/>
                  </a:lnTo>
                  <a:lnTo>
                    <a:pt x="857648" y="474718"/>
                  </a:lnTo>
                  <a:lnTo>
                    <a:pt x="846791" y="474718"/>
                  </a:lnTo>
                  <a:lnTo>
                    <a:pt x="835934" y="474718"/>
                  </a:lnTo>
                  <a:lnTo>
                    <a:pt x="825078" y="474718"/>
                  </a:lnTo>
                  <a:lnTo>
                    <a:pt x="814221" y="474718"/>
                  </a:lnTo>
                  <a:lnTo>
                    <a:pt x="803365" y="474718"/>
                  </a:lnTo>
                  <a:lnTo>
                    <a:pt x="792508" y="474718"/>
                  </a:lnTo>
                  <a:lnTo>
                    <a:pt x="781652" y="474718"/>
                  </a:lnTo>
                  <a:lnTo>
                    <a:pt x="770795" y="474718"/>
                  </a:lnTo>
                  <a:lnTo>
                    <a:pt x="759939" y="474718"/>
                  </a:lnTo>
                  <a:lnTo>
                    <a:pt x="749089" y="474718"/>
                  </a:lnTo>
                  <a:lnTo>
                    <a:pt x="738232" y="474718"/>
                  </a:lnTo>
                  <a:lnTo>
                    <a:pt x="727376" y="474718"/>
                  </a:lnTo>
                  <a:lnTo>
                    <a:pt x="716519" y="474718"/>
                  </a:lnTo>
                  <a:lnTo>
                    <a:pt x="705663" y="474718"/>
                  </a:lnTo>
                  <a:lnTo>
                    <a:pt x="694806" y="474718"/>
                  </a:lnTo>
                  <a:lnTo>
                    <a:pt x="683950" y="474718"/>
                  </a:lnTo>
                  <a:lnTo>
                    <a:pt x="673093" y="474718"/>
                  </a:lnTo>
                  <a:lnTo>
                    <a:pt x="662236" y="474718"/>
                  </a:lnTo>
                  <a:lnTo>
                    <a:pt x="651380" y="474718"/>
                  </a:lnTo>
                  <a:lnTo>
                    <a:pt x="640523" y="474718"/>
                  </a:lnTo>
                  <a:lnTo>
                    <a:pt x="629666" y="474718"/>
                  </a:lnTo>
                  <a:lnTo>
                    <a:pt x="618810" y="474718"/>
                  </a:lnTo>
                  <a:lnTo>
                    <a:pt x="607954" y="474718"/>
                  </a:lnTo>
                  <a:lnTo>
                    <a:pt x="597097" y="474718"/>
                  </a:lnTo>
                  <a:lnTo>
                    <a:pt x="586241" y="474718"/>
                  </a:lnTo>
                  <a:lnTo>
                    <a:pt x="575385" y="474718"/>
                  </a:lnTo>
                  <a:lnTo>
                    <a:pt x="564528" y="474718"/>
                  </a:lnTo>
                  <a:lnTo>
                    <a:pt x="553672" y="474718"/>
                  </a:lnTo>
                  <a:lnTo>
                    <a:pt x="542816" y="474718"/>
                  </a:lnTo>
                  <a:lnTo>
                    <a:pt x="531959" y="474718"/>
                  </a:lnTo>
                  <a:lnTo>
                    <a:pt x="521103" y="474718"/>
                  </a:lnTo>
                  <a:lnTo>
                    <a:pt x="510247" y="474718"/>
                  </a:lnTo>
                  <a:lnTo>
                    <a:pt x="499390" y="474718"/>
                  </a:lnTo>
                  <a:lnTo>
                    <a:pt x="488534" y="474718"/>
                  </a:lnTo>
                  <a:lnTo>
                    <a:pt x="477678" y="474718"/>
                  </a:lnTo>
                  <a:lnTo>
                    <a:pt x="466821" y="474718"/>
                  </a:lnTo>
                  <a:lnTo>
                    <a:pt x="455965" y="474718"/>
                  </a:lnTo>
                  <a:lnTo>
                    <a:pt x="445109" y="474718"/>
                  </a:lnTo>
                  <a:lnTo>
                    <a:pt x="434253" y="474718"/>
                  </a:lnTo>
                  <a:lnTo>
                    <a:pt x="423396" y="474718"/>
                  </a:lnTo>
                  <a:lnTo>
                    <a:pt x="412540" y="474718"/>
                  </a:lnTo>
                  <a:lnTo>
                    <a:pt x="401684" y="474718"/>
                  </a:lnTo>
                  <a:lnTo>
                    <a:pt x="390827" y="474718"/>
                  </a:lnTo>
                  <a:lnTo>
                    <a:pt x="379971" y="474718"/>
                  </a:lnTo>
                  <a:lnTo>
                    <a:pt x="369115" y="474718"/>
                  </a:lnTo>
                  <a:lnTo>
                    <a:pt x="358258" y="474718"/>
                  </a:lnTo>
                  <a:lnTo>
                    <a:pt x="347402" y="474718"/>
                  </a:lnTo>
                  <a:lnTo>
                    <a:pt x="336546" y="474718"/>
                  </a:lnTo>
                  <a:lnTo>
                    <a:pt x="325689" y="474718"/>
                  </a:lnTo>
                  <a:lnTo>
                    <a:pt x="314833" y="474718"/>
                  </a:lnTo>
                  <a:lnTo>
                    <a:pt x="303977" y="474718"/>
                  </a:lnTo>
                  <a:lnTo>
                    <a:pt x="293120" y="474718"/>
                  </a:lnTo>
                  <a:lnTo>
                    <a:pt x="282264" y="474718"/>
                  </a:lnTo>
                  <a:lnTo>
                    <a:pt x="271408" y="474718"/>
                  </a:lnTo>
                  <a:lnTo>
                    <a:pt x="260551" y="474718"/>
                  </a:lnTo>
                  <a:lnTo>
                    <a:pt x="249695" y="474718"/>
                  </a:lnTo>
                  <a:lnTo>
                    <a:pt x="238839" y="474718"/>
                  </a:lnTo>
                  <a:lnTo>
                    <a:pt x="227982" y="474718"/>
                  </a:lnTo>
                  <a:lnTo>
                    <a:pt x="217126" y="474718"/>
                  </a:lnTo>
                  <a:lnTo>
                    <a:pt x="206270" y="474718"/>
                  </a:lnTo>
                  <a:lnTo>
                    <a:pt x="195414" y="474718"/>
                  </a:lnTo>
                  <a:lnTo>
                    <a:pt x="184557" y="474718"/>
                  </a:lnTo>
                  <a:lnTo>
                    <a:pt x="173701" y="474718"/>
                  </a:lnTo>
                  <a:lnTo>
                    <a:pt x="162845" y="474718"/>
                  </a:lnTo>
                  <a:lnTo>
                    <a:pt x="151988" y="474718"/>
                  </a:lnTo>
                  <a:lnTo>
                    <a:pt x="141132" y="474718"/>
                  </a:lnTo>
                  <a:lnTo>
                    <a:pt x="130276" y="474718"/>
                  </a:lnTo>
                  <a:lnTo>
                    <a:pt x="119419" y="474718"/>
                  </a:lnTo>
                  <a:lnTo>
                    <a:pt x="108563" y="474718"/>
                  </a:lnTo>
                  <a:lnTo>
                    <a:pt x="97707" y="474718"/>
                  </a:lnTo>
                  <a:lnTo>
                    <a:pt x="86850" y="474718"/>
                  </a:lnTo>
                  <a:lnTo>
                    <a:pt x="75994" y="474718"/>
                  </a:lnTo>
                  <a:lnTo>
                    <a:pt x="65138" y="474718"/>
                  </a:lnTo>
                  <a:lnTo>
                    <a:pt x="54281" y="474718"/>
                  </a:lnTo>
                  <a:lnTo>
                    <a:pt x="43426" y="474718"/>
                  </a:lnTo>
                  <a:lnTo>
                    <a:pt x="32569" y="474718"/>
                  </a:lnTo>
                  <a:lnTo>
                    <a:pt x="21712" y="474718"/>
                  </a:lnTo>
                  <a:lnTo>
                    <a:pt x="10856" y="474718"/>
                  </a:lnTo>
                  <a:lnTo>
                    <a:pt x="0" y="474718"/>
                  </a:lnTo>
                  <a:close/>
                </a:path>
              </a:pathLst>
            </a:custGeom>
            <a:solidFill>
              <a:srgbClr val="7B699A">
                <a:alpha val="20000"/>
              </a:srgbClr>
            </a:solidFill>
            <a:ln w="694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B35DB52D-63C4-6268-7613-B0C5BE97C117}"/>
                </a:ext>
              </a:extLst>
            </p:cNvPr>
            <p:cNvSpPr/>
            <p:nvPr/>
          </p:nvSpPr>
          <p:spPr>
            <a:xfrm>
              <a:off x="17863507" y="11880352"/>
              <a:ext cx="10845455" cy="474717"/>
            </a:xfrm>
            <a:custGeom>
              <a:avLst/>
              <a:gdLst>
                <a:gd name="connsiteX0" fmla="*/ 0 w 10845455"/>
                <a:gd name="connsiteY0" fmla="*/ 253713 h 474717"/>
                <a:gd name="connsiteX1" fmla="*/ 184557 w 10845455"/>
                <a:gd name="connsiteY1" fmla="*/ 222093 h 474717"/>
                <a:gd name="connsiteX2" fmla="*/ 825078 w 10845455"/>
                <a:gd name="connsiteY2" fmla="*/ 111009 h 474717"/>
                <a:gd name="connsiteX3" fmla="*/ 955357 w 10845455"/>
                <a:gd name="connsiteY3" fmla="*/ 90371 h 474717"/>
                <a:gd name="connsiteX4" fmla="*/ 1074772 w 10845455"/>
                <a:gd name="connsiteY4" fmla="*/ 72693 h 474717"/>
                <a:gd name="connsiteX5" fmla="*/ 1183338 w 10845455"/>
                <a:gd name="connsiteY5" fmla="*/ 57866 h 474717"/>
                <a:gd name="connsiteX6" fmla="*/ 1291903 w 10845455"/>
                <a:gd name="connsiteY6" fmla="*/ 44410 h 474717"/>
                <a:gd name="connsiteX7" fmla="*/ 1389605 w 10845455"/>
                <a:gd name="connsiteY7" fmla="*/ 33608 h 474717"/>
                <a:gd name="connsiteX8" fmla="*/ 1487314 w 10845455"/>
                <a:gd name="connsiteY8" fmla="*/ 24159 h 474717"/>
                <a:gd name="connsiteX9" fmla="*/ 1574167 w 10845455"/>
                <a:gd name="connsiteY9" fmla="*/ 16976 h 474717"/>
                <a:gd name="connsiteX10" fmla="*/ 1661012 w 10845455"/>
                <a:gd name="connsiteY10" fmla="*/ 11000 h 474717"/>
                <a:gd name="connsiteX11" fmla="*/ 1747865 w 10845455"/>
                <a:gd name="connsiteY11" fmla="*/ 6280 h 474717"/>
                <a:gd name="connsiteX12" fmla="*/ 1834717 w 10845455"/>
                <a:gd name="connsiteY12" fmla="*/ 2856 h 474717"/>
                <a:gd name="connsiteX13" fmla="*/ 1921570 w 10845455"/>
                <a:gd name="connsiteY13" fmla="*/ 756 h 474717"/>
                <a:gd name="connsiteX14" fmla="*/ 2008415 w 10845455"/>
                <a:gd name="connsiteY14" fmla="*/ 0 h 474717"/>
                <a:gd name="connsiteX15" fmla="*/ 2095268 w 10845455"/>
                <a:gd name="connsiteY15" fmla="*/ 593 h 474717"/>
                <a:gd name="connsiteX16" fmla="*/ 2182121 w 10845455"/>
                <a:gd name="connsiteY16" fmla="*/ 2531 h 474717"/>
                <a:gd name="connsiteX17" fmla="*/ 2268966 w 10845455"/>
                <a:gd name="connsiteY17" fmla="*/ 5796 h 474717"/>
                <a:gd name="connsiteX18" fmla="*/ 2355818 w 10845455"/>
                <a:gd name="connsiteY18" fmla="*/ 10361 h 474717"/>
                <a:gd name="connsiteX19" fmla="*/ 2442671 w 10845455"/>
                <a:gd name="connsiteY19" fmla="*/ 16188 h 474717"/>
                <a:gd name="connsiteX20" fmla="*/ 2529524 w 10845455"/>
                <a:gd name="connsiteY20" fmla="*/ 23228 h 474717"/>
                <a:gd name="connsiteX21" fmla="*/ 2627226 w 10845455"/>
                <a:gd name="connsiteY21" fmla="*/ 32525 h 474717"/>
                <a:gd name="connsiteX22" fmla="*/ 2724935 w 10845455"/>
                <a:gd name="connsiteY22" fmla="*/ 43186 h 474717"/>
                <a:gd name="connsiteX23" fmla="*/ 2822644 w 10845455"/>
                <a:gd name="connsiteY23" fmla="*/ 55105 h 474717"/>
                <a:gd name="connsiteX24" fmla="*/ 2931202 w 10845455"/>
                <a:gd name="connsiteY24" fmla="*/ 69675 h 474717"/>
                <a:gd name="connsiteX25" fmla="*/ 3050625 w 10845455"/>
                <a:gd name="connsiteY25" fmla="*/ 87114 h 474717"/>
                <a:gd name="connsiteX26" fmla="*/ 3180897 w 10845455"/>
                <a:gd name="connsiteY26" fmla="*/ 107541 h 474717"/>
                <a:gd name="connsiteX27" fmla="*/ 3332888 w 10845455"/>
                <a:gd name="connsiteY27" fmla="*/ 132794 h 474717"/>
                <a:gd name="connsiteX28" fmla="*/ 3528299 w 10845455"/>
                <a:gd name="connsiteY28" fmla="*/ 166695 h 474717"/>
                <a:gd name="connsiteX29" fmla="*/ 4005981 w 10845455"/>
                <a:gd name="connsiteY29" fmla="*/ 250118 h 474717"/>
                <a:gd name="connsiteX30" fmla="*/ 4168823 w 10845455"/>
                <a:gd name="connsiteY30" fmla="*/ 276973 h 474717"/>
                <a:gd name="connsiteX31" fmla="*/ 4320815 w 10845455"/>
                <a:gd name="connsiteY31" fmla="*/ 300710 h 474717"/>
                <a:gd name="connsiteX32" fmla="*/ 4461943 w 10845455"/>
                <a:gd name="connsiteY32" fmla="*/ 321393 h 474717"/>
                <a:gd name="connsiteX33" fmla="*/ 4592222 w 10845455"/>
                <a:gd name="connsiteY33" fmla="*/ 339202 h 474717"/>
                <a:gd name="connsiteX34" fmla="*/ 4722494 w 10845455"/>
                <a:gd name="connsiteY34" fmla="*/ 355708 h 474717"/>
                <a:gd name="connsiteX35" fmla="*/ 4852772 w 10845455"/>
                <a:gd name="connsiteY35" fmla="*/ 370869 h 474717"/>
                <a:gd name="connsiteX36" fmla="*/ 4983044 w 10845455"/>
                <a:gd name="connsiteY36" fmla="*/ 384678 h 474717"/>
                <a:gd name="connsiteX37" fmla="*/ 5113323 w 10845455"/>
                <a:gd name="connsiteY37" fmla="*/ 397148 h 474717"/>
                <a:gd name="connsiteX38" fmla="*/ 5243602 w 10845455"/>
                <a:gd name="connsiteY38" fmla="*/ 408317 h 474717"/>
                <a:gd name="connsiteX39" fmla="*/ 5373874 w 10845455"/>
                <a:gd name="connsiteY39" fmla="*/ 418241 h 474717"/>
                <a:gd name="connsiteX40" fmla="*/ 5515009 w 10845455"/>
                <a:gd name="connsiteY40" fmla="*/ 427666 h 474717"/>
                <a:gd name="connsiteX41" fmla="*/ 5656137 w 10845455"/>
                <a:gd name="connsiteY41" fmla="*/ 435812 h 474717"/>
                <a:gd name="connsiteX42" fmla="*/ 5808129 w 10845455"/>
                <a:gd name="connsiteY42" fmla="*/ 443279 h 474717"/>
                <a:gd name="connsiteX43" fmla="*/ 5970971 w 10845455"/>
                <a:gd name="connsiteY43" fmla="*/ 449938 h 474717"/>
                <a:gd name="connsiteX44" fmla="*/ 6144675 w 10845455"/>
                <a:gd name="connsiteY44" fmla="*/ 455705 h 474717"/>
                <a:gd name="connsiteX45" fmla="*/ 6329230 w 10845455"/>
                <a:gd name="connsiteY45" fmla="*/ 460547 h 474717"/>
                <a:gd name="connsiteX46" fmla="*/ 6535498 w 10845455"/>
                <a:gd name="connsiteY46" fmla="*/ 464669 h 474717"/>
                <a:gd name="connsiteX47" fmla="*/ 6774342 w 10845455"/>
                <a:gd name="connsiteY47" fmla="*/ 468102 h 474717"/>
                <a:gd name="connsiteX48" fmla="*/ 7056627 w 10845455"/>
                <a:gd name="connsiteY48" fmla="*/ 470791 h 474717"/>
                <a:gd name="connsiteX49" fmla="*/ 7403981 w 10845455"/>
                <a:gd name="connsiteY49" fmla="*/ 472735 h 474717"/>
                <a:gd name="connsiteX50" fmla="*/ 7881698 w 10845455"/>
                <a:gd name="connsiteY50" fmla="*/ 473999 h 474717"/>
                <a:gd name="connsiteX51" fmla="*/ 8674213 w 10845455"/>
                <a:gd name="connsiteY51" fmla="*/ 474607 h 474717"/>
                <a:gd name="connsiteX52" fmla="*/ 10845455 w 10845455"/>
                <a:gd name="connsiteY52" fmla="*/ 474718 h 474717"/>
                <a:gd name="connsiteX53" fmla="*/ 10845455 w 10845455"/>
                <a:gd name="connsiteY53" fmla="*/ 474718 h 474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0845455" h="474717">
                  <a:moveTo>
                    <a:pt x="0" y="253713"/>
                  </a:moveTo>
                  <a:lnTo>
                    <a:pt x="184557" y="222093"/>
                  </a:lnTo>
                  <a:lnTo>
                    <a:pt x="825078" y="111009"/>
                  </a:lnTo>
                  <a:lnTo>
                    <a:pt x="955357" y="90371"/>
                  </a:lnTo>
                  <a:lnTo>
                    <a:pt x="1074772" y="72693"/>
                  </a:lnTo>
                  <a:lnTo>
                    <a:pt x="1183338" y="57866"/>
                  </a:lnTo>
                  <a:lnTo>
                    <a:pt x="1291903" y="44410"/>
                  </a:lnTo>
                  <a:lnTo>
                    <a:pt x="1389605" y="33608"/>
                  </a:lnTo>
                  <a:lnTo>
                    <a:pt x="1487314" y="24159"/>
                  </a:lnTo>
                  <a:lnTo>
                    <a:pt x="1574167" y="16976"/>
                  </a:lnTo>
                  <a:lnTo>
                    <a:pt x="1661012" y="11000"/>
                  </a:lnTo>
                  <a:lnTo>
                    <a:pt x="1747865" y="6280"/>
                  </a:lnTo>
                  <a:lnTo>
                    <a:pt x="1834717" y="2856"/>
                  </a:lnTo>
                  <a:lnTo>
                    <a:pt x="1921570" y="756"/>
                  </a:lnTo>
                  <a:lnTo>
                    <a:pt x="2008415" y="0"/>
                  </a:lnTo>
                  <a:lnTo>
                    <a:pt x="2095268" y="593"/>
                  </a:lnTo>
                  <a:lnTo>
                    <a:pt x="2182121" y="2531"/>
                  </a:lnTo>
                  <a:lnTo>
                    <a:pt x="2268966" y="5796"/>
                  </a:lnTo>
                  <a:lnTo>
                    <a:pt x="2355818" y="10361"/>
                  </a:lnTo>
                  <a:lnTo>
                    <a:pt x="2442671" y="16188"/>
                  </a:lnTo>
                  <a:lnTo>
                    <a:pt x="2529524" y="23228"/>
                  </a:lnTo>
                  <a:lnTo>
                    <a:pt x="2627226" y="32525"/>
                  </a:lnTo>
                  <a:lnTo>
                    <a:pt x="2724935" y="43186"/>
                  </a:lnTo>
                  <a:lnTo>
                    <a:pt x="2822644" y="55105"/>
                  </a:lnTo>
                  <a:lnTo>
                    <a:pt x="2931202" y="69675"/>
                  </a:lnTo>
                  <a:lnTo>
                    <a:pt x="3050625" y="87114"/>
                  </a:lnTo>
                  <a:lnTo>
                    <a:pt x="3180897" y="107541"/>
                  </a:lnTo>
                  <a:lnTo>
                    <a:pt x="3332888" y="132794"/>
                  </a:lnTo>
                  <a:lnTo>
                    <a:pt x="3528299" y="166695"/>
                  </a:lnTo>
                  <a:lnTo>
                    <a:pt x="4005981" y="250118"/>
                  </a:lnTo>
                  <a:lnTo>
                    <a:pt x="4168823" y="276973"/>
                  </a:lnTo>
                  <a:lnTo>
                    <a:pt x="4320815" y="300710"/>
                  </a:lnTo>
                  <a:lnTo>
                    <a:pt x="4461943" y="321393"/>
                  </a:lnTo>
                  <a:lnTo>
                    <a:pt x="4592222" y="339202"/>
                  </a:lnTo>
                  <a:lnTo>
                    <a:pt x="4722494" y="355708"/>
                  </a:lnTo>
                  <a:lnTo>
                    <a:pt x="4852772" y="370869"/>
                  </a:lnTo>
                  <a:lnTo>
                    <a:pt x="4983044" y="384678"/>
                  </a:lnTo>
                  <a:lnTo>
                    <a:pt x="5113323" y="397148"/>
                  </a:lnTo>
                  <a:lnTo>
                    <a:pt x="5243602" y="408317"/>
                  </a:lnTo>
                  <a:lnTo>
                    <a:pt x="5373874" y="418241"/>
                  </a:lnTo>
                  <a:lnTo>
                    <a:pt x="5515009" y="427666"/>
                  </a:lnTo>
                  <a:lnTo>
                    <a:pt x="5656137" y="435812"/>
                  </a:lnTo>
                  <a:lnTo>
                    <a:pt x="5808129" y="443279"/>
                  </a:lnTo>
                  <a:lnTo>
                    <a:pt x="5970971" y="449938"/>
                  </a:lnTo>
                  <a:lnTo>
                    <a:pt x="6144675" y="455705"/>
                  </a:lnTo>
                  <a:lnTo>
                    <a:pt x="6329230" y="460547"/>
                  </a:lnTo>
                  <a:lnTo>
                    <a:pt x="6535498" y="464669"/>
                  </a:lnTo>
                  <a:lnTo>
                    <a:pt x="6774342" y="468102"/>
                  </a:lnTo>
                  <a:lnTo>
                    <a:pt x="7056627" y="470791"/>
                  </a:lnTo>
                  <a:lnTo>
                    <a:pt x="7403981" y="472735"/>
                  </a:lnTo>
                  <a:lnTo>
                    <a:pt x="7881698" y="473999"/>
                  </a:lnTo>
                  <a:lnTo>
                    <a:pt x="8674213" y="474607"/>
                  </a:lnTo>
                  <a:lnTo>
                    <a:pt x="10845455" y="474718"/>
                  </a:lnTo>
                  <a:lnTo>
                    <a:pt x="10845455" y="474718"/>
                  </a:lnTo>
                </a:path>
              </a:pathLst>
            </a:custGeom>
            <a:noFill/>
            <a:ln w="76200" cap="sq">
              <a:solidFill>
                <a:srgbClr val="7B699A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5E635F6-9B6D-4560-765B-2A977FC38890}"/>
                </a:ext>
              </a:extLst>
            </p:cNvPr>
            <p:cNvSpPr/>
            <p:nvPr/>
          </p:nvSpPr>
          <p:spPr>
            <a:xfrm>
              <a:off x="18406322" y="11999029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7B699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4299C688-BFE1-7FCC-390B-BF286AB65FFE}"/>
                </a:ext>
              </a:extLst>
            </p:cNvPr>
            <p:cNvSpPr/>
            <p:nvPr/>
          </p:nvSpPr>
          <p:spPr>
            <a:xfrm>
              <a:off x="18482316" y="11999029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7B699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185609B-7610-EE58-BC9D-90F6669D8004}"/>
                </a:ext>
              </a:extLst>
            </p:cNvPr>
            <p:cNvSpPr/>
            <p:nvPr/>
          </p:nvSpPr>
          <p:spPr>
            <a:xfrm>
              <a:off x="18536600" y="11999029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7B699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0BEB34B-F709-71B5-B3CE-639B668038AC}"/>
                </a:ext>
              </a:extLst>
            </p:cNvPr>
            <p:cNvSpPr/>
            <p:nvPr/>
          </p:nvSpPr>
          <p:spPr>
            <a:xfrm>
              <a:off x="19350821" y="11999029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7B699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8C8EB611-51E7-68CD-ABC9-9F63C8CC2507}"/>
                </a:ext>
              </a:extLst>
            </p:cNvPr>
            <p:cNvSpPr/>
            <p:nvPr/>
          </p:nvSpPr>
          <p:spPr>
            <a:xfrm>
              <a:off x="19448530" y="11999029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7B699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EA0B99E-1B0D-51A5-7E5C-E3259A854457}"/>
                </a:ext>
              </a:extLst>
            </p:cNvPr>
            <p:cNvSpPr/>
            <p:nvPr/>
          </p:nvSpPr>
          <p:spPr>
            <a:xfrm>
              <a:off x="19567945" y="11999029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7B699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A290FB4-389F-A825-7530-AF00F7A73612}"/>
                </a:ext>
              </a:extLst>
            </p:cNvPr>
            <p:cNvSpPr/>
            <p:nvPr/>
          </p:nvSpPr>
          <p:spPr>
            <a:xfrm>
              <a:off x="20149395" y="11999029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7B699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D576D71A-A348-37FA-55FC-DE1675626783}"/>
                </a:ext>
              </a:extLst>
            </p:cNvPr>
            <p:cNvSpPr/>
            <p:nvPr/>
          </p:nvSpPr>
          <p:spPr>
            <a:xfrm>
              <a:off x="20216930" y="11999029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7B699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C066B0B-C179-08D9-60F2-595EA1006E8C}"/>
                </a:ext>
              </a:extLst>
            </p:cNvPr>
            <p:cNvSpPr/>
            <p:nvPr/>
          </p:nvSpPr>
          <p:spPr>
            <a:xfrm>
              <a:off x="20284464" y="11999029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7B699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88500DAA-FA0A-A513-FB89-0E9E8D389DAC}"/>
                </a:ext>
              </a:extLst>
            </p:cNvPr>
            <p:cNvSpPr/>
            <p:nvPr/>
          </p:nvSpPr>
          <p:spPr>
            <a:xfrm>
              <a:off x="20338747" y="11999029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7B699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4F9A2E49-69D9-8939-B7E2-29B3DEC23B9B}"/>
                </a:ext>
              </a:extLst>
            </p:cNvPr>
            <p:cNvSpPr/>
            <p:nvPr/>
          </p:nvSpPr>
          <p:spPr>
            <a:xfrm>
              <a:off x="21011840" y="11999029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7B699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8714B8E-5153-A927-8DA6-35AD5D8AC30A}"/>
                </a:ext>
              </a:extLst>
            </p:cNvPr>
            <p:cNvSpPr/>
            <p:nvPr/>
          </p:nvSpPr>
          <p:spPr>
            <a:xfrm>
              <a:off x="21076973" y="11999029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7B699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2B2C76D-673F-E9FE-8D46-9657FC5A9AC9}"/>
                </a:ext>
              </a:extLst>
            </p:cNvPr>
            <p:cNvSpPr/>
            <p:nvPr/>
          </p:nvSpPr>
          <p:spPr>
            <a:xfrm>
              <a:off x="21142112" y="11999029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7B699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CD713E08-B057-2C6F-AD38-43AF46EE9784}"/>
                </a:ext>
              </a:extLst>
            </p:cNvPr>
            <p:cNvSpPr/>
            <p:nvPr/>
          </p:nvSpPr>
          <p:spPr>
            <a:xfrm>
              <a:off x="21196395" y="11999029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7B699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7E5C136-FCE0-8E84-3E20-0483D3F959AD}"/>
                </a:ext>
              </a:extLst>
            </p:cNvPr>
            <p:cNvSpPr/>
            <p:nvPr/>
          </p:nvSpPr>
          <p:spPr>
            <a:xfrm>
              <a:off x="22054042" y="11999029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7B699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7514AC5-13E0-B579-1B36-11D83934765C}"/>
                </a:ext>
              </a:extLst>
            </p:cNvPr>
            <p:cNvSpPr/>
            <p:nvPr/>
          </p:nvSpPr>
          <p:spPr>
            <a:xfrm>
              <a:off x="22108325" y="11999029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7B699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8E6EC240-19F1-8007-D03E-B81438D1C223}"/>
                </a:ext>
              </a:extLst>
            </p:cNvPr>
            <p:cNvSpPr/>
            <p:nvPr/>
          </p:nvSpPr>
          <p:spPr>
            <a:xfrm>
              <a:off x="22933403" y="11999029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7B699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A37AE6E-00D4-E079-B0F2-FE028CA4AE1E}"/>
                </a:ext>
              </a:extLst>
            </p:cNvPr>
            <p:cNvSpPr/>
            <p:nvPr/>
          </p:nvSpPr>
          <p:spPr>
            <a:xfrm>
              <a:off x="23877903" y="11999029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7B699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A218B24-902F-0C06-8607-0691DD72B7CF}"/>
                </a:ext>
              </a:extLst>
            </p:cNvPr>
            <p:cNvSpPr/>
            <p:nvPr/>
          </p:nvSpPr>
          <p:spPr>
            <a:xfrm>
              <a:off x="17826646" y="12332888"/>
              <a:ext cx="10945414" cy="653499"/>
            </a:xfrm>
            <a:custGeom>
              <a:avLst/>
              <a:gdLst>
                <a:gd name="connsiteX0" fmla="*/ 0 w 10945414"/>
                <a:gd name="connsiteY0" fmla="*/ 653500 h 653499"/>
                <a:gd name="connsiteX1" fmla="*/ 10945414 w 10945414"/>
                <a:gd name="connsiteY1" fmla="*/ 653500 h 653499"/>
                <a:gd name="connsiteX2" fmla="*/ 10945414 w 10945414"/>
                <a:gd name="connsiteY2" fmla="*/ 0 h 653499"/>
                <a:gd name="connsiteX3" fmla="*/ 0 w 10945414"/>
                <a:gd name="connsiteY3" fmla="*/ 0 h 65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5414" h="653499">
                  <a:moveTo>
                    <a:pt x="0" y="653500"/>
                  </a:moveTo>
                  <a:lnTo>
                    <a:pt x="10945414" y="653500"/>
                  </a:lnTo>
                  <a:lnTo>
                    <a:pt x="1094541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94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2B0976B-C824-5B83-7A2F-D5B42108D24F}"/>
                </a:ext>
              </a:extLst>
            </p:cNvPr>
            <p:cNvSpPr/>
            <p:nvPr/>
          </p:nvSpPr>
          <p:spPr>
            <a:xfrm>
              <a:off x="17876626" y="12422278"/>
              <a:ext cx="10845455" cy="474719"/>
            </a:xfrm>
            <a:custGeom>
              <a:avLst/>
              <a:gdLst>
                <a:gd name="connsiteX0" fmla="*/ 0 w 10845455"/>
                <a:gd name="connsiteY0" fmla="*/ 474719 h 474719"/>
                <a:gd name="connsiteX1" fmla="*/ 0 w 10845455"/>
                <a:gd name="connsiteY1" fmla="*/ 458625 h 474719"/>
                <a:gd name="connsiteX2" fmla="*/ 10856 w 10845455"/>
                <a:gd name="connsiteY2" fmla="*/ 458344 h 474719"/>
                <a:gd name="connsiteX3" fmla="*/ 21712 w 10845455"/>
                <a:gd name="connsiteY3" fmla="*/ 458058 h 474719"/>
                <a:gd name="connsiteX4" fmla="*/ 32569 w 10845455"/>
                <a:gd name="connsiteY4" fmla="*/ 457768 h 474719"/>
                <a:gd name="connsiteX5" fmla="*/ 43426 w 10845455"/>
                <a:gd name="connsiteY5" fmla="*/ 457474 h 474719"/>
                <a:gd name="connsiteX6" fmla="*/ 54281 w 10845455"/>
                <a:gd name="connsiteY6" fmla="*/ 457176 h 474719"/>
                <a:gd name="connsiteX7" fmla="*/ 65138 w 10845455"/>
                <a:gd name="connsiteY7" fmla="*/ 456874 h 474719"/>
                <a:gd name="connsiteX8" fmla="*/ 75994 w 10845455"/>
                <a:gd name="connsiteY8" fmla="*/ 456567 h 474719"/>
                <a:gd name="connsiteX9" fmla="*/ 86850 w 10845455"/>
                <a:gd name="connsiteY9" fmla="*/ 456255 h 474719"/>
                <a:gd name="connsiteX10" fmla="*/ 97707 w 10845455"/>
                <a:gd name="connsiteY10" fmla="*/ 455940 h 474719"/>
                <a:gd name="connsiteX11" fmla="*/ 108563 w 10845455"/>
                <a:gd name="connsiteY11" fmla="*/ 455619 h 474719"/>
                <a:gd name="connsiteX12" fmla="*/ 119419 w 10845455"/>
                <a:gd name="connsiteY12" fmla="*/ 455294 h 474719"/>
                <a:gd name="connsiteX13" fmla="*/ 130276 w 10845455"/>
                <a:gd name="connsiteY13" fmla="*/ 454964 h 474719"/>
                <a:gd name="connsiteX14" fmla="*/ 141132 w 10845455"/>
                <a:gd name="connsiteY14" fmla="*/ 454630 h 474719"/>
                <a:gd name="connsiteX15" fmla="*/ 151988 w 10845455"/>
                <a:gd name="connsiteY15" fmla="*/ 454290 h 474719"/>
                <a:gd name="connsiteX16" fmla="*/ 162845 w 10845455"/>
                <a:gd name="connsiteY16" fmla="*/ 453946 h 474719"/>
                <a:gd name="connsiteX17" fmla="*/ 173701 w 10845455"/>
                <a:gd name="connsiteY17" fmla="*/ 453598 h 474719"/>
                <a:gd name="connsiteX18" fmla="*/ 184557 w 10845455"/>
                <a:gd name="connsiteY18" fmla="*/ 453244 h 474719"/>
                <a:gd name="connsiteX19" fmla="*/ 195414 w 10845455"/>
                <a:gd name="connsiteY19" fmla="*/ 452885 h 474719"/>
                <a:gd name="connsiteX20" fmla="*/ 206270 w 10845455"/>
                <a:gd name="connsiteY20" fmla="*/ 452521 h 474719"/>
                <a:gd name="connsiteX21" fmla="*/ 217126 w 10845455"/>
                <a:gd name="connsiteY21" fmla="*/ 452153 h 474719"/>
                <a:gd name="connsiteX22" fmla="*/ 227982 w 10845455"/>
                <a:gd name="connsiteY22" fmla="*/ 451779 h 474719"/>
                <a:gd name="connsiteX23" fmla="*/ 238839 w 10845455"/>
                <a:gd name="connsiteY23" fmla="*/ 451400 h 474719"/>
                <a:gd name="connsiteX24" fmla="*/ 249695 w 10845455"/>
                <a:gd name="connsiteY24" fmla="*/ 451015 h 474719"/>
                <a:gd name="connsiteX25" fmla="*/ 260551 w 10845455"/>
                <a:gd name="connsiteY25" fmla="*/ 450625 h 474719"/>
                <a:gd name="connsiteX26" fmla="*/ 271408 w 10845455"/>
                <a:gd name="connsiteY26" fmla="*/ 450231 h 474719"/>
                <a:gd name="connsiteX27" fmla="*/ 282264 w 10845455"/>
                <a:gd name="connsiteY27" fmla="*/ 449831 h 474719"/>
                <a:gd name="connsiteX28" fmla="*/ 293120 w 10845455"/>
                <a:gd name="connsiteY28" fmla="*/ 449425 h 474719"/>
                <a:gd name="connsiteX29" fmla="*/ 303977 w 10845455"/>
                <a:gd name="connsiteY29" fmla="*/ 449014 h 474719"/>
                <a:gd name="connsiteX30" fmla="*/ 314833 w 10845455"/>
                <a:gd name="connsiteY30" fmla="*/ 448597 h 474719"/>
                <a:gd name="connsiteX31" fmla="*/ 325689 w 10845455"/>
                <a:gd name="connsiteY31" fmla="*/ 448175 h 474719"/>
                <a:gd name="connsiteX32" fmla="*/ 336546 w 10845455"/>
                <a:gd name="connsiteY32" fmla="*/ 447747 h 474719"/>
                <a:gd name="connsiteX33" fmla="*/ 347402 w 10845455"/>
                <a:gd name="connsiteY33" fmla="*/ 447314 h 474719"/>
                <a:gd name="connsiteX34" fmla="*/ 358258 w 10845455"/>
                <a:gd name="connsiteY34" fmla="*/ 446874 h 474719"/>
                <a:gd name="connsiteX35" fmla="*/ 369115 w 10845455"/>
                <a:gd name="connsiteY35" fmla="*/ 446430 h 474719"/>
                <a:gd name="connsiteX36" fmla="*/ 379971 w 10845455"/>
                <a:gd name="connsiteY36" fmla="*/ 445978 h 474719"/>
                <a:gd name="connsiteX37" fmla="*/ 390827 w 10845455"/>
                <a:gd name="connsiteY37" fmla="*/ 445522 h 474719"/>
                <a:gd name="connsiteX38" fmla="*/ 401684 w 10845455"/>
                <a:gd name="connsiteY38" fmla="*/ 445059 h 474719"/>
                <a:gd name="connsiteX39" fmla="*/ 412540 w 10845455"/>
                <a:gd name="connsiteY39" fmla="*/ 444590 h 474719"/>
                <a:gd name="connsiteX40" fmla="*/ 423396 w 10845455"/>
                <a:gd name="connsiteY40" fmla="*/ 444116 h 474719"/>
                <a:gd name="connsiteX41" fmla="*/ 434253 w 10845455"/>
                <a:gd name="connsiteY41" fmla="*/ 443635 h 474719"/>
                <a:gd name="connsiteX42" fmla="*/ 445109 w 10845455"/>
                <a:gd name="connsiteY42" fmla="*/ 443148 h 474719"/>
                <a:gd name="connsiteX43" fmla="*/ 455965 w 10845455"/>
                <a:gd name="connsiteY43" fmla="*/ 442655 h 474719"/>
                <a:gd name="connsiteX44" fmla="*/ 466821 w 10845455"/>
                <a:gd name="connsiteY44" fmla="*/ 442156 h 474719"/>
                <a:gd name="connsiteX45" fmla="*/ 477678 w 10845455"/>
                <a:gd name="connsiteY45" fmla="*/ 441650 h 474719"/>
                <a:gd name="connsiteX46" fmla="*/ 488534 w 10845455"/>
                <a:gd name="connsiteY46" fmla="*/ 441137 h 474719"/>
                <a:gd name="connsiteX47" fmla="*/ 499390 w 10845455"/>
                <a:gd name="connsiteY47" fmla="*/ 440619 h 474719"/>
                <a:gd name="connsiteX48" fmla="*/ 510247 w 10845455"/>
                <a:gd name="connsiteY48" fmla="*/ 440094 h 474719"/>
                <a:gd name="connsiteX49" fmla="*/ 521103 w 10845455"/>
                <a:gd name="connsiteY49" fmla="*/ 439563 h 474719"/>
                <a:gd name="connsiteX50" fmla="*/ 531959 w 10845455"/>
                <a:gd name="connsiteY50" fmla="*/ 439025 h 474719"/>
                <a:gd name="connsiteX51" fmla="*/ 542816 w 10845455"/>
                <a:gd name="connsiteY51" fmla="*/ 438480 h 474719"/>
                <a:gd name="connsiteX52" fmla="*/ 553672 w 10845455"/>
                <a:gd name="connsiteY52" fmla="*/ 437928 h 474719"/>
                <a:gd name="connsiteX53" fmla="*/ 564528 w 10845455"/>
                <a:gd name="connsiteY53" fmla="*/ 437371 h 474719"/>
                <a:gd name="connsiteX54" fmla="*/ 575385 w 10845455"/>
                <a:gd name="connsiteY54" fmla="*/ 436806 h 474719"/>
                <a:gd name="connsiteX55" fmla="*/ 586241 w 10845455"/>
                <a:gd name="connsiteY55" fmla="*/ 436234 h 474719"/>
                <a:gd name="connsiteX56" fmla="*/ 597097 w 10845455"/>
                <a:gd name="connsiteY56" fmla="*/ 435655 h 474719"/>
                <a:gd name="connsiteX57" fmla="*/ 607954 w 10845455"/>
                <a:gd name="connsiteY57" fmla="*/ 435070 h 474719"/>
                <a:gd name="connsiteX58" fmla="*/ 618810 w 10845455"/>
                <a:gd name="connsiteY58" fmla="*/ 434477 h 474719"/>
                <a:gd name="connsiteX59" fmla="*/ 629666 w 10845455"/>
                <a:gd name="connsiteY59" fmla="*/ 433878 h 474719"/>
                <a:gd name="connsiteX60" fmla="*/ 640523 w 10845455"/>
                <a:gd name="connsiteY60" fmla="*/ 433271 h 474719"/>
                <a:gd name="connsiteX61" fmla="*/ 651380 w 10845455"/>
                <a:gd name="connsiteY61" fmla="*/ 432657 h 474719"/>
                <a:gd name="connsiteX62" fmla="*/ 662236 w 10845455"/>
                <a:gd name="connsiteY62" fmla="*/ 432037 h 474719"/>
                <a:gd name="connsiteX63" fmla="*/ 673093 w 10845455"/>
                <a:gd name="connsiteY63" fmla="*/ 431408 h 474719"/>
                <a:gd name="connsiteX64" fmla="*/ 683950 w 10845455"/>
                <a:gd name="connsiteY64" fmla="*/ 430773 h 474719"/>
                <a:gd name="connsiteX65" fmla="*/ 694806 w 10845455"/>
                <a:gd name="connsiteY65" fmla="*/ 430130 h 474719"/>
                <a:gd name="connsiteX66" fmla="*/ 705663 w 10845455"/>
                <a:gd name="connsiteY66" fmla="*/ 429480 h 474719"/>
                <a:gd name="connsiteX67" fmla="*/ 716519 w 10845455"/>
                <a:gd name="connsiteY67" fmla="*/ 428822 h 474719"/>
                <a:gd name="connsiteX68" fmla="*/ 727376 w 10845455"/>
                <a:gd name="connsiteY68" fmla="*/ 428157 h 474719"/>
                <a:gd name="connsiteX69" fmla="*/ 738232 w 10845455"/>
                <a:gd name="connsiteY69" fmla="*/ 427484 h 474719"/>
                <a:gd name="connsiteX70" fmla="*/ 749089 w 10845455"/>
                <a:gd name="connsiteY70" fmla="*/ 426804 h 474719"/>
                <a:gd name="connsiteX71" fmla="*/ 759939 w 10845455"/>
                <a:gd name="connsiteY71" fmla="*/ 426116 h 474719"/>
                <a:gd name="connsiteX72" fmla="*/ 770795 w 10845455"/>
                <a:gd name="connsiteY72" fmla="*/ 425420 h 474719"/>
                <a:gd name="connsiteX73" fmla="*/ 781652 w 10845455"/>
                <a:gd name="connsiteY73" fmla="*/ 424717 h 474719"/>
                <a:gd name="connsiteX74" fmla="*/ 792508 w 10845455"/>
                <a:gd name="connsiteY74" fmla="*/ 424006 h 474719"/>
                <a:gd name="connsiteX75" fmla="*/ 803365 w 10845455"/>
                <a:gd name="connsiteY75" fmla="*/ 423287 h 474719"/>
                <a:gd name="connsiteX76" fmla="*/ 814221 w 10845455"/>
                <a:gd name="connsiteY76" fmla="*/ 422560 h 474719"/>
                <a:gd name="connsiteX77" fmla="*/ 825078 w 10845455"/>
                <a:gd name="connsiteY77" fmla="*/ 421825 h 474719"/>
                <a:gd name="connsiteX78" fmla="*/ 835934 w 10845455"/>
                <a:gd name="connsiteY78" fmla="*/ 421082 h 474719"/>
                <a:gd name="connsiteX79" fmla="*/ 846791 w 10845455"/>
                <a:gd name="connsiteY79" fmla="*/ 420332 h 474719"/>
                <a:gd name="connsiteX80" fmla="*/ 857648 w 10845455"/>
                <a:gd name="connsiteY80" fmla="*/ 419573 h 474719"/>
                <a:gd name="connsiteX81" fmla="*/ 868504 w 10845455"/>
                <a:gd name="connsiteY81" fmla="*/ 418806 h 474719"/>
                <a:gd name="connsiteX82" fmla="*/ 879361 w 10845455"/>
                <a:gd name="connsiteY82" fmla="*/ 418031 h 474719"/>
                <a:gd name="connsiteX83" fmla="*/ 890217 w 10845455"/>
                <a:gd name="connsiteY83" fmla="*/ 417248 h 474719"/>
                <a:gd name="connsiteX84" fmla="*/ 901074 w 10845455"/>
                <a:gd name="connsiteY84" fmla="*/ 416456 h 474719"/>
                <a:gd name="connsiteX85" fmla="*/ 911930 w 10845455"/>
                <a:gd name="connsiteY85" fmla="*/ 415657 h 474719"/>
                <a:gd name="connsiteX86" fmla="*/ 922787 w 10845455"/>
                <a:gd name="connsiteY86" fmla="*/ 414849 h 474719"/>
                <a:gd name="connsiteX87" fmla="*/ 933644 w 10845455"/>
                <a:gd name="connsiteY87" fmla="*/ 414032 h 474719"/>
                <a:gd name="connsiteX88" fmla="*/ 944500 w 10845455"/>
                <a:gd name="connsiteY88" fmla="*/ 413207 h 474719"/>
                <a:gd name="connsiteX89" fmla="*/ 955357 w 10845455"/>
                <a:gd name="connsiteY89" fmla="*/ 412374 h 474719"/>
                <a:gd name="connsiteX90" fmla="*/ 966213 w 10845455"/>
                <a:gd name="connsiteY90" fmla="*/ 411532 h 474719"/>
                <a:gd name="connsiteX91" fmla="*/ 977070 w 10845455"/>
                <a:gd name="connsiteY91" fmla="*/ 410682 h 474719"/>
                <a:gd name="connsiteX92" fmla="*/ 987926 w 10845455"/>
                <a:gd name="connsiteY92" fmla="*/ 409823 h 474719"/>
                <a:gd name="connsiteX93" fmla="*/ 998783 w 10845455"/>
                <a:gd name="connsiteY93" fmla="*/ 408956 h 474719"/>
                <a:gd name="connsiteX94" fmla="*/ 1009639 w 10845455"/>
                <a:gd name="connsiteY94" fmla="*/ 408079 h 474719"/>
                <a:gd name="connsiteX95" fmla="*/ 1020496 w 10845455"/>
                <a:gd name="connsiteY95" fmla="*/ 407195 h 474719"/>
                <a:gd name="connsiteX96" fmla="*/ 1031353 w 10845455"/>
                <a:gd name="connsiteY96" fmla="*/ 406301 h 474719"/>
                <a:gd name="connsiteX97" fmla="*/ 1042209 w 10845455"/>
                <a:gd name="connsiteY97" fmla="*/ 405400 h 474719"/>
                <a:gd name="connsiteX98" fmla="*/ 1053066 w 10845455"/>
                <a:gd name="connsiteY98" fmla="*/ 404488 h 474719"/>
                <a:gd name="connsiteX99" fmla="*/ 1063915 w 10845455"/>
                <a:gd name="connsiteY99" fmla="*/ 403569 h 474719"/>
                <a:gd name="connsiteX100" fmla="*/ 1074772 w 10845455"/>
                <a:gd name="connsiteY100" fmla="*/ 402640 h 474719"/>
                <a:gd name="connsiteX101" fmla="*/ 1085628 w 10845455"/>
                <a:gd name="connsiteY101" fmla="*/ 401703 h 474719"/>
                <a:gd name="connsiteX102" fmla="*/ 1096485 w 10845455"/>
                <a:gd name="connsiteY102" fmla="*/ 400756 h 474719"/>
                <a:gd name="connsiteX103" fmla="*/ 1107342 w 10845455"/>
                <a:gd name="connsiteY103" fmla="*/ 399801 h 474719"/>
                <a:gd name="connsiteX104" fmla="*/ 1118198 w 10845455"/>
                <a:gd name="connsiteY104" fmla="*/ 398836 h 474719"/>
                <a:gd name="connsiteX105" fmla="*/ 1129055 w 10845455"/>
                <a:gd name="connsiteY105" fmla="*/ 397864 h 474719"/>
                <a:gd name="connsiteX106" fmla="*/ 1139911 w 10845455"/>
                <a:gd name="connsiteY106" fmla="*/ 396881 h 474719"/>
                <a:gd name="connsiteX107" fmla="*/ 1150768 w 10845455"/>
                <a:gd name="connsiteY107" fmla="*/ 395890 h 474719"/>
                <a:gd name="connsiteX108" fmla="*/ 1161624 w 10845455"/>
                <a:gd name="connsiteY108" fmla="*/ 394889 h 474719"/>
                <a:gd name="connsiteX109" fmla="*/ 1172481 w 10845455"/>
                <a:gd name="connsiteY109" fmla="*/ 393880 h 474719"/>
                <a:gd name="connsiteX110" fmla="*/ 1183338 w 10845455"/>
                <a:gd name="connsiteY110" fmla="*/ 392861 h 474719"/>
                <a:gd name="connsiteX111" fmla="*/ 1194194 w 10845455"/>
                <a:gd name="connsiteY111" fmla="*/ 391833 h 474719"/>
                <a:gd name="connsiteX112" fmla="*/ 1205051 w 10845455"/>
                <a:gd name="connsiteY112" fmla="*/ 390796 h 474719"/>
                <a:gd name="connsiteX113" fmla="*/ 1215907 w 10845455"/>
                <a:gd name="connsiteY113" fmla="*/ 389750 h 474719"/>
                <a:gd name="connsiteX114" fmla="*/ 1226764 w 10845455"/>
                <a:gd name="connsiteY114" fmla="*/ 388695 h 474719"/>
                <a:gd name="connsiteX115" fmla="*/ 1237620 w 10845455"/>
                <a:gd name="connsiteY115" fmla="*/ 387630 h 474719"/>
                <a:gd name="connsiteX116" fmla="*/ 1248477 w 10845455"/>
                <a:gd name="connsiteY116" fmla="*/ 386556 h 474719"/>
                <a:gd name="connsiteX117" fmla="*/ 1259333 w 10845455"/>
                <a:gd name="connsiteY117" fmla="*/ 385473 h 474719"/>
                <a:gd name="connsiteX118" fmla="*/ 1270190 w 10845455"/>
                <a:gd name="connsiteY118" fmla="*/ 384381 h 474719"/>
                <a:gd name="connsiteX119" fmla="*/ 1281047 w 10845455"/>
                <a:gd name="connsiteY119" fmla="*/ 383279 h 474719"/>
                <a:gd name="connsiteX120" fmla="*/ 1291903 w 10845455"/>
                <a:gd name="connsiteY120" fmla="*/ 382168 h 474719"/>
                <a:gd name="connsiteX121" fmla="*/ 1302760 w 10845455"/>
                <a:gd name="connsiteY121" fmla="*/ 381048 h 474719"/>
                <a:gd name="connsiteX122" fmla="*/ 1313616 w 10845455"/>
                <a:gd name="connsiteY122" fmla="*/ 379918 h 474719"/>
                <a:gd name="connsiteX123" fmla="*/ 1324473 w 10845455"/>
                <a:gd name="connsiteY123" fmla="*/ 378779 h 474719"/>
                <a:gd name="connsiteX124" fmla="*/ 1335329 w 10845455"/>
                <a:gd name="connsiteY124" fmla="*/ 377630 h 474719"/>
                <a:gd name="connsiteX125" fmla="*/ 1346186 w 10845455"/>
                <a:gd name="connsiteY125" fmla="*/ 376473 h 474719"/>
                <a:gd name="connsiteX126" fmla="*/ 1357036 w 10845455"/>
                <a:gd name="connsiteY126" fmla="*/ 375305 h 474719"/>
                <a:gd name="connsiteX127" fmla="*/ 1367892 w 10845455"/>
                <a:gd name="connsiteY127" fmla="*/ 374129 h 474719"/>
                <a:gd name="connsiteX128" fmla="*/ 1378749 w 10845455"/>
                <a:gd name="connsiteY128" fmla="*/ 372942 h 474719"/>
                <a:gd name="connsiteX129" fmla="*/ 1389605 w 10845455"/>
                <a:gd name="connsiteY129" fmla="*/ 371747 h 474719"/>
                <a:gd name="connsiteX130" fmla="*/ 1400462 w 10845455"/>
                <a:gd name="connsiteY130" fmla="*/ 370542 h 474719"/>
                <a:gd name="connsiteX131" fmla="*/ 1411318 w 10845455"/>
                <a:gd name="connsiteY131" fmla="*/ 369328 h 474719"/>
                <a:gd name="connsiteX132" fmla="*/ 1422175 w 10845455"/>
                <a:gd name="connsiteY132" fmla="*/ 368104 h 474719"/>
                <a:gd name="connsiteX133" fmla="*/ 1433032 w 10845455"/>
                <a:gd name="connsiteY133" fmla="*/ 366871 h 474719"/>
                <a:gd name="connsiteX134" fmla="*/ 1443888 w 10845455"/>
                <a:gd name="connsiteY134" fmla="*/ 365629 h 474719"/>
                <a:gd name="connsiteX135" fmla="*/ 1454745 w 10845455"/>
                <a:gd name="connsiteY135" fmla="*/ 364376 h 474719"/>
                <a:gd name="connsiteX136" fmla="*/ 1465601 w 10845455"/>
                <a:gd name="connsiteY136" fmla="*/ 363115 h 474719"/>
                <a:gd name="connsiteX137" fmla="*/ 1476458 w 10845455"/>
                <a:gd name="connsiteY137" fmla="*/ 361845 h 474719"/>
                <a:gd name="connsiteX138" fmla="*/ 1487314 w 10845455"/>
                <a:gd name="connsiteY138" fmla="*/ 360564 h 474719"/>
                <a:gd name="connsiteX139" fmla="*/ 1498171 w 10845455"/>
                <a:gd name="connsiteY139" fmla="*/ 359275 h 474719"/>
                <a:gd name="connsiteX140" fmla="*/ 1509028 w 10845455"/>
                <a:gd name="connsiteY140" fmla="*/ 357976 h 474719"/>
                <a:gd name="connsiteX141" fmla="*/ 1519884 w 10845455"/>
                <a:gd name="connsiteY141" fmla="*/ 356668 h 474719"/>
                <a:gd name="connsiteX142" fmla="*/ 1530741 w 10845455"/>
                <a:gd name="connsiteY142" fmla="*/ 355350 h 474719"/>
                <a:gd name="connsiteX143" fmla="*/ 1541597 w 10845455"/>
                <a:gd name="connsiteY143" fmla="*/ 354023 h 474719"/>
                <a:gd name="connsiteX144" fmla="*/ 1552454 w 10845455"/>
                <a:gd name="connsiteY144" fmla="*/ 352687 h 474719"/>
                <a:gd name="connsiteX145" fmla="*/ 1563310 w 10845455"/>
                <a:gd name="connsiteY145" fmla="*/ 351341 h 474719"/>
                <a:gd name="connsiteX146" fmla="*/ 1574167 w 10845455"/>
                <a:gd name="connsiteY146" fmla="*/ 349986 h 474719"/>
                <a:gd name="connsiteX147" fmla="*/ 1585023 w 10845455"/>
                <a:gd name="connsiteY147" fmla="*/ 348622 h 474719"/>
                <a:gd name="connsiteX148" fmla="*/ 1595880 w 10845455"/>
                <a:gd name="connsiteY148" fmla="*/ 347248 h 474719"/>
                <a:gd name="connsiteX149" fmla="*/ 1606737 w 10845455"/>
                <a:gd name="connsiteY149" fmla="*/ 345866 h 474719"/>
                <a:gd name="connsiteX150" fmla="*/ 1617593 w 10845455"/>
                <a:gd name="connsiteY150" fmla="*/ 344474 h 474719"/>
                <a:gd name="connsiteX151" fmla="*/ 1628450 w 10845455"/>
                <a:gd name="connsiteY151" fmla="*/ 343073 h 474719"/>
                <a:gd name="connsiteX152" fmla="*/ 1639306 w 10845455"/>
                <a:gd name="connsiteY152" fmla="*/ 341662 h 474719"/>
                <a:gd name="connsiteX153" fmla="*/ 1650163 w 10845455"/>
                <a:gd name="connsiteY153" fmla="*/ 340243 h 474719"/>
                <a:gd name="connsiteX154" fmla="*/ 1661012 w 10845455"/>
                <a:gd name="connsiteY154" fmla="*/ 338815 h 474719"/>
                <a:gd name="connsiteX155" fmla="*/ 1671869 w 10845455"/>
                <a:gd name="connsiteY155" fmla="*/ 337377 h 474719"/>
                <a:gd name="connsiteX156" fmla="*/ 1682726 w 10845455"/>
                <a:gd name="connsiteY156" fmla="*/ 335931 h 474719"/>
                <a:gd name="connsiteX157" fmla="*/ 1693582 w 10845455"/>
                <a:gd name="connsiteY157" fmla="*/ 334475 h 474719"/>
                <a:gd name="connsiteX158" fmla="*/ 1704439 w 10845455"/>
                <a:gd name="connsiteY158" fmla="*/ 333010 h 474719"/>
                <a:gd name="connsiteX159" fmla="*/ 1715295 w 10845455"/>
                <a:gd name="connsiteY159" fmla="*/ 331537 h 474719"/>
                <a:gd name="connsiteX160" fmla="*/ 1726152 w 10845455"/>
                <a:gd name="connsiteY160" fmla="*/ 330054 h 474719"/>
                <a:gd name="connsiteX161" fmla="*/ 1737008 w 10845455"/>
                <a:gd name="connsiteY161" fmla="*/ 328563 h 474719"/>
                <a:gd name="connsiteX162" fmla="*/ 1747865 w 10845455"/>
                <a:gd name="connsiteY162" fmla="*/ 327063 h 474719"/>
                <a:gd name="connsiteX163" fmla="*/ 1758722 w 10845455"/>
                <a:gd name="connsiteY163" fmla="*/ 325555 h 474719"/>
                <a:gd name="connsiteX164" fmla="*/ 1769578 w 10845455"/>
                <a:gd name="connsiteY164" fmla="*/ 324037 h 474719"/>
                <a:gd name="connsiteX165" fmla="*/ 1780435 w 10845455"/>
                <a:gd name="connsiteY165" fmla="*/ 322511 h 474719"/>
                <a:gd name="connsiteX166" fmla="*/ 1791291 w 10845455"/>
                <a:gd name="connsiteY166" fmla="*/ 320976 h 474719"/>
                <a:gd name="connsiteX167" fmla="*/ 1802148 w 10845455"/>
                <a:gd name="connsiteY167" fmla="*/ 319433 h 474719"/>
                <a:gd name="connsiteX168" fmla="*/ 1813004 w 10845455"/>
                <a:gd name="connsiteY168" fmla="*/ 317881 h 474719"/>
                <a:gd name="connsiteX169" fmla="*/ 1823861 w 10845455"/>
                <a:gd name="connsiteY169" fmla="*/ 316321 h 474719"/>
                <a:gd name="connsiteX170" fmla="*/ 1834717 w 10845455"/>
                <a:gd name="connsiteY170" fmla="*/ 314752 h 474719"/>
                <a:gd name="connsiteX171" fmla="*/ 1845574 w 10845455"/>
                <a:gd name="connsiteY171" fmla="*/ 313174 h 474719"/>
                <a:gd name="connsiteX172" fmla="*/ 1856431 w 10845455"/>
                <a:gd name="connsiteY172" fmla="*/ 311589 h 474719"/>
                <a:gd name="connsiteX173" fmla="*/ 1867287 w 10845455"/>
                <a:gd name="connsiteY173" fmla="*/ 309996 h 474719"/>
                <a:gd name="connsiteX174" fmla="*/ 1878144 w 10845455"/>
                <a:gd name="connsiteY174" fmla="*/ 308393 h 474719"/>
                <a:gd name="connsiteX175" fmla="*/ 1889000 w 10845455"/>
                <a:gd name="connsiteY175" fmla="*/ 306784 h 474719"/>
                <a:gd name="connsiteX176" fmla="*/ 1899857 w 10845455"/>
                <a:gd name="connsiteY176" fmla="*/ 305166 h 474719"/>
                <a:gd name="connsiteX177" fmla="*/ 1910713 w 10845455"/>
                <a:gd name="connsiteY177" fmla="*/ 303540 h 474719"/>
                <a:gd name="connsiteX178" fmla="*/ 1921570 w 10845455"/>
                <a:gd name="connsiteY178" fmla="*/ 301905 h 474719"/>
                <a:gd name="connsiteX179" fmla="*/ 1932426 w 10845455"/>
                <a:gd name="connsiteY179" fmla="*/ 300264 h 474719"/>
                <a:gd name="connsiteX180" fmla="*/ 1943283 w 10845455"/>
                <a:gd name="connsiteY180" fmla="*/ 298614 h 474719"/>
                <a:gd name="connsiteX181" fmla="*/ 1954140 w 10845455"/>
                <a:gd name="connsiteY181" fmla="*/ 296957 h 474719"/>
                <a:gd name="connsiteX182" fmla="*/ 1964989 w 10845455"/>
                <a:gd name="connsiteY182" fmla="*/ 295292 h 474719"/>
                <a:gd name="connsiteX183" fmla="*/ 1975846 w 10845455"/>
                <a:gd name="connsiteY183" fmla="*/ 293620 h 474719"/>
                <a:gd name="connsiteX184" fmla="*/ 1986702 w 10845455"/>
                <a:gd name="connsiteY184" fmla="*/ 291940 h 474719"/>
                <a:gd name="connsiteX185" fmla="*/ 1997559 w 10845455"/>
                <a:gd name="connsiteY185" fmla="*/ 290253 h 474719"/>
                <a:gd name="connsiteX186" fmla="*/ 2008415 w 10845455"/>
                <a:gd name="connsiteY186" fmla="*/ 288558 h 474719"/>
                <a:gd name="connsiteX187" fmla="*/ 2019272 w 10845455"/>
                <a:gd name="connsiteY187" fmla="*/ 286856 h 474719"/>
                <a:gd name="connsiteX188" fmla="*/ 2030129 w 10845455"/>
                <a:gd name="connsiteY188" fmla="*/ 285148 h 474719"/>
                <a:gd name="connsiteX189" fmla="*/ 2040985 w 10845455"/>
                <a:gd name="connsiteY189" fmla="*/ 283432 h 474719"/>
                <a:gd name="connsiteX190" fmla="*/ 2051842 w 10845455"/>
                <a:gd name="connsiteY190" fmla="*/ 281709 h 474719"/>
                <a:gd name="connsiteX191" fmla="*/ 2062698 w 10845455"/>
                <a:gd name="connsiteY191" fmla="*/ 279979 h 474719"/>
                <a:gd name="connsiteX192" fmla="*/ 2073555 w 10845455"/>
                <a:gd name="connsiteY192" fmla="*/ 278243 h 474719"/>
                <a:gd name="connsiteX193" fmla="*/ 2084411 w 10845455"/>
                <a:gd name="connsiteY193" fmla="*/ 276500 h 474719"/>
                <a:gd name="connsiteX194" fmla="*/ 2095268 w 10845455"/>
                <a:gd name="connsiteY194" fmla="*/ 274750 h 474719"/>
                <a:gd name="connsiteX195" fmla="*/ 2106125 w 10845455"/>
                <a:gd name="connsiteY195" fmla="*/ 272994 h 474719"/>
                <a:gd name="connsiteX196" fmla="*/ 2116981 w 10845455"/>
                <a:gd name="connsiteY196" fmla="*/ 271231 h 474719"/>
                <a:gd name="connsiteX197" fmla="*/ 2127838 w 10845455"/>
                <a:gd name="connsiteY197" fmla="*/ 269462 h 474719"/>
                <a:gd name="connsiteX198" fmla="*/ 2138694 w 10845455"/>
                <a:gd name="connsiteY198" fmla="*/ 267687 h 474719"/>
                <a:gd name="connsiteX199" fmla="*/ 2149551 w 10845455"/>
                <a:gd name="connsiteY199" fmla="*/ 265906 h 474719"/>
                <a:gd name="connsiteX200" fmla="*/ 2160407 w 10845455"/>
                <a:gd name="connsiteY200" fmla="*/ 264119 h 474719"/>
                <a:gd name="connsiteX201" fmla="*/ 2171264 w 10845455"/>
                <a:gd name="connsiteY201" fmla="*/ 262326 h 474719"/>
                <a:gd name="connsiteX202" fmla="*/ 2182121 w 10845455"/>
                <a:gd name="connsiteY202" fmla="*/ 260527 h 474719"/>
                <a:gd name="connsiteX203" fmla="*/ 2192977 w 10845455"/>
                <a:gd name="connsiteY203" fmla="*/ 258722 h 474719"/>
                <a:gd name="connsiteX204" fmla="*/ 2203834 w 10845455"/>
                <a:gd name="connsiteY204" fmla="*/ 256913 h 474719"/>
                <a:gd name="connsiteX205" fmla="*/ 2214690 w 10845455"/>
                <a:gd name="connsiteY205" fmla="*/ 255098 h 474719"/>
                <a:gd name="connsiteX206" fmla="*/ 2225547 w 10845455"/>
                <a:gd name="connsiteY206" fmla="*/ 253277 h 474719"/>
                <a:gd name="connsiteX207" fmla="*/ 2236403 w 10845455"/>
                <a:gd name="connsiteY207" fmla="*/ 251451 h 474719"/>
                <a:gd name="connsiteX208" fmla="*/ 2247260 w 10845455"/>
                <a:gd name="connsiteY208" fmla="*/ 249620 h 474719"/>
                <a:gd name="connsiteX209" fmla="*/ 2258116 w 10845455"/>
                <a:gd name="connsiteY209" fmla="*/ 247785 h 474719"/>
                <a:gd name="connsiteX210" fmla="*/ 2268966 w 10845455"/>
                <a:gd name="connsiteY210" fmla="*/ 245944 h 474719"/>
                <a:gd name="connsiteX211" fmla="*/ 2279823 w 10845455"/>
                <a:gd name="connsiteY211" fmla="*/ 244099 h 474719"/>
                <a:gd name="connsiteX212" fmla="*/ 2290679 w 10845455"/>
                <a:gd name="connsiteY212" fmla="*/ 242249 h 474719"/>
                <a:gd name="connsiteX213" fmla="*/ 2301536 w 10845455"/>
                <a:gd name="connsiteY213" fmla="*/ 240396 h 474719"/>
                <a:gd name="connsiteX214" fmla="*/ 2312392 w 10845455"/>
                <a:gd name="connsiteY214" fmla="*/ 238537 h 474719"/>
                <a:gd name="connsiteX215" fmla="*/ 2323249 w 10845455"/>
                <a:gd name="connsiteY215" fmla="*/ 236674 h 474719"/>
                <a:gd name="connsiteX216" fmla="*/ 2334105 w 10845455"/>
                <a:gd name="connsiteY216" fmla="*/ 234808 h 474719"/>
                <a:gd name="connsiteX217" fmla="*/ 2344962 w 10845455"/>
                <a:gd name="connsiteY217" fmla="*/ 232937 h 474719"/>
                <a:gd name="connsiteX218" fmla="*/ 2355818 w 10845455"/>
                <a:gd name="connsiteY218" fmla="*/ 231063 h 474719"/>
                <a:gd name="connsiteX219" fmla="*/ 2366675 w 10845455"/>
                <a:gd name="connsiteY219" fmla="*/ 229185 h 474719"/>
                <a:gd name="connsiteX220" fmla="*/ 2377532 w 10845455"/>
                <a:gd name="connsiteY220" fmla="*/ 227304 h 474719"/>
                <a:gd name="connsiteX221" fmla="*/ 2388388 w 10845455"/>
                <a:gd name="connsiteY221" fmla="*/ 225419 h 474719"/>
                <a:gd name="connsiteX222" fmla="*/ 2399245 w 10845455"/>
                <a:gd name="connsiteY222" fmla="*/ 223531 h 474719"/>
                <a:gd name="connsiteX223" fmla="*/ 2410101 w 10845455"/>
                <a:gd name="connsiteY223" fmla="*/ 221640 h 474719"/>
                <a:gd name="connsiteX224" fmla="*/ 2420958 w 10845455"/>
                <a:gd name="connsiteY224" fmla="*/ 219746 h 474719"/>
                <a:gd name="connsiteX225" fmla="*/ 2431815 w 10845455"/>
                <a:gd name="connsiteY225" fmla="*/ 217850 h 474719"/>
                <a:gd name="connsiteX226" fmla="*/ 2442671 w 10845455"/>
                <a:gd name="connsiteY226" fmla="*/ 215950 h 474719"/>
                <a:gd name="connsiteX227" fmla="*/ 2453528 w 10845455"/>
                <a:gd name="connsiteY227" fmla="*/ 214049 h 474719"/>
                <a:gd name="connsiteX228" fmla="*/ 2464384 w 10845455"/>
                <a:gd name="connsiteY228" fmla="*/ 212145 h 474719"/>
                <a:gd name="connsiteX229" fmla="*/ 2475241 w 10845455"/>
                <a:gd name="connsiteY229" fmla="*/ 210239 h 474719"/>
                <a:gd name="connsiteX230" fmla="*/ 2486097 w 10845455"/>
                <a:gd name="connsiteY230" fmla="*/ 208331 h 474719"/>
                <a:gd name="connsiteX231" fmla="*/ 2496954 w 10845455"/>
                <a:gd name="connsiteY231" fmla="*/ 206421 h 474719"/>
                <a:gd name="connsiteX232" fmla="*/ 2507811 w 10845455"/>
                <a:gd name="connsiteY232" fmla="*/ 204509 h 474719"/>
                <a:gd name="connsiteX233" fmla="*/ 2518667 w 10845455"/>
                <a:gd name="connsiteY233" fmla="*/ 202596 h 474719"/>
                <a:gd name="connsiteX234" fmla="*/ 2529524 w 10845455"/>
                <a:gd name="connsiteY234" fmla="*/ 200681 h 474719"/>
                <a:gd name="connsiteX235" fmla="*/ 2540380 w 10845455"/>
                <a:gd name="connsiteY235" fmla="*/ 198766 h 474719"/>
                <a:gd name="connsiteX236" fmla="*/ 2551237 w 10845455"/>
                <a:gd name="connsiteY236" fmla="*/ 196849 h 474719"/>
                <a:gd name="connsiteX237" fmla="*/ 2562093 w 10845455"/>
                <a:gd name="connsiteY237" fmla="*/ 194932 h 474719"/>
                <a:gd name="connsiteX238" fmla="*/ 2572943 w 10845455"/>
                <a:gd name="connsiteY238" fmla="*/ 193013 h 474719"/>
                <a:gd name="connsiteX239" fmla="*/ 2583799 w 10845455"/>
                <a:gd name="connsiteY239" fmla="*/ 191094 h 474719"/>
                <a:gd name="connsiteX240" fmla="*/ 2594656 w 10845455"/>
                <a:gd name="connsiteY240" fmla="*/ 189175 h 474719"/>
                <a:gd name="connsiteX241" fmla="*/ 2605513 w 10845455"/>
                <a:gd name="connsiteY241" fmla="*/ 187255 h 474719"/>
                <a:gd name="connsiteX242" fmla="*/ 2616369 w 10845455"/>
                <a:gd name="connsiteY242" fmla="*/ 185336 h 474719"/>
                <a:gd name="connsiteX243" fmla="*/ 2627226 w 10845455"/>
                <a:gd name="connsiteY243" fmla="*/ 183416 h 474719"/>
                <a:gd name="connsiteX244" fmla="*/ 2638082 w 10845455"/>
                <a:gd name="connsiteY244" fmla="*/ 181497 h 474719"/>
                <a:gd name="connsiteX245" fmla="*/ 2648939 w 10845455"/>
                <a:gd name="connsiteY245" fmla="*/ 179579 h 474719"/>
                <a:gd name="connsiteX246" fmla="*/ 2659795 w 10845455"/>
                <a:gd name="connsiteY246" fmla="*/ 177661 h 474719"/>
                <a:gd name="connsiteX247" fmla="*/ 2670652 w 10845455"/>
                <a:gd name="connsiteY247" fmla="*/ 175744 h 474719"/>
                <a:gd name="connsiteX248" fmla="*/ 2681508 w 10845455"/>
                <a:gd name="connsiteY248" fmla="*/ 173828 h 474719"/>
                <a:gd name="connsiteX249" fmla="*/ 2692365 w 10845455"/>
                <a:gd name="connsiteY249" fmla="*/ 171912 h 474719"/>
                <a:gd name="connsiteX250" fmla="*/ 2703222 w 10845455"/>
                <a:gd name="connsiteY250" fmla="*/ 169999 h 474719"/>
                <a:gd name="connsiteX251" fmla="*/ 2714078 w 10845455"/>
                <a:gd name="connsiteY251" fmla="*/ 168087 h 474719"/>
                <a:gd name="connsiteX252" fmla="*/ 2724935 w 10845455"/>
                <a:gd name="connsiteY252" fmla="*/ 166176 h 474719"/>
                <a:gd name="connsiteX253" fmla="*/ 2735791 w 10845455"/>
                <a:gd name="connsiteY253" fmla="*/ 164268 h 474719"/>
                <a:gd name="connsiteX254" fmla="*/ 2746648 w 10845455"/>
                <a:gd name="connsiteY254" fmla="*/ 162361 h 474719"/>
                <a:gd name="connsiteX255" fmla="*/ 2757504 w 10845455"/>
                <a:gd name="connsiteY255" fmla="*/ 160458 h 474719"/>
                <a:gd name="connsiteX256" fmla="*/ 2768361 w 10845455"/>
                <a:gd name="connsiteY256" fmla="*/ 158556 h 474719"/>
                <a:gd name="connsiteX257" fmla="*/ 2779218 w 10845455"/>
                <a:gd name="connsiteY257" fmla="*/ 156656 h 474719"/>
                <a:gd name="connsiteX258" fmla="*/ 2790074 w 10845455"/>
                <a:gd name="connsiteY258" fmla="*/ 154760 h 474719"/>
                <a:gd name="connsiteX259" fmla="*/ 2800931 w 10845455"/>
                <a:gd name="connsiteY259" fmla="*/ 152867 h 474719"/>
                <a:gd name="connsiteX260" fmla="*/ 2811787 w 10845455"/>
                <a:gd name="connsiteY260" fmla="*/ 150977 h 474719"/>
                <a:gd name="connsiteX261" fmla="*/ 2822644 w 10845455"/>
                <a:gd name="connsiteY261" fmla="*/ 149090 h 474719"/>
                <a:gd name="connsiteX262" fmla="*/ 2833500 w 10845455"/>
                <a:gd name="connsiteY262" fmla="*/ 147207 h 474719"/>
                <a:gd name="connsiteX263" fmla="*/ 2844357 w 10845455"/>
                <a:gd name="connsiteY263" fmla="*/ 145328 h 474719"/>
                <a:gd name="connsiteX264" fmla="*/ 2855214 w 10845455"/>
                <a:gd name="connsiteY264" fmla="*/ 143452 h 474719"/>
                <a:gd name="connsiteX265" fmla="*/ 2866063 w 10845455"/>
                <a:gd name="connsiteY265" fmla="*/ 141581 h 474719"/>
                <a:gd name="connsiteX266" fmla="*/ 2876920 w 10845455"/>
                <a:gd name="connsiteY266" fmla="*/ 139714 h 474719"/>
                <a:gd name="connsiteX267" fmla="*/ 2887776 w 10845455"/>
                <a:gd name="connsiteY267" fmla="*/ 137852 h 474719"/>
                <a:gd name="connsiteX268" fmla="*/ 2898633 w 10845455"/>
                <a:gd name="connsiteY268" fmla="*/ 135994 h 474719"/>
                <a:gd name="connsiteX269" fmla="*/ 2909489 w 10845455"/>
                <a:gd name="connsiteY269" fmla="*/ 134141 h 474719"/>
                <a:gd name="connsiteX270" fmla="*/ 2920346 w 10845455"/>
                <a:gd name="connsiteY270" fmla="*/ 132293 h 474719"/>
                <a:gd name="connsiteX271" fmla="*/ 2931202 w 10845455"/>
                <a:gd name="connsiteY271" fmla="*/ 130451 h 474719"/>
                <a:gd name="connsiteX272" fmla="*/ 2942059 w 10845455"/>
                <a:gd name="connsiteY272" fmla="*/ 128613 h 474719"/>
                <a:gd name="connsiteX273" fmla="*/ 2952916 w 10845455"/>
                <a:gd name="connsiteY273" fmla="*/ 126782 h 474719"/>
                <a:gd name="connsiteX274" fmla="*/ 2963772 w 10845455"/>
                <a:gd name="connsiteY274" fmla="*/ 124957 h 474719"/>
                <a:gd name="connsiteX275" fmla="*/ 2974629 w 10845455"/>
                <a:gd name="connsiteY275" fmla="*/ 123137 h 474719"/>
                <a:gd name="connsiteX276" fmla="*/ 2985485 w 10845455"/>
                <a:gd name="connsiteY276" fmla="*/ 121324 h 474719"/>
                <a:gd name="connsiteX277" fmla="*/ 2996342 w 10845455"/>
                <a:gd name="connsiteY277" fmla="*/ 119517 h 474719"/>
                <a:gd name="connsiteX278" fmla="*/ 3007198 w 10845455"/>
                <a:gd name="connsiteY278" fmla="*/ 117716 h 474719"/>
                <a:gd name="connsiteX279" fmla="*/ 3018055 w 10845455"/>
                <a:gd name="connsiteY279" fmla="*/ 115923 h 474719"/>
                <a:gd name="connsiteX280" fmla="*/ 3028911 w 10845455"/>
                <a:gd name="connsiteY280" fmla="*/ 114137 h 474719"/>
                <a:gd name="connsiteX281" fmla="*/ 3039768 w 10845455"/>
                <a:gd name="connsiteY281" fmla="*/ 112358 h 474719"/>
                <a:gd name="connsiteX282" fmla="*/ 3050625 w 10845455"/>
                <a:gd name="connsiteY282" fmla="*/ 110586 h 474719"/>
                <a:gd name="connsiteX283" fmla="*/ 3061481 w 10845455"/>
                <a:gd name="connsiteY283" fmla="*/ 108822 h 474719"/>
                <a:gd name="connsiteX284" fmla="*/ 3072338 w 10845455"/>
                <a:gd name="connsiteY284" fmla="*/ 107066 h 474719"/>
                <a:gd name="connsiteX285" fmla="*/ 3083194 w 10845455"/>
                <a:gd name="connsiteY285" fmla="*/ 105318 h 474719"/>
                <a:gd name="connsiteX286" fmla="*/ 3094051 w 10845455"/>
                <a:gd name="connsiteY286" fmla="*/ 103577 h 474719"/>
                <a:gd name="connsiteX287" fmla="*/ 3104907 w 10845455"/>
                <a:gd name="connsiteY287" fmla="*/ 101845 h 474719"/>
                <a:gd name="connsiteX288" fmla="*/ 3115764 w 10845455"/>
                <a:gd name="connsiteY288" fmla="*/ 100122 h 474719"/>
                <a:gd name="connsiteX289" fmla="*/ 3126621 w 10845455"/>
                <a:gd name="connsiteY289" fmla="*/ 98407 h 474719"/>
                <a:gd name="connsiteX290" fmla="*/ 3137477 w 10845455"/>
                <a:gd name="connsiteY290" fmla="*/ 96702 h 474719"/>
                <a:gd name="connsiteX291" fmla="*/ 3148334 w 10845455"/>
                <a:gd name="connsiteY291" fmla="*/ 95006 h 474719"/>
                <a:gd name="connsiteX292" fmla="*/ 3159190 w 10845455"/>
                <a:gd name="connsiteY292" fmla="*/ 93319 h 474719"/>
                <a:gd name="connsiteX293" fmla="*/ 3170040 w 10845455"/>
                <a:gd name="connsiteY293" fmla="*/ 91641 h 474719"/>
                <a:gd name="connsiteX294" fmla="*/ 3180897 w 10845455"/>
                <a:gd name="connsiteY294" fmla="*/ 89973 h 474719"/>
                <a:gd name="connsiteX295" fmla="*/ 3191753 w 10845455"/>
                <a:gd name="connsiteY295" fmla="*/ 88316 h 474719"/>
                <a:gd name="connsiteX296" fmla="*/ 3202610 w 10845455"/>
                <a:gd name="connsiteY296" fmla="*/ 86668 h 474719"/>
                <a:gd name="connsiteX297" fmla="*/ 3213466 w 10845455"/>
                <a:gd name="connsiteY297" fmla="*/ 85030 h 474719"/>
                <a:gd name="connsiteX298" fmla="*/ 3224323 w 10845455"/>
                <a:gd name="connsiteY298" fmla="*/ 83403 h 474719"/>
                <a:gd name="connsiteX299" fmla="*/ 3235179 w 10845455"/>
                <a:gd name="connsiteY299" fmla="*/ 81787 h 474719"/>
                <a:gd name="connsiteX300" fmla="*/ 3246036 w 10845455"/>
                <a:gd name="connsiteY300" fmla="*/ 80181 h 474719"/>
                <a:gd name="connsiteX301" fmla="*/ 3256892 w 10845455"/>
                <a:gd name="connsiteY301" fmla="*/ 78587 h 474719"/>
                <a:gd name="connsiteX302" fmla="*/ 3267749 w 10845455"/>
                <a:gd name="connsiteY302" fmla="*/ 77004 h 474719"/>
                <a:gd name="connsiteX303" fmla="*/ 3278605 w 10845455"/>
                <a:gd name="connsiteY303" fmla="*/ 75432 h 474719"/>
                <a:gd name="connsiteX304" fmla="*/ 3289462 w 10845455"/>
                <a:gd name="connsiteY304" fmla="*/ 73872 h 474719"/>
                <a:gd name="connsiteX305" fmla="*/ 3300319 w 10845455"/>
                <a:gd name="connsiteY305" fmla="*/ 72323 h 474719"/>
                <a:gd name="connsiteX306" fmla="*/ 3311175 w 10845455"/>
                <a:gd name="connsiteY306" fmla="*/ 70787 h 474719"/>
                <a:gd name="connsiteX307" fmla="*/ 3322032 w 10845455"/>
                <a:gd name="connsiteY307" fmla="*/ 69263 h 474719"/>
                <a:gd name="connsiteX308" fmla="*/ 3332888 w 10845455"/>
                <a:gd name="connsiteY308" fmla="*/ 67751 h 474719"/>
                <a:gd name="connsiteX309" fmla="*/ 3343745 w 10845455"/>
                <a:gd name="connsiteY309" fmla="*/ 66252 h 474719"/>
                <a:gd name="connsiteX310" fmla="*/ 3354601 w 10845455"/>
                <a:gd name="connsiteY310" fmla="*/ 64765 h 474719"/>
                <a:gd name="connsiteX311" fmla="*/ 3365458 w 10845455"/>
                <a:gd name="connsiteY311" fmla="*/ 63291 h 474719"/>
                <a:gd name="connsiteX312" fmla="*/ 3376314 w 10845455"/>
                <a:gd name="connsiteY312" fmla="*/ 61831 h 474719"/>
                <a:gd name="connsiteX313" fmla="*/ 3387171 w 10845455"/>
                <a:gd name="connsiteY313" fmla="*/ 60383 h 474719"/>
                <a:gd name="connsiteX314" fmla="*/ 3398028 w 10845455"/>
                <a:gd name="connsiteY314" fmla="*/ 58949 h 474719"/>
                <a:gd name="connsiteX315" fmla="*/ 3408884 w 10845455"/>
                <a:gd name="connsiteY315" fmla="*/ 57528 h 474719"/>
                <a:gd name="connsiteX316" fmla="*/ 3419741 w 10845455"/>
                <a:gd name="connsiteY316" fmla="*/ 56122 h 474719"/>
                <a:gd name="connsiteX317" fmla="*/ 3430597 w 10845455"/>
                <a:gd name="connsiteY317" fmla="*/ 54728 h 474719"/>
                <a:gd name="connsiteX318" fmla="*/ 3441454 w 10845455"/>
                <a:gd name="connsiteY318" fmla="*/ 53350 h 474719"/>
                <a:gd name="connsiteX319" fmla="*/ 3452310 w 10845455"/>
                <a:gd name="connsiteY319" fmla="*/ 51985 h 474719"/>
                <a:gd name="connsiteX320" fmla="*/ 3463160 w 10845455"/>
                <a:gd name="connsiteY320" fmla="*/ 50635 h 474719"/>
                <a:gd name="connsiteX321" fmla="*/ 3474017 w 10845455"/>
                <a:gd name="connsiteY321" fmla="*/ 49300 h 474719"/>
                <a:gd name="connsiteX322" fmla="*/ 3484873 w 10845455"/>
                <a:gd name="connsiteY322" fmla="*/ 47979 h 474719"/>
                <a:gd name="connsiteX323" fmla="*/ 3495730 w 10845455"/>
                <a:gd name="connsiteY323" fmla="*/ 46673 h 474719"/>
                <a:gd name="connsiteX324" fmla="*/ 3506586 w 10845455"/>
                <a:gd name="connsiteY324" fmla="*/ 45383 h 474719"/>
                <a:gd name="connsiteX325" fmla="*/ 3517443 w 10845455"/>
                <a:gd name="connsiteY325" fmla="*/ 44107 h 474719"/>
                <a:gd name="connsiteX326" fmla="*/ 3528299 w 10845455"/>
                <a:gd name="connsiteY326" fmla="*/ 42847 h 474719"/>
                <a:gd name="connsiteX327" fmla="*/ 3539156 w 10845455"/>
                <a:gd name="connsiteY327" fmla="*/ 41602 h 474719"/>
                <a:gd name="connsiteX328" fmla="*/ 3550013 w 10845455"/>
                <a:gd name="connsiteY328" fmla="*/ 40374 h 474719"/>
                <a:gd name="connsiteX329" fmla="*/ 3560869 w 10845455"/>
                <a:gd name="connsiteY329" fmla="*/ 39161 h 474719"/>
                <a:gd name="connsiteX330" fmla="*/ 3571726 w 10845455"/>
                <a:gd name="connsiteY330" fmla="*/ 37964 h 474719"/>
                <a:gd name="connsiteX331" fmla="*/ 3582582 w 10845455"/>
                <a:gd name="connsiteY331" fmla="*/ 36783 h 474719"/>
                <a:gd name="connsiteX332" fmla="*/ 3593439 w 10845455"/>
                <a:gd name="connsiteY332" fmla="*/ 35619 h 474719"/>
                <a:gd name="connsiteX333" fmla="*/ 3604295 w 10845455"/>
                <a:gd name="connsiteY333" fmla="*/ 34471 h 474719"/>
                <a:gd name="connsiteX334" fmla="*/ 3615152 w 10845455"/>
                <a:gd name="connsiteY334" fmla="*/ 33339 h 474719"/>
                <a:gd name="connsiteX335" fmla="*/ 3626009 w 10845455"/>
                <a:gd name="connsiteY335" fmla="*/ 32225 h 474719"/>
                <a:gd name="connsiteX336" fmla="*/ 3636865 w 10845455"/>
                <a:gd name="connsiteY336" fmla="*/ 31128 h 474719"/>
                <a:gd name="connsiteX337" fmla="*/ 3647722 w 10845455"/>
                <a:gd name="connsiteY337" fmla="*/ 30047 h 474719"/>
                <a:gd name="connsiteX338" fmla="*/ 3658578 w 10845455"/>
                <a:gd name="connsiteY338" fmla="*/ 28983 h 474719"/>
                <a:gd name="connsiteX339" fmla="*/ 3669435 w 10845455"/>
                <a:gd name="connsiteY339" fmla="*/ 27937 h 474719"/>
                <a:gd name="connsiteX340" fmla="*/ 3680291 w 10845455"/>
                <a:gd name="connsiteY340" fmla="*/ 26908 h 474719"/>
                <a:gd name="connsiteX341" fmla="*/ 3691148 w 10845455"/>
                <a:gd name="connsiteY341" fmla="*/ 25898 h 474719"/>
                <a:gd name="connsiteX342" fmla="*/ 3702005 w 10845455"/>
                <a:gd name="connsiteY342" fmla="*/ 24904 h 474719"/>
                <a:gd name="connsiteX343" fmla="*/ 3712861 w 10845455"/>
                <a:gd name="connsiteY343" fmla="*/ 23929 h 474719"/>
                <a:gd name="connsiteX344" fmla="*/ 3723718 w 10845455"/>
                <a:gd name="connsiteY344" fmla="*/ 22971 h 474719"/>
                <a:gd name="connsiteX345" fmla="*/ 3734574 w 10845455"/>
                <a:gd name="connsiteY345" fmla="*/ 22031 h 474719"/>
                <a:gd name="connsiteX346" fmla="*/ 3745431 w 10845455"/>
                <a:gd name="connsiteY346" fmla="*/ 21110 h 474719"/>
                <a:gd name="connsiteX347" fmla="*/ 3756287 w 10845455"/>
                <a:gd name="connsiteY347" fmla="*/ 20207 h 474719"/>
                <a:gd name="connsiteX348" fmla="*/ 3767144 w 10845455"/>
                <a:gd name="connsiteY348" fmla="*/ 19323 h 474719"/>
                <a:gd name="connsiteX349" fmla="*/ 3777993 w 10845455"/>
                <a:gd name="connsiteY349" fmla="*/ 18457 h 474719"/>
                <a:gd name="connsiteX350" fmla="*/ 3788850 w 10845455"/>
                <a:gd name="connsiteY350" fmla="*/ 17610 h 474719"/>
                <a:gd name="connsiteX351" fmla="*/ 3799706 w 10845455"/>
                <a:gd name="connsiteY351" fmla="*/ 16781 h 474719"/>
                <a:gd name="connsiteX352" fmla="*/ 3810563 w 10845455"/>
                <a:gd name="connsiteY352" fmla="*/ 15971 h 474719"/>
                <a:gd name="connsiteX353" fmla="*/ 3821420 w 10845455"/>
                <a:gd name="connsiteY353" fmla="*/ 15181 h 474719"/>
                <a:gd name="connsiteX354" fmla="*/ 3832276 w 10845455"/>
                <a:gd name="connsiteY354" fmla="*/ 14409 h 474719"/>
                <a:gd name="connsiteX355" fmla="*/ 3843133 w 10845455"/>
                <a:gd name="connsiteY355" fmla="*/ 13657 h 474719"/>
                <a:gd name="connsiteX356" fmla="*/ 3853989 w 10845455"/>
                <a:gd name="connsiteY356" fmla="*/ 12924 h 474719"/>
                <a:gd name="connsiteX357" fmla="*/ 3864846 w 10845455"/>
                <a:gd name="connsiteY357" fmla="*/ 12210 h 474719"/>
                <a:gd name="connsiteX358" fmla="*/ 3875702 w 10845455"/>
                <a:gd name="connsiteY358" fmla="*/ 11516 h 474719"/>
                <a:gd name="connsiteX359" fmla="*/ 3886559 w 10845455"/>
                <a:gd name="connsiteY359" fmla="*/ 10842 h 474719"/>
                <a:gd name="connsiteX360" fmla="*/ 3897416 w 10845455"/>
                <a:gd name="connsiteY360" fmla="*/ 10187 h 474719"/>
                <a:gd name="connsiteX361" fmla="*/ 3908272 w 10845455"/>
                <a:gd name="connsiteY361" fmla="*/ 9551 h 474719"/>
                <a:gd name="connsiteX362" fmla="*/ 3919129 w 10845455"/>
                <a:gd name="connsiteY362" fmla="*/ 8936 h 474719"/>
                <a:gd name="connsiteX363" fmla="*/ 3929985 w 10845455"/>
                <a:gd name="connsiteY363" fmla="*/ 8340 h 474719"/>
                <a:gd name="connsiteX364" fmla="*/ 3940842 w 10845455"/>
                <a:gd name="connsiteY364" fmla="*/ 7765 h 474719"/>
                <a:gd name="connsiteX365" fmla="*/ 3951698 w 10845455"/>
                <a:gd name="connsiteY365" fmla="*/ 7210 h 474719"/>
                <a:gd name="connsiteX366" fmla="*/ 3962555 w 10845455"/>
                <a:gd name="connsiteY366" fmla="*/ 6675 h 474719"/>
                <a:gd name="connsiteX367" fmla="*/ 3973412 w 10845455"/>
                <a:gd name="connsiteY367" fmla="*/ 6160 h 474719"/>
                <a:gd name="connsiteX368" fmla="*/ 3984268 w 10845455"/>
                <a:gd name="connsiteY368" fmla="*/ 5665 h 474719"/>
                <a:gd name="connsiteX369" fmla="*/ 3995125 w 10845455"/>
                <a:gd name="connsiteY369" fmla="*/ 5191 h 474719"/>
                <a:gd name="connsiteX370" fmla="*/ 4005981 w 10845455"/>
                <a:gd name="connsiteY370" fmla="*/ 4737 h 474719"/>
                <a:gd name="connsiteX371" fmla="*/ 4016838 w 10845455"/>
                <a:gd name="connsiteY371" fmla="*/ 4303 h 474719"/>
                <a:gd name="connsiteX372" fmla="*/ 4027695 w 10845455"/>
                <a:gd name="connsiteY372" fmla="*/ 3890 h 474719"/>
                <a:gd name="connsiteX373" fmla="*/ 4038551 w 10845455"/>
                <a:gd name="connsiteY373" fmla="*/ 3498 h 474719"/>
                <a:gd name="connsiteX374" fmla="*/ 4049408 w 10845455"/>
                <a:gd name="connsiteY374" fmla="*/ 3126 h 474719"/>
                <a:gd name="connsiteX375" fmla="*/ 4060257 w 10845455"/>
                <a:gd name="connsiteY375" fmla="*/ 2775 h 474719"/>
                <a:gd name="connsiteX376" fmla="*/ 4071114 w 10845455"/>
                <a:gd name="connsiteY376" fmla="*/ 2445 h 474719"/>
                <a:gd name="connsiteX377" fmla="*/ 4081970 w 10845455"/>
                <a:gd name="connsiteY377" fmla="*/ 2135 h 474719"/>
                <a:gd name="connsiteX378" fmla="*/ 4092827 w 10845455"/>
                <a:gd name="connsiteY378" fmla="*/ 1846 h 474719"/>
                <a:gd name="connsiteX379" fmla="*/ 4103683 w 10845455"/>
                <a:gd name="connsiteY379" fmla="*/ 1578 h 474719"/>
                <a:gd name="connsiteX380" fmla="*/ 4114540 w 10845455"/>
                <a:gd name="connsiteY380" fmla="*/ 1331 h 474719"/>
                <a:gd name="connsiteX381" fmla="*/ 4125396 w 10845455"/>
                <a:gd name="connsiteY381" fmla="*/ 1105 h 474719"/>
                <a:gd name="connsiteX382" fmla="*/ 4136253 w 10845455"/>
                <a:gd name="connsiteY382" fmla="*/ 900 h 474719"/>
                <a:gd name="connsiteX383" fmla="*/ 4147109 w 10845455"/>
                <a:gd name="connsiteY383" fmla="*/ 716 h 474719"/>
                <a:gd name="connsiteX384" fmla="*/ 4157966 w 10845455"/>
                <a:gd name="connsiteY384" fmla="*/ 553 h 474719"/>
                <a:gd name="connsiteX385" fmla="*/ 4168823 w 10845455"/>
                <a:gd name="connsiteY385" fmla="*/ 410 h 474719"/>
                <a:gd name="connsiteX386" fmla="*/ 4179679 w 10845455"/>
                <a:gd name="connsiteY386" fmla="*/ 289 h 474719"/>
                <a:gd name="connsiteX387" fmla="*/ 4190536 w 10845455"/>
                <a:gd name="connsiteY387" fmla="*/ 189 h 474719"/>
                <a:gd name="connsiteX388" fmla="*/ 4201392 w 10845455"/>
                <a:gd name="connsiteY388" fmla="*/ 111 h 474719"/>
                <a:gd name="connsiteX389" fmla="*/ 4212249 w 10845455"/>
                <a:gd name="connsiteY389" fmla="*/ 52 h 474719"/>
                <a:gd name="connsiteX390" fmla="*/ 4223105 w 10845455"/>
                <a:gd name="connsiteY390" fmla="*/ 16 h 474719"/>
                <a:gd name="connsiteX391" fmla="*/ 4233962 w 10845455"/>
                <a:gd name="connsiteY391" fmla="*/ 0 h 474719"/>
                <a:gd name="connsiteX392" fmla="*/ 4244819 w 10845455"/>
                <a:gd name="connsiteY392" fmla="*/ 5 h 474719"/>
                <a:gd name="connsiteX393" fmla="*/ 4255675 w 10845455"/>
                <a:gd name="connsiteY393" fmla="*/ 32 h 474719"/>
                <a:gd name="connsiteX394" fmla="*/ 4266532 w 10845455"/>
                <a:gd name="connsiteY394" fmla="*/ 80 h 474719"/>
                <a:gd name="connsiteX395" fmla="*/ 4277388 w 10845455"/>
                <a:gd name="connsiteY395" fmla="*/ 148 h 474719"/>
                <a:gd name="connsiteX396" fmla="*/ 4288245 w 10845455"/>
                <a:gd name="connsiteY396" fmla="*/ 238 h 474719"/>
                <a:gd name="connsiteX397" fmla="*/ 4299102 w 10845455"/>
                <a:gd name="connsiteY397" fmla="*/ 349 h 474719"/>
                <a:gd name="connsiteX398" fmla="*/ 4309958 w 10845455"/>
                <a:gd name="connsiteY398" fmla="*/ 481 h 474719"/>
                <a:gd name="connsiteX399" fmla="*/ 4320815 w 10845455"/>
                <a:gd name="connsiteY399" fmla="*/ 633 h 474719"/>
                <a:gd name="connsiteX400" fmla="*/ 4331671 w 10845455"/>
                <a:gd name="connsiteY400" fmla="*/ 807 h 474719"/>
                <a:gd name="connsiteX401" fmla="*/ 4342528 w 10845455"/>
                <a:gd name="connsiteY401" fmla="*/ 1003 h 474719"/>
                <a:gd name="connsiteX402" fmla="*/ 4353384 w 10845455"/>
                <a:gd name="connsiteY402" fmla="*/ 1219 h 474719"/>
                <a:gd name="connsiteX403" fmla="*/ 4364241 w 10845455"/>
                <a:gd name="connsiteY403" fmla="*/ 1455 h 474719"/>
                <a:gd name="connsiteX404" fmla="*/ 4375091 w 10845455"/>
                <a:gd name="connsiteY404" fmla="*/ 1713 h 474719"/>
                <a:gd name="connsiteX405" fmla="*/ 4385947 w 10845455"/>
                <a:gd name="connsiteY405" fmla="*/ 1992 h 474719"/>
                <a:gd name="connsiteX406" fmla="*/ 4396804 w 10845455"/>
                <a:gd name="connsiteY406" fmla="*/ 2291 h 474719"/>
                <a:gd name="connsiteX407" fmla="*/ 4407660 w 10845455"/>
                <a:gd name="connsiteY407" fmla="*/ 2611 h 474719"/>
                <a:gd name="connsiteX408" fmla="*/ 4418517 w 10845455"/>
                <a:gd name="connsiteY408" fmla="*/ 2952 h 474719"/>
                <a:gd name="connsiteX409" fmla="*/ 4429373 w 10845455"/>
                <a:gd name="connsiteY409" fmla="*/ 3314 h 474719"/>
                <a:gd name="connsiteX410" fmla="*/ 4440230 w 10845455"/>
                <a:gd name="connsiteY410" fmla="*/ 3696 h 474719"/>
                <a:gd name="connsiteX411" fmla="*/ 4451086 w 10845455"/>
                <a:gd name="connsiteY411" fmla="*/ 4099 h 474719"/>
                <a:gd name="connsiteX412" fmla="*/ 4461943 w 10845455"/>
                <a:gd name="connsiteY412" fmla="*/ 4522 h 474719"/>
                <a:gd name="connsiteX413" fmla="*/ 4472800 w 10845455"/>
                <a:gd name="connsiteY413" fmla="*/ 4967 h 474719"/>
                <a:gd name="connsiteX414" fmla="*/ 4483656 w 10845455"/>
                <a:gd name="connsiteY414" fmla="*/ 5431 h 474719"/>
                <a:gd name="connsiteX415" fmla="*/ 4494513 w 10845455"/>
                <a:gd name="connsiteY415" fmla="*/ 5916 h 474719"/>
                <a:gd name="connsiteX416" fmla="*/ 4505369 w 10845455"/>
                <a:gd name="connsiteY416" fmla="*/ 6421 h 474719"/>
                <a:gd name="connsiteX417" fmla="*/ 4516226 w 10845455"/>
                <a:gd name="connsiteY417" fmla="*/ 6946 h 474719"/>
                <a:gd name="connsiteX418" fmla="*/ 4527082 w 10845455"/>
                <a:gd name="connsiteY418" fmla="*/ 7492 h 474719"/>
                <a:gd name="connsiteX419" fmla="*/ 4537939 w 10845455"/>
                <a:gd name="connsiteY419" fmla="*/ 8058 h 474719"/>
                <a:gd name="connsiteX420" fmla="*/ 4548795 w 10845455"/>
                <a:gd name="connsiteY420" fmla="*/ 8643 h 474719"/>
                <a:gd name="connsiteX421" fmla="*/ 4559652 w 10845455"/>
                <a:gd name="connsiteY421" fmla="*/ 9249 h 474719"/>
                <a:gd name="connsiteX422" fmla="*/ 4570509 w 10845455"/>
                <a:gd name="connsiteY422" fmla="*/ 9874 h 474719"/>
                <a:gd name="connsiteX423" fmla="*/ 4581365 w 10845455"/>
                <a:gd name="connsiteY423" fmla="*/ 10520 h 474719"/>
                <a:gd name="connsiteX424" fmla="*/ 4592222 w 10845455"/>
                <a:gd name="connsiteY424" fmla="*/ 11185 h 474719"/>
                <a:gd name="connsiteX425" fmla="*/ 4603078 w 10845455"/>
                <a:gd name="connsiteY425" fmla="*/ 11869 h 474719"/>
                <a:gd name="connsiteX426" fmla="*/ 4613935 w 10845455"/>
                <a:gd name="connsiteY426" fmla="*/ 12574 h 474719"/>
                <a:gd name="connsiteX427" fmla="*/ 4624791 w 10845455"/>
                <a:gd name="connsiteY427" fmla="*/ 13297 h 474719"/>
                <a:gd name="connsiteX428" fmla="*/ 4635648 w 10845455"/>
                <a:gd name="connsiteY428" fmla="*/ 14040 h 474719"/>
                <a:gd name="connsiteX429" fmla="*/ 4646505 w 10845455"/>
                <a:gd name="connsiteY429" fmla="*/ 14802 h 474719"/>
                <a:gd name="connsiteX430" fmla="*/ 4657361 w 10845455"/>
                <a:gd name="connsiteY430" fmla="*/ 15584 h 474719"/>
                <a:gd name="connsiteX431" fmla="*/ 4668218 w 10845455"/>
                <a:gd name="connsiteY431" fmla="*/ 16383 h 474719"/>
                <a:gd name="connsiteX432" fmla="*/ 4679067 w 10845455"/>
                <a:gd name="connsiteY432" fmla="*/ 17203 h 474719"/>
                <a:gd name="connsiteX433" fmla="*/ 4689924 w 10845455"/>
                <a:gd name="connsiteY433" fmla="*/ 18041 h 474719"/>
                <a:gd name="connsiteX434" fmla="*/ 4700781 w 10845455"/>
                <a:gd name="connsiteY434" fmla="*/ 18898 h 474719"/>
                <a:gd name="connsiteX435" fmla="*/ 4711637 w 10845455"/>
                <a:gd name="connsiteY435" fmla="*/ 19774 h 474719"/>
                <a:gd name="connsiteX436" fmla="*/ 4722494 w 10845455"/>
                <a:gd name="connsiteY436" fmla="*/ 20667 h 474719"/>
                <a:gd name="connsiteX437" fmla="*/ 4733350 w 10845455"/>
                <a:gd name="connsiteY437" fmla="*/ 21580 h 474719"/>
                <a:gd name="connsiteX438" fmla="*/ 4744207 w 10845455"/>
                <a:gd name="connsiteY438" fmla="*/ 22510 h 474719"/>
                <a:gd name="connsiteX439" fmla="*/ 4755063 w 10845455"/>
                <a:gd name="connsiteY439" fmla="*/ 23459 h 474719"/>
                <a:gd name="connsiteX440" fmla="*/ 4765920 w 10845455"/>
                <a:gd name="connsiteY440" fmla="*/ 24426 h 474719"/>
                <a:gd name="connsiteX441" fmla="*/ 4776776 w 10845455"/>
                <a:gd name="connsiteY441" fmla="*/ 25410 h 474719"/>
                <a:gd name="connsiteX442" fmla="*/ 4787633 w 10845455"/>
                <a:gd name="connsiteY442" fmla="*/ 26413 h 474719"/>
                <a:gd name="connsiteX443" fmla="*/ 4798490 w 10845455"/>
                <a:gd name="connsiteY443" fmla="*/ 27434 h 474719"/>
                <a:gd name="connsiteX444" fmla="*/ 4809346 w 10845455"/>
                <a:gd name="connsiteY444" fmla="*/ 28471 h 474719"/>
                <a:gd name="connsiteX445" fmla="*/ 4820203 w 10845455"/>
                <a:gd name="connsiteY445" fmla="*/ 29526 h 474719"/>
                <a:gd name="connsiteX446" fmla="*/ 4831059 w 10845455"/>
                <a:gd name="connsiteY446" fmla="*/ 30598 h 474719"/>
                <a:gd name="connsiteX447" fmla="*/ 4841916 w 10845455"/>
                <a:gd name="connsiteY447" fmla="*/ 31688 h 474719"/>
                <a:gd name="connsiteX448" fmla="*/ 4852772 w 10845455"/>
                <a:gd name="connsiteY448" fmla="*/ 32794 h 474719"/>
                <a:gd name="connsiteX449" fmla="*/ 4863629 w 10845455"/>
                <a:gd name="connsiteY449" fmla="*/ 33917 h 474719"/>
                <a:gd name="connsiteX450" fmla="*/ 4874485 w 10845455"/>
                <a:gd name="connsiteY450" fmla="*/ 35057 h 474719"/>
                <a:gd name="connsiteX451" fmla="*/ 4885342 w 10845455"/>
                <a:gd name="connsiteY451" fmla="*/ 36213 h 474719"/>
                <a:gd name="connsiteX452" fmla="*/ 4896198 w 10845455"/>
                <a:gd name="connsiteY452" fmla="*/ 37386 h 474719"/>
                <a:gd name="connsiteX453" fmla="*/ 4907055 w 10845455"/>
                <a:gd name="connsiteY453" fmla="*/ 38575 h 474719"/>
                <a:gd name="connsiteX454" fmla="*/ 4917912 w 10845455"/>
                <a:gd name="connsiteY454" fmla="*/ 39780 h 474719"/>
                <a:gd name="connsiteX455" fmla="*/ 4928768 w 10845455"/>
                <a:gd name="connsiteY455" fmla="*/ 41001 h 474719"/>
                <a:gd name="connsiteX456" fmla="*/ 4939625 w 10845455"/>
                <a:gd name="connsiteY456" fmla="*/ 42238 h 474719"/>
                <a:gd name="connsiteX457" fmla="*/ 4950481 w 10845455"/>
                <a:gd name="connsiteY457" fmla="*/ 43490 h 474719"/>
                <a:gd name="connsiteX458" fmla="*/ 4961338 w 10845455"/>
                <a:gd name="connsiteY458" fmla="*/ 44758 h 474719"/>
                <a:gd name="connsiteX459" fmla="*/ 4972188 w 10845455"/>
                <a:gd name="connsiteY459" fmla="*/ 46042 h 474719"/>
                <a:gd name="connsiteX460" fmla="*/ 4983044 w 10845455"/>
                <a:gd name="connsiteY460" fmla="*/ 47340 h 474719"/>
                <a:gd name="connsiteX461" fmla="*/ 4993901 w 10845455"/>
                <a:gd name="connsiteY461" fmla="*/ 48654 h 474719"/>
                <a:gd name="connsiteX462" fmla="*/ 5004757 w 10845455"/>
                <a:gd name="connsiteY462" fmla="*/ 49982 h 474719"/>
                <a:gd name="connsiteX463" fmla="*/ 5015614 w 10845455"/>
                <a:gd name="connsiteY463" fmla="*/ 51325 h 474719"/>
                <a:gd name="connsiteX464" fmla="*/ 5026470 w 10845455"/>
                <a:gd name="connsiteY464" fmla="*/ 52683 h 474719"/>
                <a:gd name="connsiteX465" fmla="*/ 5037327 w 10845455"/>
                <a:gd name="connsiteY465" fmla="*/ 54054 h 474719"/>
                <a:gd name="connsiteX466" fmla="*/ 5048184 w 10845455"/>
                <a:gd name="connsiteY466" fmla="*/ 55440 h 474719"/>
                <a:gd name="connsiteX467" fmla="*/ 5059040 w 10845455"/>
                <a:gd name="connsiteY467" fmla="*/ 56840 h 474719"/>
                <a:gd name="connsiteX468" fmla="*/ 5069897 w 10845455"/>
                <a:gd name="connsiteY468" fmla="*/ 58254 h 474719"/>
                <a:gd name="connsiteX469" fmla="*/ 5080753 w 10845455"/>
                <a:gd name="connsiteY469" fmla="*/ 59682 h 474719"/>
                <a:gd name="connsiteX470" fmla="*/ 5091610 w 10845455"/>
                <a:gd name="connsiteY470" fmla="*/ 61123 h 474719"/>
                <a:gd name="connsiteX471" fmla="*/ 5102466 w 10845455"/>
                <a:gd name="connsiteY471" fmla="*/ 62577 h 474719"/>
                <a:gd name="connsiteX472" fmla="*/ 5113323 w 10845455"/>
                <a:gd name="connsiteY472" fmla="*/ 64045 h 474719"/>
                <a:gd name="connsiteX473" fmla="*/ 5124179 w 10845455"/>
                <a:gd name="connsiteY473" fmla="*/ 65525 h 474719"/>
                <a:gd name="connsiteX474" fmla="*/ 5135036 w 10845455"/>
                <a:gd name="connsiteY474" fmla="*/ 67018 h 474719"/>
                <a:gd name="connsiteX475" fmla="*/ 5145893 w 10845455"/>
                <a:gd name="connsiteY475" fmla="*/ 68524 h 474719"/>
                <a:gd name="connsiteX476" fmla="*/ 5156749 w 10845455"/>
                <a:gd name="connsiteY476" fmla="*/ 70042 h 474719"/>
                <a:gd name="connsiteX477" fmla="*/ 5167606 w 10845455"/>
                <a:gd name="connsiteY477" fmla="*/ 71572 h 474719"/>
                <a:gd name="connsiteX478" fmla="*/ 5178462 w 10845455"/>
                <a:gd name="connsiteY478" fmla="*/ 73115 h 474719"/>
                <a:gd name="connsiteX479" fmla="*/ 5189319 w 10845455"/>
                <a:gd name="connsiteY479" fmla="*/ 74670 h 474719"/>
                <a:gd name="connsiteX480" fmla="*/ 5200175 w 10845455"/>
                <a:gd name="connsiteY480" fmla="*/ 76236 h 474719"/>
                <a:gd name="connsiteX481" fmla="*/ 5211032 w 10845455"/>
                <a:gd name="connsiteY481" fmla="*/ 77814 h 474719"/>
                <a:gd name="connsiteX482" fmla="*/ 5221888 w 10845455"/>
                <a:gd name="connsiteY482" fmla="*/ 79402 h 474719"/>
                <a:gd name="connsiteX483" fmla="*/ 5232745 w 10845455"/>
                <a:gd name="connsiteY483" fmla="*/ 81002 h 474719"/>
                <a:gd name="connsiteX484" fmla="*/ 5243602 w 10845455"/>
                <a:gd name="connsiteY484" fmla="*/ 82614 h 474719"/>
                <a:gd name="connsiteX485" fmla="*/ 5254458 w 10845455"/>
                <a:gd name="connsiteY485" fmla="*/ 84235 h 474719"/>
                <a:gd name="connsiteX486" fmla="*/ 5265315 w 10845455"/>
                <a:gd name="connsiteY486" fmla="*/ 85868 h 474719"/>
                <a:gd name="connsiteX487" fmla="*/ 5276165 w 10845455"/>
                <a:gd name="connsiteY487" fmla="*/ 87511 h 474719"/>
                <a:gd name="connsiteX488" fmla="*/ 5287021 w 10845455"/>
                <a:gd name="connsiteY488" fmla="*/ 89163 h 474719"/>
                <a:gd name="connsiteX489" fmla="*/ 5297878 w 10845455"/>
                <a:gd name="connsiteY489" fmla="*/ 90826 h 474719"/>
                <a:gd name="connsiteX490" fmla="*/ 5308734 w 10845455"/>
                <a:gd name="connsiteY490" fmla="*/ 92499 h 474719"/>
                <a:gd name="connsiteX491" fmla="*/ 5319591 w 10845455"/>
                <a:gd name="connsiteY491" fmla="*/ 94181 h 474719"/>
                <a:gd name="connsiteX492" fmla="*/ 5330447 w 10845455"/>
                <a:gd name="connsiteY492" fmla="*/ 95873 h 474719"/>
                <a:gd name="connsiteX493" fmla="*/ 5341304 w 10845455"/>
                <a:gd name="connsiteY493" fmla="*/ 97574 h 474719"/>
                <a:gd name="connsiteX494" fmla="*/ 5352160 w 10845455"/>
                <a:gd name="connsiteY494" fmla="*/ 99285 h 474719"/>
                <a:gd name="connsiteX495" fmla="*/ 5363017 w 10845455"/>
                <a:gd name="connsiteY495" fmla="*/ 101003 h 474719"/>
                <a:gd name="connsiteX496" fmla="*/ 5373874 w 10845455"/>
                <a:gd name="connsiteY496" fmla="*/ 102731 h 474719"/>
                <a:gd name="connsiteX497" fmla="*/ 5384730 w 10845455"/>
                <a:gd name="connsiteY497" fmla="*/ 104468 h 474719"/>
                <a:gd name="connsiteX498" fmla="*/ 5395587 w 10845455"/>
                <a:gd name="connsiteY498" fmla="*/ 106212 h 474719"/>
                <a:gd name="connsiteX499" fmla="*/ 5406443 w 10845455"/>
                <a:gd name="connsiteY499" fmla="*/ 107964 h 474719"/>
                <a:gd name="connsiteX500" fmla="*/ 5417300 w 10845455"/>
                <a:gd name="connsiteY500" fmla="*/ 109725 h 474719"/>
                <a:gd name="connsiteX501" fmla="*/ 5428156 w 10845455"/>
                <a:gd name="connsiteY501" fmla="*/ 111493 h 474719"/>
                <a:gd name="connsiteX502" fmla="*/ 5439013 w 10845455"/>
                <a:gd name="connsiteY502" fmla="*/ 113268 h 474719"/>
                <a:gd name="connsiteX503" fmla="*/ 5449869 w 10845455"/>
                <a:gd name="connsiteY503" fmla="*/ 115051 h 474719"/>
                <a:gd name="connsiteX504" fmla="*/ 5460726 w 10845455"/>
                <a:gd name="connsiteY504" fmla="*/ 116841 h 474719"/>
                <a:gd name="connsiteX505" fmla="*/ 5471582 w 10845455"/>
                <a:gd name="connsiteY505" fmla="*/ 118638 h 474719"/>
                <a:gd name="connsiteX506" fmla="*/ 5482439 w 10845455"/>
                <a:gd name="connsiteY506" fmla="*/ 120442 h 474719"/>
                <a:gd name="connsiteX507" fmla="*/ 5493296 w 10845455"/>
                <a:gd name="connsiteY507" fmla="*/ 122252 h 474719"/>
                <a:gd name="connsiteX508" fmla="*/ 5504152 w 10845455"/>
                <a:gd name="connsiteY508" fmla="*/ 124068 h 474719"/>
                <a:gd name="connsiteX509" fmla="*/ 5515009 w 10845455"/>
                <a:gd name="connsiteY509" fmla="*/ 125891 h 474719"/>
                <a:gd name="connsiteX510" fmla="*/ 5525865 w 10845455"/>
                <a:gd name="connsiteY510" fmla="*/ 127719 h 474719"/>
                <a:gd name="connsiteX511" fmla="*/ 5536722 w 10845455"/>
                <a:gd name="connsiteY511" fmla="*/ 129554 h 474719"/>
                <a:gd name="connsiteX512" fmla="*/ 5547578 w 10845455"/>
                <a:gd name="connsiteY512" fmla="*/ 131393 h 474719"/>
                <a:gd name="connsiteX513" fmla="*/ 5558435 w 10845455"/>
                <a:gd name="connsiteY513" fmla="*/ 133239 h 474719"/>
                <a:gd name="connsiteX514" fmla="*/ 5569285 w 10845455"/>
                <a:gd name="connsiteY514" fmla="*/ 135089 h 474719"/>
                <a:gd name="connsiteX515" fmla="*/ 5580141 w 10845455"/>
                <a:gd name="connsiteY515" fmla="*/ 136945 h 474719"/>
                <a:gd name="connsiteX516" fmla="*/ 5590998 w 10845455"/>
                <a:gd name="connsiteY516" fmla="*/ 138805 h 474719"/>
                <a:gd name="connsiteX517" fmla="*/ 5601854 w 10845455"/>
                <a:gd name="connsiteY517" fmla="*/ 140670 h 474719"/>
                <a:gd name="connsiteX518" fmla="*/ 5612711 w 10845455"/>
                <a:gd name="connsiteY518" fmla="*/ 142539 h 474719"/>
                <a:gd name="connsiteX519" fmla="*/ 5623568 w 10845455"/>
                <a:gd name="connsiteY519" fmla="*/ 144412 h 474719"/>
                <a:gd name="connsiteX520" fmla="*/ 5634424 w 10845455"/>
                <a:gd name="connsiteY520" fmla="*/ 146290 h 474719"/>
                <a:gd name="connsiteX521" fmla="*/ 5645281 w 10845455"/>
                <a:gd name="connsiteY521" fmla="*/ 148171 h 474719"/>
                <a:gd name="connsiteX522" fmla="*/ 5656137 w 10845455"/>
                <a:gd name="connsiteY522" fmla="*/ 150056 h 474719"/>
                <a:gd name="connsiteX523" fmla="*/ 5666994 w 10845455"/>
                <a:gd name="connsiteY523" fmla="*/ 151945 h 474719"/>
                <a:gd name="connsiteX524" fmla="*/ 5677850 w 10845455"/>
                <a:gd name="connsiteY524" fmla="*/ 153836 h 474719"/>
                <a:gd name="connsiteX525" fmla="*/ 5688707 w 10845455"/>
                <a:gd name="connsiteY525" fmla="*/ 155731 h 474719"/>
                <a:gd name="connsiteX526" fmla="*/ 5699563 w 10845455"/>
                <a:gd name="connsiteY526" fmla="*/ 157629 h 474719"/>
                <a:gd name="connsiteX527" fmla="*/ 5710420 w 10845455"/>
                <a:gd name="connsiteY527" fmla="*/ 159530 h 474719"/>
                <a:gd name="connsiteX528" fmla="*/ 5721277 w 10845455"/>
                <a:gd name="connsiteY528" fmla="*/ 161432 h 474719"/>
                <a:gd name="connsiteX529" fmla="*/ 5732133 w 10845455"/>
                <a:gd name="connsiteY529" fmla="*/ 163338 h 474719"/>
                <a:gd name="connsiteX530" fmla="*/ 5742990 w 10845455"/>
                <a:gd name="connsiteY530" fmla="*/ 165245 h 474719"/>
                <a:gd name="connsiteX531" fmla="*/ 5753846 w 10845455"/>
                <a:gd name="connsiteY531" fmla="*/ 167155 h 474719"/>
                <a:gd name="connsiteX532" fmla="*/ 5764703 w 10845455"/>
                <a:gd name="connsiteY532" fmla="*/ 169066 h 474719"/>
                <a:gd name="connsiteX533" fmla="*/ 5775559 w 10845455"/>
                <a:gd name="connsiteY533" fmla="*/ 170979 h 474719"/>
                <a:gd name="connsiteX534" fmla="*/ 5786416 w 10845455"/>
                <a:gd name="connsiteY534" fmla="*/ 172893 h 474719"/>
                <a:gd name="connsiteX535" fmla="*/ 5797272 w 10845455"/>
                <a:gd name="connsiteY535" fmla="*/ 174809 h 474719"/>
                <a:gd name="connsiteX536" fmla="*/ 5808129 w 10845455"/>
                <a:gd name="connsiteY536" fmla="*/ 176725 h 474719"/>
                <a:gd name="connsiteX537" fmla="*/ 5818986 w 10845455"/>
                <a:gd name="connsiteY537" fmla="*/ 178643 h 474719"/>
                <a:gd name="connsiteX538" fmla="*/ 5829842 w 10845455"/>
                <a:gd name="connsiteY538" fmla="*/ 180561 h 474719"/>
                <a:gd name="connsiteX539" fmla="*/ 5840699 w 10845455"/>
                <a:gd name="connsiteY539" fmla="*/ 182480 h 474719"/>
                <a:gd name="connsiteX540" fmla="*/ 5851555 w 10845455"/>
                <a:gd name="connsiteY540" fmla="*/ 184400 h 474719"/>
                <a:gd name="connsiteX541" fmla="*/ 5862412 w 10845455"/>
                <a:gd name="connsiteY541" fmla="*/ 186319 h 474719"/>
                <a:gd name="connsiteX542" fmla="*/ 5873268 w 10845455"/>
                <a:gd name="connsiteY542" fmla="*/ 188239 h 474719"/>
                <a:gd name="connsiteX543" fmla="*/ 5884118 w 10845455"/>
                <a:gd name="connsiteY543" fmla="*/ 190158 h 474719"/>
                <a:gd name="connsiteX544" fmla="*/ 5894975 w 10845455"/>
                <a:gd name="connsiteY544" fmla="*/ 192077 h 474719"/>
                <a:gd name="connsiteX545" fmla="*/ 5905831 w 10845455"/>
                <a:gd name="connsiteY545" fmla="*/ 193996 h 474719"/>
                <a:gd name="connsiteX546" fmla="*/ 5916688 w 10845455"/>
                <a:gd name="connsiteY546" fmla="*/ 195914 h 474719"/>
                <a:gd name="connsiteX547" fmla="*/ 5927544 w 10845455"/>
                <a:gd name="connsiteY547" fmla="*/ 197831 h 474719"/>
                <a:gd name="connsiteX548" fmla="*/ 5938401 w 10845455"/>
                <a:gd name="connsiteY548" fmla="*/ 199747 h 474719"/>
                <a:gd name="connsiteX549" fmla="*/ 5949258 w 10845455"/>
                <a:gd name="connsiteY549" fmla="*/ 201662 h 474719"/>
                <a:gd name="connsiteX550" fmla="*/ 5960114 w 10845455"/>
                <a:gd name="connsiteY550" fmla="*/ 203576 h 474719"/>
                <a:gd name="connsiteX551" fmla="*/ 5970971 w 10845455"/>
                <a:gd name="connsiteY551" fmla="*/ 205488 h 474719"/>
                <a:gd name="connsiteX552" fmla="*/ 5981827 w 10845455"/>
                <a:gd name="connsiteY552" fmla="*/ 207399 h 474719"/>
                <a:gd name="connsiteX553" fmla="*/ 5992684 w 10845455"/>
                <a:gd name="connsiteY553" fmla="*/ 209308 h 474719"/>
                <a:gd name="connsiteX554" fmla="*/ 6003540 w 10845455"/>
                <a:gd name="connsiteY554" fmla="*/ 211215 h 474719"/>
                <a:gd name="connsiteX555" fmla="*/ 6014397 w 10845455"/>
                <a:gd name="connsiteY555" fmla="*/ 213120 h 474719"/>
                <a:gd name="connsiteX556" fmla="*/ 6025253 w 10845455"/>
                <a:gd name="connsiteY556" fmla="*/ 215023 h 474719"/>
                <a:gd name="connsiteX557" fmla="*/ 6036110 w 10845455"/>
                <a:gd name="connsiteY557" fmla="*/ 216924 h 474719"/>
                <a:gd name="connsiteX558" fmla="*/ 6046966 w 10845455"/>
                <a:gd name="connsiteY558" fmla="*/ 218821 h 474719"/>
                <a:gd name="connsiteX559" fmla="*/ 6057823 w 10845455"/>
                <a:gd name="connsiteY559" fmla="*/ 220717 h 474719"/>
                <a:gd name="connsiteX560" fmla="*/ 6068680 w 10845455"/>
                <a:gd name="connsiteY560" fmla="*/ 222609 h 474719"/>
                <a:gd name="connsiteX561" fmla="*/ 6079536 w 10845455"/>
                <a:gd name="connsiteY561" fmla="*/ 224498 h 474719"/>
                <a:gd name="connsiteX562" fmla="*/ 6090393 w 10845455"/>
                <a:gd name="connsiteY562" fmla="*/ 226385 h 474719"/>
                <a:gd name="connsiteX563" fmla="*/ 6101249 w 10845455"/>
                <a:gd name="connsiteY563" fmla="*/ 228268 h 474719"/>
                <a:gd name="connsiteX564" fmla="*/ 6112106 w 10845455"/>
                <a:gd name="connsiteY564" fmla="*/ 230147 h 474719"/>
                <a:gd name="connsiteX565" fmla="*/ 6122962 w 10845455"/>
                <a:gd name="connsiteY565" fmla="*/ 232024 h 474719"/>
                <a:gd name="connsiteX566" fmla="*/ 6133819 w 10845455"/>
                <a:gd name="connsiteY566" fmla="*/ 233896 h 474719"/>
                <a:gd name="connsiteX567" fmla="*/ 6144675 w 10845455"/>
                <a:gd name="connsiteY567" fmla="*/ 235764 h 474719"/>
                <a:gd name="connsiteX568" fmla="*/ 6155532 w 10845455"/>
                <a:gd name="connsiteY568" fmla="*/ 237629 h 474719"/>
                <a:gd name="connsiteX569" fmla="*/ 6166389 w 10845455"/>
                <a:gd name="connsiteY569" fmla="*/ 239489 h 474719"/>
                <a:gd name="connsiteX570" fmla="*/ 6177245 w 10845455"/>
                <a:gd name="connsiteY570" fmla="*/ 241346 h 474719"/>
                <a:gd name="connsiteX571" fmla="*/ 6188095 w 10845455"/>
                <a:gd name="connsiteY571" fmla="*/ 243198 h 474719"/>
                <a:gd name="connsiteX572" fmla="*/ 6198952 w 10845455"/>
                <a:gd name="connsiteY572" fmla="*/ 245045 h 474719"/>
                <a:gd name="connsiteX573" fmla="*/ 6209808 w 10845455"/>
                <a:gd name="connsiteY573" fmla="*/ 246888 h 474719"/>
                <a:gd name="connsiteX574" fmla="*/ 6220665 w 10845455"/>
                <a:gd name="connsiteY574" fmla="*/ 248726 h 474719"/>
                <a:gd name="connsiteX575" fmla="*/ 6231521 w 10845455"/>
                <a:gd name="connsiteY575" fmla="*/ 250559 h 474719"/>
                <a:gd name="connsiteX576" fmla="*/ 6242378 w 10845455"/>
                <a:gd name="connsiteY576" fmla="*/ 252387 h 474719"/>
                <a:gd name="connsiteX577" fmla="*/ 6253234 w 10845455"/>
                <a:gd name="connsiteY577" fmla="*/ 254210 h 474719"/>
                <a:gd name="connsiteX578" fmla="*/ 6264091 w 10845455"/>
                <a:gd name="connsiteY578" fmla="*/ 256028 h 474719"/>
                <a:gd name="connsiteX579" fmla="*/ 6274947 w 10845455"/>
                <a:gd name="connsiteY579" fmla="*/ 257840 h 474719"/>
                <a:gd name="connsiteX580" fmla="*/ 6285804 w 10845455"/>
                <a:gd name="connsiteY580" fmla="*/ 259648 h 474719"/>
                <a:gd name="connsiteX581" fmla="*/ 6296661 w 10845455"/>
                <a:gd name="connsiteY581" fmla="*/ 261449 h 474719"/>
                <a:gd name="connsiteX582" fmla="*/ 6307517 w 10845455"/>
                <a:gd name="connsiteY582" fmla="*/ 263245 h 474719"/>
                <a:gd name="connsiteX583" fmla="*/ 6318374 w 10845455"/>
                <a:gd name="connsiteY583" fmla="*/ 265035 h 474719"/>
                <a:gd name="connsiteX584" fmla="*/ 6329230 w 10845455"/>
                <a:gd name="connsiteY584" fmla="*/ 266819 h 474719"/>
                <a:gd name="connsiteX585" fmla="*/ 6340087 w 10845455"/>
                <a:gd name="connsiteY585" fmla="*/ 268597 h 474719"/>
                <a:gd name="connsiteX586" fmla="*/ 6350943 w 10845455"/>
                <a:gd name="connsiteY586" fmla="*/ 270369 h 474719"/>
                <a:gd name="connsiteX587" fmla="*/ 6361800 w 10845455"/>
                <a:gd name="connsiteY587" fmla="*/ 272134 h 474719"/>
                <a:gd name="connsiteX588" fmla="*/ 6372656 w 10845455"/>
                <a:gd name="connsiteY588" fmla="*/ 273894 h 474719"/>
                <a:gd name="connsiteX589" fmla="*/ 6383513 w 10845455"/>
                <a:gd name="connsiteY589" fmla="*/ 275647 h 474719"/>
                <a:gd name="connsiteX590" fmla="*/ 6394370 w 10845455"/>
                <a:gd name="connsiteY590" fmla="*/ 277393 h 474719"/>
                <a:gd name="connsiteX591" fmla="*/ 6405226 w 10845455"/>
                <a:gd name="connsiteY591" fmla="*/ 279133 h 474719"/>
                <a:gd name="connsiteX592" fmla="*/ 6416083 w 10845455"/>
                <a:gd name="connsiteY592" fmla="*/ 280866 h 474719"/>
                <a:gd name="connsiteX593" fmla="*/ 6426939 w 10845455"/>
                <a:gd name="connsiteY593" fmla="*/ 282592 h 474719"/>
                <a:gd name="connsiteX594" fmla="*/ 6437796 w 10845455"/>
                <a:gd name="connsiteY594" fmla="*/ 284312 h 474719"/>
                <a:gd name="connsiteX595" fmla="*/ 6448652 w 10845455"/>
                <a:gd name="connsiteY595" fmla="*/ 286024 h 474719"/>
                <a:gd name="connsiteX596" fmla="*/ 6459509 w 10845455"/>
                <a:gd name="connsiteY596" fmla="*/ 287729 h 474719"/>
                <a:gd name="connsiteX597" fmla="*/ 6470365 w 10845455"/>
                <a:gd name="connsiteY597" fmla="*/ 289427 h 474719"/>
                <a:gd name="connsiteX598" fmla="*/ 6481215 w 10845455"/>
                <a:gd name="connsiteY598" fmla="*/ 291118 h 474719"/>
                <a:gd name="connsiteX599" fmla="*/ 6492072 w 10845455"/>
                <a:gd name="connsiteY599" fmla="*/ 292801 h 474719"/>
                <a:gd name="connsiteX600" fmla="*/ 6502928 w 10845455"/>
                <a:gd name="connsiteY600" fmla="*/ 294477 h 474719"/>
                <a:gd name="connsiteX601" fmla="*/ 6513785 w 10845455"/>
                <a:gd name="connsiteY601" fmla="*/ 296146 h 474719"/>
                <a:gd name="connsiteX602" fmla="*/ 6524642 w 10845455"/>
                <a:gd name="connsiteY602" fmla="*/ 297807 h 474719"/>
                <a:gd name="connsiteX603" fmla="*/ 6535498 w 10845455"/>
                <a:gd name="connsiteY603" fmla="*/ 299460 h 474719"/>
                <a:gd name="connsiteX604" fmla="*/ 6546355 w 10845455"/>
                <a:gd name="connsiteY604" fmla="*/ 301106 h 474719"/>
                <a:gd name="connsiteX605" fmla="*/ 6557211 w 10845455"/>
                <a:gd name="connsiteY605" fmla="*/ 302744 h 474719"/>
                <a:gd name="connsiteX606" fmla="*/ 6568068 w 10845455"/>
                <a:gd name="connsiteY606" fmla="*/ 304373 h 474719"/>
                <a:gd name="connsiteX607" fmla="*/ 6578924 w 10845455"/>
                <a:gd name="connsiteY607" fmla="*/ 305995 h 474719"/>
                <a:gd name="connsiteX608" fmla="*/ 6589781 w 10845455"/>
                <a:gd name="connsiteY608" fmla="*/ 307609 h 474719"/>
                <a:gd name="connsiteX609" fmla="*/ 6600637 w 10845455"/>
                <a:gd name="connsiteY609" fmla="*/ 309215 h 474719"/>
                <a:gd name="connsiteX610" fmla="*/ 6611494 w 10845455"/>
                <a:gd name="connsiteY610" fmla="*/ 310812 h 474719"/>
                <a:gd name="connsiteX611" fmla="*/ 6622351 w 10845455"/>
                <a:gd name="connsiteY611" fmla="*/ 312402 h 474719"/>
                <a:gd name="connsiteX612" fmla="*/ 6633207 w 10845455"/>
                <a:gd name="connsiteY612" fmla="*/ 313984 h 474719"/>
                <a:gd name="connsiteX613" fmla="*/ 6644064 w 10845455"/>
                <a:gd name="connsiteY613" fmla="*/ 315556 h 474719"/>
                <a:gd name="connsiteX614" fmla="*/ 6654920 w 10845455"/>
                <a:gd name="connsiteY614" fmla="*/ 317120 h 474719"/>
                <a:gd name="connsiteX615" fmla="*/ 6665777 w 10845455"/>
                <a:gd name="connsiteY615" fmla="*/ 318677 h 474719"/>
                <a:gd name="connsiteX616" fmla="*/ 6676633 w 10845455"/>
                <a:gd name="connsiteY616" fmla="*/ 320224 h 474719"/>
                <a:gd name="connsiteX617" fmla="*/ 6687490 w 10845455"/>
                <a:gd name="connsiteY617" fmla="*/ 321763 h 474719"/>
                <a:gd name="connsiteX618" fmla="*/ 6698346 w 10845455"/>
                <a:gd name="connsiteY618" fmla="*/ 323293 h 474719"/>
                <a:gd name="connsiteX619" fmla="*/ 6709203 w 10845455"/>
                <a:gd name="connsiteY619" fmla="*/ 324815 h 474719"/>
                <a:gd name="connsiteX620" fmla="*/ 6720059 w 10845455"/>
                <a:gd name="connsiteY620" fmla="*/ 326328 h 474719"/>
                <a:gd name="connsiteX621" fmla="*/ 6730916 w 10845455"/>
                <a:gd name="connsiteY621" fmla="*/ 327833 h 474719"/>
                <a:gd name="connsiteX622" fmla="*/ 6741773 w 10845455"/>
                <a:gd name="connsiteY622" fmla="*/ 329328 h 474719"/>
                <a:gd name="connsiteX623" fmla="*/ 6752629 w 10845455"/>
                <a:gd name="connsiteY623" fmla="*/ 330815 h 474719"/>
                <a:gd name="connsiteX624" fmla="*/ 6763486 w 10845455"/>
                <a:gd name="connsiteY624" fmla="*/ 332293 h 474719"/>
                <a:gd name="connsiteX625" fmla="*/ 6774342 w 10845455"/>
                <a:gd name="connsiteY625" fmla="*/ 333762 h 474719"/>
                <a:gd name="connsiteX626" fmla="*/ 6785192 w 10845455"/>
                <a:gd name="connsiteY626" fmla="*/ 335221 h 474719"/>
                <a:gd name="connsiteX627" fmla="*/ 6796049 w 10845455"/>
                <a:gd name="connsiteY627" fmla="*/ 336673 h 474719"/>
                <a:gd name="connsiteX628" fmla="*/ 6806905 w 10845455"/>
                <a:gd name="connsiteY628" fmla="*/ 338114 h 474719"/>
                <a:gd name="connsiteX629" fmla="*/ 6817762 w 10845455"/>
                <a:gd name="connsiteY629" fmla="*/ 339548 h 474719"/>
                <a:gd name="connsiteX630" fmla="*/ 6828618 w 10845455"/>
                <a:gd name="connsiteY630" fmla="*/ 340971 h 474719"/>
                <a:gd name="connsiteX631" fmla="*/ 6839475 w 10845455"/>
                <a:gd name="connsiteY631" fmla="*/ 342386 h 474719"/>
                <a:gd name="connsiteX632" fmla="*/ 6850331 w 10845455"/>
                <a:gd name="connsiteY632" fmla="*/ 343791 h 474719"/>
                <a:gd name="connsiteX633" fmla="*/ 6861188 w 10845455"/>
                <a:gd name="connsiteY633" fmla="*/ 345188 h 474719"/>
                <a:gd name="connsiteX634" fmla="*/ 6872045 w 10845455"/>
                <a:gd name="connsiteY634" fmla="*/ 346575 h 474719"/>
                <a:gd name="connsiteX635" fmla="*/ 6882901 w 10845455"/>
                <a:gd name="connsiteY635" fmla="*/ 347953 h 474719"/>
                <a:gd name="connsiteX636" fmla="*/ 6893778 w 10845455"/>
                <a:gd name="connsiteY636" fmla="*/ 349322 h 474719"/>
                <a:gd name="connsiteX637" fmla="*/ 6904607 w 10845455"/>
                <a:gd name="connsiteY637" fmla="*/ 350681 h 474719"/>
                <a:gd name="connsiteX638" fmla="*/ 6915505 w 10845455"/>
                <a:gd name="connsiteY638" fmla="*/ 352031 h 474719"/>
                <a:gd name="connsiteX639" fmla="*/ 6926334 w 10845455"/>
                <a:gd name="connsiteY639" fmla="*/ 353372 h 474719"/>
                <a:gd name="connsiteX640" fmla="*/ 6937163 w 10845455"/>
                <a:gd name="connsiteY640" fmla="*/ 354704 h 474719"/>
                <a:gd name="connsiteX641" fmla="*/ 6948061 w 10845455"/>
                <a:gd name="connsiteY641" fmla="*/ 356026 h 474719"/>
                <a:gd name="connsiteX642" fmla="*/ 6958890 w 10845455"/>
                <a:gd name="connsiteY642" fmla="*/ 357339 h 474719"/>
                <a:gd name="connsiteX643" fmla="*/ 6969719 w 10845455"/>
                <a:gd name="connsiteY643" fmla="*/ 358642 h 474719"/>
                <a:gd name="connsiteX644" fmla="*/ 6980617 w 10845455"/>
                <a:gd name="connsiteY644" fmla="*/ 359937 h 474719"/>
                <a:gd name="connsiteX645" fmla="*/ 6991446 w 10845455"/>
                <a:gd name="connsiteY645" fmla="*/ 361221 h 474719"/>
                <a:gd name="connsiteX646" fmla="*/ 7002344 w 10845455"/>
                <a:gd name="connsiteY646" fmla="*/ 362497 h 474719"/>
                <a:gd name="connsiteX647" fmla="*/ 7013173 w 10845455"/>
                <a:gd name="connsiteY647" fmla="*/ 363762 h 474719"/>
                <a:gd name="connsiteX648" fmla="*/ 7024002 w 10845455"/>
                <a:gd name="connsiteY648" fmla="*/ 365019 h 474719"/>
                <a:gd name="connsiteX649" fmla="*/ 7034900 w 10845455"/>
                <a:gd name="connsiteY649" fmla="*/ 366266 h 474719"/>
                <a:gd name="connsiteX650" fmla="*/ 7045729 w 10845455"/>
                <a:gd name="connsiteY650" fmla="*/ 367504 h 474719"/>
                <a:gd name="connsiteX651" fmla="*/ 7056627 w 10845455"/>
                <a:gd name="connsiteY651" fmla="*/ 368732 h 474719"/>
                <a:gd name="connsiteX652" fmla="*/ 7067455 w 10845455"/>
                <a:gd name="connsiteY652" fmla="*/ 369951 h 474719"/>
                <a:gd name="connsiteX653" fmla="*/ 7078285 w 10845455"/>
                <a:gd name="connsiteY653" fmla="*/ 371160 h 474719"/>
                <a:gd name="connsiteX654" fmla="*/ 7089182 w 10845455"/>
                <a:gd name="connsiteY654" fmla="*/ 372361 h 474719"/>
                <a:gd name="connsiteX655" fmla="*/ 7100012 w 10845455"/>
                <a:gd name="connsiteY655" fmla="*/ 373551 h 474719"/>
                <a:gd name="connsiteX656" fmla="*/ 7110909 w 10845455"/>
                <a:gd name="connsiteY656" fmla="*/ 374733 h 474719"/>
                <a:gd name="connsiteX657" fmla="*/ 7121739 w 10845455"/>
                <a:gd name="connsiteY657" fmla="*/ 375904 h 474719"/>
                <a:gd name="connsiteX658" fmla="*/ 7132567 w 10845455"/>
                <a:gd name="connsiteY658" fmla="*/ 377067 h 474719"/>
                <a:gd name="connsiteX659" fmla="*/ 7143466 w 10845455"/>
                <a:gd name="connsiteY659" fmla="*/ 378220 h 474719"/>
                <a:gd name="connsiteX660" fmla="*/ 7154294 w 10845455"/>
                <a:gd name="connsiteY660" fmla="*/ 379363 h 474719"/>
                <a:gd name="connsiteX661" fmla="*/ 7165193 w 10845455"/>
                <a:gd name="connsiteY661" fmla="*/ 380498 h 474719"/>
                <a:gd name="connsiteX662" fmla="*/ 7176021 w 10845455"/>
                <a:gd name="connsiteY662" fmla="*/ 381623 h 474719"/>
                <a:gd name="connsiteX663" fmla="*/ 7186850 w 10845455"/>
                <a:gd name="connsiteY663" fmla="*/ 382738 h 474719"/>
                <a:gd name="connsiteX664" fmla="*/ 7197748 w 10845455"/>
                <a:gd name="connsiteY664" fmla="*/ 383844 h 474719"/>
                <a:gd name="connsiteX665" fmla="*/ 7208577 w 10845455"/>
                <a:gd name="connsiteY665" fmla="*/ 384942 h 474719"/>
                <a:gd name="connsiteX666" fmla="*/ 7219475 w 10845455"/>
                <a:gd name="connsiteY666" fmla="*/ 386029 h 474719"/>
                <a:gd name="connsiteX667" fmla="*/ 7230304 w 10845455"/>
                <a:gd name="connsiteY667" fmla="*/ 387108 h 474719"/>
                <a:gd name="connsiteX668" fmla="*/ 7241133 w 10845455"/>
                <a:gd name="connsiteY668" fmla="*/ 388177 h 474719"/>
                <a:gd name="connsiteX669" fmla="*/ 7252031 w 10845455"/>
                <a:gd name="connsiteY669" fmla="*/ 389237 h 474719"/>
                <a:gd name="connsiteX670" fmla="*/ 7262860 w 10845455"/>
                <a:gd name="connsiteY670" fmla="*/ 390288 h 474719"/>
                <a:gd name="connsiteX671" fmla="*/ 7273758 w 10845455"/>
                <a:gd name="connsiteY671" fmla="*/ 391328 h 474719"/>
                <a:gd name="connsiteX672" fmla="*/ 7284587 w 10845455"/>
                <a:gd name="connsiteY672" fmla="*/ 392361 h 474719"/>
                <a:gd name="connsiteX673" fmla="*/ 7295416 w 10845455"/>
                <a:gd name="connsiteY673" fmla="*/ 393384 h 474719"/>
                <a:gd name="connsiteX674" fmla="*/ 7306314 w 10845455"/>
                <a:gd name="connsiteY674" fmla="*/ 394398 h 474719"/>
                <a:gd name="connsiteX675" fmla="*/ 7317143 w 10845455"/>
                <a:gd name="connsiteY675" fmla="*/ 395403 h 474719"/>
                <a:gd name="connsiteX676" fmla="*/ 7328041 w 10845455"/>
                <a:gd name="connsiteY676" fmla="*/ 396399 h 474719"/>
                <a:gd name="connsiteX677" fmla="*/ 7338869 w 10845455"/>
                <a:gd name="connsiteY677" fmla="*/ 397385 h 474719"/>
                <a:gd name="connsiteX678" fmla="*/ 7349698 w 10845455"/>
                <a:gd name="connsiteY678" fmla="*/ 398363 h 474719"/>
                <a:gd name="connsiteX679" fmla="*/ 7360596 w 10845455"/>
                <a:gd name="connsiteY679" fmla="*/ 399332 h 474719"/>
                <a:gd name="connsiteX680" fmla="*/ 7371425 w 10845455"/>
                <a:gd name="connsiteY680" fmla="*/ 400291 h 474719"/>
                <a:gd name="connsiteX681" fmla="*/ 7382323 w 10845455"/>
                <a:gd name="connsiteY681" fmla="*/ 401242 h 474719"/>
                <a:gd name="connsiteX682" fmla="*/ 7393152 w 10845455"/>
                <a:gd name="connsiteY682" fmla="*/ 402184 h 474719"/>
                <a:gd name="connsiteX683" fmla="*/ 7403981 w 10845455"/>
                <a:gd name="connsiteY683" fmla="*/ 403117 h 474719"/>
                <a:gd name="connsiteX684" fmla="*/ 7414880 w 10845455"/>
                <a:gd name="connsiteY684" fmla="*/ 404041 h 474719"/>
                <a:gd name="connsiteX685" fmla="*/ 7425708 w 10845455"/>
                <a:gd name="connsiteY685" fmla="*/ 404956 h 474719"/>
                <a:gd name="connsiteX686" fmla="*/ 7436607 w 10845455"/>
                <a:gd name="connsiteY686" fmla="*/ 405862 h 474719"/>
                <a:gd name="connsiteX687" fmla="*/ 7447435 w 10845455"/>
                <a:gd name="connsiteY687" fmla="*/ 406760 h 474719"/>
                <a:gd name="connsiteX688" fmla="*/ 7458264 w 10845455"/>
                <a:gd name="connsiteY688" fmla="*/ 407649 h 474719"/>
                <a:gd name="connsiteX689" fmla="*/ 7469162 w 10845455"/>
                <a:gd name="connsiteY689" fmla="*/ 408529 h 474719"/>
                <a:gd name="connsiteX690" fmla="*/ 7479991 w 10845455"/>
                <a:gd name="connsiteY690" fmla="*/ 409401 h 474719"/>
                <a:gd name="connsiteX691" fmla="*/ 7490889 w 10845455"/>
                <a:gd name="connsiteY691" fmla="*/ 410264 h 474719"/>
                <a:gd name="connsiteX692" fmla="*/ 7501718 w 10845455"/>
                <a:gd name="connsiteY692" fmla="*/ 411118 h 474719"/>
                <a:gd name="connsiteX693" fmla="*/ 7512547 w 10845455"/>
                <a:gd name="connsiteY693" fmla="*/ 411964 h 474719"/>
                <a:gd name="connsiteX694" fmla="*/ 7523445 w 10845455"/>
                <a:gd name="connsiteY694" fmla="*/ 412802 h 474719"/>
                <a:gd name="connsiteX695" fmla="*/ 7534274 w 10845455"/>
                <a:gd name="connsiteY695" fmla="*/ 413631 h 474719"/>
                <a:gd name="connsiteX696" fmla="*/ 7545103 w 10845455"/>
                <a:gd name="connsiteY696" fmla="*/ 414451 h 474719"/>
                <a:gd name="connsiteX697" fmla="*/ 7556001 w 10845455"/>
                <a:gd name="connsiteY697" fmla="*/ 415263 h 474719"/>
                <a:gd name="connsiteX698" fmla="*/ 7566830 w 10845455"/>
                <a:gd name="connsiteY698" fmla="*/ 416067 h 474719"/>
                <a:gd name="connsiteX699" fmla="*/ 7577728 w 10845455"/>
                <a:gd name="connsiteY699" fmla="*/ 416862 h 474719"/>
                <a:gd name="connsiteX700" fmla="*/ 7588557 w 10845455"/>
                <a:gd name="connsiteY700" fmla="*/ 417650 h 474719"/>
                <a:gd name="connsiteX701" fmla="*/ 7599385 w 10845455"/>
                <a:gd name="connsiteY701" fmla="*/ 418429 h 474719"/>
                <a:gd name="connsiteX702" fmla="*/ 7610284 w 10845455"/>
                <a:gd name="connsiteY702" fmla="*/ 419200 h 474719"/>
                <a:gd name="connsiteX703" fmla="*/ 7621112 w 10845455"/>
                <a:gd name="connsiteY703" fmla="*/ 419963 h 474719"/>
                <a:gd name="connsiteX704" fmla="*/ 7632011 w 10845455"/>
                <a:gd name="connsiteY704" fmla="*/ 420717 h 474719"/>
                <a:gd name="connsiteX705" fmla="*/ 7642839 w 10845455"/>
                <a:gd name="connsiteY705" fmla="*/ 421464 h 474719"/>
                <a:gd name="connsiteX706" fmla="*/ 7653669 w 10845455"/>
                <a:gd name="connsiteY706" fmla="*/ 422202 h 474719"/>
                <a:gd name="connsiteX707" fmla="*/ 7664566 w 10845455"/>
                <a:gd name="connsiteY707" fmla="*/ 422933 h 474719"/>
                <a:gd name="connsiteX708" fmla="*/ 7675396 w 10845455"/>
                <a:gd name="connsiteY708" fmla="*/ 423656 h 474719"/>
                <a:gd name="connsiteX709" fmla="*/ 7686293 w 10845455"/>
                <a:gd name="connsiteY709" fmla="*/ 424371 h 474719"/>
                <a:gd name="connsiteX710" fmla="*/ 7697123 w 10845455"/>
                <a:gd name="connsiteY710" fmla="*/ 425078 h 474719"/>
                <a:gd name="connsiteX711" fmla="*/ 7707951 w 10845455"/>
                <a:gd name="connsiteY711" fmla="*/ 425777 h 474719"/>
                <a:gd name="connsiteX712" fmla="*/ 7718850 w 10845455"/>
                <a:gd name="connsiteY712" fmla="*/ 426469 h 474719"/>
                <a:gd name="connsiteX713" fmla="*/ 7729678 w 10845455"/>
                <a:gd name="connsiteY713" fmla="*/ 427153 h 474719"/>
                <a:gd name="connsiteX714" fmla="*/ 7740577 w 10845455"/>
                <a:gd name="connsiteY714" fmla="*/ 427830 h 474719"/>
                <a:gd name="connsiteX715" fmla="*/ 7751405 w 10845455"/>
                <a:gd name="connsiteY715" fmla="*/ 428499 h 474719"/>
                <a:gd name="connsiteX716" fmla="*/ 7762234 w 10845455"/>
                <a:gd name="connsiteY716" fmla="*/ 429160 h 474719"/>
                <a:gd name="connsiteX717" fmla="*/ 7773132 w 10845455"/>
                <a:gd name="connsiteY717" fmla="*/ 429814 h 474719"/>
                <a:gd name="connsiteX718" fmla="*/ 7783961 w 10845455"/>
                <a:gd name="connsiteY718" fmla="*/ 430460 h 474719"/>
                <a:gd name="connsiteX719" fmla="*/ 7794859 w 10845455"/>
                <a:gd name="connsiteY719" fmla="*/ 431099 h 474719"/>
                <a:gd name="connsiteX720" fmla="*/ 7805687 w 10845455"/>
                <a:gd name="connsiteY720" fmla="*/ 431731 h 474719"/>
                <a:gd name="connsiteX721" fmla="*/ 7816517 w 10845455"/>
                <a:gd name="connsiteY721" fmla="*/ 432356 h 474719"/>
                <a:gd name="connsiteX722" fmla="*/ 7827415 w 10845455"/>
                <a:gd name="connsiteY722" fmla="*/ 432973 h 474719"/>
                <a:gd name="connsiteX723" fmla="*/ 7838244 w 10845455"/>
                <a:gd name="connsiteY723" fmla="*/ 433583 h 474719"/>
                <a:gd name="connsiteX724" fmla="*/ 7849142 w 10845455"/>
                <a:gd name="connsiteY724" fmla="*/ 434186 h 474719"/>
                <a:gd name="connsiteX725" fmla="*/ 7859971 w 10845455"/>
                <a:gd name="connsiteY725" fmla="*/ 434782 h 474719"/>
                <a:gd name="connsiteX726" fmla="*/ 7870799 w 10845455"/>
                <a:gd name="connsiteY726" fmla="*/ 435371 h 474719"/>
                <a:gd name="connsiteX727" fmla="*/ 7881698 w 10845455"/>
                <a:gd name="connsiteY727" fmla="*/ 435952 h 474719"/>
                <a:gd name="connsiteX728" fmla="*/ 7892526 w 10845455"/>
                <a:gd name="connsiteY728" fmla="*/ 436528 h 474719"/>
                <a:gd name="connsiteX729" fmla="*/ 7903425 w 10845455"/>
                <a:gd name="connsiteY729" fmla="*/ 437096 h 474719"/>
                <a:gd name="connsiteX730" fmla="*/ 7914253 w 10845455"/>
                <a:gd name="connsiteY730" fmla="*/ 437657 h 474719"/>
                <a:gd name="connsiteX731" fmla="*/ 7925082 w 10845455"/>
                <a:gd name="connsiteY731" fmla="*/ 438212 h 474719"/>
                <a:gd name="connsiteX732" fmla="*/ 7935980 w 10845455"/>
                <a:gd name="connsiteY732" fmla="*/ 438760 h 474719"/>
                <a:gd name="connsiteX733" fmla="*/ 7946809 w 10845455"/>
                <a:gd name="connsiteY733" fmla="*/ 439301 h 474719"/>
                <a:gd name="connsiteX734" fmla="*/ 7957707 w 10845455"/>
                <a:gd name="connsiteY734" fmla="*/ 439836 h 474719"/>
                <a:gd name="connsiteX735" fmla="*/ 7968536 w 10845455"/>
                <a:gd name="connsiteY735" fmla="*/ 440364 h 474719"/>
                <a:gd name="connsiteX736" fmla="*/ 7979365 w 10845455"/>
                <a:gd name="connsiteY736" fmla="*/ 440885 h 474719"/>
                <a:gd name="connsiteX737" fmla="*/ 7990264 w 10845455"/>
                <a:gd name="connsiteY737" fmla="*/ 441401 h 474719"/>
                <a:gd name="connsiteX738" fmla="*/ 8001092 w 10845455"/>
                <a:gd name="connsiteY738" fmla="*/ 441909 h 474719"/>
                <a:gd name="connsiteX739" fmla="*/ 8011991 w 10845455"/>
                <a:gd name="connsiteY739" fmla="*/ 442412 h 474719"/>
                <a:gd name="connsiteX740" fmla="*/ 8022819 w 10845455"/>
                <a:gd name="connsiteY740" fmla="*/ 442908 h 474719"/>
                <a:gd name="connsiteX741" fmla="*/ 8033648 w 10845455"/>
                <a:gd name="connsiteY741" fmla="*/ 443398 h 474719"/>
                <a:gd name="connsiteX742" fmla="*/ 8044546 w 10845455"/>
                <a:gd name="connsiteY742" fmla="*/ 443882 h 474719"/>
                <a:gd name="connsiteX743" fmla="*/ 8055375 w 10845455"/>
                <a:gd name="connsiteY743" fmla="*/ 444360 h 474719"/>
                <a:gd name="connsiteX744" fmla="*/ 8066273 w 10845455"/>
                <a:gd name="connsiteY744" fmla="*/ 444831 h 474719"/>
                <a:gd name="connsiteX745" fmla="*/ 8077102 w 10845455"/>
                <a:gd name="connsiteY745" fmla="*/ 445297 h 474719"/>
                <a:gd name="connsiteX746" fmla="*/ 8087931 w 10845455"/>
                <a:gd name="connsiteY746" fmla="*/ 445757 h 474719"/>
                <a:gd name="connsiteX747" fmla="*/ 8098829 w 10845455"/>
                <a:gd name="connsiteY747" fmla="*/ 446210 h 474719"/>
                <a:gd name="connsiteX748" fmla="*/ 8109658 w 10845455"/>
                <a:gd name="connsiteY748" fmla="*/ 446658 h 474719"/>
                <a:gd name="connsiteX749" fmla="*/ 8120556 w 10845455"/>
                <a:gd name="connsiteY749" fmla="*/ 447100 h 474719"/>
                <a:gd name="connsiteX750" fmla="*/ 8131385 w 10845455"/>
                <a:gd name="connsiteY750" fmla="*/ 447536 h 474719"/>
                <a:gd name="connsiteX751" fmla="*/ 8142214 w 10845455"/>
                <a:gd name="connsiteY751" fmla="*/ 447967 h 474719"/>
                <a:gd name="connsiteX752" fmla="*/ 8153112 w 10845455"/>
                <a:gd name="connsiteY752" fmla="*/ 448392 h 474719"/>
                <a:gd name="connsiteX753" fmla="*/ 8163941 w 10845455"/>
                <a:gd name="connsiteY753" fmla="*/ 448811 h 474719"/>
                <a:gd name="connsiteX754" fmla="*/ 8174769 w 10845455"/>
                <a:gd name="connsiteY754" fmla="*/ 449225 h 474719"/>
                <a:gd name="connsiteX755" fmla="*/ 8185668 w 10845455"/>
                <a:gd name="connsiteY755" fmla="*/ 449633 h 474719"/>
                <a:gd name="connsiteX756" fmla="*/ 8196496 w 10845455"/>
                <a:gd name="connsiteY756" fmla="*/ 450036 h 474719"/>
                <a:gd name="connsiteX757" fmla="*/ 8207395 w 10845455"/>
                <a:gd name="connsiteY757" fmla="*/ 450434 h 474719"/>
                <a:gd name="connsiteX758" fmla="*/ 8218223 w 10845455"/>
                <a:gd name="connsiteY758" fmla="*/ 450826 h 474719"/>
                <a:gd name="connsiteX759" fmla="*/ 8229053 w 10845455"/>
                <a:gd name="connsiteY759" fmla="*/ 451213 h 474719"/>
                <a:gd name="connsiteX760" fmla="*/ 8239950 w 10845455"/>
                <a:gd name="connsiteY760" fmla="*/ 451594 h 474719"/>
                <a:gd name="connsiteX761" fmla="*/ 8250780 w 10845455"/>
                <a:gd name="connsiteY761" fmla="*/ 451971 h 474719"/>
                <a:gd name="connsiteX762" fmla="*/ 8261677 w 10845455"/>
                <a:gd name="connsiteY762" fmla="*/ 452342 h 474719"/>
                <a:gd name="connsiteX763" fmla="*/ 8272506 w 10845455"/>
                <a:gd name="connsiteY763" fmla="*/ 452708 h 474719"/>
                <a:gd name="connsiteX764" fmla="*/ 8283335 w 10845455"/>
                <a:gd name="connsiteY764" fmla="*/ 453069 h 474719"/>
                <a:gd name="connsiteX765" fmla="*/ 8294233 w 10845455"/>
                <a:gd name="connsiteY765" fmla="*/ 453426 h 474719"/>
                <a:gd name="connsiteX766" fmla="*/ 8305062 w 10845455"/>
                <a:gd name="connsiteY766" fmla="*/ 453777 h 474719"/>
                <a:gd name="connsiteX767" fmla="*/ 8315960 w 10845455"/>
                <a:gd name="connsiteY767" fmla="*/ 454123 h 474719"/>
                <a:gd name="connsiteX768" fmla="*/ 8326789 w 10845455"/>
                <a:gd name="connsiteY768" fmla="*/ 454465 h 474719"/>
                <a:gd name="connsiteX769" fmla="*/ 8337617 w 10845455"/>
                <a:gd name="connsiteY769" fmla="*/ 454802 h 474719"/>
                <a:gd name="connsiteX770" fmla="*/ 8348516 w 10845455"/>
                <a:gd name="connsiteY770" fmla="*/ 455133 h 474719"/>
                <a:gd name="connsiteX771" fmla="*/ 8359344 w 10845455"/>
                <a:gd name="connsiteY771" fmla="*/ 455461 h 474719"/>
                <a:gd name="connsiteX772" fmla="*/ 8370243 w 10845455"/>
                <a:gd name="connsiteY772" fmla="*/ 455784 h 474719"/>
                <a:gd name="connsiteX773" fmla="*/ 8381071 w 10845455"/>
                <a:gd name="connsiteY773" fmla="*/ 456102 h 474719"/>
                <a:gd name="connsiteX774" fmla="*/ 8391900 w 10845455"/>
                <a:gd name="connsiteY774" fmla="*/ 456415 h 474719"/>
                <a:gd name="connsiteX775" fmla="*/ 8402798 w 10845455"/>
                <a:gd name="connsiteY775" fmla="*/ 456724 h 474719"/>
                <a:gd name="connsiteX776" fmla="*/ 8413627 w 10845455"/>
                <a:gd name="connsiteY776" fmla="*/ 457030 h 474719"/>
                <a:gd name="connsiteX777" fmla="*/ 8424525 w 10845455"/>
                <a:gd name="connsiteY777" fmla="*/ 457329 h 474719"/>
                <a:gd name="connsiteX778" fmla="*/ 8435355 w 10845455"/>
                <a:gd name="connsiteY778" fmla="*/ 457626 h 474719"/>
                <a:gd name="connsiteX779" fmla="*/ 8446183 w 10845455"/>
                <a:gd name="connsiteY779" fmla="*/ 457917 h 474719"/>
                <a:gd name="connsiteX780" fmla="*/ 8457082 w 10845455"/>
                <a:gd name="connsiteY780" fmla="*/ 458205 h 474719"/>
                <a:gd name="connsiteX781" fmla="*/ 8467910 w 10845455"/>
                <a:gd name="connsiteY781" fmla="*/ 458488 h 474719"/>
                <a:gd name="connsiteX782" fmla="*/ 8478809 w 10845455"/>
                <a:gd name="connsiteY782" fmla="*/ 458767 h 474719"/>
                <a:gd name="connsiteX783" fmla="*/ 8489637 w 10845455"/>
                <a:gd name="connsiteY783" fmla="*/ 459042 h 474719"/>
                <a:gd name="connsiteX784" fmla="*/ 8500466 w 10845455"/>
                <a:gd name="connsiteY784" fmla="*/ 459313 h 474719"/>
                <a:gd name="connsiteX785" fmla="*/ 8511364 w 10845455"/>
                <a:gd name="connsiteY785" fmla="*/ 459580 h 474719"/>
                <a:gd name="connsiteX786" fmla="*/ 8522193 w 10845455"/>
                <a:gd name="connsiteY786" fmla="*/ 459843 h 474719"/>
                <a:gd name="connsiteX787" fmla="*/ 8533091 w 10845455"/>
                <a:gd name="connsiteY787" fmla="*/ 460102 h 474719"/>
                <a:gd name="connsiteX788" fmla="*/ 8543920 w 10845455"/>
                <a:gd name="connsiteY788" fmla="*/ 460357 h 474719"/>
                <a:gd name="connsiteX789" fmla="*/ 8554749 w 10845455"/>
                <a:gd name="connsiteY789" fmla="*/ 460608 h 474719"/>
                <a:gd name="connsiteX790" fmla="*/ 8565647 w 10845455"/>
                <a:gd name="connsiteY790" fmla="*/ 460856 h 474719"/>
                <a:gd name="connsiteX791" fmla="*/ 8576476 w 10845455"/>
                <a:gd name="connsiteY791" fmla="*/ 461100 h 474719"/>
                <a:gd name="connsiteX792" fmla="*/ 8587374 w 10845455"/>
                <a:gd name="connsiteY792" fmla="*/ 461340 h 474719"/>
                <a:gd name="connsiteX793" fmla="*/ 8598203 w 10845455"/>
                <a:gd name="connsiteY793" fmla="*/ 461576 h 474719"/>
                <a:gd name="connsiteX794" fmla="*/ 8609032 w 10845455"/>
                <a:gd name="connsiteY794" fmla="*/ 461809 h 474719"/>
                <a:gd name="connsiteX795" fmla="*/ 8619930 w 10845455"/>
                <a:gd name="connsiteY795" fmla="*/ 462039 h 474719"/>
                <a:gd name="connsiteX796" fmla="*/ 8630759 w 10845455"/>
                <a:gd name="connsiteY796" fmla="*/ 462265 h 474719"/>
                <a:gd name="connsiteX797" fmla="*/ 8641657 w 10845455"/>
                <a:gd name="connsiteY797" fmla="*/ 462487 h 474719"/>
                <a:gd name="connsiteX798" fmla="*/ 8652486 w 10845455"/>
                <a:gd name="connsiteY798" fmla="*/ 462706 h 474719"/>
                <a:gd name="connsiteX799" fmla="*/ 8663314 w 10845455"/>
                <a:gd name="connsiteY799" fmla="*/ 462921 h 474719"/>
                <a:gd name="connsiteX800" fmla="*/ 8674213 w 10845455"/>
                <a:gd name="connsiteY800" fmla="*/ 463133 h 474719"/>
                <a:gd name="connsiteX801" fmla="*/ 8685041 w 10845455"/>
                <a:gd name="connsiteY801" fmla="*/ 463342 h 474719"/>
                <a:gd name="connsiteX802" fmla="*/ 8695939 w 10845455"/>
                <a:gd name="connsiteY802" fmla="*/ 463548 h 474719"/>
                <a:gd name="connsiteX803" fmla="*/ 8706768 w 10845455"/>
                <a:gd name="connsiteY803" fmla="*/ 463750 h 474719"/>
                <a:gd name="connsiteX804" fmla="*/ 8717598 w 10845455"/>
                <a:gd name="connsiteY804" fmla="*/ 463949 h 474719"/>
                <a:gd name="connsiteX805" fmla="*/ 8728495 w 10845455"/>
                <a:gd name="connsiteY805" fmla="*/ 464145 h 474719"/>
                <a:gd name="connsiteX806" fmla="*/ 8739324 w 10845455"/>
                <a:gd name="connsiteY806" fmla="*/ 464338 h 474719"/>
                <a:gd name="connsiteX807" fmla="*/ 8750222 w 10845455"/>
                <a:gd name="connsiteY807" fmla="*/ 464528 h 474719"/>
                <a:gd name="connsiteX808" fmla="*/ 8761051 w 10845455"/>
                <a:gd name="connsiteY808" fmla="*/ 464715 h 474719"/>
                <a:gd name="connsiteX809" fmla="*/ 8771880 w 10845455"/>
                <a:gd name="connsiteY809" fmla="*/ 464898 h 474719"/>
                <a:gd name="connsiteX810" fmla="*/ 8782778 w 10845455"/>
                <a:gd name="connsiteY810" fmla="*/ 465080 h 474719"/>
                <a:gd name="connsiteX811" fmla="*/ 8793607 w 10845455"/>
                <a:gd name="connsiteY811" fmla="*/ 465258 h 474719"/>
                <a:gd name="connsiteX812" fmla="*/ 8804435 w 10845455"/>
                <a:gd name="connsiteY812" fmla="*/ 465433 h 474719"/>
                <a:gd name="connsiteX813" fmla="*/ 8815334 w 10845455"/>
                <a:gd name="connsiteY813" fmla="*/ 465605 h 474719"/>
                <a:gd name="connsiteX814" fmla="*/ 8826162 w 10845455"/>
                <a:gd name="connsiteY814" fmla="*/ 465774 h 474719"/>
                <a:gd name="connsiteX815" fmla="*/ 8837061 w 10845455"/>
                <a:gd name="connsiteY815" fmla="*/ 465941 h 474719"/>
                <a:gd name="connsiteX816" fmla="*/ 8847890 w 10845455"/>
                <a:gd name="connsiteY816" fmla="*/ 466105 h 474719"/>
                <a:gd name="connsiteX817" fmla="*/ 8858719 w 10845455"/>
                <a:gd name="connsiteY817" fmla="*/ 466266 h 474719"/>
                <a:gd name="connsiteX818" fmla="*/ 8869617 w 10845455"/>
                <a:gd name="connsiteY818" fmla="*/ 466425 h 474719"/>
                <a:gd name="connsiteX819" fmla="*/ 8880446 w 10845455"/>
                <a:gd name="connsiteY819" fmla="*/ 466581 h 474719"/>
                <a:gd name="connsiteX820" fmla="*/ 8891344 w 10845455"/>
                <a:gd name="connsiteY820" fmla="*/ 466734 h 474719"/>
                <a:gd name="connsiteX821" fmla="*/ 8902173 w 10845455"/>
                <a:gd name="connsiteY821" fmla="*/ 466886 h 474719"/>
                <a:gd name="connsiteX822" fmla="*/ 8913001 w 10845455"/>
                <a:gd name="connsiteY822" fmla="*/ 467034 h 474719"/>
                <a:gd name="connsiteX823" fmla="*/ 8923900 w 10845455"/>
                <a:gd name="connsiteY823" fmla="*/ 467180 h 474719"/>
                <a:gd name="connsiteX824" fmla="*/ 8934728 w 10845455"/>
                <a:gd name="connsiteY824" fmla="*/ 467323 h 474719"/>
                <a:gd name="connsiteX825" fmla="*/ 8945627 w 10845455"/>
                <a:gd name="connsiteY825" fmla="*/ 467464 h 474719"/>
                <a:gd name="connsiteX826" fmla="*/ 8956455 w 10845455"/>
                <a:gd name="connsiteY826" fmla="*/ 467603 h 474719"/>
                <a:gd name="connsiteX827" fmla="*/ 8967284 w 10845455"/>
                <a:gd name="connsiteY827" fmla="*/ 467739 h 474719"/>
                <a:gd name="connsiteX828" fmla="*/ 8978182 w 10845455"/>
                <a:gd name="connsiteY828" fmla="*/ 467873 h 474719"/>
                <a:gd name="connsiteX829" fmla="*/ 8989011 w 10845455"/>
                <a:gd name="connsiteY829" fmla="*/ 468005 h 474719"/>
                <a:gd name="connsiteX830" fmla="*/ 8999909 w 10845455"/>
                <a:gd name="connsiteY830" fmla="*/ 468134 h 474719"/>
                <a:gd name="connsiteX831" fmla="*/ 9010739 w 10845455"/>
                <a:gd name="connsiteY831" fmla="*/ 468262 h 474719"/>
                <a:gd name="connsiteX832" fmla="*/ 9021567 w 10845455"/>
                <a:gd name="connsiteY832" fmla="*/ 468387 h 474719"/>
                <a:gd name="connsiteX833" fmla="*/ 9032466 w 10845455"/>
                <a:gd name="connsiteY833" fmla="*/ 468510 h 474719"/>
                <a:gd name="connsiteX834" fmla="*/ 9043294 w 10845455"/>
                <a:gd name="connsiteY834" fmla="*/ 468631 h 474719"/>
                <a:gd name="connsiteX835" fmla="*/ 9054193 w 10845455"/>
                <a:gd name="connsiteY835" fmla="*/ 468750 h 474719"/>
                <a:gd name="connsiteX836" fmla="*/ 9065021 w 10845455"/>
                <a:gd name="connsiteY836" fmla="*/ 468866 h 474719"/>
                <a:gd name="connsiteX837" fmla="*/ 9075850 w 10845455"/>
                <a:gd name="connsiteY837" fmla="*/ 468981 h 474719"/>
                <a:gd name="connsiteX838" fmla="*/ 9086748 w 10845455"/>
                <a:gd name="connsiteY838" fmla="*/ 469094 h 474719"/>
                <a:gd name="connsiteX839" fmla="*/ 9097577 w 10845455"/>
                <a:gd name="connsiteY839" fmla="*/ 469204 h 474719"/>
                <a:gd name="connsiteX840" fmla="*/ 9108475 w 10845455"/>
                <a:gd name="connsiteY840" fmla="*/ 469313 h 474719"/>
                <a:gd name="connsiteX841" fmla="*/ 9119304 w 10845455"/>
                <a:gd name="connsiteY841" fmla="*/ 469420 h 474719"/>
                <a:gd name="connsiteX842" fmla="*/ 9130133 w 10845455"/>
                <a:gd name="connsiteY842" fmla="*/ 469525 h 474719"/>
                <a:gd name="connsiteX843" fmla="*/ 9141031 w 10845455"/>
                <a:gd name="connsiteY843" fmla="*/ 469628 h 474719"/>
                <a:gd name="connsiteX844" fmla="*/ 9151860 w 10845455"/>
                <a:gd name="connsiteY844" fmla="*/ 469730 h 474719"/>
                <a:gd name="connsiteX845" fmla="*/ 9162757 w 10845455"/>
                <a:gd name="connsiteY845" fmla="*/ 469829 h 474719"/>
                <a:gd name="connsiteX846" fmla="*/ 9173587 w 10845455"/>
                <a:gd name="connsiteY846" fmla="*/ 469927 h 474719"/>
                <a:gd name="connsiteX847" fmla="*/ 9184416 w 10845455"/>
                <a:gd name="connsiteY847" fmla="*/ 470023 h 474719"/>
                <a:gd name="connsiteX848" fmla="*/ 9195314 w 10845455"/>
                <a:gd name="connsiteY848" fmla="*/ 470117 h 474719"/>
                <a:gd name="connsiteX849" fmla="*/ 9206142 w 10845455"/>
                <a:gd name="connsiteY849" fmla="*/ 470210 h 474719"/>
                <a:gd name="connsiteX850" fmla="*/ 9217041 w 10845455"/>
                <a:gd name="connsiteY850" fmla="*/ 470301 h 474719"/>
                <a:gd name="connsiteX851" fmla="*/ 9227869 w 10845455"/>
                <a:gd name="connsiteY851" fmla="*/ 470390 h 474719"/>
                <a:gd name="connsiteX852" fmla="*/ 9238698 w 10845455"/>
                <a:gd name="connsiteY852" fmla="*/ 470478 h 474719"/>
                <a:gd name="connsiteX853" fmla="*/ 9249596 w 10845455"/>
                <a:gd name="connsiteY853" fmla="*/ 470564 h 474719"/>
                <a:gd name="connsiteX854" fmla="*/ 9260425 w 10845455"/>
                <a:gd name="connsiteY854" fmla="*/ 470648 h 474719"/>
                <a:gd name="connsiteX855" fmla="*/ 9271323 w 10845455"/>
                <a:gd name="connsiteY855" fmla="*/ 470731 h 474719"/>
                <a:gd name="connsiteX856" fmla="*/ 9282152 w 10845455"/>
                <a:gd name="connsiteY856" fmla="*/ 470812 h 474719"/>
                <a:gd name="connsiteX857" fmla="*/ 9292981 w 10845455"/>
                <a:gd name="connsiteY857" fmla="*/ 470893 h 474719"/>
                <a:gd name="connsiteX858" fmla="*/ 9303879 w 10845455"/>
                <a:gd name="connsiteY858" fmla="*/ 470971 h 474719"/>
                <a:gd name="connsiteX859" fmla="*/ 9314708 w 10845455"/>
                <a:gd name="connsiteY859" fmla="*/ 471048 h 474719"/>
                <a:gd name="connsiteX860" fmla="*/ 9325606 w 10845455"/>
                <a:gd name="connsiteY860" fmla="*/ 471124 h 474719"/>
                <a:gd name="connsiteX861" fmla="*/ 9336435 w 10845455"/>
                <a:gd name="connsiteY861" fmla="*/ 471198 h 474719"/>
                <a:gd name="connsiteX862" fmla="*/ 9347264 w 10845455"/>
                <a:gd name="connsiteY862" fmla="*/ 471271 h 474719"/>
                <a:gd name="connsiteX863" fmla="*/ 9358162 w 10845455"/>
                <a:gd name="connsiteY863" fmla="*/ 471342 h 474719"/>
                <a:gd name="connsiteX864" fmla="*/ 9368991 w 10845455"/>
                <a:gd name="connsiteY864" fmla="*/ 471412 h 474719"/>
                <a:gd name="connsiteX865" fmla="*/ 9379819 w 10845455"/>
                <a:gd name="connsiteY865" fmla="*/ 471481 h 474719"/>
                <a:gd name="connsiteX866" fmla="*/ 9390718 w 10845455"/>
                <a:gd name="connsiteY866" fmla="*/ 471549 h 474719"/>
                <a:gd name="connsiteX867" fmla="*/ 9401546 w 10845455"/>
                <a:gd name="connsiteY867" fmla="*/ 471615 h 474719"/>
                <a:gd name="connsiteX868" fmla="*/ 9412445 w 10845455"/>
                <a:gd name="connsiteY868" fmla="*/ 471680 h 474719"/>
                <a:gd name="connsiteX869" fmla="*/ 9423274 w 10845455"/>
                <a:gd name="connsiteY869" fmla="*/ 471744 h 474719"/>
                <a:gd name="connsiteX870" fmla="*/ 9434103 w 10845455"/>
                <a:gd name="connsiteY870" fmla="*/ 471806 h 474719"/>
                <a:gd name="connsiteX871" fmla="*/ 9445001 w 10845455"/>
                <a:gd name="connsiteY871" fmla="*/ 471868 h 474719"/>
                <a:gd name="connsiteX872" fmla="*/ 9455830 w 10845455"/>
                <a:gd name="connsiteY872" fmla="*/ 471928 h 474719"/>
                <a:gd name="connsiteX873" fmla="*/ 9466728 w 10845455"/>
                <a:gd name="connsiteY873" fmla="*/ 471987 h 474719"/>
                <a:gd name="connsiteX874" fmla="*/ 9477557 w 10845455"/>
                <a:gd name="connsiteY874" fmla="*/ 472045 h 474719"/>
                <a:gd name="connsiteX875" fmla="*/ 9488385 w 10845455"/>
                <a:gd name="connsiteY875" fmla="*/ 472102 h 474719"/>
                <a:gd name="connsiteX876" fmla="*/ 9499284 w 10845455"/>
                <a:gd name="connsiteY876" fmla="*/ 472157 h 474719"/>
                <a:gd name="connsiteX877" fmla="*/ 9510112 w 10845455"/>
                <a:gd name="connsiteY877" fmla="*/ 472212 h 474719"/>
                <a:gd name="connsiteX878" fmla="*/ 9521011 w 10845455"/>
                <a:gd name="connsiteY878" fmla="*/ 472266 h 474719"/>
                <a:gd name="connsiteX879" fmla="*/ 9531839 w 10845455"/>
                <a:gd name="connsiteY879" fmla="*/ 472319 h 474719"/>
                <a:gd name="connsiteX880" fmla="*/ 9542668 w 10845455"/>
                <a:gd name="connsiteY880" fmla="*/ 472370 h 474719"/>
                <a:gd name="connsiteX881" fmla="*/ 9553566 w 10845455"/>
                <a:gd name="connsiteY881" fmla="*/ 472420 h 474719"/>
                <a:gd name="connsiteX882" fmla="*/ 9564395 w 10845455"/>
                <a:gd name="connsiteY882" fmla="*/ 472470 h 474719"/>
                <a:gd name="connsiteX883" fmla="*/ 9575293 w 10845455"/>
                <a:gd name="connsiteY883" fmla="*/ 472519 h 474719"/>
                <a:gd name="connsiteX884" fmla="*/ 9586123 w 10845455"/>
                <a:gd name="connsiteY884" fmla="*/ 472566 h 474719"/>
                <a:gd name="connsiteX885" fmla="*/ 9596951 w 10845455"/>
                <a:gd name="connsiteY885" fmla="*/ 472613 h 474719"/>
                <a:gd name="connsiteX886" fmla="*/ 9607850 w 10845455"/>
                <a:gd name="connsiteY886" fmla="*/ 472659 h 474719"/>
                <a:gd name="connsiteX887" fmla="*/ 9618678 w 10845455"/>
                <a:gd name="connsiteY887" fmla="*/ 472703 h 474719"/>
                <a:gd name="connsiteX888" fmla="*/ 9629576 w 10845455"/>
                <a:gd name="connsiteY888" fmla="*/ 472748 h 474719"/>
                <a:gd name="connsiteX889" fmla="*/ 9640405 w 10845455"/>
                <a:gd name="connsiteY889" fmla="*/ 472791 h 474719"/>
                <a:gd name="connsiteX890" fmla="*/ 9651234 w 10845455"/>
                <a:gd name="connsiteY890" fmla="*/ 472833 h 474719"/>
                <a:gd name="connsiteX891" fmla="*/ 9662132 w 10845455"/>
                <a:gd name="connsiteY891" fmla="*/ 472875 h 474719"/>
                <a:gd name="connsiteX892" fmla="*/ 9672960 w 10845455"/>
                <a:gd name="connsiteY892" fmla="*/ 472915 h 474719"/>
                <a:gd name="connsiteX893" fmla="*/ 9683859 w 10845455"/>
                <a:gd name="connsiteY893" fmla="*/ 472955 h 474719"/>
                <a:gd name="connsiteX894" fmla="*/ 9694687 w 10845455"/>
                <a:gd name="connsiteY894" fmla="*/ 472993 h 474719"/>
                <a:gd name="connsiteX895" fmla="*/ 9705517 w 10845455"/>
                <a:gd name="connsiteY895" fmla="*/ 473032 h 474719"/>
                <a:gd name="connsiteX896" fmla="*/ 9716414 w 10845455"/>
                <a:gd name="connsiteY896" fmla="*/ 473069 h 474719"/>
                <a:gd name="connsiteX897" fmla="*/ 9727244 w 10845455"/>
                <a:gd name="connsiteY897" fmla="*/ 473106 h 474719"/>
                <a:gd name="connsiteX898" fmla="*/ 9738141 w 10845455"/>
                <a:gd name="connsiteY898" fmla="*/ 473142 h 474719"/>
                <a:gd name="connsiteX899" fmla="*/ 9748971 w 10845455"/>
                <a:gd name="connsiteY899" fmla="*/ 473177 h 474719"/>
                <a:gd name="connsiteX900" fmla="*/ 9759799 w 10845455"/>
                <a:gd name="connsiteY900" fmla="*/ 473212 h 474719"/>
                <a:gd name="connsiteX901" fmla="*/ 9770698 w 10845455"/>
                <a:gd name="connsiteY901" fmla="*/ 473245 h 474719"/>
                <a:gd name="connsiteX902" fmla="*/ 9781526 w 10845455"/>
                <a:gd name="connsiteY902" fmla="*/ 473278 h 474719"/>
                <a:gd name="connsiteX903" fmla="*/ 9792425 w 10845455"/>
                <a:gd name="connsiteY903" fmla="*/ 473311 h 474719"/>
                <a:gd name="connsiteX904" fmla="*/ 9803253 w 10845455"/>
                <a:gd name="connsiteY904" fmla="*/ 473342 h 474719"/>
                <a:gd name="connsiteX905" fmla="*/ 9814082 w 10845455"/>
                <a:gd name="connsiteY905" fmla="*/ 473373 h 474719"/>
                <a:gd name="connsiteX906" fmla="*/ 9824980 w 10845455"/>
                <a:gd name="connsiteY906" fmla="*/ 473404 h 474719"/>
                <a:gd name="connsiteX907" fmla="*/ 9835809 w 10845455"/>
                <a:gd name="connsiteY907" fmla="*/ 473433 h 474719"/>
                <a:gd name="connsiteX908" fmla="*/ 9846707 w 10845455"/>
                <a:gd name="connsiteY908" fmla="*/ 473463 h 474719"/>
                <a:gd name="connsiteX909" fmla="*/ 9857536 w 10845455"/>
                <a:gd name="connsiteY909" fmla="*/ 473491 h 474719"/>
                <a:gd name="connsiteX910" fmla="*/ 9868365 w 10845455"/>
                <a:gd name="connsiteY910" fmla="*/ 473519 h 474719"/>
                <a:gd name="connsiteX911" fmla="*/ 9879263 w 10845455"/>
                <a:gd name="connsiteY911" fmla="*/ 473546 h 474719"/>
                <a:gd name="connsiteX912" fmla="*/ 9890092 w 10845455"/>
                <a:gd name="connsiteY912" fmla="*/ 473573 h 474719"/>
                <a:gd name="connsiteX913" fmla="*/ 9900990 w 10845455"/>
                <a:gd name="connsiteY913" fmla="*/ 473600 h 474719"/>
                <a:gd name="connsiteX914" fmla="*/ 9911819 w 10845455"/>
                <a:gd name="connsiteY914" fmla="*/ 473626 h 474719"/>
                <a:gd name="connsiteX915" fmla="*/ 9922648 w 10845455"/>
                <a:gd name="connsiteY915" fmla="*/ 473651 h 474719"/>
                <a:gd name="connsiteX916" fmla="*/ 9933546 w 10845455"/>
                <a:gd name="connsiteY916" fmla="*/ 473675 h 474719"/>
                <a:gd name="connsiteX917" fmla="*/ 9944375 w 10845455"/>
                <a:gd name="connsiteY917" fmla="*/ 473700 h 474719"/>
                <a:gd name="connsiteX918" fmla="*/ 9955203 w 10845455"/>
                <a:gd name="connsiteY918" fmla="*/ 473723 h 474719"/>
                <a:gd name="connsiteX919" fmla="*/ 9966102 w 10845455"/>
                <a:gd name="connsiteY919" fmla="*/ 473746 h 474719"/>
                <a:gd name="connsiteX920" fmla="*/ 9976930 w 10845455"/>
                <a:gd name="connsiteY920" fmla="*/ 473769 h 474719"/>
                <a:gd name="connsiteX921" fmla="*/ 9987829 w 10845455"/>
                <a:gd name="connsiteY921" fmla="*/ 473791 h 474719"/>
                <a:gd name="connsiteX922" fmla="*/ 9998658 w 10845455"/>
                <a:gd name="connsiteY922" fmla="*/ 473812 h 474719"/>
                <a:gd name="connsiteX923" fmla="*/ 10009487 w 10845455"/>
                <a:gd name="connsiteY923" fmla="*/ 473833 h 474719"/>
                <a:gd name="connsiteX924" fmla="*/ 10020385 w 10845455"/>
                <a:gd name="connsiteY924" fmla="*/ 473854 h 474719"/>
                <a:gd name="connsiteX925" fmla="*/ 10031214 w 10845455"/>
                <a:gd name="connsiteY925" fmla="*/ 473874 h 474719"/>
                <a:gd name="connsiteX926" fmla="*/ 10042112 w 10845455"/>
                <a:gd name="connsiteY926" fmla="*/ 473894 h 474719"/>
                <a:gd name="connsiteX927" fmla="*/ 10052941 w 10845455"/>
                <a:gd name="connsiteY927" fmla="*/ 473914 h 474719"/>
                <a:gd name="connsiteX928" fmla="*/ 10063769 w 10845455"/>
                <a:gd name="connsiteY928" fmla="*/ 473932 h 474719"/>
                <a:gd name="connsiteX929" fmla="*/ 10074668 w 10845455"/>
                <a:gd name="connsiteY929" fmla="*/ 473951 h 474719"/>
                <a:gd name="connsiteX930" fmla="*/ 10085496 w 10845455"/>
                <a:gd name="connsiteY930" fmla="*/ 473969 h 474719"/>
                <a:gd name="connsiteX931" fmla="*/ 10096394 w 10845455"/>
                <a:gd name="connsiteY931" fmla="*/ 473987 h 474719"/>
                <a:gd name="connsiteX932" fmla="*/ 10107223 w 10845455"/>
                <a:gd name="connsiteY932" fmla="*/ 474005 h 474719"/>
                <a:gd name="connsiteX933" fmla="*/ 10118052 w 10845455"/>
                <a:gd name="connsiteY933" fmla="*/ 474021 h 474719"/>
                <a:gd name="connsiteX934" fmla="*/ 10128950 w 10845455"/>
                <a:gd name="connsiteY934" fmla="*/ 474038 h 474719"/>
                <a:gd name="connsiteX935" fmla="*/ 10139779 w 10845455"/>
                <a:gd name="connsiteY935" fmla="*/ 474054 h 474719"/>
                <a:gd name="connsiteX936" fmla="*/ 10150677 w 10845455"/>
                <a:gd name="connsiteY936" fmla="*/ 474070 h 474719"/>
                <a:gd name="connsiteX937" fmla="*/ 10161506 w 10845455"/>
                <a:gd name="connsiteY937" fmla="*/ 474085 h 474719"/>
                <a:gd name="connsiteX938" fmla="*/ 10172335 w 10845455"/>
                <a:gd name="connsiteY938" fmla="*/ 474101 h 474719"/>
                <a:gd name="connsiteX939" fmla="*/ 10183233 w 10845455"/>
                <a:gd name="connsiteY939" fmla="*/ 474116 h 474719"/>
                <a:gd name="connsiteX940" fmla="*/ 10194062 w 10845455"/>
                <a:gd name="connsiteY940" fmla="*/ 474130 h 474719"/>
                <a:gd name="connsiteX941" fmla="*/ 10204960 w 10845455"/>
                <a:gd name="connsiteY941" fmla="*/ 474144 h 474719"/>
                <a:gd name="connsiteX942" fmla="*/ 10215789 w 10845455"/>
                <a:gd name="connsiteY942" fmla="*/ 474158 h 474719"/>
                <a:gd name="connsiteX943" fmla="*/ 10226617 w 10845455"/>
                <a:gd name="connsiteY943" fmla="*/ 474172 h 474719"/>
                <a:gd name="connsiteX944" fmla="*/ 10237516 w 10845455"/>
                <a:gd name="connsiteY944" fmla="*/ 474185 h 474719"/>
                <a:gd name="connsiteX945" fmla="*/ 10248344 w 10845455"/>
                <a:gd name="connsiteY945" fmla="*/ 474198 h 474719"/>
                <a:gd name="connsiteX946" fmla="*/ 10259243 w 10845455"/>
                <a:gd name="connsiteY946" fmla="*/ 474211 h 474719"/>
                <a:gd name="connsiteX947" fmla="*/ 10270071 w 10845455"/>
                <a:gd name="connsiteY947" fmla="*/ 474223 h 474719"/>
                <a:gd name="connsiteX948" fmla="*/ 10280901 w 10845455"/>
                <a:gd name="connsiteY948" fmla="*/ 474236 h 474719"/>
                <a:gd name="connsiteX949" fmla="*/ 10291798 w 10845455"/>
                <a:gd name="connsiteY949" fmla="*/ 474247 h 474719"/>
                <a:gd name="connsiteX950" fmla="*/ 10302628 w 10845455"/>
                <a:gd name="connsiteY950" fmla="*/ 474259 h 474719"/>
                <a:gd name="connsiteX951" fmla="*/ 10313525 w 10845455"/>
                <a:gd name="connsiteY951" fmla="*/ 474270 h 474719"/>
                <a:gd name="connsiteX952" fmla="*/ 10324355 w 10845455"/>
                <a:gd name="connsiteY952" fmla="*/ 474281 h 474719"/>
                <a:gd name="connsiteX953" fmla="*/ 10335183 w 10845455"/>
                <a:gd name="connsiteY953" fmla="*/ 474292 h 474719"/>
                <a:gd name="connsiteX954" fmla="*/ 10346082 w 10845455"/>
                <a:gd name="connsiteY954" fmla="*/ 474303 h 474719"/>
                <a:gd name="connsiteX955" fmla="*/ 10356910 w 10845455"/>
                <a:gd name="connsiteY955" fmla="*/ 474313 h 474719"/>
                <a:gd name="connsiteX956" fmla="*/ 10367809 w 10845455"/>
                <a:gd name="connsiteY956" fmla="*/ 474323 h 474719"/>
                <a:gd name="connsiteX957" fmla="*/ 10378637 w 10845455"/>
                <a:gd name="connsiteY957" fmla="*/ 474333 h 474719"/>
                <a:gd name="connsiteX958" fmla="*/ 10389466 w 10845455"/>
                <a:gd name="connsiteY958" fmla="*/ 474342 h 474719"/>
                <a:gd name="connsiteX959" fmla="*/ 10400364 w 10845455"/>
                <a:gd name="connsiteY959" fmla="*/ 474352 h 474719"/>
                <a:gd name="connsiteX960" fmla="*/ 10411193 w 10845455"/>
                <a:gd name="connsiteY960" fmla="*/ 474361 h 474719"/>
                <a:gd name="connsiteX961" fmla="*/ 10422091 w 10845455"/>
                <a:gd name="connsiteY961" fmla="*/ 474370 h 474719"/>
                <a:gd name="connsiteX962" fmla="*/ 10432920 w 10845455"/>
                <a:gd name="connsiteY962" fmla="*/ 474379 h 474719"/>
                <a:gd name="connsiteX963" fmla="*/ 10443749 w 10845455"/>
                <a:gd name="connsiteY963" fmla="*/ 474387 h 474719"/>
                <a:gd name="connsiteX964" fmla="*/ 10454647 w 10845455"/>
                <a:gd name="connsiteY964" fmla="*/ 474396 h 474719"/>
                <a:gd name="connsiteX965" fmla="*/ 10465476 w 10845455"/>
                <a:gd name="connsiteY965" fmla="*/ 474404 h 474719"/>
                <a:gd name="connsiteX966" fmla="*/ 10476374 w 10845455"/>
                <a:gd name="connsiteY966" fmla="*/ 474412 h 474719"/>
                <a:gd name="connsiteX967" fmla="*/ 10487203 w 10845455"/>
                <a:gd name="connsiteY967" fmla="*/ 474420 h 474719"/>
                <a:gd name="connsiteX968" fmla="*/ 10498032 w 10845455"/>
                <a:gd name="connsiteY968" fmla="*/ 474427 h 474719"/>
                <a:gd name="connsiteX969" fmla="*/ 10508930 w 10845455"/>
                <a:gd name="connsiteY969" fmla="*/ 474434 h 474719"/>
                <a:gd name="connsiteX970" fmla="*/ 10519759 w 10845455"/>
                <a:gd name="connsiteY970" fmla="*/ 474442 h 474719"/>
                <a:gd name="connsiteX971" fmla="*/ 10530587 w 10845455"/>
                <a:gd name="connsiteY971" fmla="*/ 474449 h 474719"/>
                <a:gd name="connsiteX972" fmla="*/ 10541486 w 10845455"/>
                <a:gd name="connsiteY972" fmla="*/ 474456 h 474719"/>
                <a:gd name="connsiteX973" fmla="*/ 10552314 w 10845455"/>
                <a:gd name="connsiteY973" fmla="*/ 474462 h 474719"/>
                <a:gd name="connsiteX974" fmla="*/ 10563212 w 10845455"/>
                <a:gd name="connsiteY974" fmla="*/ 474469 h 474719"/>
                <a:gd name="connsiteX975" fmla="*/ 10574042 w 10845455"/>
                <a:gd name="connsiteY975" fmla="*/ 474476 h 474719"/>
                <a:gd name="connsiteX976" fmla="*/ 10584871 w 10845455"/>
                <a:gd name="connsiteY976" fmla="*/ 474481 h 474719"/>
                <a:gd name="connsiteX977" fmla="*/ 10595769 w 10845455"/>
                <a:gd name="connsiteY977" fmla="*/ 474488 h 474719"/>
                <a:gd name="connsiteX978" fmla="*/ 10606597 w 10845455"/>
                <a:gd name="connsiteY978" fmla="*/ 474494 h 474719"/>
                <a:gd name="connsiteX979" fmla="*/ 10617496 w 10845455"/>
                <a:gd name="connsiteY979" fmla="*/ 474499 h 474719"/>
                <a:gd name="connsiteX980" fmla="*/ 10628324 w 10845455"/>
                <a:gd name="connsiteY980" fmla="*/ 474505 h 474719"/>
                <a:gd name="connsiteX981" fmla="*/ 10639153 w 10845455"/>
                <a:gd name="connsiteY981" fmla="*/ 474510 h 474719"/>
                <a:gd name="connsiteX982" fmla="*/ 10650051 w 10845455"/>
                <a:gd name="connsiteY982" fmla="*/ 474516 h 474719"/>
                <a:gd name="connsiteX983" fmla="*/ 10660880 w 10845455"/>
                <a:gd name="connsiteY983" fmla="*/ 474522 h 474719"/>
                <a:gd name="connsiteX984" fmla="*/ 10671778 w 10845455"/>
                <a:gd name="connsiteY984" fmla="*/ 474527 h 474719"/>
                <a:gd name="connsiteX985" fmla="*/ 10682607 w 10845455"/>
                <a:gd name="connsiteY985" fmla="*/ 474531 h 474719"/>
                <a:gd name="connsiteX986" fmla="*/ 10693436 w 10845455"/>
                <a:gd name="connsiteY986" fmla="*/ 474537 h 474719"/>
                <a:gd name="connsiteX987" fmla="*/ 10704334 w 10845455"/>
                <a:gd name="connsiteY987" fmla="*/ 474541 h 474719"/>
                <a:gd name="connsiteX988" fmla="*/ 10715163 w 10845455"/>
                <a:gd name="connsiteY988" fmla="*/ 474546 h 474719"/>
                <a:gd name="connsiteX989" fmla="*/ 10726061 w 10845455"/>
                <a:gd name="connsiteY989" fmla="*/ 474551 h 474719"/>
                <a:gd name="connsiteX990" fmla="*/ 10736890 w 10845455"/>
                <a:gd name="connsiteY990" fmla="*/ 474555 h 474719"/>
                <a:gd name="connsiteX991" fmla="*/ 10747719 w 10845455"/>
                <a:gd name="connsiteY991" fmla="*/ 474559 h 474719"/>
                <a:gd name="connsiteX992" fmla="*/ 10758617 w 10845455"/>
                <a:gd name="connsiteY992" fmla="*/ 474563 h 474719"/>
                <a:gd name="connsiteX993" fmla="*/ 10769446 w 10845455"/>
                <a:gd name="connsiteY993" fmla="*/ 474568 h 474719"/>
                <a:gd name="connsiteX994" fmla="*/ 10780344 w 10845455"/>
                <a:gd name="connsiteY994" fmla="*/ 474572 h 474719"/>
                <a:gd name="connsiteX995" fmla="*/ 10791173 w 10845455"/>
                <a:gd name="connsiteY995" fmla="*/ 474576 h 474719"/>
                <a:gd name="connsiteX996" fmla="*/ 10802001 w 10845455"/>
                <a:gd name="connsiteY996" fmla="*/ 474579 h 474719"/>
                <a:gd name="connsiteX997" fmla="*/ 10812900 w 10845455"/>
                <a:gd name="connsiteY997" fmla="*/ 474583 h 474719"/>
                <a:gd name="connsiteX998" fmla="*/ 10823728 w 10845455"/>
                <a:gd name="connsiteY998" fmla="*/ 474587 h 474719"/>
                <a:gd name="connsiteX999" fmla="*/ 10834627 w 10845455"/>
                <a:gd name="connsiteY999" fmla="*/ 474590 h 474719"/>
                <a:gd name="connsiteX1000" fmla="*/ 10845455 w 10845455"/>
                <a:gd name="connsiteY1000" fmla="*/ 474594 h 474719"/>
                <a:gd name="connsiteX1001" fmla="*/ 10845455 w 10845455"/>
                <a:gd name="connsiteY1001" fmla="*/ 474719 h 474719"/>
                <a:gd name="connsiteX1002" fmla="*/ 10845455 w 10845455"/>
                <a:gd name="connsiteY1002" fmla="*/ 474719 h 474719"/>
                <a:gd name="connsiteX1003" fmla="*/ 10834627 w 10845455"/>
                <a:gd name="connsiteY1003" fmla="*/ 474719 h 474719"/>
                <a:gd name="connsiteX1004" fmla="*/ 10823728 w 10845455"/>
                <a:gd name="connsiteY1004" fmla="*/ 474719 h 474719"/>
                <a:gd name="connsiteX1005" fmla="*/ 10812900 w 10845455"/>
                <a:gd name="connsiteY1005" fmla="*/ 474719 h 474719"/>
                <a:gd name="connsiteX1006" fmla="*/ 10802001 w 10845455"/>
                <a:gd name="connsiteY1006" fmla="*/ 474719 h 474719"/>
                <a:gd name="connsiteX1007" fmla="*/ 10791173 w 10845455"/>
                <a:gd name="connsiteY1007" fmla="*/ 474719 h 474719"/>
                <a:gd name="connsiteX1008" fmla="*/ 10780344 w 10845455"/>
                <a:gd name="connsiteY1008" fmla="*/ 474719 h 474719"/>
                <a:gd name="connsiteX1009" fmla="*/ 10769446 w 10845455"/>
                <a:gd name="connsiteY1009" fmla="*/ 474719 h 474719"/>
                <a:gd name="connsiteX1010" fmla="*/ 10758617 w 10845455"/>
                <a:gd name="connsiteY1010" fmla="*/ 474719 h 474719"/>
                <a:gd name="connsiteX1011" fmla="*/ 10747719 w 10845455"/>
                <a:gd name="connsiteY1011" fmla="*/ 474719 h 474719"/>
                <a:gd name="connsiteX1012" fmla="*/ 10736890 w 10845455"/>
                <a:gd name="connsiteY1012" fmla="*/ 474719 h 474719"/>
                <a:gd name="connsiteX1013" fmla="*/ 10726061 w 10845455"/>
                <a:gd name="connsiteY1013" fmla="*/ 474719 h 474719"/>
                <a:gd name="connsiteX1014" fmla="*/ 10715163 w 10845455"/>
                <a:gd name="connsiteY1014" fmla="*/ 474719 h 474719"/>
                <a:gd name="connsiteX1015" fmla="*/ 10704334 w 10845455"/>
                <a:gd name="connsiteY1015" fmla="*/ 474719 h 474719"/>
                <a:gd name="connsiteX1016" fmla="*/ 10693436 w 10845455"/>
                <a:gd name="connsiteY1016" fmla="*/ 474719 h 474719"/>
                <a:gd name="connsiteX1017" fmla="*/ 10682607 w 10845455"/>
                <a:gd name="connsiteY1017" fmla="*/ 474719 h 474719"/>
                <a:gd name="connsiteX1018" fmla="*/ 10671778 w 10845455"/>
                <a:gd name="connsiteY1018" fmla="*/ 474719 h 474719"/>
                <a:gd name="connsiteX1019" fmla="*/ 10660880 w 10845455"/>
                <a:gd name="connsiteY1019" fmla="*/ 474719 h 474719"/>
                <a:gd name="connsiteX1020" fmla="*/ 10650051 w 10845455"/>
                <a:gd name="connsiteY1020" fmla="*/ 474719 h 474719"/>
                <a:gd name="connsiteX1021" fmla="*/ 10639153 w 10845455"/>
                <a:gd name="connsiteY1021" fmla="*/ 474719 h 474719"/>
                <a:gd name="connsiteX1022" fmla="*/ 10628324 w 10845455"/>
                <a:gd name="connsiteY1022" fmla="*/ 474719 h 474719"/>
                <a:gd name="connsiteX1023" fmla="*/ 10617496 w 10845455"/>
                <a:gd name="connsiteY1023" fmla="*/ 474719 h 474719"/>
                <a:gd name="connsiteX1024" fmla="*/ 10606597 w 10845455"/>
                <a:gd name="connsiteY1024" fmla="*/ 474719 h 474719"/>
                <a:gd name="connsiteX1025" fmla="*/ 10595769 w 10845455"/>
                <a:gd name="connsiteY1025" fmla="*/ 474719 h 474719"/>
                <a:gd name="connsiteX1026" fmla="*/ 10584871 w 10845455"/>
                <a:gd name="connsiteY1026" fmla="*/ 474719 h 474719"/>
                <a:gd name="connsiteX1027" fmla="*/ 10574042 w 10845455"/>
                <a:gd name="connsiteY1027" fmla="*/ 474719 h 474719"/>
                <a:gd name="connsiteX1028" fmla="*/ 10563212 w 10845455"/>
                <a:gd name="connsiteY1028" fmla="*/ 474719 h 474719"/>
                <a:gd name="connsiteX1029" fmla="*/ 10552314 w 10845455"/>
                <a:gd name="connsiteY1029" fmla="*/ 474719 h 474719"/>
                <a:gd name="connsiteX1030" fmla="*/ 10541486 w 10845455"/>
                <a:gd name="connsiteY1030" fmla="*/ 474719 h 474719"/>
                <a:gd name="connsiteX1031" fmla="*/ 10530587 w 10845455"/>
                <a:gd name="connsiteY1031" fmla="*/ 474719 h 474719"/>
                <a:gd name="connsiteX1032" fmla="*/ 10519759 w 10845455"/>
                <a:gd name="connsiteY1032" fmla="*/ 474719 h 474719"/>
                <a:gd name="connsiteX1033" fmla="*/ 10508930 w 10845455"/>
                <a:gd name="connsiteY1033" fmla="*/ 474719 h 474719"/>
                <a:gd name="connsiteX1034" fmla="*/ 10498032 w 10845455"/>
                <a:gd name="connsiteY1034" fmla="*/ 474719 h 474719"/>
                <a:gd name="connsiteX1035" fmla="*/ 10487203 w 10845455"/>
                <a:gd name="connsiteY1035" fmla="*/ 474719 h 474719"/>
                <a:gd name="connsiteX1036" fmla="*/ 10476374 w 10845455"/>
                <a:gd name="connsiteY1036" fmla="*/ 474719 h 474719"/>
                <a:gd name="connsiteX1037" fmla="*/ 10465476 w 10845455"/>
                <a:gd name="connsiteY1037" fmla="*/ 474719 h 474719"/>
                <a:gd name="connsiteX1038" fmla="*/ 10454647 w 10845455"/>
                <a:gd name="connsiteY1038" fmla="*/ 474719 h 474719"/>
                <a:gd name="connsiteX1039" fmla="*/ 10443749 w 10845455"/>
                <a:gd name="connsiteY1039" fmla="*/ 474719 h 474719"/>
                <a:gd name="connsiteX1040" fmla="*/ 10432920 w 10845455"/>
                <a:gd name="connsiteY1040" fmla="*/ 474719 h 474719"/>
                <a:gd name="connsiteX1041" fmla="*/ 10422091 w 10845455"/>
                <a:gd name="connsiteY1041" fmla="*/ 474719 h 474719"/>
                <a:gd name="connsiteX1042" fmla="*/ 10411193 w 10845455"/>
                <a:gd name="connsiteY1042" fmla="*/ 474719 h 474719"/>
                <a:gd name="connsiteX1043" fmla="*/ 10400364 w 10845455"/>
                <a:gd name="connsiteY1043" fmla="*/ 474719 h 474719"/>
                <a:gd name="connsiteX1044" fmla="*/ 10389466 w 10845455"/>
                <a:gd name="connsiteY1044" fmla="*/ 474719 h 474719"/>
                <a:gd name="connsiteX1045" fmla="*/ 10378637 w 10845455"/>
                <a:gd name="connsiteY1045" fmla="*/ 474719 h 474719"/>
                <a:gd name="connsiteX1046" fmla="*/ 10367809 w 10845455"/>
                <a:gd name="connsiteY1046" fmla="*/ 474719 h 474719"/>
                <a:gd name="connsiteX1047" fmla="*/ 10356910 w 10845455"/>
                <a:gd name="connsiteY1047" fmla="*/ 474719 h 474719"/>
                <a:gd name="connsiteX1048" fmla="*/ 10346082 w 10845455"/>
                <a:gd name="connsiteY1048" fmla="*/ 474719 h 474719"/>
                <a:gd name="connsiteX1049" fmla="*/ 10335183 w 10845455"/>
                <a:gd name="connsiteY1049" fmla="*/ 474719 h 474719"/>
                <a:gd name="connsiteX1050" fmla="*/ 10324355 w 10845455"/>
                <a:gd name="connsiteY1050" fmla="*/ 474719 h 474719"/>
                <a:gd name="connsiteX1051" fmla="*/ 10313525 w 10845455"/>
                <a:gd name="connsiteY1051" fmla="*/ 474719 h 474719"/>
                <a:gd name="connsiteX1052" fmla="*/ 10302628 w 10845455"/>
                <a:gd name="connsiteY1052" fmla="*/ 474719 h 474719"/>
                <a:gd name="connsiteX1053" fmla="*/ 10291798 w 10845455"/>
                <a:gd name="connsiteY1053" fmla="*/ 474719 h 474719"/>
                <a:gd name="connsiteX1054" fmla="*/ 10280901 w 10845455"/>
                <a:gd name="connsiteY1054" fmla="*/ 474719 h 474719"/>
                <a:gd name="connsiteX1055" fmla="*/ 10270071 w 10845455"/>
                <a:gd name="connsiteY1055" fmla="*/ 474719 h 474719"/>
                <a:gd name="connsiteX1056" fmla="*/ 10259243 w 10845455"/>
                <a:gd name="connsiteY1056" fmla="*/ 474719 h 474719"/>
                <a:gd name="connsiteX1057" fmla="*/ 10248344 w 10845455"/>
                <a:gd name="connsiteY1057" fmla="*/ 474719 h 474719"/>
                <a:gd name="connsiteX1058" fmla="*/ 10237516 w 10845455"/>
                <a:gd name="connsiteY1058" fmla="*/ 474719 h 474719"/>
                <a:gd name="connsiteX1059" fmla="*/ 10226617 w 10845455"/>
                <a:gd name="connsiteY1059" fmla="*/ 474719 h 474719"/>
                <a:gd name="connsiteX1060" fmla="*/ 10215789 w 10845455"/>
                <a:gd name="connsiteY1060" fmla="*/ 474719 h 474719"/>
                <a:gd name="connsiteX1061" fmla="*/ 10204960 w 10845455"/>
                <a:gd name="connsiteY1061" fmla="*/ 474719 h 474719"/>
                <a:gd name="connsiteX1062" fmla="*/ 10194062 w 10845455"/>
                <a:gd name="connsiteY1062" fmla="*/ 474719 h 474719"/>
                <a:gd name="connsiteX1063" fmla="*/ 10183233 w 10845455"/>
                <a:gd name="connsiteY1063" fmla="*/ 474719 h 474719"/>
                <a:gd name="connsiteX1064" fmla="*/ 10172335 w 10845455"/>
                <a:gd name="connsiteY1064" fmla="*/ 474719 h 474719"/>
                <a:gd name="connsiteX1065" fmla="*/ 10161506 w 10845455"/>
                <a:gd name="connsiteY1065" fmla="*/ 474719 h 474719"/>
                <a:gd name="connsiteX1066" fmla="*/ 10150677 w 10845455"/>
                <a:gd name="connsiteY1066" fmla="*/ 474719 h 474719"/>
                <a:gd name="connsiteX1067" fmla="*/ 10139779 w 10845455"/>
                <a:gd name="connsiteY1067" fmla="*/ 474719 h 474719"/>
                <a:gd name="connsiteX1068" fmla="*/ 10128950 w 10845455"/>
                <a:gd name="connsiteY1068" fmla="*/ 474719 h 474719"/>
                <a:gd name="connsiteX1069" fmla="*/ 10118052 w 10845455"/>
                <a:gd name="connsiteY1069" fmla="*/ 474719 h 474719"/>
                <a:gd name="connsiteX1070" fmla="*/ 10107223 w 10845455"/>
                <a:gd name="connsiteY1070" fmla="*/ 474719 h 474719"/>
                <a:gd name="connsiteX1071" fmla="*/ 10096394 w 10845455"/>
                <a:gd name="connsiteY1071" fmla="*/ 474719 h 474719"/>
                <a:gd name="connsiteX1072" fmla="*/ 10085496 w 10845455"/>
                <a:gd name="connsiteY1072" fmla="*/ 474719 h 474719"/>
                <a:gd name="connsiteX1073" fmla="*/ 10074668 w 10845455"/>
                <a:gd name="connsiteY1073" fmla="*/ 474719 h 474719"/>
                <a:gd name="connsiteX1074" fmla="*/ 10063769 w 10845455"/>
                <a:gd name="connsiteY1074" fmla="*/ 474719 h 474719"/>
                <a:gd name="connsiteX1075" fmla="*/ 10052941 w 10845455"/>
                <a:gd name="connsiteY1075" fmla="*/ 474719 h 474719"/>
                <a:gd name="connsiteX1076" fmla="*/ 10042112 w 10845455"/>
                <a:gd name="connsiteY1076" fmla="*/ 474719 h 474719"/>
                <a:gd name="connsiteX1077" fmla="*/ 10031214 w 10845455"/>
                <a:gd name="connsiteY1077" fmla="*/ 474719 h 474719"/>
                <a:gd name="connsiteX1078" fmla="*/ 10020385 w 10845455"/>
                <a:gd name="connsiteY1078" fmla="*/ 474719 h 474719"/>
                <a:gd name="connsiteX1079" fmla="*/ 10009487 w 10845455"/>
                <a:gd name="connsiteY1079" fmla="*/ 474719 h 474719"/>
                <a:gd name="connsiteX1080" fmla="*/ 9998658 w 10845455"/>
                <a:gd name="connsiteY1080" fmla="*/ 474719 h 474719"/>
                <a:gd name="connsiteX1081" fmla="*/ 9987829 w 10845455"/>
                <a:gd name="connsiteY1081" fmla="*/ 474719 h 474719"/>
                <a:gd name="connsiteX1082" fmla="*/ 9976930 w 10845455"/>
                <a:gd name="connsiteY1082" fmla="*/ 474719 h 474719"/>
                <a:gd name="connsiteX1083" fmla="*/ 9966102 w 10845455"/>
                <a:gd name="connsiteY1083" fmla="*/ 474719 h 474719"/>
                <a:gd name="connsiteX1084" fmla="*/ 9955203 w 10845455"/>
                <a:gd name="connsiteY1084" fmla="*/ 474719 h 474719"/>
                <a:gd name="connsiteX1085" fmla="*/ 9944375 w 10845455"/>
                <a:gd name="connsiteY1085" fmla="*/ 474719 h 474719"/>
                <a:gd name="connsiteX1086" fmla="*/ 9933546 w 10845455"/>
                <a:gd name="connsiteY1086" fmla="*/ 474719 h 474719"/>
                <a:gd name="connsiteX1087" fmla="*/ 9922648 w 10845455"/>
                <a:gd name="connsiteY1087" fmla="*/ 474719 h 474719"/>
                <a:gd name="connsiteX1088" fmla="*/ 9911819 w 10845455"/>
                <a:gd name="connsiteY1088" fmla="*/ 474719 h 474719"/>
                <a:gd name="connsiteX1089" fmla="*/ 9900990 w 10845455"/>
                <a:gd name="connsiteY1089" fmla="*/ 474719 h 474719"/>
                <a:gd name="connsiteX1090" fmla="*/ 9890092 w 10845455"/>
                <a:gd name="connsiteY1090" fmla="*/ 474719 h 474719"/>
                <a:gd name="connsiteX1091" fmla="*/ 9879263 w 10845455"/>
                <a:gd name="connsiteY1091" fmla="*/ 474719 h 474719"/>
                <a:gd name="connsiteX1092" fmla="*/ 9868365 w 10845455"/>
                <a:gd name="connsiteY1092" fmla="*/ 474719 h 474719"/>
                <a:gd name="connsiteX1093" fmla="*/ 9857536 w 10845455"/>
                <a:gd name="connsiteY1093" fmla="*/ 474719 h 474719"/>
                <a:gd name="connsiteX1094" fmla="*/ 9846707 w 10845455"/>
                <a:gd name="connsiteY1094" fmla="*/ 474719 h 474719"/>
                <a:gd name="connsiteX1095" fmla="*/ 9835809 w 10845455"/>
                <a:gd name="connsiteY1095" fmla="*/ 474719 h 474719"/>
                <a:gd name="connsiteX1096" fmla="*/ 9824980 w 10845455"/>
                <a:gd name="connsiteY1096" fmla="*/ 474719 h 474719"/>
                <a:gd name="connsiteX1097" fmla="*/ 9814082 w 10845455"/>
                <a:gd name="connsiteY1097" fmla="*/ 474719 h 474719"/>
                <a:gd name="connsiteX1098" fmla="*/ 9803253 w 10845455"/>
                <a:gd name="connsiteY1098" fmla="*/ 474719 h 474719"/>
                <a:gd name="connsiteX1099" fmla="*/ 9792425 w 10845455"/>
                <a:gd name="connsiteY1099" fmla="*/ 474719 h 474719"/>
                <a:gd name="connsiteX1100" fmla="*/ 9781526 w 10845455"/>
                <a:gd name="connsiteY1100" fmla="*/ 474719 h 474719"/>
                <a:gd name="connsiteX1101" fmla="*/ 9770698 w 10845455"/>
                <a:gd name="connsiteY1101" fmla="*/ 474719 h 474719"/>
                <a:gd name="connsiteX1102" fmla="*/ 9759799 w 10845455"/>
                <a:gd name="connsiteY1102" fmla="*/ 474719 h 474719"/>
                <a:gd name="connsiteX1103" fmla="*/ 9748971 w 10845455"/>
                <a:gd name="connsiteY1103" fmla="*/ 474719 h 474719"/>
                <a:gd name="connsiteX1104" fmla="*/ 9738141 w 10845455"/>
                <a:gd name="connsiteY1104" fmla="*/ 474719 h 474719"/>
                <a:gd name="connsiteX1105" fmla="*/ 9727244 w 10845455"/>
                <a:gd name="connsiteY1105" fmla="*/ 474719 h 474719"/>
                <a:gd name="connsiteX1106" fmla="*/ 9716414 w 10845455"/>
                <a:gd name="connsiteY1106" fmla="*/ 474719 h 474719"/>
                <a:gd name="connsiteX1107" fmla="*/ 9705517 w 10845455"/>
                <a:gd name="connsiteY1107" fmla="*/ 474719 h 474719"/>
                <a:gd name="connsiteX1108" fmla="*/ 9694687 w 10845455"/>
                <a:gd name="connsiteY1108" fmla="*/ 474719 h 474719"/>
                <a:gd name="connsiteX1109" fmla="*/ 9683859 w 10845455"/>
                <a:gd name="connsiteY1109" fmla="*/ 474719 h 474719"/>
                <a:gd name="connsiteX1110" fmla="*/ 9672960 w 10845455"/>
                <a:gd name="connsiteY1110" fmla="*/ 474719 h 474719"/>
                <a:gd name="connsiteX1111" fmla="*/ 9662132 w 10845455"/>
                <a:gd name="connsiteY1111" fmla="*/ 474719 h 474719"/>
                <a:gd name="connsiteX1112" fmla="*/ 9651234 w 10845455"/>
                <a:gd name="connsiteY1112" fmla="*/ 474719 h 474719"/>
                <a:gd name="connsiteX1113" fmla="*/ 9640405 w 10845455"/>
                <a:gd name="connsiteY1113" fmla="*/ 474719 h 474719"/>
                <a:gd name="connsiteX1114" fmla="*/ 9629576 w 10845455"/>
                <a:gd name="connsiteY1114" fmla="*/ 474719 h 474719"/>
                <a:gd name="connsiteX1115" fmla="*/ 9618678 w 10845455"/>
                <a:gd name="connsiteY1115" fmla="*/ 474719 h 474719"/>
                <a:gd name="connsiteX1116" fmla="*/ 9607850 w 10845455"/>
                <a:gd name="connsiteY1116" fmla="*/ 474719 h 474719"/>
                <a:gd name="connsiteX1117" fmla="*/ 9596951 w 10845455"/>
                <a:gd name="connsiteY1117" fmla="*/ 474719 h 474719"/>
                <a:gd name="connsiteX1118" fmla="*/ 9586123 w 10845455"/>
                <a:gd name="connsiteY1118" fmla="*/ 474719 h 474719"/>
                <a:gd name="connsiteX1119" fmla="*/ 9575293 w 10845455"/>
                <a:gd name="connsiteY1119" fmla="*/ 474719 h 474719"/>
                <a:gd name="connsiteX1120" fmla="*/ 9564395 w 10845455"/>
                <a:gd name="connsiteY1120" fmla="*/ 474719 h 474719"/>
                <a:gd name="connsiteX1121" fmla="*/ 9553566 w 10845455"/>
                <a:gd name="connsiteY1121" fmla="*/ 474719 h 474719"/>
                <a:gd name="connsiteX1122" fmla="*/ 9542668 w 10845455"/>
                <a:gd name="connsiteY1122" fmla="*/ 474719 h 474719"/>
                <a:gd name="connsiteX1123" fmla="*/ 9531839 w 10845455"/>
                <a:gd name="connsiteY1123" fmla="*/ 474719 h 474719"/>
                <a:gd name="connsiteX1124" fmla="*/ 9521011 w 10845455"/>
                <a:gd name="connsiteY1124" fmla="*/ 474719 h 474719"/>
                <a:gd name="connsiteX1125" fmla="*/ 9510112 w 10845455"/>
                <a:gd name="connsiteY1125" fmla="*/ 474719 h 474719"/>
                <a:gd name="connsiteX1126" fmla="*/ 9499284 w 10845455"/>
                <a:gd name="connsiteY1126" fmla="*/ 474719 h 474719"/>
                <a:gd name="connsiteX1127" fmla="*/ 9488385 w 10845455"/>
                <a:gd name="connsiteY1127" fmla="*/ 474719 h 474719"/>
                <a:gd name="connsiteX1128" fmla="*/ 9477557 w 10845455"/>
                <a:gd name="connsiteY1128" fmla="*/ 474719 h 474719"/>
                <a:gd name="connsiteX1129" fmla="*/ 9466728 w 10845455"/>
                <a:gd name="connsiteY1129" fmla="*/ 474719 h 474719"/>
                <a:gd name="connsiteX1130" fmla="*/ 9455830 w 10845455"/>
                <a:gd name="connsiteY1130" fmla="*/ 474719 h 474719"/>
                <a:gd name="connsiteX1131" fmla="*/ 9445001 w 10845455"/>
                <a:gd name="connsiteY1131" fmla="*/ 474719 h 474719"/>
                <a:gd name="connsiteX1132" fmla="*/ 9434103 w 10845455"/>
                <a:gd name="connsiteY1132" fmla="*/ 474719 h 474719"/>
                <a:gd name="connsiteX1133" fmla="*/ 9423274 w 10845455"/>
                <a:gd name="connsiteY1133" fmla="*/ 474719 h 474719"/>
                <a:gd name="connsiteX1134" fmla="*/ 9412445 w 10845455"/>
                <a:gd name="connsiteY1134" fmla="*/ 474719 h 474719"/>
                <a:gd name="connsiteX1135" fmla="*/ 9401546 w 10845455"/>
                <a:gd name="connsiteY1135" fmla="*/ 474719 h 474719"/>
                <a:gd name="connsiteX1136" fmla="*/ 9390718 w 10845455"/>
                <a:gd name="connsiteY1136" fmla="*/ 474719 h 474719"/>
                <a:gd name="connsiteX1137" fmla="*/ 9379819 w 10845455"/>
                <a:gd name="connsiteY1137" fmla="*/ 474719 h 474719"/>
                <a:gd name="connsiteX1138" fmla="*/ 9368991 w 10845455"/>
                <a:gd name="connsiteY1138" fmla="*/ 474719 h 474719"/>
                <a:gd name="connsiteX1139" fmla="*/ 9358162 w 10845455"/>
                <a:gd name="connsiteY1139" fmla="*/ 474719 h 474719"/>
                <a:gd name="connsiteX1140" fmla="*/ 9347264 w 10845455"/>
                <a:gd name="connsiteY1140" fmla="*/ 474719 h 474719"/>
                <a:gd name="connsiteX1141" fmla="*/ 9336435 w 10845455"/>
                <a:gd name="connsiteY1141" fmla="*/ 474719 h 474719"/>
                <a:gd name="connsiteX1142" fmla="*/ 9325606 w 10845455"/>
                <a:gd name="connsiteY1142" fmla="*/ 474719 h 474719"/>
                <a:gd name="connsiteX1143" fmla="*/ 9314708 w 10845455"/>
                <a:gd name="connsiteY1143" fmla="*/ 474719 h 474719"/>
                <a:gd name="connsiteX1144" fmla="*/ 9303879 w 10845455"/>
                <a:gd name="connsiteY1144" fmla="*/ 474719 h 474719"/>
                <a:gd name="connsiteX1145" fmla="*/ 9292981 w 10845455"/>
                <a:gd name="connsiteY1145" fmla="*/ 474719 h 474719"/>
                <a:gd name="connsiteX1146" fmla="*/ 9282152 w 10845455"/>
                <a:gd name="connsiteY1146" fmla="*/ 474719 h 474719"/>
                <a:gd name="connsiteX1147" fmla="*/ 9271323 w 10845455"/>
                <a:gd name="connsiteY1147" fmla="*/ 474719 h 474719"/>
                <a:gd name="connsiteX1148" fmla="*/ 9260425 w 10845455"/>
                <a:gd name="connsiteY1148" fmla="*/ 474719 h 474719"/>
                <a:gd name="connsiteX1149" fmla="*/ 9249596 w 10845455"/>
                <a:gd name="connsiteY1149" fmla="*/ 474719 h 474719"/>
                <a:gd name="connsiteX1150" fmla="*/ 9238698 w 10845455"/>
                <a:gd name="connsiteY1150" fmla="*/ 474719 h 474719"/>
                <a:gd name="connsiteX1151" fmla="*/ 9227869 w 10845455"/>
                <a:gd name="connsiteY1151" fmla="*/ 474719 h 474719"/>
                <a:gd name="connsiteX1152" fmla="*/ 9217041 w 10845455"/>
                <a:gd name="connsiteY1152" fmla="*/ 474719 h 474719"/>
                <a:gd name="connsiteX1153" fmla="*/ 9206142 w 10845455"/>
                <a:gd name="connsiteY1153" fmla="*/ 474719 h 474719"/>
                <a:gd name="connsiteX1154" fmla="*/ 9195314 w 10845455"/>
                <a:gd name="connsiteY1154" fmla="*/ 474719 h 474719"/>
                <a:gd name="connsiteX1155" fmla="*/ 9184416 w 10845455"/>
                <a:gd name="connsiteY1155" fmla="*/ 474719 h 474719"/>
                <a:gd name="connsiteX1156" fmla="*/ 9173587 w 10845455"/>
                <a:gd name="connsiteY1156" fmla="*/ 474719 h 474719"/>
                <a:gd name="connsiteX1157" fmla="*/ 9162757 w 10845455"/>
                <a:gd name="connsiteY1157" fmla="*/ 474719 h 474719"/>
                <a:gd name="connsiteX1158" fmla="*/ 9151860 w 10845455"/>
                <a:gd name="connsiteY1158" fmla="*/ 474719 h 474719"/>
                <a:gd name="connsiteX1159" fmla="*/ 9141031 w 10845455"/>
                <a:gd name="connsiteY1159" fmla="*/ 474719 h 474719"/>
                <a:gd name="connsiteX1160" fmla="*/ 9130133 w 10845455"/>
                <a:gd name="connsiteY1160" fmla="*/ 474719 h 474719"/>
                <a:gd name="connsiteX1161" fmla="*/ 9119304 w 10845455"/>
                <a:gd name="connsiteY1161" fmla="*/ 474719 h 474719"/>
                <a:gd name="connsiteX1162" fmla="*/ 9108475 w 10845455"/>
                <a:gd name="connsiteY1162" fmla="*/ 474719 h 474719"/>
                <a:gd name="connsiteX1163" fmla="*/ 9097577 w 10845455"/>
                <a:gd name="connsiteY1163" fmla="*/ 474719 h 474719"/>
                <a:gd name="connsiteX1164" fmla="*/ 9086748 w 10845455"/>
                <a:gd name="connsiteY1164" fmla="*/ 474719 h 474719"/>
                <a:gd name="connsiteX1165" fmla="*/ 9075850 w 10845455"/>
                <a:gd name="connsiteY1165" fmla="*/ 474719 h 474719"/>
                <a:gd name="connsiteX1166" fmla="*/ 9065021 w 10845455"/>
                <a:gd name="connsiteY1166" fmla="*/ 474719 h 474719"/>
                <a:gd name="connsiteX1167" fmla="*/ 9054193 w 10845455"/>
                <a:gd name="connsiteY1167" fmla="*/ 474719 h 474719"/>
                <a:gd name="connsiteX1168" fmla="*/ 9043294 w 10845455"/>
                <a:gd name="connsiteY1168" fmla="*/ 474719 h 474719"/>
                <a:gd name="connsiteX1169" fmla="*/ 9032466 w 10845455"/>
                <a:gd name="connsiteY1169" fmla="*/ 474719 h 474719"/>
                <a:gd name="connsiteX1170" fmla="*/ 9021567 w 10845455"/>
                <a:gd name="connsiteY1170" fmla="*/ 474719 h 474719"/>
                <a:gd name="connsiteX1171" fmla="*/ 9010739 w 10845455"/>
                <a:gd name="connsiteY1171" fmla="*/ 474719 h 474719"/>
                <a:gd name="connsiteX1172" fmla="*/ 8999909 w 10845455"/>
                <a:gd name="connsiteY1172" fmla="*/ 474719 h 474719"/>
                <a:gd name="connsiteX1173" fmla="*/ 8989011 w 10845455"/>
                <a:gd name="connsiteY1173" fmla="*/ 474719 h 474719"/>
                <a:gd name="connsiteX1174" fmla="*/ 8978182 w 10845455"/>
                <a:gd name="connsiteY1174" fmla="*/ 474719 h 474719"/>
                <a:gd name="connsiteX1175" fmla="*/ 8967284 w 10845455"/>
                <a:gd name="connsiteY1175" fmla="*/ 474719 h 474719"/>
                <a:gd name="connsiteX1176" fmla="*/ 8956455 w 10845455"/>
                <a:gd name="connsiteY1176" fmla="*/ 474719 h 474719"/>
                <a:gd name="connsiteX1177" fmla="*/ 8945627 w 10845455"/>
                <a:gd name="connsiteY1177" fmla="*/ 474719 h 474719"/>
                <a:gd name="connsiteX1178" fmla="*/ 8934728 w 10845455"/>
                <a:gd name="connsiteY1178" fmla="*/ 474719 h 474719"/>
                <a:gd name="connsiteX1179" fmla="*/ 8923900 w 10845455"/>
                <a:gd name="connsiteY1179" fmla="*/ 474719 h 474719"/>
                <a:gd name="connsiteX1180" fmla="*/ 8913001 w 10845455"/>
                <a:gd name="connsiteY1180" fmla="*/ 474719 h 474719"/>
                <a:gd name="connsiteX1181" fmla="*/ 8902173 w 10845455"/>
                <a:gd name="connsiteY1181" fmla="*/ 474719 h 474719"/>
                <a:gd name="connsiteX1182" fmla="*/ 8891344 w 10845455"/>
                <a:gd name="connsiteY1182" fmla="*/ 474719 h 474719"/>
                <a:gd name="connsiteX1183" fmla="*/ 8880446 w 10845455"/>
                <a:gd name="connsiteY1183" fmla="*/ 474719 h 474719"/>
                <a:gd name="connsiteX1184" fmla="*/ 8869617 w 10845455"/>
                <a:gd name="connsiteY1184" fmla="*/ 474719 h 474719"/>
                <a:gd name="connsiteX1185" fmla="*/ 8858719 w 10845455"/>
                <a:gd name="connsiteY1185" fmla="*/ 474719 h 474719"/>
                <a:gd name="connsiteX1186" fmla="*/ 8847890 w 10845455"/>
                <a:gd name="connsiteY1186" fmla="*/ 474719 h 474719"/>
                <a:gd name="connsiteX1187" fmla="*/ 8837061 w 10845455"/>
                <a:gd name="connsiteY1187" fmla="*/ 474719 h 474719"/>
                <a:gd name="connsiteX1188" fmla="*/ 8826162 w 10845455"/>
                <a:gd name="connsiteY1188" fmla="*/ 474719 h 474719"/>
                <a:gd name="connsiteX1189" fmla="*/ 8815334 w 10845455"/>
                <a:gd name="connsiteY1189" fmla="*/ 474719 h 474719"/>
                <a:gd name="connsiteX1190" fmla="*/ 8804435 w 10845455"/>
                <a:gd name="connsiteY1190" fmla="*/ 474719 h 474719"/>
                <a:gd name="connsiteX1191" fmla="*/ 8793607 w 10845455"/>
                <a:gd name="connsiteY1191" fmla="*/ 474719 h 474719"/>
                <a:gd name="connsiteX1192" fmla="*/ 8782778 w 10845455"/>
                <a:gd name="connsiteY1192" fmla="*/ 474719 h 474719"/>
                <a:gd name="connsiteX1193" fmla="*/ 8771880 w 10845455"/>
                <a:gd name="connsiteY1193" fmla="*/ 474719 h 474719"/>
                <a:gd name="connsiteX1194" fmla="*/ 8761051 w 10845455"/>
                <a:gd name="connsiteY1194" fmla="*/ 474719 h 474719"/>
                <a:gd name="connsiteX1195" fmla="*/ 8750222 w 10845455"/>
                <a:gd name="connsiteY1195" fmla="*/ 474719 h 474719"/>
                <a:gd name="connsiteX1196" fmla="*/ 8739324 w 10845455"/>
                <a:gd name="connsiteY1196" fmla="*/ 474719 h 474719"/>
                <a:gd name="connsiteX1197" fmla="*/ 8728495 w 10845455"/>
                <a:gd name="connsiteY1197" fmla="*/ 474719 h 474719"/>
                <a:gd name="connsiteX1198" fmla="*/ 8717598 w 10845455"/>
                <a:gd name="connsiteY1198" fmla="*/ 474719 h 474719"/>
                <a:gd name="connsiteX1199" fmla="*/ 8706768 w 10845455"/>
                <a:gd name="connsiteY1199" fmla="*/ 474719 h 474719"/>
                <a:gd name="connsiteX1200" fmla="*/ 8695939 w 10845455"/>
                <a:gd name="connsiteY1200" fmla="*/ 474719 h 474719"/>
                <a:gd name="connsiteX1201" fmla="*/ 8685041 w 10845455"/>
                <a:gd name="connsiteY1201" fmla="*/ 474719 h 474719"/>
                <a:gd name="connsiteX1202" fmla="*/ 8674213 w 10845455"/>
                <a:gd name="connsiteY1202" fmla="*/ 474719 h 474719"/>
                <a:gd name="connsiteX1203" fmla="*/ 8663314 w 10845455"/>
                <a:gd name="connsiteY1203" fmla="*/ 474719 h 474719"/>
                <a:gd name="connsiteX1204" fmla="*/ 8652486 w 10845455"/>
                <a:gd name="connsiteY1204" fmla="*/ 474719 h 474719"/>
                <a:gd name="connsiteX1205" fmla="*/ 8641657 w 10845455"/>
                <a:gd name="connsiteY1205" fmla="*/ 474719 h 474719"/>
                <a:gd name="connsiteX1206" fmla="*/ 8630759 w 10845455"/>
                <a:gd name="connsiteY1206" fmla="*/ 474719 h 474719"/>
                <a:gd name="connsiteX1207" fmla="*/ 8619930 w 10845455"/>
                <a:gd name="connsiteY1207" fmla="*/ 474719 h 474719"/>
                <a:gd name="connsiteX1208" fmla="*/ 8609032 w 10845455"/>
                <a:gd name="connsiteY1208" fmla="*/ 474719 h 474719"/>
                <a:gd name="connsiteX1209" fmla="*/ 8598203 w 10845455"/>
                <a:gd name="connsiteY1209" fmla="*/ 474719 h 474719"/>
                <a:gd name="connsiteX1210" fmla="*/ 8587374 w 10845455"/>
                <a:gd name="connsiteY1210" fmla="*/ 474719 h 474719"/>
                <a:gd name="connsiteX1211" fmla="*/ 8576476 w 10845455"/>
                <a:gd name="connsiteY1211" fmla="*/ 474719 h 474719"/>
                <a:gd name="connsiteX1212" fmla="*/ 8565647 w 10845455"/>
                <a:gd name="connsiteY1212" fmla="*/ 474719 h 474719"/>
                <a:gd name="connsiteX1213" fmla="*/ 8554749 w 10845455"/>
                <a:gd name="connsiteY1213" fmla="*/ 474719 h 474719"/>
                <a:gd name="connsiteX1214" fmla="*/ 8543920 w 10845455"/>
                <a:gd name="connsiteY1214" fmla="*/ 474719 h 474719"/>
                <a:gd name="connsiteX1215" fmla="*/ 8533091 w 10845455"/>
                <a:gd name="connsiteY1215" fmla="*/ 474719 h 474719"/>
                <a:gd name="connsiteX1216" fmla="*/ 8522193 w 10845455"/>
                <a:gd name="connsiteY1216" fmla="*/ 474719 h 474719"/>
                <a:gd name="connsiteX1217" fmla="*/ 8511364 w 10845455"/>
                <a:gd name="connsiteY1217" fmla="*/ 474719 h 474719"/>
                <a:gd name="connsiteX1218" fmla="*/ 8500466 w 10845455"/>
                <a:gd name="connsiteY1218" fmla="*/ 474719 h 474719"/>
                <a:gd name="connsiteX1219" fmla="*/ 8489637 w 10845455"/>
                <a:gd name="connsiteY1219" fmla="*/ 474719 h 474719"/>
                <a:gd name="connsiteX1220" fmla="*/ 8478809 w 10845455"/>
                <a:gd name="connsiteY1220" fmla="*/ 474719 h 474719"/>
                <a:gd name="connsiteX1221" fmla="*/ 8467910 w 10845455"/>
                <a:gd name="connsiteY1221" fmla="*/ 474719 h 474719"/>
                <a:gd name="connsiteX1222" fmla="*/ 8457082 w 10845455"/>
                <a:gd name="connsiteY1222" fmla="*/ 474719 h 474719"/>
                <a:gd name="connsiteX1223" fmla="*/ 8446183 w 10845455"/>
                <a:gd name="connsiteY1223" fmla="*/ 474719 h 474719"/>
                <a:gd name="connsiteX1224" fmla="*/ 8435355 w 10845455"/>
                <a:gd name="connsiteY1224" fmla="*/ 474719 h 474719"/>
                <a:gd name="connsiteX1225" fmla="*/ 8424525 w 10845455"/>
                <a:gd name="connsiteY1225" fmla="*/ 474719 h 474719"/>
                <a:gd name="connsiteX1226" fmla="*/ 8413627 w 10845455"/>
                <a:gd name="connsiteY1226" fmla="*/ 474719 h 474719"/>
                <a:gd name="connsiteX1227" fmla="*/ 8402798 w 10845455"/>
                <a:gd name="connsiteY1227" fmla="*/ 474719 h 474719"/>
                <a:gd name="connsiteX1228" fmla="*/ 8391900 w 10845455"/>
                <a:gd name="connsiteY1228" fmla="*/ 474719 h 474719"/>
                <a:gd name="connsiteX1229" fmla="*/ 8381071 w 10845455"/>
                <a:gd name="connsiteY1229" fmla="*/ 474719 h 474719"/>
                <a:gd name="connsiteX1230" fmla="*/ 8370243 w 10845455"/>
                <a:gd name="connsiteY1230" fmla="*/ 474719 h 474719"/>
                <a:gd name="connsiteX1231" fmla="*/ 8359344 w 10845455"/>
                <a:gd name="connsiteY1231" fmla="*/ 474719 h 474719"/>
                <a:gd name="connsiteX1232" fmla="*/ 8348516 w 10845455"/>
                <a:gd name="connsiteY1232" fmla="*/ 474719 h 474719"/>
                <a:gd name="connsiteX1233" fmla="*/ 8337617 w 10845455"/>
                <a:gd name="connsiteY1233" fmla="*/ 474719 h 474719"/>
                <a:gd name="connsiteX1234" fmla="*/ 8326789 w 10845455"/>
                <a:gd name="connsiteY1234" fmla="*/ 474719 h 474719"/>
                <a:gd name="connsiteX1235" fmla="*/ 8315960 w 10845455"/>
                <a:gd name="connsiteY1235" fmla="*/ 474719 h 474719"/>
                <a:gd name="connsiteX1236" fmla="*/ 8305062 w 10845455"/>
                <a:gd name="connsiteY1236" fmla="*/ 474719 h 474719"/>
                <a:gd name="connsiteX1237" fmla="*/ 8294233 w 10845455"/>
                <a:gd name="connsiteY1237" fmla="*/ 474719 h 474719"/>
                <a:gd name="connsiteX1238" fmla="*/ 8283335 w 10845455"/>
                <a:gd name="connsiteY1238" fmla="*/ 474719 h 474719"/>
                <a:gd name="connsiteX1239" fmla="*/ 8272506 w 10845455"/>
                <a:gd name="connsiteY1239" fmla="*/ 474719 h 474719"/>
                <a:gd name="connsiteX1240" fmla="*/ 8261677 w 10845455"/>
                <a:gd name="connsiteY1240" fmla="*/ 474719 h 474719"/>
                <a:gd name="connsiteX1241" fmla="*/ 8250780 w 10845455"/>
                <a:gd name="connsiteY1241" fmla="*/ 474719 h 474719"/>
                <a:gd name="connsiteX1242" fmla="*/ 8239950 w 10845455"/>
                <a:gd name="connsiteY1242" fmla="*/ 474719 h 474719"/>
                <a:gd name="connsiteX1243" fmla="*/ 8229053 w 10845455"/>
                <a:gd name="connsiteY1243" fmla="*/ 474719 h 474719"/>
                <a:gd name="connsiteX1244" fmla="*/ 8218223 w 10845455"/>
                <a:gd name="connsiteY1244" fmla="*/ 474719 h 474719"/>
                <a:gd name="connsiteX1245" fmla="*/ 8207395 w 10845455"/>
                <a:gd name="connsiteY1245" fmla="*/ 474719 h 474719"/>
                <a:gd name="connsiteX1246" fmla="*/ 8196496 w 10845455"/>
                <a:gd name="connsiteY1246" fmla="*/ 474719 h 474719"/>
                <a:gd name="connsiteX1247" fmla="*/ 8185668 w 10845455"/>
                <a:gd name="connsiteY1247" fmla="*/ 474719 h 474719"/>
                <a:gd name="connsiteX1248" fmla="*/ 8174769 w 10845455"/>
                <a:gd name="connsiteY1248" fmla="*/ 474719 h 474719"/>
                <a:gd name="connsiteX1249" fmla="*/ 8163941 w 10845455"/>
                <a:gd name="connsiteY1249" fmla="*/ 474719 h 474719"/>
                <a:gd name="connsiteX1250" fmla="*/ 8153112 w 10845455"/>
                <a:gd name="connsiteY1250" fmla="*/ 474719 h 474719"/>
                <a:gd name="connsiteX1251" fmla="*/ 8142214 w 10845455"/>
                <a:gd name="connsiteY1251" fmla="*/ 474719 h 474719"/>
                <a:gd name="connsiteX1252" fmla="*/ 8131385 w 10845455"/>
                <a:gd name="connsiteY1252" fmla="*/ 474719 h 474719"/>
                <a:gd name="connsiteX1253" fmla="*/ 8120556 w 10845455"/>
                <a:gd name="connsiteY1253" fmla="*/ 474719 h 474719"/>
                <a:gd name="connsiteX1254" fmla="*/ 8109658 w 10845455"/>
                <a:gd name="connsiteY1254" fmla="*/ 474719 h 474719"/>
                <a:gd name="connsiteX1255" fmla="*/ 8098829 w 10845455"/>
                <a:gd name="connsiteY1255" fmla="*/ 474719 h 474719"/>
                <a:gd name="connsiteX1256" fmla="*/ 8087931 w 10845455"/>
                <a:gd name="connsiteY1256" fmla="*/ 474719 h 474719"/>
                <a:gd name="connsiteX1257" fmla="*/ 8077102 w 10845455"/>
                <a:gd name="connsiteY1257" fmla="*/ 474719 h 474719"/>
                <a:gd name="connsiteX1258" fmla="*/ 8066273 w 10845455"/>
                <a:gd name="connsiteY1258" fmla="*/ 474719 h 474719"/>
                <a:gd name="connsiteX1259" fmla="*/ 8055375 w 10845455"/>
                <a:gd name="connsiteY1259" fmla="*/ 474719 h 474719"/>
                <a:gd name="connsiteX1260" fmla="*/ 8044546 w 10845455"/>
                <a:gd name="connsiteY1260" fmla="*/ 474719 h 474719"/>
                <a:gd name="connsiteX1261" fmla="*/ 8033648 w 10845455"/>
                <a:gd name="connsiteY1261" fmla="*/ 474719 h 474719"/>
                <a:gd name="connsiteX1262" fmla="*/ 8022819 w 10845455"/>
                <a:gd name="connsiteY1262" fmla="*/ 474719 h 474719"/>
                <a:gd name="connsiteX1263" fmla="*/ 8011991 w 10845455"/>
                <a:gd name="connsiteY1263" fmla="*/ 474719 h 474719"/>
                <a:gd name="connsiteX1264" fmla="*/ 8001092 w 10845455"/>
                <a:gd name="connsiteY1264" fmla="*/ 474719 h 474719"/>
                <a:gd name="connsiteX1265" fmla="*/ 7990264 w 10845455"/>
                <a:gd name="connsiteY1265" fmla="*/ 474719 h 474719"/>
                <a:gd name="connsiteX1266" fmla="*/ 7979365 w 10845455"/>
                <a:gd name="connsiteY1266" fmla="*/ 474719 h 474719"/>
                <a:gd name="connsiteX1267" fmla="*/ 7968536 w 10845455"/>
                <a:gd name="connsiteY1267" fmla="*/ 474719 h 474719"/>
                <a:gd name="connsiteX1268" fmla="*/ 7957707 w 10845455"/>
                <a:gd name="connsiteY1268" fmla="*/ 474719 h 474719"/>
                <a:gd name="connsiteX1269" fmla="*/ 7946809 w 10845455"/>
                <a:gd name="connsiteY1269" fmla="*/ 474719 h 474719"/>
                <a:gd name="connsiteX1270" fmla="*/ 7935980 w 10845455"/>
                <a:gd name="connsiteY1270" fmla="*/ 474719 h 474719"/>
                <a:gd name="connsiteX1271" fmla="*/ 7925082 w 10845455"/>
                <a:gd name="connsiteY1271" fmla="*/ 474719 h 474719"/>
                <a:gd name="connsiteX1272" fmla="*/ 7914253 w 10845455"/>
                <a:gd name="connsiteY1272" fmla="*/ 474719 h 474719"/>
                <a:gd name="connsiteX1273" fmla="*/ 7903425 w 10845455"/>
                <a:gd name="connsiteY1273" fmla="*/ 474719 h 474719"/>
                <a:gd name="connsiteX1274" fmla="*/ 7892526 w 10845455"/>
                <a:gd name="connsiteY1274" fmla="*/ 474719 h 474719"/>
                <a:gd name="connsiteX1275" fmla="*/ 7881698 w 10845455"/>
                <a:gd name="connsiteY1275" fmla="*/ 474719 h 474719"/>
                <a:gd name="connsiteX1276" fmla="*/ 7870799 w 10845455"/>
                <a:gd name="connsiteY1276" fmla="*/ 474719 h 474719"/>
                <a:gd name="connsiteX1277" fmla="*/ 7859971 w 10845455"/>
                <a:gd name="connsiteY1277" fmla="*/ 474719 h 474719"/>
                <a:gd name="connsiteX1278" fmla="*/ 7849142 w 10845455"/>
                <a:gd name="connsiteY1278" fmla="*/ 474719 h 474719"/>
                <a:gd name="connsiteX1279" fmla="*/ 7838244 w 10845455"/>
                <a:gd name="connsiteY1279" fmla="*/ 474719 h 474719"/>
                <a:gd name="connsiteX1280" fmla="*/ 7827415 w 10845455"/>
                <a:gd name="connsiteY1280" fmla="*/ 474719 h 474719"/>
                <a:gd name="connsiteX1281" fmla="*/ 7816517 w 10845455"/>
                <a:gd name="connsiteY1281" fmla="*/ 474719 h 474719"/>
                <a:gd name="connsiteX1282" fmla="*/ 7805687 w 10845455"/>
                <a:gd name="connsiteY1282" fmla="*/ 474719 h 474719"/>
                <a:gd name="connsiteX1283" fmla="*/ 7794859 w 10845455"/>
                <a:gd name="connsiteY1283" fmla="*/ 474719 h 474719"/>
                <a:gd name="connsiteX1284" fmla="*/ 7783961 w 10845455"/>
                <a:gd name="connsiteY1284" fmla="*/ 474719 h 474719"/>
                <a:gd name="connsiteX1285" fmla="*/ 7773132 w 10845455"/>
                <a:gd name="connsiteY1285" fmla="*/ 474719 h 474719"/>
                <a:gd name="connsiteX1286" fmla="*/ 7762234 w 10845455"/>
                <a:gd name="connsiteY1286" fmla="*/ 474719 h 474719"/>
                <a:gd name="connsiteX1287" fmla="*/ 7751405 w 10845455"/>
                <a:gd name="connsiteY1287" fmla="*/ 474719 h 474719"/>
                <a:gd name="connsiteX1288" fmla="*/ 7740577 w 10845455"/>
                <a:gd name="connsiteY1288" fmla="*/ 474719 h 474719"/>
                <a:gd name="connsiteX1289" fmla="*/ 7729678 w 10845455"/>
                <a:gd name="connsiteY1289" fmla="*/ 474719 h 474719"/>
                <a:gd name="connsiteX1290" fmla="*/ 7718850 w 10845455"/>
                <a:gd name="connsiteY1290" fmla="*/ 474719 h 474719"/>
                <a:gd name="connsiteX1291" fmla="*/ 7707951 w 10845455"/>
                <a:gd name="connsiteY1291" fmla="*/ 474719 h 474719"/>
                <a:gd name="connsiteX1292" fmla="*/ 7697123 w 10845455"/>
                <a:gd name="connsiteY1292" fmla="*/ 474719 h 474719"/>
                <a:gd name="connsiteX1293" fmla="*/ 7686293 w 10845455"/>
                <a:gd name="connsiteY1293" fmla="*/ 474719 h 474719"/>
                <a:gd name="connsiteX1294" fmla="*/ 7675396 w 10845455"/>
                <a:gd name="connsiteY1294" fmla="*/ 474719 h 474719"/>
                <a:gd name="connsiteX1295" fmla="*/ 7664566 w 10845455"/>
                <a:gd name="connsiteY1295" fmla="*/ 474719 h 474719"/>
                <a:gd name="connsiteX1296" fmla="*/ 7653669 w 10845455"/>
                <a:gd name="connsiteY1296" fmla="*/ 474719 h 474719"/>
                <a:gd name="connsiteX1297" fmla="*/ 7642839 w 10845455"/>
                <a:gd name="connsiteY1297" fmla="*/ 474719 h 474719"/>
                <a:gd name="connsiteX1298" fmla="*/ 7632011 w 10845455"/>
                <a:gd name="connsiteY1298" fmla="*/ 474719 h 474719"/>
                <a:gd name="connsiteX1299" fmla="*/ 7621112 w 10845455"/>
                <a:gd name="connsiteY1299" fmla="*/ 474719 h 474719"/>
                <a:gd name="connsiteX1300" fmla="*/ 7610284 w 10845455"/>
                <a:gd name="connsiteY1300" fmla="*/ 474719 h 474719"/>
                <a:gd name="connsiteX1301" fmla="*/ 7599385 w 10845455"/>
                <a:gd name="connsiteY1301" fmla="*/ 474719 h 474719"/>
                <a:gd name="connsiteX1302" fmla="*/ 7588557 w 10845455"/>
                <a:gd name="connsiteY1302" fmla="*/ 474719 h 474719"/>
                <a:gd name="connsiteX1303" fmla="*/ 7577728 w 10845455"/>
                <a:gd name="connsiteY1303" fmla="*/ 474719 h 474719"/>
                <a:gd name="connsiteX1304" fmla="*/ 7566830 w 10845455"/>
                <a:gd name="connsiteY1304" fmla="*/ 474719 h 474719"/>
                <a:gd name="connsiteX1305" fmla="*/ 7556001 w 10845455"/>
                <a:gd name="connsiteY1305" fmla="*/ 474719 h 474719"/>
                <a:gd name="connsiteX1306" fmla="*/ 7545103 w 10845455"/>
                <a:gd name="connsiteY1306" fmla="*/ 474719 h 474719"/>
                <a:gd name="connsiteX1307" fmla="*/ 7534274 w 10845455"/>
                <a:gd name="connsiteY1307" fmla="*/ 474719 h 474719"/>
                <a:gd name="connsiteX1308" fmla="*/ 7523445 w 10845455"/>
                <a:gd name="connsiteY1308" fmla="*/ 474719 h 474719"/>
                <a:gd name="connsiteX1309" fmla="*/ 7512547 w 10845455"/>
                <a:gd name="connsiteY1309" fmla="*/ 474719 h 474719"/>
                <a:gd name="connsiteX1310" fmla="*/ 7501718 w 10845455"/>
                <a:gd name="connsiteY1310" fmla="*/ 474719 h 474719"/>
                <a:gd name="connsiteX1311" fmla="*/ 7490889 w 10845455"/>
                <a:gd name="connsiteY1311" fmla="*/ 474719 h 474719"/>
                <a:gd name="connsiteX1312" fmla="*/ 7479991 w 10845455"/>
                <a:gd name="connsiteY1312" fmla="*/ 474719 h 474719"/>
                <a:gd name="connsiteX1313" fmla="*/ 7469162 w 10845455"/>
                <a:gd name="connsiteY1313" fmla="*/ 474719 h 474719"/>
                <a:gd name="connsiteX1314" fmla="*/ 7458264 w 10845455"/>
                <a:gd name="connsiteY1314" fmla="*/ 474719 h 474719"/>
                <a:gd name="connsiteX1315" fmla="*/ 7447435 w 10845455"/>
                <a:gd name="connsiteY1315" fmla="*/ 474719 h 474719"/>
                <a:gd name="connsiteX1316" fmla="*/ 7436607 w 10845455"/>
                <a:gd name="connsiteY1316" fmla="*/ 474719 h 474719"/>
                <a:gd name="connsiteX1317" fmla="*/ 7425708 w 10845455"/>
                <a:gd name="connsiteY1317" fmla="*/ 474719 h 474719"/>
                <a:gd name="connsiteX1318" fmla="*/ 7414880 w 10845455"/>
                <a:gd name="connsiteY1318" fmla="*/ 474719 h 474719"/>
                <a:gd name="connsiteX1319" fmla="*/ 7403981 w 10845455"/>
                <a:gd name="connsiteY1319" fmla="*/ 474719 h 474719"/>
                <a:gd name="connsiteX1320" fmla="*/ 7393152 w 10845455"/>
                <a:gd name="connsiteY1320" fmla="*/ 474719 h 474719"/>
                <a:gd name="connsiteX1321" fmla="*/ 7382323 w 10845455"/>
                <a:gd name="connsiteY1321" fmla="*/ 474719 h 474719"/>
                <a:gd name="connsiteX1322" fmla="*/ 7371425 w 10845455"/>
                <a:gd name="connsiteY1322" fmla="*/ 474719 h 474719"/>
                <a:gd name="connsiteX1323" fmla="*/ 7360596 w 10845455"/>
                <a:gd name="connsiteY1323" fmla="*/ 474719 h 474719"/>
                <a:gd name="connsiteX1324" fmla="*/ 7349698 w 10845455"/>
                <a:gd name="connsiteY1324" fmla="*/ 474719 h 474719"/>
                <a:gd name="connsiteX1325" fmla="*/ 7338869 w 10845455"/>
                <a:gd name="connsiteY1325" fmla="*/ 474719 h 474719"/>
                <a:gd name="connsiteX1326" fmla="*/ 7328041 w 10845455"/>
                <a:gd name="connsiteY1326" fmla="*/ 474719 h 474719"/>
                <a:gd name="connsiteX1327" fmla="*/ 7317143 w 10845455"/>
                <a:gd name="connsiteY1327" fmla="*/ 474719 h 474719"/>
                <a:gd name="connsiteX1328" fmla="*/ 7306314 w 10845455"/>
                <a:gd name="connsiteY1328" fmla="*/ 474719 h 474719"/>
                <a:gd name="connsiteX1329" fmla="*/ 7295416 w 10845455"/>
                <a:gd name="connsiteY1329" fmla="*/ 474719 h 474719"/>
                <a:gd name="connsiteX1330" fmla="*/ 7284587 w 10845455"/>
                <a:gd name="connsiteY1330" fmla="*/ 474719 h 474719"/>
                <a:gd name="connsiteX1331" fmla="*/ 7273758 w 10845455"/>
                <a:gd name="connsiteY1331" fmla="*/ 474719 h 474719"/>
                <a:gd name="connsiteX1332" fmla="*/ 7262860 w 10845455"/>
                <a:gd name="connsiteY1332" fmla="*/ 474719 h 474719"/>
                <a:gd name="connsiteX1333" fmla="*/ 7252031 w 10845455"/>
                <a:gd name="connsiteY1333" fmla="*/ 474719 h 474719"/>
                <a:gd name="connsiteX1334" fmla="*/ 7241133 w 10845455"/>
                <a:gd name="connsiteY1334" fmla="*/ 474719 h 474719"/>
                <a:gd name="connsiteX1335" fmla="*/ 7230304 w 10845455"/>
                <a:gd name="connsiteY1335" fmla="*/ 474719 h 474719"/>
                <a:gd name="connsiteX1336" fmla="*/ 7219475 w 10845455"/>
                <a:gd name="connsiteY1336" fmla="*/ 474719 h 474719"/>
                <a:gd name="connsiteX1337" fmla="*/ 7208577 w 10845455"/>
                <a:gd name="connsiteY1337" fmla="*/ 474719 h 474719"/>
                <a:gd name="connsiteX1338" fmla="*/ 7197748 w 10845455"/>
                <a:gd name="connsiteY1338" fmla="*/ 474719 h 474719"/>
                <a:gd name="connsiteX1339" fmla="*/ 7186850 w 10845455"/>
                <a:gd name="connsiteY1339" fmla="*/ 474719 h 474719"/>
                <a:gd name="connsiteX1340" fmla="*/ 7176021 w 10845455"/>
                <a:gd name="connsiteY1340" fmla="*/ 474719 h 474719"/>
                <a:gd name="connsiteX1341" fmla="*/ 7165193 w 10845455"/>
                <a:gd name="connsiteY1341" fmla="*/ 474719 h 474719"/>
                <a:gd name="connsiteX1342" fmla="*/ 7154294 w 10845455"/>
                <a:gd name="connsiteY1342" fmla="*/ 474719 h 474719"/>
                <a:gd name="connsiteX1343" fmla="*/ 7143466 w 10845455"/>
                <a:gd name="connsiteY1343" fmla="*/ 474719 h 474719"/>
                <a:gd name="connsiteX1344" fmla="*/ 7132567 w 10845455"/>
                <a:gd name="connsiteY1344" fmla="*/ 474719 h 474719"/>
                <a:gd name="connsiteX1345" fmla="*/ 7121739 w 10845455"/>
                <a:gd name="connsiteY1345" fmla="*/ 474719 h 474719"/>
                <a:gd name="connsiteX1346" fmla="*/ 7110909 w 10845455"/>
                <a:gd name="connsiteY1346" fmla="*/ 474719 h 474719"/>
                <a:gd name="connsiteX1347" fmla="*/ 7100012 w 10845455"/>
                <a:gd name="connsiteY1347" fmla="*/ 474719 h 474719"/>
                <a:gd name="connsiteX1348" fmla="*/ 7089182 w 10845455"/>
                <a:gd name="connsiteY1348" fmla="*/ 474719 h 474719"/>
                <a:gd name="connsiteX1349" fmla="*/ 7078285 w 10845455"/>
                <a:gd name="connsiteY1349" fmla="*/ 474719 h 474719"/>
                <a:gd name="connsiteX1350" fmla="*/ 7067455 w 10845455"/>
                <a:gd name="connsiteY1350" fmla="*/ 474719 h 474719"/>
                <a:gd name="connsiteX1351" fmla="*/ 7056627 w 10845455"/>
                <a:gd name="connsiteY1351" fmla="*/ 474719 h 474719"/>
                <a:gd name="connsiteX1352" fmla="*/ 7045729 w 10845455"/>
                <a:gd name="connsiteY1352" fmla="*/ 474719 h 474719"/>
                <a:gd name="connsiteX1353" fmla="*/ 7034900 w 10845455"/>
                <a:gd name="connsiteY1353" fmla="*/ 474719 h 474719"/>
                <a:gd name="connsiteX1354" fmla="*/ 7024002 w 10845455"/>
                <a:gd name="connsiteY1354" fmla="*/ 474719 h 474719"/>
                <a:gd name="connsiteX1355" fmla="*/ 7013173 w 10845455"/>
                <a:gd name="connsiteY1355" fmla="*/ 474719 h 474719"/>
                <a:gd name="connsiteX1356" fmla="*/ 7002344 w 10845455"/>
                <a:gd name="connsiteY1356" fmla="*/ 474719 h 474719"/>
                <a:gd name="connsiteX1357" fmla="*/ 6991446 w 10845455"/>
                <a:gd name="connsiteY1357" fmla="*/ 474719 h 474719"/>
                <a:gd name="connsiteX1358" fmla="*/ 6980617 w 10845455"/>
                <a:gd name="connsiteY1358" fmla="*/ 474719 h 474719"/>
                <a:gd name="connsiteX1359" fmla="*/ 6969719 w 10845455"/>
                <a:gd name="connsiteY1359" fmla="*/ 474719 h 474719"/>
                <a:gd name="connsiteX1360" fmla="*/ 6958890 w 10845455"/>
                <a:gd name="connsiteY1360" fmla="*/ 474719 h 474719"/>
                <a:gd name="connsiteX1361" fmla="*/ 6948061 w 10845455"/>
                <a:gd name="connsiteY1361" fmla="*/ 474719 h 474719"/>
                <a:gd name="connsiteX1362" fmla="*/ 6937163 w 10845455"/>
                <a:gd name="connsiteY1362" fmla="*/ 474719 h 474719"/>
                <a:gd name="connsiteX1363" fmla="*/ 6926334 w 10845455"/>
                <a:gd name="connsiteY1363" fmla="*/ 474719 h 474719"/>
                <a:gd name="connsiteX1364" fmla="*/ 6915505 w 10845455"/>
                <a:gd name="connsiteY1364" fmla="*/ 474719 h 474719"/>
                <a:gd name="connsiteX1365" fmla="*/ 6904607 w 10845455"/>
                <a:gd name="connsiteY1365" fmla="*/ 474719 h 474719"/>
                <a:gd name="connsiteX1366" fmla="*/ 6893778 w 10845455"/>
                <a:gd name="connsiteY1366" fmla="*/ 474719 h 474719"/>
                <a:gd name="connsiteX1367" fmla="*/ 6882901 w 10845455"/>
                <a:gd name="connsiteY1367" fmla="*/ 474719 h 474719"/>
                <a:gd name="connsiteX1368" fmla="*/ 6872045 w 10845455"/>
                <a:gd name="connsiteY1368" fmla="*/ 474719 h 474719"/>
                <a:gd name="connsiteX1369" fmla="*/ 6861188 w 10845455"/>
                <a:gd name="connsiteY1369" fmla="*/ 474719 h 474719"/>
                <a:gd name="connsiteX1370" fmla="*/ 6850331 w 10845455"/>
                <a:gd name="connsiteY1370" fmla="*/ 474719 h 474719"/>
                <a:gd name="connsiteX1371" fmla="*/ 6839475 w 10845455"/>
                <a:gd name="connsiteY1371" fmla="*/ 474719 h 474719"/>
                <a:gd name="connsiteX1372" fmla="*/ 6828618 w 10845455"/>
                <a:gd name="connsiteY1372" fmla="*/ 474719 h 474719"/>
                <a:gd name="connsiteX1373" fmla="*/ 6817762 w 10845455"/>
                <a:gd name="connsiteY1373" fmla="*/ 474719 h 474719"/>
                <a:gd name="connsiteX1374" fmla="*/ 6806905 w 10845455"/>
                <a:gd name="connsiteY1374" fmla="*/ 474719 h 474719"/>
                <a:gd name="connsiteX1375" fmla="*/ 6796049 w 10845455"/>
                <a:gd name="connsiteY1375" fmla="*/ 474719 h 474719"/>
                <a:gd name="connsiteX1376" fmla="*/ 6785192 w 10845455"/>
                <a:gd name="connsiteY1376" fmla="*/ 474719 h 474719"/>
                <a:gd name="connsiteX1377" fmla="*/ 6774342 w 10845455"/>
                <a:gd name="connsiteY1377" fmla="*/ 474719 h 474719"/>
                <a:gd name="connsiteX1378" fmla="*/ 6763486 w 10845455"/>
                <a:gd name="connsiteY1378" fmla="*/ 474719 h 474719"/>
                <a:gd name="connsiteX1379" fmla="*/ 6752629 w 10845455"/>
                <a:gd name="connsiteY1379" fmla="*/ 474719 h 474719"/>
                <a:gd name="connsiteX1380" fmla="*/ 6741773 w 10845455"/>
                <a:gd name="connsiteY1380" fmla="*/ 474719 h 474719"/>
                <a:gd name="connsiteX1381" fmla="*/ 6730916 w 10845455"/>
                <a:gd name="connsiteY1381" fmla="*/ 474719 h 474719"/>
                <a:gd name="connsiteX1382" fmla="*/ 6720059 w 10845455"/>
                <a:gd name="connsiteY1382" fmla="*/ 474719 h 474719"/>
                <a:gd name="connsiteX1383" fmla="*/ 6709203 w 10845455"/>
                <a:gd name="connsiteY1383" fmla="*/ 474719 h 474719"/>
                <a:gd name="connsiteX1384" fmla="*/ 6698346 w 10845455"/>
                <a:gd name="connsiteY1384" fmla="*/ 474719 h 474719"/>
                <a:gd name="connsiteX1385" fmla="*/ 6687490 w 10845455"/>
                <a:gd name="connsiteY1385" fmla="*/ 474719 h 474719"/>
                <a:gd name="connsiteX1386" fmla="*/ 6676633 w 10845455"/>
                <a:gd name="connsiteY1386" fmla="*/ 474719 h 474719"/>
                <a:gd name="connsiteX1387" fmla="*/ 6665777 w 10845455"/>
                <a:gd name="connsiteY1387" fmla="*/ 474719 h 474719"/>
                <a:gd name="connsiteX1388" fmla="*/ 6654920 w 10845455"/>
                <a:gd name="connsiteY1388" fmla="*/ 474719 h 474719"/>
                <a:gd name="connsiteX1389" fmla="*/ 6644064 w 10845455"/>
                <a:gd name="connsiteY1389" fmla="*/ 474719 h 474719"/>
                <a:gd name="connsiteX1390" fmla="*/ 6633207 w 10845455"/>
                <a:gd name="connsiteY1390" fmla="*/ 474719 h 474719"/>
                <a:gd name="connsiteX1391" fmla="*/ 6622351 w 10845455"/>
                <a:gd name="connsiteY1391" fmla="*/ 474719 h 474719"/>
                <a:gd name="connsiteX1392" fmla="*/ 6611494 w 10845455"/>
                <a:gd name="connsiteY1392" fmla="*/ 474719 h 474719"/>
                <a:gd name="connsiteX1393" fmla="*/ 6600637 w 10845455"/>
                <a:gd name="connsiteY1393" fmla="*/ 474719 h 474719"/>
                <a:gd name="connsiteX1394" fmla="*/ 6589781 w 10845455"/>
                <a:gd name="connsiteY1394" fmla="*/ 474719 h 474719"/>
                <a:gd name="connsiteX1395" fmla="*/ 6578924 w 10845455"/>
                <a:gd name="connsiteY1395" fmla="*/ 474719 h 474719"/>
                <a:gd name="connsiteX1396" fmla="*/ 6568068 w 10845455"/>
                <a:gd name="connsiteY1396" fmla="*/ 474719 h 474719"/>
                <a:gd name="connsiteX1397" fmla="*/ 6557211 w 10845455"/>
                <a:gd name="connsiteY1397" fmla="*/ 474719 h 474719"/>
                <a:gd name="connsiteX1398" fmla="*/ 6546355 w 10845455"/>
                <a:gd name="connsiteY1398" fmla="*/ 474719 h 474719"/>
                <a:gd name="connsiteX1399" fmla="*/ 6535498 w 10845455"/>
                <a:gd name="connsiteY1399" fmla="*/ 474719 h 474719"/>
                <a:gd name="connsiteX1400" fmla="*/ 6524642 w 10845455"/>
                <a:gd name="connsiteY1400" fmla="*/ 474719 h 474719"/>
                <a:gd name="connsiteX1401" fmla="*/ 6513785 w 10845455"/>
                <a:gd name="connsiteY1401" fmla="*/ 474719 h 474719"/>
                <a:gd name="connsiteX1402" fmla="*/ 6502928 w 10845455"/>
                <a:gd name="connsiteY1402" fmla="*/ 474719 h 474719"/>
                <a:gd name="connsiteX1403" fmla="*/ 6492072 w 10845455"/>
                <a:gd name="connsiteY1403" fmla="*/ 474719 h 474719"/>
                <a:gd name="connsiteX1404" fmla="*/ 6481215 w 10845455"/>
                <a:gd name="connsiteY1404" fmla="*/ 474719 h 474719"/>
                <a:gd name="connsiteX1405" fmla="*/ 6470365 w 10845455"/>
                <a:gd name="connsiteY1405" fmla="*/ 474719 h 474719"/>
                <a:gd name="connsiteX1406" fmla="*/ 6459509 w 10845455"/>
                <a:gd name="connsiteY1406" fmla="*/ 474719 h 474719"/>
                <a:gd name="connsiteX1407" fmla="*/ 6448652 w 10845455"/>
                <a:gd name="connsiteY1407" fmla="*/ 474719 h 474719"/>
                <a:gd name="connsiteX1408" fmla="*/ 6437796 w 10845455"/>
                <a:gd name="connsiteY1408" fmla="*/ 474719 h 474719"/>
                <a:gd name="connsiteX1409" fmla="*/ 6426939 w 10845455"/>
                <a:gd name="connsiteY1409" fmla="*/ 474719 h 474719"/>
                <a:gd name="connsiteX1410" fmla="*/ 6416083 w 10845455"/>
                <a:gd name="connsiteY1410" fmla="*/ 474719 h 474719"/>
                <a:gd name="connsiteX1411" fmla="*/ 6405226 w 10845455"/>
                <a:gd name="connsiteY1411" fmla="*/ 474719 h 474719"/>
                <a:gd name="connsiteX1412" fmla="*/ 6394370 w 10845455"/>
                <a:gd name="connsiteY1412" fmla="*/ 474719 h 474719"/>
                <a:gd name="connsiteX1413" fmla="*/ 6383513 w 10845455"/>
                <a:gd name="connsiteY1413" fmla="*/ 474719 h 474719"/>
                <a:gd name="connsiteX1414" fmla="*/ 6372656 w 10845455"/>
                <a:gd name="connsiteY1414" fmla="*/ 474719 h 474719"/>
                <a:gd name="connsiteX1415" fmla="*/ 6361800 w 10845455"/>
                <a:gd name="connsiteY1415" fmla="*/ 474719 h 474719"/>
                <a:gd name="connsiteX1416" fmla="*/ 6350943 w 10845455"/>
                <a:gd name="connsiteY1416" fmla="*/ 474719 h 474719"/>
                <a:gd name="connsiteX1417" fmla="*/ 6340087 w 10845455"/>
                <a:gd name="connsiteY1417" fmla="*/ 474719 h 474719"/>
                <a:gd name="connsiteX1418" fmla="*/ 6329230 w 10845455"/>
                <a:gd name="connsiteY1418" fmla="*/ 474719 h 474719"/>
                <a:gd name="connsiteX1419" fmla="*/ 6318374 w 10845455"/>
                <a:gd name="connsiteY1419" fmla="*/ 474719 h 474719"/>
                <a:gd name="connsiteX1420" fmla="*/ 6307517 w 10845455"/>
                <a:gd name="connsiteY1420" fmla="*/ 474719 h 474719"/>
                <a:gd name="connsiteX1421" fmla="*/ 6296661 w 10845455"/>
                <a:gd name="connsiteY1421" fmla="*/ 474719 h 474719"/>
                <a:gd name="connsiteX1422" fmla="*/ 6285804 w 10845455"/>
                <a:gd name="connsiteY1422" fmla="*/ 474719 h 474719"/>
                <a:gd name="connsiteX1423" fmla="*/ 6274947 w 10845455"/>
                <a:gd name="connsiteY1423" fmla="*/ 474719 h 474719"/>
                <a:gd name="connsiteX1424" fmla="*/ 6264091 w 10845455"/>
                <a:gd name="connsiteY1424" fmla="*/ 474719 h 474719"/>
                <a:gd name="connsiteX1425" fmla="*/ 6253234 w 10845455"/>
                <a:gd name="connsiteY1425" fmla="*/ 474719 h 474719"/>
                <a:gd name="connsiteX1426" fmla="*/ 6242378 w 10845455"/>
                <a:gd name="connsiteY1426" fmla="*/ 474719 h 474719"/>
                <a:gd name="connsiteX1427" fmla="*/ 6231521 w 10845455"/>
                <a:gd name="connsiteY1427" fmla="*/ 474719 h 474719"/>
                <a:gd name="connsiteX1428" fmla="*/ 6220665 w 10845455"/>
                <a:gd name="connsiteY1428" fmla="*/ 474719 h 474719"/>
                <a:gd name="connsiteX1429" fmla="*/ 6209808 w 10845455"/>
                <a:gd name="connsiteY1429" fmla="*/ 474719 h 474719"/>
                <a:gd name="connsiteX1430" fmla="*/ 6198952 w 10845455"/>
                <a:gd name="connsiteY1430" fmla="*/ 474719 h 474719"/>
                <a:gd name="connsiteX1431" fmla="*/ 6188095 w 10845455"/>
                <a:gd name="connsiteY1431" fmla="*/ 474719 h 474719"/>
                <a:gd name="connsiteX1432" fmla="*/ 6177245 w 10845455"/>
                <a:gd name="connsiteY1432" fmla="*/ 474719 h 474719"/>
                <a:gd name="connsiteX1433" fmla="*/ 6166389 w 10845455"/>
                <a:gd name="connsiteY1433" fmla="*/ 474719 h 474719"/>
                <a:gd name="connsiteX1434" fmla="*/ 6155532 w 10845455"/>
                <a:gd name="connsiteY1434" fmla="*/ 474719 h 474719"/>
                <a:gd name="connsiteX1435" fmla="*/ 6144675 w 10845455"/>
                <a:gd name="connsiteY1435" fmla="*/ 474719 h 474719"/>
                <a:gd name="connsiteX1436" fmla="*/ 6133819 w 10845455"/>
                <a:gd name="connsiteY1436" fmla="*/ 474719 h 474719"/>
                <a:gd name="connsiteX1437" fmla="*/ 6122962 w 10845455"/>
                <a:gd name="connsiteY1437" fmla="*/ 474719 h 474719"/>
                <a:gd name="connsiteX1438" fmla="*/ 6112106 w 10845455"/>
                <a:gd name="connsiteY1438" fmla="*/ 474719 h 474719"/>
                <a:gd name="connsiteX1439" fmla="*/ 6101249 w 10845455"/>
                <a:gd name="connsiteY1439" fmla="*/ 474719 h 474719"/>
                <a:gd name="connsiteX1440" fmla="*/ 6090393 w 10845455"/>
                <a:gd name="connsiteY1440" fmla="*/ 474719 h 474719"/>
                <a:gd name="connsiteX1441" fmla="*/ 6079536 w 10845455"/>
                <a:gd name="connsiteY1441" fmla="*/ 474719 h 474719"/>
                <a:gd name="connsiteX1442" fmla="*/ 6068680 w 10845455"/>
                <a:gd name="connsiteY1442" fmla="*/ 474719 h 474719"/>
                <a:gd name="connsiteX1443" fmla="*/ 6057823 w 10845455"/>
                <a:gd name="connsiteY1443" fmla="*/ 474719 h 474719"/>
                <a:gd name="connsiteX1444" fmla="*/ 6046966 w 10845455"/>
                <a:gd name="connsiteY1444" fmla="*/ 474719 h 474719"/>
                <a:gd name="connsiteX1445" fmla="*/ 6036110 w 10845455"/>
                <a:gd name="connsiteY1445" fmla="*/ 474719 h 474719"/>
                <a:gd name="connsiteX1446" fmla="*/ 6025253 w 10845455"/>
                <a:gd name="connsiteY1446" fmla="*/ 474719 h 474719"/>
                <a:gd name="connsiteX1447" fmla="*/ 6014397 w 10845455"/>
                <a:gd name="connsiteY1447" fmla="*/ 474719 h 474719"/>
                <a:gd name="connsiteX1448" fmla="*/ 6003540 w 10845455"/>
                <a:gd name="connsiteY1448" fmla="*/ 474719 h 474719"/>
                <a:gd name="connsiteX1449" fmla="*/ 5992684 w 10845455"/>
                <a:gd name="connsiteY1449" fmla="*/ 474719 h 474719"/>
                <a:gd name="connsiteX1450" fmla="*/ 5981827 w 10845455"/>
                <a:gd name="connsiteY1450" fmla="*/ 474719 h 474719"/>
                <a:gd name="connsiteX1451" fmla="*/ 5970971 w 10845455"/>
                <a:gd name="connsiteY1451" fmla="*/ 474719 h 474719"/>
                <a:gd name="connsiteX1452" fmla="*/ 5960114 w 10845455"/>
                <a:gd name="connsiteY1452" fmla="*/ 474719 h 474719"/>
                <a:gd name="connsiteX1453" fmla="*/ 5949258 w 10845455"/>
                <a:gd name="connsiteY1453" fmla="*/ 474719 h 474719"/>
                <a:gd name="connsiteX1454" fmla="*/ 5938401 w 10845455"/>
                <a:gd name="connsiteY1454" fmla="*/ 474719 h 474719"/>
                <a:gd name="connsiteX1455" fmla="*/ 5927544 w 10845455"/>
                <a:gd name="connsiteY1455" fmla="*/ 474719 h 474719"/>
                <a:gd name="connsiteX1456" fmla="*/ 5916688 w 10845455"/>
                <a:gd name="connsiteY1456" fmla="*/ 474719 h 474719"/>
                <a:gd name="connsiteX1457" fmla="*/ 5905831 w 10845455"/>
                <a:gd name="connsiteY1457" fmla="*/ 474719 h 474719"/>
                <a:gd name="connsiteX1458" fmla="*/ 5894975 w 10845455"/>
                <a:gd name="connsiteY1458" fmla="*/ 474719 h 474719"/>
                <a:gd name="connsiteX1459" fmla="*/ 5884118 w 10845455"/>
                <a:gd name="connsiteY1459" fmla="*/ 474719 h 474719"/>
                <a:gd name="connsiteX1460" fmla="*/ 5873268 w 10845455"/>
                <a:gd name="connsiteY1460" fmla="*/ 474719 h 474719"/>
                <a:gd name="connsiteX1461" fmla="*/ 5862412 w 10845455"/>
                <a:gd name="connsiteY1461" fmla="*/ 474719 h 474719"/>
                <a:gd name="connsiteX1462" fmla="*/ 5851555 w 10845455"/>
                <a:gd name="connsiteY1462" fmla="*/ 474719 h 474719"/>
                <a:gd name="connsiteX1463" fmla="*/ 5840699 w 10845455"/>
                <a:gd name="connsiteY1463" fmla="*/ 474719 h 474719"/>
                <a:gd name="connsiteX1464" fmla="*/ 5829842 w 10845455"/>
                <a:gd name="connsiteY1464" fmla="*/ 474719 h 474719"/>
                <a:gd name="connsiteX1465" fmla="*/ 5818986 w 10845455"/>
                <a:gd name="connsiteY1465" fmla="*/ 474719 h 474719"/>
                <a:gd name="connsiteX1466" fmla="*/ 5808129 w 10845455"/>
                <a:gd name="connsiteY1466" fmla="*/ 474719 h 474719"/>
                <a:gd name="connsiteX1467" fmla="*/ 5797272 w 10845455"/>
                <a:gd name="connsiteY1467" fmla="*/ 474719 h 474719"/>
                <a:gd name="connsiteX1468" fmla="*/ 5786416 w 10845455"/>
                <a:gd name="connsiteY1468" fmla="*/ 474719 h 474719"/>
                <a:gd name="connsiteX1469" fmla="*/ 5775559 w 10845455"/>
                <a:gd name="connsiteY1469" fmla="*/ 474719 h 474719"/>
                <a:gd name="connsiteX1470" fmla="*/ 5764703 w 10845455"/>
                <a:gd name="connsiteY1470" fmla="*/ 474719 h 474719"/>
                <a:gd name="connsiteX1471" fmla="*/ 5753846 w 10845455"/>
                <a:gd name="connsiteY1471" fmla="*/ 474719 h 474719"/>
                <a:gd name="connsiteX1472" fmla="*/ 5742990 w 10845455"/>
                <a:gd name="connsiteY1472" fmla="*/ 474719 h 474719"/>
                <a:gd name="connsiteX1473" fmla="*/ 5732133 w 10845455"/>
                <a:gd name="connsiteY1473" fmla="*/ 474719 h 474719"/>
                <a:gd name="connsiteX1474" fmla="*/ 5721277 w 10845455"/>
                <a:gd name="connsiteY1474" fmla="*/ 474719 h 474719"/>
                <a:gd name="connsiteX1475" fmla="*/ 5710420 w 10845455"/>
                <a:gd name="connsiteY1475" fmla="*/ 474719 h 474719"/>
                <a:gd name="connsiteX1476" fmla="*/ 5699563 w 10845455"/>
                <a:gd name="connsiteY1476" fmla="*/ 474719 h 474719"/>
                <a:gd name="connsiteX1477" fmla="*/ 5688707 w 10845455"/>
                <a:gd name="connsiteY1477" fmla="*/ 474719 h 474719"/>
                <a:gd name="connsiteX1478" fmla="*/ 5677850 w 10845455"/>
                <a:gd name="connsiteY1478" fmla="*/ 474719 h 474719"/>
                <a:gd name="connsiteX1479" fmla="*/ 5666994 w 10845455"/>
                <a:gd name="connsiteY1479" fmla="*/ 474719 h 474719"/>
                <a:gd name="connsiteX1480" fmla="*/ 5656137 w 10845455"/>
                <a:gd name="connsiteY1480" fmla="*/ 474719 h 474719"/>
                <a:gd name="connsiteX1481" fmla="*/ 5645281 w 10845455"/>
                <a:gd name="connsiteY1481" fmla="*/ 474719 h 474719"/>
                <a:gd name="connsiteX1482" fmla="*/ 5634424 w 10845455"/>
                <a:gd name="connsiteY1482" fmla="*/ 474719 h 474719"/>
                <a:gd name="connsiteX1483" fmla="*/ 5623568 w 10845455"/>
                <a:gd name="connsiteY1483" fmla="*/ 474719 h 474719"/>
                <a:gd name="connsiteX1484" fmla="*/ 5612711 w 10845455"/>
                <a:gd name="connsiteY1484" fmla="*/ 474719 h 474719"/>
                <a:gd name="connsiteX1485" fmla="*/ 5601854 w 10845455"/>
                <a:gd name="connsiteY1485" fmla="*/ 474719 h 474719"/>
                <a:gd name="connsiteX1486" fmla="*/ 5590998 w 10845455"/>
                <a:gd name="connsiteY1486" fmla="*/ 474719 h 474719"/>
                <a:gd name="connsiteX1487" fmla="*/ 5580141 w 10845455"/>
                <a:gd name="connsiteY1487" fmla="*/ 474719 h 474719"/>
                <a:gd name="connsiteX1488" fmla="*/ 5569285 w 10845455"/>
                <a:gd name="connsiteY1488" fmla="*/ 474719 h 474719"/>
                <a:gd name="connsiteX1489" fmla="*/ 5558435 w 10845455"/>
                <a:gd name="connsiteY1489" fmla="*/ 474719 h 474719"/>
                <a:gd name="connsiteX1490" fmla="*/ 5547578 w 10845455"/>
                <a:gd name="connsiteY1490" fmla="*/ 474719 h 474719"/>
                <a:gd name="connsiteX1491" fmla="*/ 5536722 w 10845455"/>
                <a:gd name="connsiteY1491" fmla="*/ 474719 h 474719"/>
                <a:gd name="connsiteX1492" fmla="*/ 5525865 w 10845455"/>
                <a:gd name="connsiteY1492" fmla="*/ 474719 h 474719"/>
                <a:gd name="connsiteX1493" fmla="*/ 5515009 w 10845455"/>
                <a:gd name="connsiteY1493" fmla="*/ 474719 h 474719"/>
                <a:gd name="connsiteX1494" fmla="*/ 5504152 w 10845455"/>
                <a:gd name="connsiteY1494" fmla="*/ 474719 h 474719"/>
                <a:gd name="connsiteX1495" fmla="*/ 5493296 w 10845455"/>
                <a:gd name="connsiteY1495" fmla="*/ 474719 h 474719"/>
                <a:gd name="connsiteX1496" fmla="*/ 5482439 w 10845455"/>
                <a:gd name="connsiteY1496" fmla="*/ 474719 h 474719"/>
                <a:gd name="connsiteX1497" fmla="*/ 5471582 w 10845455"/>
                <a:gd name="connsiteY1497" fmla="*/ 474719 h 474719"/>
                <a:gd name="connsiteX1498" fmla="*/ 5460726 w 10845455"/>
                <a:gd name="connsiteY1498" fmla="*/ 474719 h 474719"/>
                <a:gd name="connsiteX1499" fmla="*/ 5449869 w 10845455"/>
                <a:gd name="connsiteY1499" fmla="*/ 474719 h 474719"/>
                <a:gd name="connsiteX1500" fmla="*/ 5439013 w 10845455"/>
                <a:gd name="connsiteY1500" fmla="*/ 474719 h 474719"/>
                <a:gd name="connsiteX1501" fmla="*/ 5428156 w 10845455"/>
                <a:gd name="connsiteY1501" fmla="*/ 474719 h 474719"/>
                <a:gd name="connsiteX1502" fmla="*/ 5417300 w 10845455"/>
                <a:gd name="connsiteY1502" fmla="*/ 474719 h 474719"/>
                <a:gd name="connsiteX1503" fmla="*/ 5406443 w 10845455"/>
                <a:gd name="connsiteY1503" fmla="*/ 474719 h 474719"/>
                <a:gd name="connsiteX1504" fmla="*/ 5395587 w 10845455"/>
                <a:gd name="connsiteY1504" fmla="*/ 474719 h 474719"/>
                <a:gd name="connsiteX1505" fmla="*/ 5384730 w 10845455"/>
                <a:gd name="connsiteY1505" fmla="*/ 474719 h 474719"/>
                <a:gd name="connsiteX1506" fmla="*/ 5373874 w 10845455"/>
                <a:gd name="connsiteY1506" fmla="*/ 474719 h 474719"/>
                <a:gd name="connsiteX1507" fmla="*/ 5363017 w 10845455"/>
                <a:gd name="connsiteY1507" fmla="*/ 474719 h 474719"/>
                <a:gd name="connsiteX1508" fmla="*/ 5352160 w 10845455"/>
                <a:gd name="connsiteY1508" fmla="*/ 474719 h 474719"/>
                <a:gd name="connsiteX1509" fmla="*/ 5341304 w 10845455"/>
                <a:gd name="connsiteY1509" fmla="*/ 474719 h 474719"/>
                <a:gd name="connsiteX1510" fmla="*/ 5330447 w 10845455"/>
                <a:gd name="connsiteY1510" fmla="*/ 474719 h 474719"/>
                <a:gd name="connsiteX1511" fmla="*/ 5319591 w 10845455"/>
                <a:gd name="connsiteY1511" fmla="*/ 474719 h 474719"/>
                <a:gd name="connsiteX1512" fmla="*/ 5308734 w 10845455"/>
                <a:gd name="connsiteY1512" fmla="*/ 474719 h 474719"/>
                <a:gd name="connsiteX1513" fmla="*/ 5297878 w 10845455"/>
                <a:gd name="connsiteY1513" fmla="*/ 474719 h 474719"/>
                <a:gd name="connsiteX1514" fmla="*/ 5287021 w 10845455"/>
                <a:gd name="connsiteY1514" fmla="*/ 474719 h 474719"/>
                <a:gd name="connsiteX1515" fmla="*/ 5276165 w 10845455"/>
                <a:gd name="connsiteY1515" fmla="*/ 474719 h 474719"/>
                <a:gd name="connsiteX1516" fmla="*/ 5265315 w 10845455"/>
                <a:gd name="connsiteY1516" fmla="*/ 474719 h 474719"/>
                <a:gd name="connsiteX1517" fmla="*/ 5254458 w 10845455"/>
                <a:gd name="connsiteY1517" fmla="*/ 474719 h 474719"/>
                <a:gd name="connsiteX1518" fmla="*/ 5243602 w 10845455"/>
                <a:gd name="connsiteY1518" fmla="*/ 474719 h 474719"/>
                <a:gd name="connsiteX1519" fmla="*/ 5232745 w 10845455"/>
                <a:gd name="connsiteY1519" fmla="*/ 474719 h 474719"/>
                <a:gd name="connsiteX1520" fmla="*/ 5221888 w 10845455"/>
                <a:gd name="connsiteY1520" fmla="*/ 474719 h 474719"/>
                <a:gd name="connsiteX1521" fmla="*/ 5211032 w 10845455"/>
                <a:gd name="connsiteY1521" fmla="*/ 474719 h 474719"/>
                <a:gd name="connsiteX1522" fmla="*/ 5200175 w 10845455"/>
                <a:gd name="connsiteY1522" fmla="*/ 474719 h 474719"/>
                <a:gd name="connsiteX1523" fmla="*/ 5189319 w 10845455"/>
                <a:gd name="connsiteY1523" fmla="*/ 474719 h 474719"/>
                <a:gd name="connsiteX1524" fmla="*/ 5178462 w 10845455"/>
                <a:gd name="connsiteY1524" fmla="*/ 474719 h 474719"/>
                <a:gd name="connsiteX1525" fmla="*/ 5167606 w 10845455"/>
                <a:gd name="connsiteY1525" fmla="*/ 474719 h 474719"/>
                <a:gd name="connsiteX1526" fmla="*/ 5156749 w 10845455"/>
                <a:gd name="connsiteY1526" fmla="*/ 474719 h 474719"/>
                <a:gd name="connsiteX1527" fmla="*/ 5145893 w 10845455"/>
                <a:gd name="connsiteY1527" fmla="*/ 474719 h 474719"/>
                <a:gd name="connsiteX1528" fmla="*/ 5135036 w 10845455"/>
                <a:gd name="connsiteY1528" fmla="*/ 474719 h 474719"/>
                <a:gd name="connsiteX1529" fmla="*/ 5124179 w 10845455"/>
                <a:gd name="connsiteY1529" fmla="*/ 474719 h 474719"/>
                <a:gd name="connsiteX1530" fmla="*/ 5113323 w 10845455"/>
                <a:gd name="connsiteY1530" fmla="*/ 474719 h 474719"/>
                <a:gd name="connsiteX1531" fmla="*/ 5102466 w 10845455"/>
                <a:gd name="connsiteY1531" fmla="*/ 474719 h 474719"/>
                <a:gd name="connsiteX1532" fmla="*/ 5091610 w 10845455"/>
                <a:gd name="connsiteY1532" fmla="*/ 474719 h 474719"/>
                <a:gd name="connsiteX1533" fmla="*/ 5080753 w 10845455"/>
                <a:gd name="connsiteY1533" fmla="*/ 474719 h 474719"/>
                <a:gd name="connsiteX1534" fmla="*/ 5069897 w 10845455"/>
                <a:gd name="connsiteY1534" fmla="*/ 474719 h 474719"/>
                <a:gd name="connsiteX1535" fmla="*/ 5059040 w 10845455"/>
                <a:gd name="connsiteY1535" fmla="*/ 474719 h 474719"/>
                <a:gd name="connsiteX1536" fmla="*/ 5048184 w 10845455"/>
                <a:gd name="connsiteY1536" fmla="*/ 474719 h 474719"/>
                <a:gd name="connsiteX1537" fmla="*/ 5037327 w 10845455"/>
                <a:gd name="connsiteY1537" fmla="*/ 474719 h 474719"/>
                <a:gd name="connsiteX1538" fmla="*/ 5026470 w 10845455"/>
                <a:gd name="connsiteY1538" fmla="*/ 474719 h 474719"/>
                <a:gd name="connsiteX1539" fmla="*/ 5015614 w 10845455"/>
                <a:gd name="connsiteY1539" fmla="*/ 474719 h 474719"/>
                <a:gd name="connsiteX1540" fmla="*/ 5004757 w 10845455"/>
                <a:gd name="connsiteY1540" fmla="*/ 474719 h 474719"/>
                <a:gd name="connsiteX1541" fmla="*/ 4993901 w 10845455"/>
                <a:gd name="connsiteY1541" fmla="*/ 474719 h 474719"/>
                <a:gd name="connsiteX1542" fmla="*/ 4983044 w 10845455"/>
                <a:gd name="connsiteY1542" fmla="*/ 474719 h 474719"/>
                <a:gd name="connsiteX1543" fmla="*/ 4972188 w 10845455"/>
                <a:gd name="connsiteY1543" fmla="*/ 474719 h 474719"/>
                <a:gd name="connsiteX1544" fmla="*/ 4961338 w 10845455"/>
                <a:gd name="connsiteY1544" fmla="*/ 474719 h 474719"/>
                <a:gd name="connsiteX1545" fmla="*/ 4950481 w 10845455"/>
                <a:gd name="connsiteY1545" fmla="*/ 474719 h 474719"/>
                <a:gd name="connsiteX1546" fmla="*/ 4939625 w 10845455"/>
                <a:gd name="connsiteY1546" fmla="*/ 474719 h 474719"/>
                <a:gd name="connsiteX1547" fmla="*/ 4928768 w 10845455"/>
                <a:gd name="connsiteY1547" fmla="*/ 474719 h 474719"/>
                <a:gd name="connsiteX1548" fmla="*/ 4917912 w 10845455"/>
                <a:gd name="connsiteY1548" fmla="*/ 474719 h 474719"/>
                <a:gd name="connsiteX1549" fmla="*/ 4907055 w 10845455"/>
                <a:gd name="connsiteY1549" fmla="*/ 474719 h 474719"/>
                <a:gd name="connsiteX1550" fmla="*/ 4896198 w 10845455"/>
                <a:gd name="connsiteY1550" fmla="*/ 474719 h 474719"/>
                <a:gd name="connsiteX1551" fmla="*/ 4885342 w 10845455"/>
                <a:gd name="connsiteY1551" fmla="*/ 474719 h 474719"/>
                <a:gd name="connsiteX1552" fmla="*/ 4874485 w 10845455"/>
                <a:gd name="connsiteY1552" fmla="*/ 474719 h 474719"/>
                <a:gd name="connsiteX1553" fmla="*/ 4863629 w 10845455"/>
                <a:gd name="connsiteY1553" fmla="*/ 474719 h 474719"/>
                <a:gd name="connsiteX1554" fmla="*/ 4852772 w 10845455"/>
                <a:gd name="connsiteY1554" fmla="*/ 474719 h 474719"/>
                <a:gd name="connsiteX1555" fmla="*/ 4841916 w 10845455"/>
                <a:gd name="connsiteY1555" fmla="*/ 474719 h 474719"/>
                <a:gd name="connsiteX1556" fmla="*/ 4831059 w 10845455"/>
                <a:gd name="connsiteY1556" fmla="*/ 474719 h 474719"/>
                <a:gd name="connsiteX1557" fmla="*/ 4820203 w 10845455"/>
                <a:gd name="connsiteY1557" fmla="*/ 474719 h 474719"/>
                <a:gd name="connsiteX1558" fmla="*/ 4809346 w 10845455"/>
                <a:gd name="connsiteY1558" fmla="*/ 474719 h 474719"/>
                <a:gd name="connsiteX1559" fmla="*/ 4798490 w 10845455"/>
                <a:gd name="connsiteY1559" fmla="*/ 474719 h 474719"/>
                <a:gd name="connsiteX1560" fmla="*/ 4787633 w 10845455"/>
                <a:gd name="connsiteY1560" fmla="*/ 474719 h 474719"/>
                <a:gd name="connsiteX1561" fmla="*/ 4776776 w 10845455"/>
                <a:gd name="connsiteY1561" fmla="*/ 474719 h 474719"/>
                <a:gd name="connsiteX1562" fmla="*/ 4765920 w 10845455"/>
                <a:gd name="connsiteY1562" fmla="*/ 474719 h 474719"/>
                <a:gd name="connsiteX1563" fmla="*/ 4755063 w 10845455"/>
                <a:gd name="connsiteY1563" fmla="*/ 474719 h 474719"/>
                <a:gd name="connsiteX1564" fmla="*/ 4744207 w 10845455"/>
                <a:gd name="connsiteY1564" fmla="*/ 474719 h 474719"/>
                <a:gd name="connsiteX1565" fmla="*/ 4733350 w 10845455"/>
                <a:gd name="connsiteY1565" fmla="*/ 474719 h 474719"/>
                <a:gd name="connsiteX1566" fmla="*/ 4722494 w 10845455"/>
                <a:gd name="connsiteY1566" fmla="*/ 474719 h 474719"/>
                <a:gd name="connsiteX1567" fmla="*/ 4711637 w 10845455"/>
                <a:gd name="connsiteY1567" fmla="*/ 474719 h 474719"/>
                <a:gd name="connsiteX1568" fmla="*/ 4700781 w 10845455"/>
                <a:gd name="connsiteY1568" fmla="*/ 474719 h 474719"/>
                <a:gd name="connsiteX1569" fmla="*/ 4689924 w 10845455"/>
                <a:gd name="connsiteY1569" fmla="*/ 474719 h 474719"/>
                <a:gd name="connsiteX1570" fmla="*/ 4679067 w 10845455"/>
                <a:gd name="connsiteY1570" fmla="*/ 474719 h 474719"/>
                <a:gd name="connsiteX1571" fmla="*/ 4668218 w 10845455"/>
                <a:gd name="connsiteY1571" fmla="*/ 474719 h 474719"/>
                <a:gd name="connsiteX1572" fmla="*/ 4657361 w 10845455"/>
                <a:gd name="connsiteY1572" fmla="*/ 474719 h 474719"/>
                <a:gd name="connsiteX1573" fmla="*/ 4646505 w 10845455"/>
                <a:gd name="connsiteY1573" fmla="*/ 474719 h 474719"/>
                <a:gd name="connsiteX1574" fmla="*/ 4635648 w 10845455"/>
                <a:gd name="connsiteY1574" fmla="*/ 474719 h 474719"/>
                <a:gd name="connsiteX1575" fmla="*/ 4624791 w 10845455"/>
                <a:gd name="connsiteY1575" fmla="*/ 474719 h 474719"/>
                <a:gd name="connsiteX1576" fmla="*/ 4613935 w 10845455"/>
                <a:gd name="connsiteY1576" fmla="*/ 474719 h 474719"/>
                <a:gd name="connsiteX1577" fmla="*/ 4603078 w 10845455"/>
                <a:gd name="connsiteY1577" fmla="*/ 474719 h 474719"/>
                <a:gd name="connsiteX1578" fmla="*/ 4592222 w 10845455"/>
                <a:gd name="connsiteY1578" fmla="*/ 474719 h 474719"/>
                <a:gd name="connsiteX1579" fmla="*/ 4581365 w 10845455"/>
                <a:gd name="connsiteY1579" fmla="*/ 474719 h 474719"/>
                <a:gd name="connsiteX1580" fmla="*/ 4570509 w 10845455"/>
                <a:gd name="connsiteY1580" fmla="*/ 474719 h 474719"/>
                <a:gd name="connsiteX1581" fmla="*/ 4559652 w 10845455"/>
                <a:gd name="connsiteY1581" fmla="*/ 474719 h 474719"/>
                <a:gd name="connsiteX1582" fmla="*/ 4548795 w 10845455"/>
                <a:gd name="connsiteY1582" fmla="*/ 474719 h 474719"/>
                <a:gd name="connsiteX1583" fmla="*/ 4537939 w 10845455"/>
                <a:gd name="connsiteY1583" fmla="*/ 474719 h 474719"/>
                <a:gd name="connsiteX1584" fmla="*/ 4527082 w 10845455"/>
                <a:gd name="connsiteY1584" fmla="*/ 474719 h 474719"/>
                <a:gd name="connsiteX1585" fmla="*/ 4516226 w 10845455"/>
                <a:gd name="connsiteY1585" fmla="*/ 474719 h 474719"/>
                <a:gd name="connsiteX1586" fmla="*/ 4505369 w 10845455"/>
                <a:gd name="connsiteY1586" fmla="*/ 474719 h 474719"/>
                <a:gd name="connsiteX1587" fmla="*/ 4494513 w 10845455"/>
                <a:gd name="connsiteY1587" fmla="*/ 474719 h 474719"/>
                <a:gd name="connsiteX1588" fmla="*/ 4483656 w 10845455"/>
                <a:gd name="connsiteY1588" fmla="*/ 474719 h 474719"/>
                <a:gd name="connsiteX1589" fmla="*/ 4472800 w 10845455"/>
                <a:gd name="connsiteY1589" fmla="*/ 474719 h 474719"/>
                <a:gd name="connsiteX1590" fmla="*/ 4461943 w 10845455"/>
                <a:gd name="connsiteY1590" fmla="*/ 474719 h 474719"/>
                <a:gd name="connsiteX1591" fmla="*/ 4451086 w 10845455"/>
                <a:gd name="connsiteY1591" fmla="*/ 474719 h 474719"/>
                <a:gd name="connsiteX1592" fmla="*/ 4440230 w 10845455"/>
                <a:gd name="connsiteY1592" fmla="*/ 474719 h 474719"/>
                <a:gd name="connsiteX1593" fmla="*/ 4429373 w 10845455"/>
                <a:gd name="connsiteY1593" fmla="*/ 474719 h 474719"/>
                <a:gd name="connsiteX1594" fmla="*/ 4418517 w 10845455"/>
                <a:gd name="connsiteY1594" fmla="*/ 474719 h 474719"/>
                <a:gd name="connsiteX1595" fmla="*/ 4407660 w 10845455"/>
                <a:gd name="connsiteY1595" fmla="*/ 474719 h 474719"/>
                <a:gd name="connsiteX1596" fmla="*/ 4396804 w 10845455"/>
                <a:gd name="connsiteY1596" fmla="*/ 474719 h 474719"/>
                <a:gd name="connsiteX1597" fmla="*/ 4385947 w 10845455"/>
                <a:gd name="connsiteY1597" fmla="*/ 474719 h 474719"/>
                <a:gd name="connsiteX1598" fmla="*/ 4375091 w 10845455"/>
                <a:gd name="connsiteY1598" fmla="*/ 474719 h 474719"/>
                <a:gd name="connsiteX1599" fmla="*/ 4364241 w 10845455"/>
                <a:gd name="connsiteY1599" fmla="*/ 474719 h 474719"/>
                <a:gd name="connsiteX1600" fmla="*/ 4353384 w 10845455"/>
                <a:gd name="connsiteY1600" fmla="*/ 474719 h 474719"/>
                <a:gd name="connsiteX1601" fmla="*/ 4342528 w 10845455"/>
                <a:gd name="connsiteY1601" fmla="*/ 474719 h 474719"/>
                <a:gd name="connsiteX1602" fmla="*/ 4331671 w 10845455"/>
                <a:gd name="connsiteY1602" fmla="*/ 474719 h 474719"/>
                <a:gd name="connsiteX1603" fmla="*/ 4320815 w 10845455"/>
                <a:gd name="connsiteY1603" fmla="*/ 474719 h 474719"/>
                <a:gd name="connsiteX1604" fmla="*/ 4309958 w 10845455"/>
                <a:gd name="connsiteY1604" fmla="*/ 474719 h 474719"/>
                <a:gd name="connsiteX1605" fmla="*/ 4299102 w 10845455"/>
                <a:gd name="connsiteY1605" fmla="*/ 474719 h 474719"/>
                <a:gd name="connsiteX1606" fmla="*/ 4288245 w 10845455"/>
                <a:gd name="connsiteY1606" fmla="*/ 474719 h 474719"/>
                <a:gd name="connsiteX1607" fmla="*/ 4277388 w 10845455"/>
                <a:gd name="connsiteY1607" fmla="*/ 474719 h 474719"/>
                <a:gd name="connsiteX1608" fmla="*/ 4266532 w 10845455"/>
                <a:gd name="connsiteY1608" fmla="*/ 474719 h 474719"/>
                <a:gd name="connsiteX1609" fmla="*/ 4255675 w 10845455"/>
                <a:gd name="connsiteY1609" fmla="*/ 474719 h 474719"/>
                <a:gd name="connsiteX1610" fmla="*/ 4244819 w 10845455"/>
                <a:gd name="connsiteY1610" fmla="*/ 474719 h 474719"/>
                <a:gd name="connsiteX1611" fmla="*/ 4233962 w 10845455"/>
                <a:gd name="connsiteY1611" fmla="*/ 474719 h 474719"/>
                <a:gd name="connsiteX1612" fmla="*/ 4223105 w 10845455"/>
                <a:gd name="connsiteY1612" fmla="*/ 474719 h 474719"/>
                <a:gd name="connsiteX1613" fmla="*/ 4212249 w 10845455"/>
                <a:gd name="connsiteY1613" fmla="*/ 474719 h 474719"/>
                <a:gd name="connsiteX1614" fmla="*/ 4201392 w 10845455"/>
                <a:gd name="connsiteY1614" fmla="*/ 474719 h 474719"/>
                <a:gd name="connsiteX1615" fmla="*/ 4190536 w 10845455"/>
                <a:gd name="connsiteY1615" fmla="*/ 474719 h 474719"/>
                <a:gd name="connsiteX1616" fmla="*/ 4179679 w 10845455"/>
                <a:gd name="connsiteY1616" fmla="*/ 474719 h 474719"/>
                <a:gd name="connsiteX1617" fmla="*/ 4168823 w 10845455"/>
                <a:gd name="connsiteY1617" fmla="*/ 474719 h 474719"/>
                <a:gd name="connsiteX1618" fmla="*/ 4157966 w 10845455"/>
                <a:gd name="connsiteY1618" fmla="*/ 474719 h 474719"/>
                <a:gd name="connsiteX1619" fmla="*/ 4147109 w 10845455"/>
                <a:gd name="connsiteY1619" fmla="*/ 474719 h 474719"/>
                <a:gd name="connsiteX1620" fmla="*/ 4136253 w 10845455"/>
                <a:gd name="connsiteY1620" fmla="*/ 474719 h 474719"/>
                <a:gd name="connsiteX1621" fmla="*/ 4125396 w 10845455"/>
                <a:gd name="connsiteY1621" fmla="*/ 474719 h 474719"/>
                <a:gd name="connsiteX1622" fmla="*/ 4114540 w 10845455"/>
                <a:gd name="connsiteY1622" fmla="*/ 474719 h 474719"/>
                <a:gd name="connsiteX1623" fmla="*/ 4103683 w 10845455"/>
                <a:gd name="connsiteY1623" fmla="*/ 474719 h 474719"/>
                <a:gd name="connsiteX1624" fmla="*/ 4092827 w 10845455"/>
                <a:gd name="connsiteY1624" fmla="*/ 474719 h 474719"/>
                <a:gd name="connsiteX1625" fmla="*/ 4081970 w 10845455"/>
                <a:gd name="connsiteY1625" fmla="*/ 474719 h 474719"/>
                <a:gd name="connsiteX1626" fmla="*/ 4071114 w 10845455"/>
                <a:gd name="connsiteY1626" fmla="*/ 474719 h 474719"/>
                <a:gd name="connsiteX1627" fmla="*/ 4060257 w 10845455"/>
                <a:gd name="connsiteY1627" fmla="*/ 474719 h 474719"/>
                <a:gd name="connsiteX1628" fmla="*/ 4049408 w 10845455"/>
                <a:gd name="connsiteY1628" fmla="*/ 474719 h 474719"/>
                <a:gd name="connsiteX1629" fmla="*/ 4038551 w 10845455"/>
                <a:gd name="connsiteY1629" fmla="*/ 474719 h 474719"/>
                <a:gd name="connsiteX1630" fmla="*/ 4027695 w 10845455"/>
                <a:gd name="connsiteY1630" fmla="*/ 474719 h 474719"/>
                <a:gd name="connsiteX1631" fmla="*/ 4016838 w 10845455"/>
                <a:gd name="connsiteY1631" fmla="*/ 474719 h 474719"/>
                <a:gd name="connsiteX1632" fmla="*/ 4005981 w 10845455"/>
                <a:gd name="connsiteY1632" fmla="*/ 474719 h 474719"/>
                <a:gd name="connsiteX1633" fmla="*/ 3995125 w 10845455"/>
                <a:gd name="connsiteY1633" fmla="*/ 474719 h 474719"/>
                <a:gd name="connsiteX1634" fmla="*/ 3984268 w 10845455"/>
                <a:gd name="connsiteY1634" fmla="*/ 474719 h 474719"/>
                <a:gd name="connsiteX1635" fmla="*/ 3973412 w 10845455"/>
                <a:gd name="connsiteY1635" fmla="*/ 474719 h 474719"/>
                <a:gd name="connsiteX1636" fmla="*/ 3962555 w 10845455"/>
                <a:gd name="connsiteY1636" fmla="*/ 474719 h 474719"/>
                <a:gd name="connsiteX1637" fmla="*/ 3951698 w 10845455"/>
                <a:gd name="connsiteY1637" fmla="*/ 474719 h 474719"/>
                <a:gd name="connsiteX1638" fmla="*/ 3940842 w 10845455"/>
                <a:gd name="connsiteY1638" fmla="*/ 474719 h 474719"/>
                <a:gd name="connsiteX1639" fmla="*/ 3929985 w 10845455"/>
                <a:gd name="connsiteY1639" fmla="*/ 474719 h 474719"/>
                <a:gd name="connsiteX1640" fmla="*/ 3919129 w 10845455"/>
                <a:gd name="connsiteY1640" fmla="*/ 474719 h 474719"/>
                <a:gd name="connsiteX1641" fmla="*/ 3908272 w 10845455"/>
                <a:gd name="connsiteY1641" fmla="*/ 474719 h 474719"/>
                <a:gd name="connsiteX1642" fmla="*/ 3897416 w 10845455"/>
                <a:gd name="connsiteY1642" fmla="*/ 474719 h 474719"/>
                <a:gd name="connsiteX1643" fmla="*/ 3886559 w 10845455"/>
                <a:gd name="connsiteY1643" fmla="*/ 474719 h 474719"/>
                <a:gd name="connsiteX1644" fmla="*/ 3875702 w 10845455"/>
                <a:gd name="connsiteY1644" fmla="*/ 474719 h 474719"/>
                <a:gd name="connsiteX1645" fmla="*/ 3864846 w 10845455"/>
                <a:gd name="connsiteY1645" fmla="*/ 474719 h 474719"/>
                <a:gd name="connsiteX1646" fmla="*/ 3853989 w 10845455"/>
                <a:gd name="connsiteY1646" fmla="*/ 474719 h 474719"/>
                <a:gd name="connsiteX1647" fmla="*/ 3843133 w 10845455"/>
                <a:gd name="connsiteY1647" fmla="*/ 474719 h 474719"/>
                <a:gd name="connsiteX1648" fmla="*/ 3832276 w 10845455"/>
                <a:gd name="connsiteY1648" fmla="*/ 474719 h 474719"/>
                <a:gd name="connsiteX1649" fmla="*/ 3821420 w 10845455"/>
                <a:gd name="connsiteY1649" fmla="*/ 474719 h 474719"/>
                <a:gd name="connsiteX1650" fmla="*/ 3810563 w 10845455"/>
                <a:gd name="connsiteY1650" fmla="*/ 474719 h 474719"/>
                <a:gd name="connsiteX1651" fmla="*/ 3799706 w 10845455"/>
                <a:gd name="connsiteY1651" fmla="*/ 474719 h 474719"/>
                <a:gd name="connsiteX1652" fmla="*/ 3788850 w 10845455"/>
                <a:gd name="connsiteY1652" fmla="*/ 474719 h 474719"/>
                <a:gd name="connsiteX1653" fmla="*/ 3777993 w 10845455"/>
                <a:gd name="connsiteY1653" fmla="*/ 474719 h 474719"/>
                <a:gd name="connsiteX1654" fmla="*/ 3767144 w 10845455"/>
                <a:gd name="connsiteY1654" fmla="*/ 474719 h 474719"/>
                <a:gd name="connsiteX1655" fmla="*/ 3756287 w 10845455"/>
                <a:gd name="connsiteY1655" fmla="*/ 474719 h 474719"/>
                <a:gd name="connsiteX1656" fmla="*/ 3745431 w 10845455"/>
                <a:gd name="connsiteY1656" fmla="*/ 474719 h 474719"/>
                <a:gd name="connsiteX1657" fmla="*/ 3734574 w 10845455"/>
                <a:gd name="connsiteY1657" fmla="*/ 474719 h 474719"/>
                <a:gd name="connsiteX1658" fmla="*/ 3723718 w 10845455"/>
                <a:gd name="connsiteY1658" fmla="*/ 474719 h 474719"/>
                <a:gd name="connsiteX1659" fmla="*/ 3712861 w 10845455"/>
                <a:gd name="connsiteY1659" fmla="*/ 474719 h 474719"/>
                <a:gd name="connsiteX1660" fmla="*/ 3702005 w 10845455"/>
                <a:gd name="connsiteY1660" fmla="*/ 474719 h 474719"/>
                <a:gd name="connsiteX1661" fmla="*/ 3691148 w 10845455"/>
                <a:gd name="connsiteY1661" fmla="*/ 474719 h 474719"/>
                <a:gd name="connsiteX1662" fmla="*/ 3680291 w 10845455"/>
                <a:gd name="connsiteY1662" fmla="*/ 474719 h 474719"/>
                <a:gd name="connsiteX1663" fmla="*/ 3669435 w 10845455"/>
                <a:gd name="connsiteY1663" fmla="*/ 474719 h 474719"/>
                <a:gd name="connsiteX1664" fmla="*/ 3658578 w 10845455"/>
                <a:gd name="connsiteY1664" fmla="*/ 474719 h 474719"/>
                <a:gd name="connsiteX1665" fmla="*/ 3647722 w 10845455"/>
                <a:gd name="connsiteY1665" fmla="*/ 474719 h 474719"/>
                <a:gd name="connsiteX1666" fmla="*/ 3636865 w 10845455"/>
                <a:gd name="connsiteY1666" fmla="*/ 474719 h 474719"/>
                <a:gd name="connsiteX1667" fmla="*/ 3626009 w 10845455"/>
                <a:gd name="connsiteY1667" fmla="*/ 474719 h 474719"/>
                <a:gd name="connsiteX1668" fmla="*/ 3615152 w 10845455"/>
                <a:gd name="connsiteY1668" fmla="*/ 474719 h 474719"/>
                <a:gd name="connsiteX1669" fmla="*/ 3604295 w 10845455"/>
                <a:gd name="connsiteY1669" fmla="*/ 474719 h 474719"/>
                <a:gd name="connsiteX1670" fmla="*/ 3593439 w 10845455"/>
                <a:gd name="connsiteY1670" fmla="*/ 474719 h 474719"/>
                <a:gd name="connsiteX1671" fmla="*/ 3582582 w 10845455"/>
                <a:gd name="connsiteY1671" fmla="*/ 474719 h 474719"/>
                <a:gd name="connsiteX1672" fmla="*/ 3571726 w 10845455"/>
                <a:gd name="connsiteY1672" fmla="*/ 474719 h 474719"/>
                <a:gd name="connsiteX1673" fmla="*/ 3560869 w 10845455"/>
                <a:gd name="connsiteY1673" fmla="*/ 474719 h 474719"/>
                <a:gd name="connsiteX1674" fmla="*/ 3550013 w 10845455"/>
                <a:gd name="connsiteY1674" fmla="*/ 474719 h 474719"/>
                <a:gd name="connsiteX1675" fmla="*/ 3539156 w 10845455"/>
                <a:gd name="connsiteY1675" fmla="*/ 474719 h 474719"/>
                <a:gd name="connsiteX1676" fmla="*/ 3528299 w 10845455"/>
                <a:gd name="connsiteY1676" fmla="*/ 474719 h 474719"/>
                <a:gd name="connsiteX1677" fmla="*/ 3517443 w 10845455"/>
                <a:gd name="connsiteY1677" fmla="*/ 474719 h 474719"/>
                <a:gd name="connsiteX1678" fmla="*/ 3506586 w 10845455"/>
                <a:gd name="connsiteY1678" fmla="*/ 474719 h 474719"/>
                <a:gd name="connsiteX1679" fmla="*/ 3495730 w 10845455"/>
                <a:gd name="connsiteY1679" fmla="*/ 474719 h 474719"/>
                <a:gd name="connsiteX1680" fmla="*/ 3484873 w 10845455"/>
                <a:gd name="connsiteY1680" fmla="*/ 474719 h 474719"/>
                <a:gd name="connsiteX1681" fmla="*/ 3474017 w 10845455"/>
                <a:gd name="connsiteY1681" fmla="*/ 474719 h 474719"/>
                <a:gd name="connsiteX1682" fmla="*/ 3463160 w 10845455"/>
                <a:gd name="connsiteY1682" fmla="*/ 474719 h 474719"/>
                <a:gd name="connsiteX1683" fmla="*/ 3452310 w 10845455"/>
                <a:gd name="connsiteY1683" fmla="*/ 474719 h 474719"/>
                <a:gd name="connsiteX1684" fmla="*/ 3441454 w 10845455"/>
                <a:gd name="connsiteY1684" fmla="*/ 474719 h 474719"/>
                <a:gd name="connsiteX1685" fmla="*/ 3430597 w 10845455"/>
                <a:gd name="connsiteY1685" fmla="*/ 474719 h 474719"/>
                <a:gd name="connsiteX1686" fmla="*/ 3419741 w 10845455"/>
                <a:gd name="connsiteY1686" fmla="*/ 474719 h 474719"/>
                <a:gd name="connsiteX1687" fmla="*/ 3408884 w 10845455"/>
                <a:gd name="connsiteY1687" fmla="*/ 474719 h 474719"/>
                <a:gd name="connsiteX1688" fmla="*/ 3398028 w 10845455"/>
                <a:gd name="connsiteY1688" fmla="*/ 474719 h 474719"/>
                <a:gd name="connsiteX1689" fmla="*/ 3387171 w 10845455"/>
                <a:gd name="connsiteY1689" fmla="*/ 474719 h 474719"/>
                <a:gd name="connsiteX1690" fmla="*/ 3376314 w 10845455"/>
                <a:gd name="connsiteY1690" fmla="*/ 474719 h 474719"/>
                <a:gd name="connsiteX1691" fmla="*/ 3365458 w 10845455"/>
                <a:gd name="connsiteY1691" fmla="*/ 474719 h 474719"/>
                <a:gd name="connsiteX1692" fmla="*/ 3354601 w 10845455"/>
                <a:gd name="connsiteY1692" fmla="*/ 474719 h 474719"/>
                <a:gd name="connsiteX1693" fmla="*/ 3343745 w 10845455"/>
                <a:gd name="connsiteY1693" fmla="*/ 474719 h 474719"/>
                <a:gd name="connsiteX1694" fmla="*/ 3332888 w 10845455"/>
                <a:gd name="connsiteY1694" fmla="*/ 474719 h 474719"/>
                <a:gd name="connsiteX1695" fmla="*/ 3322032 w 10845455"/>
                <a:gd name="connsiteY1695" fmla="*/ 474719 h 474719"/>
                <a:gd name="connsiteX1696" fmla="*/ 3311175 w 10845455"/>
                <a:gd name="connsiteY1696" fmla="*/ 474719 h 474719"/>
                <a:gd name="connsiteX1697" fmla="*/ 3300319 w 10845455"/>
                <a:gd name="connsiteY1697" fmla="*/ 474719 h 474719"/>
                <a:gd name="connsiteX1698" fmla="*/ 3289462 w 10845455"/>
                <a:gd name="connsiteY1698" fmla="*/ 474719 h 474719"/>
                <a:gd name="connsiteX1699" fmla="*/ 3278605 w 10845455"/>
                <a:gd name="connsiteY1699" fmla="*/ 474719 h 474719"/>
                <a:gd name="connsiteX1700" fmla="*/ 3267749 w 10845455"/>
                <a:gd name="connsiteY1700" fmla="*/ 474719 h 474719"/>
                <a:gd name="connsiteX1701" fmla="*/ 3256892 w 10845455"/>
                <a:gd name="connsiteY1701" fmla="*/ 474719 h 474719"/>
                <a:gd name="connsiteX1702" fmla="*/ 3246036 w 10845455"/>
                <a:gd name="connsiteY1702" fmla="*/ 474719 h 474719"/>
                <a:gd name="connsiteX1703" fmla="*/ 3235179 w 10845455"/>
                <a:gd name="connsiteY1703" fmla="*/ 474719 h 474719"/>
                <a:gd name="connsiteX1704" fmla="*/ 3224323 w 10845455"/>
                <a:gd name="connsiteY1704" fmla="*/ 474719 h 474719"/>
                <a:gd name="connsiteX1705" fmla="*/ 3213466 w 10845455"/>
                <a:gd name="connsiteY1705" fmla="*/ 474719 h 474719"/>
                <a:gd name="connsiteX1706" fmla="*/ 3202610 w 10845455"/>
                <a:gd name="connsiteY1706" fmla="*/ 474719 h 474719"/>
                <a:gd name="connsiteX1707" fmla="*/ 3191753 w 10845455"/>
                <a:gd name="connsiteY1707" fmla="*/ 474719 h 474719"/>
                <a:gd name="connsiteX1708" fmla="*/ 3180897 w 10845455"/>
                <a:gd name="connsiteY1708" fmla="*/ 474719 h 474719"/>
                <a:gd name="connsiteX1709" fmla="*/ 3170040 w 10845455"/>
                <a:gd name="connsiteY1709" fmla="*/ 474719 h 474719"/>
                <a:gd name="connsiteX1710" fmla="*/ 3159190 w 10845455"/>
                <a:gd name="connsiteY1710" fmla="*/ 474719 h 474719"/>
                <a:gd name="connsiteX1711" fmla="*/ 3148334 w 10845455"/>
                <a:gd name="connsiteY1711" fmla="*/ 474719 h 474719"/>
                <a:gd name="connsiteX1712" fmla="*/ 3137477 w 10845455"/>
                <a:gd name="connsiteY1712" fmla="*/ 474719 h 474719"/>
                <a:gd name="connsiteX1713" fmla="*/ 3126621 w 10845455"/>
                <a:gd name="connsiteY1713" fmla="*/ 474719 h 474719"/>
                <a:gd name="connsiteX1714" fmla="*/ 3115764 w 10845455"/>
                <a:gd name="connsiteY1714" fmla="*/ 474719 h 474719"/>
                <a:gd name="connsiteX1715" fmla="*/ 3104907 w 10845455"/>
                <a:gd name="connsiteY1715" fmla="*/ 474719 h 474719"/>
                <a:gd name="connsiteX1716" fmla="*/ 3094051 w 10845455"/>
                <a:gd name="connsiteY1716" fmla="*/ 474719 h 474719"/>
                <a:gd name="connsiteX1717" fmla="*/ 3083194 w 10845455"/>
                <a:gd name="connsiteY1717" fmla="*/ 474719 h 474719"/>
                <a:gd name="connsiteX1718" fmla="*/ 3072338 w 10845455"/>
                <a:gd name="connsiteY1718" fmla="*/ 474719 h 474719"/>
                <a:gd name="connsiteX1719" fmla="*/ 3061481 w 10845455"/>
                <a:gd name="connsiteY1719" fmla="*/ 474719 h 474719"/>
                <a:gd name="connsiteX1720" fmla="*/ 3050625 w 10845455"/>
                <a:gd name="connsiteY1720" fmla="*/ 474719 h 474719"/>
                <a:gd name="connsiteX1721" fmla="*/ 3039768 w 10845455"/>
                <a:gd name="connsiteY1721" fmla="*/ 474719 h 474719"/>
                <a:gd name="connsiteX1722" fmla="*/ 3028911 w 10845455"/>
                <a:gd name="connsiteY1722" fmla="*/ 474719 h 474719"/>
                <a:gd name="connsiteX1723" fmla="*/ 3018055 w 10845455"/>
                <a:gd name="connsiteY1723" fmla="*/ 474719 h 474719"/>
                <a:gd name="connsiteX1724" fmla="*/ 3007198 w 10845455"/>
                <a:gd name="connsiteY1724" fmla="*/ 474719 h 474719"/>
                <a:gd name="connsiteX1725" fmla="*/ 2996342 w 10845455"/>
                <a:gd name="connsiteY1725" fmla="*/ 474719 h 474719"/>
                <a:gd name="connsiteX1726" fmla="*/ 2985485 w 10845455"/>
                <a:gd name="connsiteY1726" fmla="*/ 474719 h 474719"/>
                <a:gd name="connsiteX1727" fmla="*/ 2974629 w 10845455"/>
                <a:gd name="connsiteY1727" fmla="*/ 474719 h 474719"/>
                <a:gd name="connsiteX1728" fmla="*/ 2963772 w 10845455"/>
                <a:gd name="connsiteY1728" fmla="*/ 474719 h 474719"/>
                <a:gd name="connsiteX1729" fmla="*/ 2952916 w 10845455"/>
                <a:gd name="connsiteY1729" fmla="*/ 474719 h 474719"/>
                <a:gd name="connsiteX1730" fmla="*/ 2942059 w 10845455"/>
                <a:gd name="connsiteY1730" fmla="*/ 474719 h 474719"/>
                <a:gd name="connsiteX1731" fmla="*/ 2931202 w 10845455"/>
                <a:gd name="connsiteY1731" fmla="*/ 474719 h 474719"/>
                <a:gd name="connsiteX1732" fmla="*/ 2920346 w 10845455"/>
                <a:gd name="connsiteY1732" fmla="*/ 474719 h 474719"/>
                <a:gd name="connsiteX1733" fmla="*/ 2909489 w 10845455"/>
                <a:gd name="connsiteY1733" fmla="*/ 474719 h 474719"/>
                <a:gd name="connsiteX1734" fmla="*/ 2898633 w 10845455"/>
                <a:gd name="connsiteY1734" fmla="*/ 474719 h 474719"/>
                <a:gd name="connsiteX1735" fmla="*/ 2887776 w 10845455"/>
                <a:gd name="connsiteY1735" fmla="*/ 474719 h 474719"/>
                <a:gd name="connsiteX1736" fmla="*/ 2876920 w 10845455"/>
                <a:gd name="connsiteY1736" fmla="*/ 474719 h 474719"/>
                <a:gd name="connsiteX1737" fmla="*/ 2866063 w 10845455"/>
                <a:gd name="connsiteY1737" fmla="*/ 474719 h 474719"/>
                <a:gd name="connsiteX1738" fmla="*/ 2855214 w 10845455"/>
                <a:gd name="connsiteY1738" fmla="*/ 474719 h 474719"/>
                <a:gd name="connsiteX1739" fmla="*/ 2844357 w 10845455"/>
                <a:gd name="connsiteY1739" fmla="*/ 474719 h 474719"/>
                <a:gd name="connsiteX1740" fmla="*/ 2833500 w 10845455"/>
                <a:gd name="connsiteY1740" fmla="*/ 474719 h 474719"/>
                <a:gd name="connsiteX1741" fmla="*/ 2822644 w 10845455"/>
                <a:gd name="connsiteY1741" fmla="*/ 474719 h 474719"/>
                <a:gd name="connsiteX1742" fmla="*/ 2811787 w 10845455"/>
                <a:gd name="connsiteY1742" fmla="*/ 474719 h 474719"/>
                <a:gd name="connsiteX1743" fmla="*/ 2800931 w 10845455"/>
                <a:gd name="connsiteY1743" fmla="*/ 474719 h 474719"/>
                <a:gd name="connsiteX1744" fmla="*/ 2790074 w 10845455"/>
                <a:gd name="connsiteY1744" fmla="*/ 474719 h 474719"/>
                <a:gd name="connsiteX1745" fmla="*/ 2779218 w 10845455"/>
                <a:gd name="connsiteY1745" fmla="*/ 474719 h 474719"/>
                <a:gd name="connsiteX1746" fmla="*/ 2768361 w 10845455"/>
                <a:gd name="connsiteY1746" fmla="*/ 474719 h 474719"/>
                <a:gd name="connsiteX1747" fmla="*/ 2757504 w 10845455"/>
                <a:gd name="connsiteY1747" fmla="*/ 474719 h 474719"/>
                <a:gd name="connsiteX1748" fmla="*/ 2746648 w 10845455"/>
                <a:gd name="connsiteY1748" fmla="*/ 474719 h 474719"/>
                <a:gd name="connsiteX1749" fmla="*/ 2735791 w 10845455"/>
                <a:gd name="connsiteY1749" fmla="*/ 474719 h 474719"/>
                <a:gd name="connsiteX1750" fmla="*/ 2724935 w 10845455"/>
                <a:gd name="connsiteY1750" fmla="*/ 474719 h 474719"/>
                <a:gd name="connsiteX1751" fmla="*/ 2714078 w 10845455"/>
                <a:gd name="connsiteY1751" fmla="*/ 474719 h 474719"/>
                <a:gd name="connsiteX1752" fmla="*/ 2703222 w 10845455"/>
                <a:gd name="connsiteY1752" fmla="*/ 474719 h 474719"/>
                <a:gd name="connsiteX1753" fmla="*/ 2692365 w 10845455"/>
                <a:gd name="connsiteY1753" fmla="*/ 474719 h 474719"/>
                <a:gd name="connsiteX1754" fmla="*/ 2681508 w 10845455"/>
                <a:gd name="connsiteY1754" fmla="*/ 474719 h 474719"/>
                <a:gd name="connsiteX1755" fmla="*/ 2670652 w 10845455"/>
                <a:gd name="connsiteY1755" fmla="*/ 474719 h 474719"/>
                <a:gd name="connsiteX1756" fmla="*/ 2659795 w 10845455"/>
                <a:gd name="connsiteY1756" fmla="*/ 474719 h 474719"/>
                <a:gd name="connsiteX1757" fmla="*/ 2648939 w 10845455"/>
                <a:gd name="connsiteY1757" fmla="*/ 474719 h 474719"/>
                <a:gd name="connsiteX1758" fmla="*/ 2638082 w 10845455"/>
                <a:gd name="connsiteY1758" fmla="*/ 474719 h 474719"/>
                <a:gd name="connsiteX1759" fmla="*/ 2627226 w 10845455"/>
                <a:gd name="connsiteY1759" fmla="*/ 474719 h 474719"/>
                <a:gd name="connsiteX1760" fmla="*/ 2616369 w 10845455"/>
                <a:gd name="connsiteY1760" fmla="*/ 474719 h 474719"/>
                <a:gd name="connsiteX1761" fmla="*/ 2605513 w 10845455"/>
                <a:gd name="connsiteY1761" fmla="*/ 474719 h 474719"/>
                <a:gd name="connsiteX1762" fmla="*/ 2594656 w 10845455"/>
                <a:gd name="connsiteY1762" fmla="*/ 474719 h 474719"/>
                <a:gd name="connsiteX1763" fmla="*/ 2583799 w 10845455"/>
                <a:gd name="connsiteY1763" fmla="*/ 474719 h 474719"/>
                <a:gd name="connsiteX1764" fmla="*/ 2572943 w 10845455"/>
                <a:gd name="connsiteY1764" fmla="*/ 474719 h 474719"/>
                <a:gd name="connsiteX1765" fmla="*/ 2562093 w 10845455"/>
                <a:gd name="connsiteY1765" fmla="*/ 474719 h 474719"/>
                <a:gd name="connsiteX1766" fmla="*/ 2551237 w 10845455"/>
                <a:gd name="connsiteY1766" fmla="*/ 474719 h 474719"/>
                <a:gd name="connsiteX1767" fmla="*/ 2540380 w 10845455"/>
                <a:gd name="connsiteY1767" fmla="*/ 474719 h 474719"/>
                <a:gd name="connsiteX1768" fmla="*/ 2529524 w 10845455"/>
                <a:gd name="connsiteY1768" fmla="*/ 474719 h 474719"/>
                <a:gd name="connsiteX1769" fmla="*/ 2518667 w 10845455"/>
                <a:gd name="connsiteY1769" fmla="*/ 474719 h 474719"/>
                <a:gd name="connsiteX1770" fmla="*/ 2507811 w 10845455"/>
                <a:gd name="connsiteY1770" fmla="*/ 474719 h 474719"/>
                <a:gd name="connsiteX1771" fmla="*/ 2496954 w 10845455"/>
                <a:gd name="connsiteY1771" fmla="*/ 474719 h 474719"/>
                <a:gd name="connsiteX1772" fmla="*/ 2486097 w 10845455"/>
                <a:gd name="connsiteY1772" fmla="*/ 474719 h 474719"/>
                <a:gd name="connsiteX1773" fmla="*/ 2475241 w 10845455"/>
                <a:gd name="connsiteY1773" fmla="*/ 474719 h 474719"/>
                <a:gd name="connsiteX1774" fmla="*/ 2464384 w 10845455"/>
                <a:gd name="connsiteY1774" fmla="*/ 474719 h 474719"/>
                <a:gd name="connsiteX1775" fmla="*/ 2453528 w 10845455"/>
                <a:gd name="connsiteY1775" fmla="*/ 474719 h 474719"/>
                <a:gd name="connsiteX1776" fmla="*/ 2442671 w 10845455"/>
                <a:gd name="connsiteY1776" fmla="*/ 474719 h 474719"/>
                <a:gd name="connsiteX1777" fmla="*/ 2431815 w 10845455"/>
                <a:gd name="connsiteY1777" fmla="*/ 474719 h 474719"/>
                <a:gd name="connsiteX1778" fmla="*/ 2420958 w 10845455"/>
                <a:gd name="connsiteY1778" fmla="*/ 474719 h 474719"/>
                <a:gd name="connsiteX1779" fmla="*/ 2410101 w 10845455"/>
                <a:gd name="connsiteY1779" fmla="*/ 474719 h 474719"/>
                <a:gd name="connsiteX1780" fmla="*/ 2399245 w 10845455"/>
                <a:gd name="connsiteY1780" fmla="*/ 474719 h 474719"/>
                <a:gd name="connsiteX1781" fmla="*/ 2388388 w 10845455"/>
                <a:gd name="connsiteY1781" fmla="*/ 474719 h 474719"/>
                <a:gd name="connsiteX1782" fmla="*/ 2377532 w 10845455"/>
                <a:gd name="connsiteY1782" fmla="*/ 474719 h 474719"/>
                <a:gd name="connsiteX1783" fmla="*/ 2366675 w 10845455"/>
                <a:gd name="connsiteY1783" fmla="*/ 474719 h 474719"/>
                <a:gd name="connsiteX1784" fmla="*/ 2355818 w 10845455"/>
                <a:gd name="connsiteY1784" fmla="*/ 474719 h 474719"/>
                <a:gd name="connsiteX1785" fmla="*/ 2344962 w 10845455"/>
                <a:gd name="connsiteY1785" fmla="*/ 474719 h 474719"/>
                <a:gd name="connsiteX1786" fmla="*/ 2334105 w 10845455"/>
                <a:gd name="connsiteY1786" fmla="*/ 474719 h 474719"/>
                <a:gd name="connsiteX1787" fmla="*/ 2323249 w 10845455"/>
                <a:gd name="connsiteY1787" fmla="*/ 474719 h 474719"/>
                <a:gd name="connsiteX1788" fmla="*/ 2312392 w 10845455"/>
                <a:gd name="connsiteY1788" fmla="*/ 474719 h 474719"/>
                <a:gd name="connsiteX1789" fmla="*/ 2301536 w 10845455"/>
                <a:gd name="connsiteY1789" fmla="*/ 474719 h 474719"/>
                <a:gd name="connsiteX1790" fmla="*/ 2290679 w 10845455"/>
                <a:gd name="connsiteY1790" fmla="*/ 474719 h 474719"/>
                <a:gd name="connsiteX1791" fmla="*/ 2279823 w 10845455"/>
                <a:gd name="connsiteY1791" fmla="*/ 474719 h 474719"/>
                <a:gd name="connsiteX1792" fmla="*/ 2268966 w 10845455"/>
                <a:gd name="connsiteY1792" fmla="*/ 474719 h 474719"/>
                <a:gd name="connsiteX1793" fmla="*/ 2258116 w 10845455"/>
                <a:gd name="connsiteY1793" fmla="*/ 474719 h 474719"/>
                <a:gd name="connsiteX1794" fmla="*/ 2247260 w 10845455"/>
                <a:gd name="connsiteY1794" fmla="*/ 474719 h 474719"/>
                <a:gd name="connsiteX1795" fmla="*/ 2236403 w 10845455"/>
                <a:gd name="connsiteY1795" fmla="*/ 474719 h 474719"/>
                <a:gd name="connsiteX1796" fmla="*/ 2225547 w 10845455"/>
                <a:gd name="connsiteY1796" fmla="*/ 474719 h 474719"/>
                <a:gd name="connsiteX1797" fmla="*/ 2214690 w 10845455"/>
                <a:gd name="connsiteY1797" fmla="*/ 474719 h 474719"/>
                <a:gd name="connsiteX1798" fmla="*/ 2203834 w 10845455"/>
                <a:gd name="connsiteY1798" fmla="*/ 474719 h 474719"/>
                <a:gd name="connsiteX1799" fmla="*/ 2192977 w 10845455"/>
                <a:gd name="connsiteY1799" fmla="*/ 474719 h 474719"/>
                <a:gd name="connsiteX1800" fmla="*/ 2182121 w 10845455"/>
                <a:gd name="connsiteY1800" fmla="*/ 474719 h 474719"/>
                <a:gd name="connsiteX1801" fmla="*/ 2171264 w 10845455"/>
                <a:gd name="connsiteY1801" fmla="*/ 474719 h 474719"/>
                <a:gd name="connsiteX1802" fmla="*/ 2160407 w 10845455"/>
                <a:gd name="connsiteY1802" fmla="*/ 474719 h 474719"/>
                <a:gd name="connsiteX1803" fmla="*/ 2149551 w 10845455"/>
                <a:gd name="connsiteY1803" fmla="*/ 474719 h 474719"/>
                <a:gd name="connsiteX1804" fmla="*/ 2138694 w 10845455"/>
                <a:gd name="connsiteY1804" fmla="*/ 474719 h 474719"/>
                <a:gd name="connsiteX1805" fmla="*/ 2127838 w 10845455"/>
                <a:gd name="connsiteY1805" fmla="*/ 474719 h 474719"/>
                <a:gd name="connsiteX1806" fmla="*/ 2116981 w 10845455"/>
                <a:gd name="connsiteY1806" fmla="*/ 474719 h 474719"/>
                <a:gd name="connsiteX1807" fmla="*/ 2106125 w 10845455"/>
                <a:gd name="connsiteY1807" fmla="*/ 474719 h 474719"/>
                <a:gd name="connsiteX1808" fmla="*/ 2095268 w 10845455"/>
                <a:gd name="connsiteY1808" fmla="*/ 474719 h 474719"/>
                <a:gd name="connsiteX1809" fmla="*/ 2084411 w 10845455"/>
                <a:gd name="connsiteY1809" fmla="*/ 474719 h 474719"/>
                <a:gd name="connsiteX1810" fmla="*/ 2073555 w 10845455"/>
                <a:gd name="connsiteY1810" fmla="*/ 474719 h 474719"/>
                <a:gd name="connsiteX1811" fmla="*/ 2062698 w 10845455"/>
                <a:gd name="connsiteY1811" fmla="*/ 474719 h 474719"/>
                <a:gd name="connsiteX1812" fmla="*/ 2051842 w 10845455"/>
                <a:gd name="connsiteY1812" fmla="*/ 474719 h 474719"/>
                <a:gd name="connsiteX1813" fmla="*/ 2040985 w 10845455"/>
                <a:gd name="connsiteY1813" fmla="*/ 474719 h 474719"/>
                <a:gd name="connsiteX1814" fmla="*/ 2030129 w 10845455"/>
                <a:gd name="connsiteY1814" fmla="*/ 474719 h 474719"/>
                <a:gd name="connsiteX1815" fmla="*/ 2019272 w 10845455"/>
                <a:gd name="connsiteY1815" fmla="*/ 474719 h 474719"/>
                <a:gd name="connsiteX1816" fmla="*/ 2008415 w 10845455"/>
                <a:gd name="connsiteY1816" fmla="*/ 474719 h 474719"/>
                <a:gd name="connsiteX1817" fmla="*/ 1997559 w 10845455"/>
                <a:gd name="connsiteY1817" fmla="*/ 474719 h 474719"/>
                <a:gd name="connsiteX1818" fmla="*/ 1986702 w 10845455"/>
                <a:gd name="connsiteY1818" fmla="*/ 474719 h 474719"/>
                <a:gd name="connsiteX1819" fmla="*/ 1975846 w 10845455"/>
                <a:gd name="connsiteY1819" fmla="*/ 474719 h 474719"/>
                <a:gd name="connsiteX1820" fmla="*/ 1964989 w 10845455"/>
                <a:gd name="connsiteY1820" fmla="*/ 474719 h 474719"/>
                <a:gd name="connsiteX1821" fmla="*/ 1954140 w 10845455"/>
                <a:gd name="connsiteY1821" fmla="*/ 474719 h 474719"/>
                <a:gd name="connsiteX1822" fmla="*/ 1943283 w 10845455"/>
                <a:gd name="connsiteY1822" fmla="*/ 474719 h 474719"/>
                <a:gd name="connsiteX1823" fmla="*/ 1932426 w 10845455"/>
                <a:gd name="connsiteY1823" fmla="*/ 474719 h 474719"/>
                <a:gd name="connsiteX1824" fmla="*/ 1921570 w 10845455"/>
                <a:gd name="connsiteY1824" fmla="*/ 474719 h 474719"/>
                <a:gd name="connsiteX1825" fmla="*/ 1910713 w 10845455"/>
                <a:gd name="connsiteY1825" fmla="*/ 474719 h 474719"/>
                <a:gd name="connsiteX1826" fmla="*/ 1899857 w 10845455"/>
                <a:gd name="connsiteY1826" fmla="*/ 474719 h 474719"/>
                <a:gd name="connsiteX1827" fmla="*/ 1889000 w 10845455"/>
                <a:gd name="connsiteY1827" fmla="*/ 474719 h 474719"/>
                <a:gd name="connsiteX1828" fmla="*/ 1878144 w 10845455"/>
                <a:gd name="connsiteY1828" fmla="*/ 474719 h 474719"/>
                <a:gd name="connsiteX1829" fmla="*/ 1867287 w 10845455"/>
                <a:gd name="connsiteY1829" fmla="*/ 474719 h 474719"/>
                <a:gd name="connsiteX1830" fmla="*/ 1856431 w 10845455"/>
                <a:gd name="connsiteY1830" fmla="*/ 474719 h 474719"/>
                <a:gd name="connsiteX1831" fmla="*/ 1845574 w 10845455"/>
                <a:gd name="connsiteY1831" fmla="*/ 474719 h 474719"/>
                <a:gd name="connsiteX1832" fmla="*/ 1834717 w 10845455"/>
                <a:gd name="connsiteY1832" fmla="*/ 474719 h 474719"/>
                <a:gd name="connsiteX1833" fmla="*/ 1823861 w 10845455"/>
                <a:gd name="connsiteY1833" fmla="*/ 474719 h 474719"/>
                <a:gd name="connsiteX1834" fmla="*/ 1813004 w 10845455"/>
                <a:gd name="connsiteY1834" fmla="*/ 474719 h 474719"/>
                <a:gd name="connsiteX1835" fmla="*/ 1802148 w 10845455"/>
                <a:gd name="connsiteY1835" fmla="*/ 474719 h 474719"/>
                <a:gd name="connsiteX1836" fmla="*/ 1791291 w 10845455"/>
                <a:gd name="connsiteY1836" fmla="*/ 474719 h 474719"/>
                <a:gd name="connsiteX1837" fmla="*/ 1780435 w 10845455"/>
                <a:gd name="connsiteY1837" fmla="*/ 474719 h 474719"/>
                <a:gd name="connsiteX1838" fmla="*/ 1769578 w 10845455"/>
                <a:gd name="connsiteY1838" fmla="*/ 474719 h 474719"/>
                <a:gd name="connsiteX1839" fmla="*/ 1758722 w 10845455"/>
                <a:gd name="connsiteY1839" fmla="*/ 474719 h 474719"/>
                <a:gd name="connsiteX1840" fmla="*/ 1747865 w 10845455"/>
                <a:gd name="connsiteY1840" fmla="*/ 474719 h 474719"/>
                <a:gd name="connsiteX1841" fmla="*/ 1737008 w 10845455"/>
                <a:gd name="connsiteY1841" fmla="*/ 474719 h 474719"/>
                <a:gd name="connsiteX1842" fmla="*/ 1726152 w 10845455"/>
                <a:gd name="connsiteY1842" fmla="*/ 474719 h 474719"/>
                <a:gd name="connsiteX1843" fmla="*/ 1715295 w 10845455"/>
                <a:gd name="connsiteY1843" fmla="*/ 474719 h 474719"/>
                <a:gd name="connsiteX1844" fmla="*/ 1704439 w 10845455"/>
                <a:gd name="connsiteY1844" fmla="*/ 474719 h 474719"/>
                <a:gd name="connsiteX1845" fmla="*/ 1693582 w 10845455"/>
                <a:gd name="connsiteY1845" fmla="*/ 474719 h 474719"/>
                <a:gd name="connsiteX1846" fmla="*/ 1682726 w 10845455"/>
                <a:gd name="connsiteY1846" fmla="*/ 474719 h 474719"/>
                <a:gd name="connsiteX1847" fmla="*/ 1671869 w 10845455"/>
                <a:gd name="connsiteY1847" fmla="*/ 474719 h 474719"/>
                <a:gd name="connsiteX1848" fmla="*/ 1661012 w 10845455"/>
                <a:gd name="connsiteY1848" fmla="*/ 474719 h 474719"/>
                <a:gd name="connsiteX1849" fmla="*/ 1650163 w 10845455"/>
                <a:gd name="connsiteY1849" fmla="*/ 474719 h 474719"/>
                <a:gd name="connsiteX1850" fmla="*/ 1639306 w 10845455"/>
                <a:gd name="connsiteY1850" fmla="*/ 474719 h 474719"/>
                <a:gd name="connsiteX1851" fmla="*/ 1628450 w 10845455"/>
                <a:gd name="connsiteY1851" fmla="*/ 474719 h 474719"/>
                <a:gd name="connsiteX1852" fmla="*/ 1617593 w 10845455"/>
                <a:gd name="connsiteY1852" fmla="*/ 474719 h 474719"/>
                <a:gd name="connsiteX1853" fmla="*/ 1606737 w 10845455"/>
                <a:gd name="connsiteY1853" fmla="*/ 474719 h 474719"/>
                <a:gd name="connsiteX1854" fmla="*/ 1595880 w 10845455"/>
                <a:gd name="connsiteY1854" fmla="*/ 474719 h 474719"/>
                <a:gd name="connsiteX1855" fmla="*/ 1585023 w 10845455"/>
                <a:gd name="connsiteY1855" fmla="*/ 474719 h 474719"/>
                <a:gd name="connsiteX1856" fmla="*/ 1574167 w 10845455"/>
                <a:gd name="connsiteY1856" fmla="*/ 474719 h 474719"/>
                <a:gd name="connsiteX1857" fmla="*/ 1563310 w 10845455"/>
                <a:gd name="connsiteY1857" fmla="*/ 474719 h 474719"/>
                <a:gd name="connsiteX1858" fmla="*/ 1552454 w 10845455"/>
                <a:gd name="connsiteY1858" fmla="*/ 474719 h 474719"/>
                <a:gd name="connsiteX1859" fmla="*/ 1541597 w 10845455"/>
                <a:gd name="connsiteY1859" fmla="*/ 474719 h 474719"/>
                <a:gd name="connsiteX1860" fmla="*/ 1530741 w 10845455"/>
                <a:gd name="connsiteY1860" fmla="*/ 474719 h 474719"/>
                <a:gd name="connsiteX1861" fmla="*/ 1519884 w 10845455"/>
                <a:gd name="connsiteY1861" fmla="*/ 474719 h 474719"/>
                <a:gd name="connsiteX1862" fmla="*/ 1509028 w 10845455"/>
                <a:gd name="connsiteY1862" fmla="*/ 474719 h 474719"/>
                <a:gd name="connsiteX1863" fmla="*/ 1498171 w 10845455"/>
                <a:gd name="connsiteY1863" fmla="*/ 474719 h 474719"/>
                <a:gd name="connsiteX1864" fmla="*/ 1487314 w 10845455"/>
                <a:gd name="connsiteY1864" fmla="*/ 474719 h 474719"/>
                <a:gd name="connsiteX1865" fmla="*/ 1476458 w 10845455"/>
                <a:gd name="connsiteY1865" fmla="*/ 474719 h 474719"/>
                <a:gd name="connsiteX1866" fmla="*/ 1465601 w 10845455"/>
                <a:gd name="connsiteY1866" fmla="*/ 474719 h 474719"/>
                <a:gd name="connsiteX1867" fmla="*/ 1454745 w 10845455"/>
                <a:gd name="connsiteY1867" fmla="*/ 474719 h 474719"/>
                <a:gd name="connsiteX1868" fmla="*/ 1443888 w 10845455"/>
                <a:gd name="connsiteY1868" fmla="*/ 474719 h 474719"/>
                <a:gd name="connsiteX1869" fmla="*/ 1433032 w 10845455"/>
                <a:gd name="connsiteY1869" fmla="*/ 474719 h 474719"/>
                <a:gd name="connsiteX1870" fmla="*/ 1422175 w 10845455"/>
                <a:gd name="connsiteY1870" fmla="*/ 474719 h 474719"/>
                <a:gd name="connsiteX1871" fmla="*/ 1411318 w 10845455"/>
                <a:gd name="connsiteY1871" fmla="*/ 474719 h 474719"/>
                <a:gd name="connsiteX1872" fmla="*/ 1400462 w 10845455"/>
                <a:gd name="connsiteY1872" fmla="*/ 474719 h 474719"/>
                <a:gd name="connsiteX1873" fmla="*/ 1389605 w 10845455"/>
                <a:gd name="connsiteY1873" fmla="*/ 474719 h 474719"/>
                <a:gd name="connsiteX1874" fmla="*/ 1378749 w 10845455"/>
                <a:gd name="connsiteY1874" fmla="*/ 474719 h 474719"/>
                <a:gd name="connsiteX1875" fmla="*/ 1367892 w 10845455"/>
                <a:gd name="connsiteY1875" fmla="*/ 474719 h 474719"/>
                <a:gd name="connsiteX1876" fmla="*/ 1357036 w 10845455"/>
                <a:gd name="connsiteY1876" fmla="*/ 474719 h 474719"/>
                <a:gd name="connsiteX1877" fmla="*/ 1346186 w 10845455"/>
                <a:gd name="connsiteY1877" fmla="*/ 474719 h 474719"/>
                <a:gd name="connsiteX1878" fmla="*/ 1335329 w 10845455"/>
                <a:gd name="connsiteY1878" fmla="*/ 474719 h 474719"/>
                <a:gd name="connsiteX1879" fmla="*/ 1324473 w 10845455"/>
                <a:gd name="connsiteY1879" fmla="*/ 474719 h 474719"/>
                <a:gd name="connsiteX1880" fmla="*/ 1313616 w 10845455"/>
                <a:gd name="connsiteY1880" fmla="*/ 474719 h 474719"/>
                <a:gd name="connsiteX1881" fmla="*/ 1302760 w 10845455"/>
                <a:gd name="connsiteY1881" fmla="*/ 474719 h 474719"/>
                <a:gd name="connsiteX1882" fmla="*/ 1291903 w 10845455"/>
                <a:gd name="connsiteY1882" fmla="*/ 474719 h 474719"/>
                <a:gd name="connsiteX1883" fmla="*/ 1281047 w 10845455"/>
                <a:gd name="connsiteY1883" fmla="*/ 474719 h 474719"/>
                <a:gd name="connsiteX1884" fmla="*/ 1270190 w 10845455"/>
                <a:gd name="connsiteY1884" fmla="*/ 474719 h 474719"/>
                <a:gd name="connsiteX1885" fmla="*/ 1259333 w 10845455"/>
                <a:gd name="connsiteY1885" fmla="*/ 474719 h 474719"/>
                <a:gd name="connsiteX1886" fmla="*/ 1248477 w 10845455"/>
                <a:gd name="connsiteY1886" fmla="*/ 474719 h 474719"/>
                <a:gd name="connsiteX1887" fmla="*/ 1237620 w 10845455"/>
                <a:gd name="connsiteY1887" fmla="*/ 474719 h 474719"/>
                <a:gd name="connsiteX1888" fmla="*/ 1226764 w 10845455"/>
                <a:gd name="connsiteY1888" fmla="*/ 474719 h 474719"/>
                <a:gd name="connsiteX1889" fmla="*/ 1215907 w 10845455"/>
                <a:gd name="connsiteY1889" fmla="*/ 474719 h 474719"/>
                <a:gd name="connsiteX1890" fmla="*/ 1205051 w 10845455"/>
                <a:gd name="connsiteY1890" fmla="*/ 474719 h 474719"/>
                <a:gd name="connsiteX1891" fmla="*/ 1194194 w 10845455"/>
                <a:gd name="connsiteY1891" fmla="*/ 474719 h 474719"/>
                <a:gd name="connsiteX1892" fmla="*/ 1183338 w 10845455"/>
                <a:gd name="connsiteY1892" fmla="*/ 474719 h 474719"/>
                <a:gd name="connsiteX1893" fmla="*/ 1172481 w 10845455"/>
                <a:gd name="connsiteY1893" fmla="*/ 474719 h 474719"/>
                <a:gd name="connsiteX1894" fmla="*/ 1161624 w 10845455"/>
                <a:gd name="connsiteY1894" fmla="*/ 474719 h 474719"/>
                <a:gd name="connsiteX1895" fmla="*/ 1150768 w 10845455"/>
                <a:gd name="connsiteY1895" fmla="*/ 474719 h 474719"/>
                <a:gd name="connsiteX1896" fmla="*/ 1139911 w 10845455"/>
                <a:gd name="connsiteY1896" fmla="*/ 474719 h 474719"/>
                <a:gd name="connsiteX1897" fmla="*/ 1129055 w 10845455"/>
                <a:gd name="connsiteY1897" fmla="*/ 474719 h 474719"/>
                <a:gd name="connsiteX1898" fmla="*/ 1118198 w 10845455"/>
                <a:gd name="connsiteY1898" fmla="*/ 474719 h 474719"/>
                <a:gd name="connsiteX1899" fmla="*/ 1107342 w 10845455"/>
                <a:gd name="connsiteY1899" fmla="*/ 474719 h 474719"/>
                <a:gd name="connsiteX1900" fmla="*/ 1096485 w 10845455"/>
                <a:gd name="connsiteY1900" fmla="*/ 474719 h 474719"/>
                <a:gd name="connsiteX1901" fmla="*/ 1085628 w 10845455"/>
                <a:gd name="connsiteY1901" fmla="*/ 474719 h 474719"/>
                <a:gd name="connsiteX1902" fmla="*/ 1074772 w 10845455"/>
                <a:gd name="connsiteY1902" fmla="*/ 474719 h 474719"/>
                <a:gd name="connsiteX1903" fmla="*/ 1063915 w 10845455"/>
                <a:gd name="connsiteY1903" fmla="*/ 474719 h 474719"/>
                <a:gd name="connsiteX1904" fmla="*/ 1053066 w 10845455"/>
                <a:gd name="connsiteY1904" fmla="*/ 474719 h 474719"/>
                <a:gd name="connsiteX1905" fmla="*/ 1042209 w 10845455"/>
                <a:gd name="connsiteY1905" fmla="*/ 474719 h 474719"/>
                <a:gd name="connsiteX1906" fmla="*/ 1031353 w 10845455"/>
                <a:gd name="connsiteY1906" fmla="*/ 474719 h 474719"/>
                <a:gd name="connsiteX1907" fmla="*/ 1020496 w 10845455"/>
                <a:gd name="connsiteY1907" fmla="*/ 474719 h 474719"/>
                <a:gd name="connsiteX1908" fmla="*/ 1009639 w 10845455"/>
                <a:gd name="connsiteY1908" fmla="*/ 474719 h 474719"/>
                <a:gd name="connsiteX1909" fmla="*/ 998783 w 10845455"/>
                <a:gd name="connsiteY1909" fmla="*/ 474719 h 474719"/>
                <a:gd name="connsiteX1910" fmla="*/ 987926 w 10845455"/>
                <a:gd name="connsiteY1910" fmla="*/ 474719 h 474719"/>
                <a:gd name="connsiteX1911" fmla="*/ 977070 w 10845455"/>
                <a:gd name="connsiteY1911" fmla="*/ 474719 h 474719"/>
                <a:gd name="connsiteX1912" fmla="*/ 966213 w 10845455"/>
                <a:gd name="connsiteY1912" fmla="*/ 474719 h 474719"/>
                <a:gd name="connsiteX1913" fmla="*/ 955357 w 10845455"/>
                <a:gd name="connsiteY1913" fmla="*/ 474719 h 474719"/>
                <a:gd name="connsiteX1914" fmla="*/ 944500 w 10845455"/>
                <a:gd name="connsiteY1914" fmla="*/ 474719 h 474719"/>
                <a:gd name="connsiteX1915" fmla="*/ 933644 w 10845455"/>
                <a:gd name="connsiteY1915" fmla="*/ 474719 h 474719"/>
                <a:gd name="connsiteX1916" fmla="*/ 922787 w 10845455"/>
                <a:gd name="connsiteY1916" fmla="*/ 474719 h 474719"/>
                <a:gd name="connsiteX1917" fmla="*/ 911930 w 10845455"/>
                <a:gd name="connsiteY1917" fmla="*/ 474719 h 474719"/>
                <a:gd name="connsiteX1918" fmla="*/ 901074 w 10845455"/>
                <a:gd name="connsiteY1918" fmla="*/ 474719 h 474719"/>
                <a:gd name="connsiteX1919" fmla="*/ 890217 w 10845455"/>
                <a:gd name="connsiteY1919" fmla="*/ 474719 h 474719"/>
                <a:gd name="connsiteX1920" fmla="*/ 879361 w 10845455"/>
                <a:gd name="connsiteY1920" fmla="*/ 474719 h 474719"/>
                <a:gd name="connsiteX1921" fmla="*/ 868504 w 10845455"/>
                <a:gd name="connsiteY1921" fmla="*/ 474719 h 474719"/>
                <a:gd name="connsiteX1922" fmla="*/ 857648 w 10845455"/>
                <a:gd name="connsiteY1922" fmla="*/ 474719 h 474719"/>
                <a:gd name="connsiteX1923" fmla="*/ 846791 w 10845455"/>
                <a:gd name="connsiteY1923" fmla="*/ 474719 h 474719"/>
                <a:gd name="connsiteX1924" fmla="*/ 835934 w 10845455"/>
                <a:gd name="connsiteY1924" fmla="*/ 474719 h 474719"/>
                <a:gd name="connsiteX1925" fmla="*/ 825078 w 10845455"/>
                <a:gd name="connsiteY1925" fmla="*/ 474719 h 474719"/>
                <a:gd name="connsiteX1926" fmla="*/ 814221 w 10845455"/>
                <a:gd name="connsiteY1926" fmla="*/ 474719 h 474719"/>
                <a:gd name="connsiteX1927" fmla="*/ 803365 w 10845455"/>
                <a:gd name="connsiteY1927" fmla="*/ 474719 h 474719"/>
                <a:gd name="connsiteX1928" fmla="*/ 792508 w 10845455"/>
                <a:gd name="connsiteY1928" fmla="*/ 474719 h 474719"/>
                <a:gd name="connsiteX1929" fmla="*/ 781652 w 10845455"/>
                <a:gd name="connsiteY1929" fmla="*/ 474719 h 474719"/>
                <a:gd name="connsiteX1930" fmla="*/ 770795 w 10845455"/>
                <a:gd name="connsiteY1930" fmla="*/ 474719 h 474719"/>
                <a:gd name="connsiteX1931" fmla="*/ 759939 w 10845455"/>
                <a:gd name="connsiteY1931" fmla="*/ 474719 h 474719"/>
                <a:gd name="connsiteX1932" fmla="*/ 749089 w 10845455"/>
                <a:gd name="connsiteY1932" fmla="*/ 474719 h 474719"/>
                <a:gd name="connsiteX1933" fmla="*/ 738232 w 10845455"/>
                <a:gd name="connsiteY1933" fmla="*/ 474719 h 474719"/>
                <a:gd name="connsiteX1934" fmla="*/ 727376 w 10845455"/>
                <a:gd name="connsiteY1934" fmla="*/ 474719 h 474719"/>
                <a:gd name="connsiteX1935" fmla="*/ 716519 w 10845455"/>
                <a:gd name="connsiteY1935" fmla="*/ 474719 h 474719"/>
                <a:gd name="connsiteX1936" fmla="*/ 705663 w 10845455"/>
                <a:gd name="connsiteY1936" fmla="*/ 474719 h 474719"/>
                <a:gd name="connsiteX1937" fmla="*/ 694806 w 10845455"/>
                <a:gd name="connsiteY1937" fmla="*/ 474719 h 474719"/>
                <a:gd name="connsiteX1938" fmla="*/ 683950 w 10845455"/>
                <a:gd name="connsiteY1938" fmla="*/ 474719 h 474719"/>
                <a:gd name="connsiteX1939" fmla="*/ 673093 w 10845455"/>
                <a:gd name="connsiteY1939" fmla="*/ 474719 h 474719"/>
                <a:gd name="connsiteX1940" fmla="*/ 662236 w 10845455"/>
                <a:gd name="connsiteY1940" fmla="*/ 474719 h 474719"/>
                <a:gd name="connsiteX1941" fmla="*/ 651380 w 10845455"/>
                <a:gd name="connsiteY1941" fmla="*/ 474719 h 474719"/>
                <a:gd name="connsiteX1942" fmla="*/ 640523 w 10845455"/>
                <a:gd name="connsiteY1942" fmla="*/ 474719 h 474719"/>
                <a:gd name="connsiteX1943" fmla="*/ 629666 w 10845455"/>
                <a:gd name="connsiteY1943" fmla="*/ 474719 h 474719"/>
                <a:gd name="connsiteX1944" fmla="*/ 618810 w 10845455"/>
                <a:gd name="connsiteY1944" fmla="*/ 474719 h 474719"/>
                <a:gd name="connsiteX1945" fmla="*/ 607954 w 10845455"/>
                <a:gd name="connsiteY1945" fmla="*/ 474719 h 474719"/>
                <a:gd name="connsiteX1946" fmla="*/ 597097 w 10845455"/>
                <a:gd name="connsiteY1946" fmla="*/ 474719 h 474719"/>
                <a:gd name="connsiteX1947" fmla="*/ 586241 w 10845455"/>
                <a:gd name="connsiteY1947" fmla="*/ 474719 h 474719"/>
                <a:gd name="connsiteX1948" fmla="*/ 575385 w 10845455"/>
                <a:gd name="connsiteY1948" fmla="*/ 474719 h 474719"/>
                <a:gd name="connsiteX1949" fmla="*/ 564528 w 10845455"/>
                <a:gd name="connsiteY1949" fmla="*/ 474719 h 474719"/>
                <a:gd name="connsiteX1950" fmla="*/ 553672 w 10845455"/>
                <a:gd name="connsiteY1950" fmla="*/ 474719 h 474719"/>
                <a:gd name="connsiteX1951" fmla="*/ 542816 w 10845455"/>
                <a:gd name="connsiteY1951" fmla="*/ 474719 h 474719"/>
                <a:gd name="connsiteX1952" fmla="*/ 531959 w 10845455"/>
                <a:gd name="connsiteY1952" fmla="*/ 474719 h 474719"/>
                <a:gd name="connsiteX1953" fmla="*/ 521103 w 10845455"/>
                <a:gd name="connsiteY1953" fmla="*/ 474719 h 474719"/>
                <a:gd name="connsiteX1954" fmla="*/ 510247 w 10845455"/>
                <a:gd name="connsiteY1954" fmla="*/ 474719 h 474719"/>
                <a:gd name="connsiteX1955" fmla="*/ 499390 w 10845455"/>
                <a:gd name="connsiteY1955" fmla="*/ 474719 h 474719"/>
                <a:gd name="connsiteX1956" fmla="*/ 488534 w 10845455"/>
                <a:gd name="connsiteY1956" fmla="*/ 474719 h 474719"/>
                <a:gd name="connsiteX1957" fmla="*/ 477678 w 10845455"/>
                <a:gd name="connsiteY1957" fmla="*/ 474719 h 474719"/>
                <a:gd name="connsiteX1958" fmla="*/ 466821 w 10845455"/>
                <a:gd name="connsiteY1958" fmla="*/ 474719 h 474719"/>
                <a:gd name="connsiteX1959" fmla="*/ 455965 w 10845455"/>
                <a:gd name="connsiteY1959" fmla="*/ 474719 h 474719"/>
                <a:gd name="connsiteX1960" fmla="*/ 445109 w 10845455"/>
                <a:gd name="connsiteY1960" fmla="*/ 474719 h 474719"/>
                <a:gd name="connsiteX1961" fmla="*/ 434253 w 10845455"/>
                <a:gd name="connsiteY1961" fmla="*/ 474719 h 474719"/>
                <a:gd name="connsiteX1962" fmla="*/ 423396 w 10845455"/>
                <a:gd name="connsiteY1962" fmla="*/ 474719 h 474719"/>
                <a:gd name="connsiteX1963" fmla="*/ 412540 w 10845455"/>
                <a:gd name="connsiteY1963" fmla="*/ 474719 h 474719"/>
                <a:gd name="connsiteX1964" fmla="*/ 401684 w 10845455"/>
                <a:gd name="connsiteY1964" fmla="*/ 474719 h 474719"/>
                <a:gd name="connsiteX1965" fmla="*/ 390827 w 10845455"/>
                <a:gd name="connsiteY1965" fmla="*/ 474719 h 474719"/>
                <a:gd name="connsiteX1966" fmla="*/ 379971 w 10845455"/>
                <a:gd name="connsiteY1966" fmla="*/ 474719 h 474719"/>
                <a:gd name="connsiteX1967" fmla="*/ 369115 w 10845455"/>
                <a:gd name="connsiteY1967" fmla="*/ 474719 h 474719"/>
                <a:gd name="connsiteX1968" fmla="*/ 358258 w 10845455"/>
                <a:gd name="connsiteY1968" fmla="*/ 474719 h 474719"/>
                <a:gd name="connsiteX1969" fmla="*/ 347402 w 10845455"/>
                <a:gd name="connsiteY1969" fmla="*/ 474719 h 474719"/>
                <a:gd name="connsiteX1970" fmla="*/ 336546 w 10845455"/>
                <a:gd name="connsiteY1970" fmla="*/ 474719 h 474719"/>
                <a:gd name="connsiteX1971" fmla="*/ 325689 w 10845455"/>
                <a:gd name="connsiteY1971" fmla="*/ 474719 h 474719"/>
                <a:gd name="connsiteX1972" fmla="*/ 314833 w 10845455"/>
                <a:gd name="connsiteY1972" fmla="*/ 474719 h 474719"/>
                <a:gd name="connsiteX1973" fmla="*/ 303977 w 10845455"/>
                <a:gd name="connsiteY1973" fmla="*/ 474719 h 474719"/>
                <a:gd name="connsiteX1974" fmla="*/ 293120 w 10845455"/>
                <a:gd name="connsiteY1974" fmla="*/ 474719 h 474719"/>
                <a:gd name="connsiteX1975" fmla="*/ 282264 w 10845455"/>
                <a:gd name="connsiteY1975" fmla="*/ 474719 h 474719"/>
                <a:gd name="connsiteX1976" fmla="*/ 271408 w 10845455"/>
                <a:gd name="connsiteY1976" fmla="*/ 474719 h 474719"/>
                <a:gd name="connsiteX1977" fmla="*/ 260551 w 10845455"/>
                <a:gd name="connsiteY1977" fmla="*/ 474719 h 474719"/>
                <a:gd name="connsiteX1978" fmla="*/ 249695 w 10845455"/>
                <a:gd name="connsiteY1978" fmla="*/ 474719 h 474719"/>
                <a:gd name="connsiteX1979" fmla="*/ 238839 w 10845455"/>
                <a:gd name="connsiteY1979" fmla="*/ 474719 h 474719"/>
                <a:gd name="connsiteX1980" fmla="*/ 227982 w 10845455"/>
                <a:gd name="connsiteY1980" fmla="*/ 474719 h 474719"/>
                <a:gd name="connsiteX1981" fmla="*/ 217126 w 10845455"/>
                <a:gd name="connsiteY1981" fmla="*/ 474719 h 474719"/>
                <a:gd name="connsiteX1982" fmla="*/ 206270 w 10845455"/>
                <a:gd name="connsiteY1982" fmla="*/ 474719 h 474719"/>
                <a:gd name="connsiteX1983" fmla="*/ 195414 w 10845455"/>
                <a:gd name="connsiteY1983" fmla="*/ 474719 h 474719"/>
                <a:gd name="connsiteX1984" fmla="*/ 184557 w 10845455"/>
                <a:gd name="connsiteY1984" fmla="*/ 474719 h 474719"/>
                <a:gd name="connsiteX1985" fmla="*/ 173701 w 10845455"/>
                <a:gd name="connsiteY1985" fmla="*/ 474719 h 474719"/>
                <a:gd name="connsiteX1986" fmla="*/ 162845 w 10845455"/>
                <a:gd name="connsiteY1986" fmla="*/ 474719 h 474719"/>
                <a:gd name="connsiteX1987" fmla="*/ 151988 w 10845455"/>
                <a:gd name="connsiteY1987" fmla="*/ 474719 h 474719"/>
                <a:gd name="connsiteX1988" fmla="*/ 141132 w 10845455"/>
                <a:gd name="connsiteY1988" fmla="*/ 474719 h 474719"/>
                <a:gd name="connsiteX1989" fmla="*/ 130276 w 10845455"/>
                <a:gd name="connsiteY1989" fmla="*/ 474719 h 474719"/>
                <a:gd name="connsiteX1990" fmla="*/ 119419 w 10845455"/>
                <a:gd name="connsiteY1990" fmla="*/ 474719 h 474719"/>
                <a:gd name="connsiteX1991" fmla="*/ 108563 w 10845455"/>
                <a:gd name="connsiteY1991" fmla="*/ 474719 h 474719"/>
                <a:gd name="connsiteX1992" fmla="*/ 97707 w 10845455"/>
                <a:gd name="connsiteY1992" fmla="*/ 474719 h 474719"/>
                <a:gd name="connsiteX1993" fmla="*/ 86850 w 10845455"/>
                <a:gd name="connsiteY1993" fmla="*/ 474719 h 474719"/>
                <a:gd name="connsiteX1994" fmla="*/ 75994 w 10845455"/>
                <a:gd name="connsiteY1994" fmla="*/ 474719 h 474719"/>
                <a:gd name="connsiteX1995" fmla="*/ 65138 w 10845455"/>
                <a:gd name="connsiteY1995" fmla="*/ 474719 h 474719"/>
                <a:gd name="connsiteX1996" fmla="*/ 54281 w 10845455"/>
                <a:gd name="connsiteY1996" fmla="*/ 474719 h 474719"/>
                <a:gd name="connsiteX1997" fmla="*/ 43426 w 10845455"/>
                <a:gd name="connsiteY1997" fmla="*/ 474719 h 474719"/>
                <a:gd name="connsiteX1998" fmla="*/ 32569 w 10845455"/>
                <a:gd name="connsiteY1998" fmla="*/ 474719 h 474719"/>
                <a:gd name="connsiteX1999" fmla="*/ 21712 w 10845455"/>
                <a:gd name="connsiteY1999" fmla="*/ 474719 h 474719"/>
                <a:gd name="connsiteX2000" fmla="*/ 10856 w 10845455"/>
                <a:gd name="connsiteY2000" fmla="*/ 474719 h 474719"/>
                <a:gd name="connsiteX2001" fmla="*/ 0 w 10845455"/>
                <a:gd name="connsiteY2001" fmla="*/ 474719 h 47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</a:cxnLst>
              <a:rect l="l" t="t" r="r" b="b"/>
              <a:pathLst>
                <a:path w="10845455" h="474719">
                  <a:moveTo>
                    <a:pt x="0" y="474719"/>
                  </a:moveTo>
                  <a:lnTo>
                    <a:pt x="0" y="458625"/>
                  </a:lnTo>
                  <a:lnTo>
                    <a:pt x="10856" y="458344"/>
                  </a:lnTo>
                  <a:lnTo>
                    <a:pt x="21712" y="458058"/>
                  </a:lnTo>
                  <a:lnTo>
                    <a:pt x="32569" y="457768"/>
                  </a:lnTo>
                  <a:lnTo>
                    <a:pt x="43426" y="457474"/>
                  </a:lnTo>
                  <a:lnTo>
                    <a:pt x="54281" y="457176"/>
                  </a:lnTo>
                  <a:lnTo>
                    <a:pt x="65138" y="456874"/>
                  </a:lnTo>
                  <a:lnTo>
                    <a:pt x="75994" y="456567"/>
                  </a:lnTo>
                  <a:lnTo>
                    <a:pt x="86850" y="456255"/>
                  </a:lnTo>
                  <a:lnTo>
                    <a:pt x="97707" y="455940"/>
                  </a:lnTo>
                  <a:lnTo>
                    <a:pt x="108563" y="455619"/>
                  </a:lnTo>
                  <a:lnTo>
                    <a:pt x="119419" y="455294"/>
                  </a:lnTo>
                  <a:lnTo>
                    <a:pt x="130276" y="454964"/>
                  </a:lnTo>
                  <a:lnTo>
                    <a:pt x="141132" y="454630"/>
                  </a:lnTo>
                  <a:lnTo>
                    <a:pt x="151988" y="454290"/>
                  </a:lnTo>
                  <a:lnTo>
                    <a:pt x="162845" y="453946"/>
                  </a:lnTo>
                  <a:lnTo>
                    <a:pt x="173701" y="453598"/>
                  </a:lnTo>
                  <a:lnTo>
                    <a:pt x="184557" y="453244"/>
                  </a:lnTo>
                  <a:lnTo>
                    <a:pt x="195414" y="452885"/>
                  </a:lnTo>
                  <a:lnTo>
                    <a:pt x="206270" y="452521"/>
                  </a:lnTo>
                  <a:lnTo>
                    <a:pt x="217126" y="452153"/>
                  </a:lnTo>
                  <a:lnTo>
                    <a:pt x="227982" y="451779"/>
                  </a:lnTo>
                  <a:lnTo>
                    <a:pt x="238839" y="451400"/>
                  </a:lnTo>
                  <a:lnTo>
                    <a:pt x="249695" y="451015"/>
                  </a:lnTo>
                  <a:lnTo>
                    <a:pt x="260551" y="450625"/>
                  </a:lnTo>
                  <a:lnTo>
                    <a:pt x="271408" y="450231"/>
                  </a:lnTo>
                  <a:lnTo>
                    <a:pt x="282264" y="449831"/>
                  </a:lnTo>
                  <a:lnTo>
                    <a:pt x="293120" y="449425"/>
                  </a:lnTo>
                  <a:lnTo>
                    <a:pt x="303977" y="449014"/>
                  </a:lnTo>
                  <a:lnTo>
                    <a:pt x="314833" y="448597"/>
                  </a:lnTo>
                  <a:lnTo>
                    <a:pt x="325689" y="448175"/>
                  </a:lnTo>
                  <a:lnTo>
                    <a:pt x="336546" y="447747"/>
                  </a:lnTo>
                  <a:lnTo>
                    <a:pt x="347402" y="447314"/>
                  </a:lnTo>
                  <a:lnTo>
                    <a:pt x="358258" y="446874"/>
                  </a:lnTo>
                  <a:lnTo>
                    <a:pt x="369115" y="446430"/>
                  </a:lnTo>
                  <a:lnTo>
                    <a:pt x="379971" y="445978"/>
                  </a:lnTo>
                  <a:lnTo>
                    <a:pt x="390827" y="445522"/>
                  </a:lnTo>
                  <a:lnTo>
                    <a:pt x="401684" y="445059"/>
                  </a:lnTo>
                  <a:lnTo>
                    <a:pt x="412540" y="444590"/>
                  </a:lnTo>
                  <a:lnTo>
                    <a:pt x="423396" y="444116"/>
                  </a:lnTo>
                  <a:lnTo>
                    <a:pt x="434253" y="443635"/>
                  </a:lnTo>
                  <a:lnTo>
                    <a:pt x="445109" y="443148"/>
                  </a:lnTo>
                  <a:lnTo>
                    <a:pt x="455965" y="442655"/>
                  </a:lnTo>
                  <a:lnTo>
                    <a:pt x="466821" y="442156"/>
                  </a:lnTo>
                  <a:lnTo>
                    <a:pt x="477678" y="441650"/>
                  </a:lnTo>
                  <a:lnTo>
                    <a:pt x="488534" y="441137"/>
                  </a:lnTo>
                  <a:lnTo>
                    <a:pt x="499390" y="440619"/>
                  </a:lnTo>
                  <a:lnTo>
                    <a:pt x="510247" y="440094"/>
                  </a:lnTo>
                  <a:lnTo>
                    <a:pt x="521103" y="439563"/>
                  </a:lnTo>
                  <a:lnTo>
                    <a:pt x="531959" y="439025"/>
                  </a:lnTo>
                  <a:lnTo>
                    <a:pt x="542816" y="438480"/>
                  </a:lnTo>
                  <a:lnTo>
                    <a:pt x="553672" y="437928"/>
                  </a:lnTo>
                  <a:lnTo>
                    <a:pt x="564528" y="437371"/>
                  </a:lnTo>
                  <a:lnTo>
                    <a:pt x="575385" y="436806"/>
                  </a:lnTo>
                  <a:lnTo>
                    <a:pt x="586241" y="436234"/>
                  </a:lnTo>
                  <a:lnTo>
                    <a:pt x="597097" y="435655"/>
                  </a:lnTo>
                  <a:lnTo>
                    <a:pt x="607954" y="435070"/>
                  </a:lnTo>
                  <a:lnTo>
                    <a:pt x="618810" y="434477"/>
                  </a:lnTo>
                  <a:lnTo>
                    <a:pt x="629666" y="433878"/>
                  </a:lnTo>
                  <a:lnTo>
                    <a:pt x="640523" y="433271"/>
                  </a:lnTo>
                  <a:lnTo>
                    <a:pt x="651380" y="432657"/>
                  </a:lnTo>
                  <a:lnTo>
                    <a:pt x="662236" y="432037"/>
                  </a:lnTo>
                  <a:lnTo>
                    <a:pt x="673093" y="431408"/>
                  </a:lnTo>
                  <a:lnTo>
                    <a:pt x="683950" y="430773"/>
                  </a:lnTo>
                  <a:lnTo>
                    <a:pt x="694806" y="430130"/>
                  </a:lnTo>
                  <a:lnTo>
                    <a:pt x="705663" y="429480"/>
                  </a:lnTo>
                  <a:lnTo>
                    <a:pt x="716519" y="428822"/>
                  </a:lnTo>
                  <a:lnTo>
                    <a:pt x="727376" y="428157"/>
                  </a:lnTo>
                  <a:lnTo>
                    <a:pt x="738232" y="427484"/>
                  </a:lnTo>
                  <a:lnTo>
                    <a:pt x="749089" y="426804"/>
                  </a:lnTo>
                  <a:lnTo>
                    <a:pt x="759939" y="426116"/>
                  </a:lnTo>
                  <a:lnTo>
                    <a:pt x="770795" y="425420"/>
                  </a:lnTo>
                  <a:lnTo>
                    <a:pt x="781652" y="424717"/>
                  </a:lnTo>
                  <a:lnTo>
                    <a:pt x="792508" y="424006"/>
                  </a:lnTo>
                  <a:lnTo>
                    <a:pt x="803365" y="423287"/>
                  </a:lnTo>
                  <a:lnTo>
                    <a:pt x="814221" y="422560"/>
                  </a:lnTo>
                  <a:lnTo>
                    <a:pt x="825078" y="421825"/>
                  </a:lnTo>
                  <a:lnTo>
                    <a:pt x="835934" y="421082"/>
                  </a:lnTo>
                  <a:lnTo>
                    <a:pt x="846791" y="420332"/>
                  </a:lnTo>
                  <a:lnTo>
                    <a:pt x="857648" y="419573"/>
                  </a:lnTo>
                  <a:lnTo>
                    <a:pt x="868504" y="418806"/>
                  </a:lnTo>
                  <a:lnTo>
                    <a:pt x="879361" y="418031"/>
                  </a:lnTo>
                  <a:lnTo>
                    <a:pt x="890217" y="417248"/>
                  </a:lnTo>
                  <a:lnTo>
                    <a:pt x="901074" y="416456"/>
                  </a:lnTo>
                  <a:lnTo>
                    <a:pt x="911930" y="415657"/>
                  </a:lnTo>
                  <a:lnTo>
                    <a:pt x="922787" y="414849"/>
                  </a:lnTo>
                  <a:lnTo>
                    <a:pt x="933644" y="414032"/>
                  </a:lnTo>
                  <a:lnTo>
                    <a:pt x="944500" y="413207"/>
                  </a:lnTo>
                  <a:lnTo>
                    <a:pt x="955357" y="412374"/>
                  </a:lnTo>
                  <a:lnTo>
                    <a:pt x="966213" y="411532"/>
                  </a:lnTo>
                  <a:lnTo>
                    <a:pt x="977070" y="410682"/>
                  </a:lnTo>
                  <a:lnTo>
                    <a:pt x="987926" y="409823"/>
                  </a:lnTo>
                  <a:lnTo>
                    <a:pt x="998783" y="408956"/>
                  </a:lnTo>
                  <a:lnTo>
                    <a:pt x="1009639" y="408079"/>
                  </a:lnTo>
                  <a:lnTo>
                    <a:pt x="1020496" y="407195"/>
                  </a:lnTo>
                  <a:lnTo>
                    <a:pt x="1031353" y="406301"/>
                  </a:lnTo>
                  <a:lnTo>
                    <a:pt x="1042209" y="405400"/>
                  </a:lnTo>
                  <a:lnTo>
                    <a:pt x="1053066" y="404488"/>
                  </a:lnTo>
                  <a:lnTo>
                    <a:pt x="1063915" y="403569"/>
                  </a:lnTo>
                  <a:lnTo>
                    <a:pt x="1074772" y="402640"/>
                  </a:lnTo>
                  <a:lnTo>
                    <a:pt x="1085628" y="401703"/>
                  </a:lnTo>
                  <a:lnTo>
                    <a:pt x="1096485" y="400756"/>
                  </a:lnTo>
                  <a:lnTo>
                    <a:pt x="1107342" y="399801"/>
                  </a:lnTo>
                  <a:lnTo>
                    <a:pt x="1118198" y="398836"/>
                  </a:lnTo>
                  <a:lnTo>
                    <a:pt x="1129055" y="397864"/>
                  </a:lnTo>
                  <a:lnTo>
                    <a:pt x="1139911" y="396881"/>
                  </a:lnTo>
                  <a:lnTo>
                    <a:pt x="1150768" y="395890"/>
                  </a:lnTo>
                  <a:lnTo>
                    <a:pt x="1161624" y="394889"/>
                  </a:lnTo>
                  <a:lnTo>
                    <a:pt x="1172481" y="393880"/>
                  </a:lnTo>
                  <a:lnTo>
                    <a:pt x="1183338" y="392861"/>
                  </a:lnTo>
                  <a:lnTo>
                    <a:pt x="1194194" y="391833"/>
                  </a:lnTo>
                  <a:lnTo>
                    <a:pt x="1205051" y="390796"/>
                  </a:lnTo>
                  <a:lnTo>
                    <a:pt x="1215907" y="389750"/>
                  </a:lnTo>
                  <a:lnTo>
                    <a:pt x="1226764" y="388695"/>
                  </a:lnTo>
                  <a:lnTo>
                    <a:pt x="1237620" y="387630"/>
                  </a:lnTo>
                  <a:lnTo>
                    <a:pt x="1248477" y="386556"/>
                  </a:lnTo>
                  <a:lnTo>
                    <a:pt x="1259333" y="385473"/>
                  </a:lnTo>
                  <a:lnTo>
                    <a:pt x="1270190" y="384381"/>
                  </a:lnTo>
                  <a:lnTo>
                    <a:pt x="1281047" y="383279"/>
                  </a:lnTo>
                  <a:lnTo>
                    <a:pt x="1291903" y="382168"/>
                  </a:lnTo>
                  <a:lnTo>
                    <a:pt x="1302760" y="381048"/>
                  </a:lnTo>
                  <a:lnTo>
                    <a:pt x="1313616" y="379918"/>
                  </a:lnTo>
                  <a:lnTo>
                    <a:pt x="1324473" y="378779"/>
                  </a:lnTo>
                  <a:lnTo>
                    <a:pt x="1335329" y="377630"/>
                  </a:lnTo>
                  <a:lnTo>
                    <a:pt x="1346186" y="376473"/>
                  </a:lnTo>
                  <a:lnTo>
                    <a:pt x="1357036" y="375305"/>
                  </a:lnTo>
                  <a:lnTo>
                    <a:pt x="1367892" y="374129"/>
                  </a:lnTo>
                  <a:lnTo>
                    <a:pt x="1378749" y="372942"/>
                  </a:lnTo>
                  <a:lnTo>
                    <a:pt x="1389605" y="371747"/>
                  </a:lnTo>
                  <a:lnTo>
                    <a:pt x="1400462" y="370542"/>
                  </a:lnTo>
                  <a:lnTo>
                    <a:pt x="1411318" y="369328"/>
                  </a:lnTo>
                  <a:lnTo>
                    <a:pt x="1422175" y="368104"/>
                  </a:lnTo>
                  <a:lnTo>
                    <a:pt x="1433032" y="366871"/>
                  </a:lnTo>
                  <a:lnTo>
                    <a:pt x="1443888" y="365629"/>
                  </a:lnTo>
                  <a:lnTo>
                    <a:pt x="1454745" y="364376"/>
                  </a:lnTo>
                  <a:lnTo>
                    <a:pt x="1465601" y="363115"/>
                  </a:lnTo>
                  <a:lnTo>
                    <a:pt x="1476458" y="361845"/>
                  </a:lnTo>
                  <a:lnTo>
                    <a:pt x="1487314" y="360564"/>
                  </a:lnTo>
                  <a:lnTo>
                    <a:pt x="1498171" y="359275"/>
                  </a:lnTo>
                  <a:lnTo>
                    <a:pt x="1509028" y="357976"/>
                  </a:lnTo>
                  <a:lnTo>
                    <a:pt x="1519884" y="356668"/>
                  </a:lnTo>
                  <a:lnTo>
                    <a:pt x="1530741" y="355350"/>
                  </a:lnTo>
                  <a:lnTo>
                    <a:pt x="1541597" y="354023"/>
                  </a:lnTo>
                  <a:lnTo>
                    <a:pt x="1552454" y="352687"/>
                  </a:lnTo>
                  <a:lnTo>
                    <a:pt x="1563310" y="351341"/>
                  </a:lnTo>
                  <a:lnTo>
                    <a:pt x="1574167" y="349986"/>
                  </a:lnTo>
                  <a:lnTo>
                    <a:pt x="1585023" y="348622"/>
                  </a:lnTo>
                  <a:lnTo>
                    <a:pt x="1595880" y="347248"/>
                  </a:lnTo>
                  <a:lnTo>
                    <a:pt x="1606737" y="345866"/>
                  </a:lnTo>
                  <a:lnTo>
                    <a:pt x="1617593" y="344474"/>
                  </a:lnTo>
                  <a:lnTo>
                    <a:pt x="1628450" y="343073"/>
                  </a:lnTo>
                  <a:lnTo>
                    <a:pt x="1639306" y="341662"/>
                  </a:lnTo>
                  <a:lnTo>
                    <a:pt x="1650163" y="340243"/>
                  </a:lnTo>
                  <a:lnTo>
                    <a:pt x="1661012" y="338815"/>
                  </a:lnTo>
                  <a:lnTo>
                    <a:pt x="1671869" y="337377"/>
                  </a:lnTo>
                  <a:lnTo>
                    <a:pt x="1682726" y="335931"/>
                  </a:lnTo>
                  <a:lnTo>
                    <a:pt x="1693582" y="334475"/>
                  </a:lnTo>
                  <a:lnTo>
                    <a:pt x="1704439" y="333010"/>
                  </a:lnTo>
                  <a:lnTo>
                    <a:pt x="1715295" y="331537"/>
                  </a:lnTo>
                  <a:lnTo>
                    <a:pt x="1726152" y="330054"/>
                  </a:lnTo>
                  <a:lnTo>
                    <a:pt x="1737008" y="328563"/>
                  </a:lnTo>
                  <a:lnTo>
                    <a:pt x="1747865" y="327063"/>
                  </a:lnTo>
                  <a:lnTo>
                    <a:pt x="1758722" y="325555"/>
                  </a:lnTo>
                  <a:lnTo>
                    <a:pt x="1769578" y="324037"/>
                  </a:lnTo>
                  <a:lnTo>
                    <a:pt x="1780435" y="322511"/>
                  </a:lnTo>
                  <a:lnTo>
                    <a:pt x="1791291" y="320976"/>
                  </a:lnTo>
                  <a:lnTo>
                    <a:pt x="1802148" y="319433"/>
                  </a:lnTo>
                  <a:lnTo>
                    <a:pt x="1813004" y="317881"/>
                  </a:lnTo>
                  <a:lnTo>
                    <a:pt x="1823861" y="316321"/>
                  </a:lnTo>
                  <a:lnTo>
                    <a:pt x="1834717" y="314752"/>
                  </a:lnTo>
                  <a:lnTo>
                    <a:pt x="1845574" y="313174"/>
                  </a:lnTo>
                  <a:lnTo>
                    <a:pt x="1856431" y="311589"/>
                  </a:lnTo>
                  <a:lnTo>
                    <a:pt x="1867287" y="309996"/>
                  </a:lnTo>
                  <a:lnTo>
                    <a:pt x="1878144" y="308393"/>
                  </a:lnTo>
                  <a:lnTo>
                    <a:pt x="1889000" y="306784"/>
                  </a:lnTo>
                  <a:lnTo>
                    <a:pt x="1899857" y="305166"/>
                  </a:lnTo>
                  <a:lnTo>
                    <a:pt x="1910713" y="303540"/>
                  </a:lnTo>
                  <a:lnTo>
                    <a:pt x="1921570" y="301905"/>
                  </a:lnTo>
                  <a:lnTo>
                    <a:pt x="1932426" y="300264"/>
                  </a:lnTo>
                  <a:lnTo>
                    <a:pt x="1943283" y="298614"/>
                  </a:lnTo>
                  <a:lnTo>
                    <a:pt x="1954140" y="296957"/>
                  </a:lnTo>
                  <a:lnTo>
                    <a:pt x="1964989" y="295292"/>
                  </a:lnTo>
                  <a:lnTo>
                    <a:pt x="1975846" y="293620"/>
                  </a:lnTo>
                  <a:lnTo>
                    <a:pt x="1986702" y="291940"/>
                  </a:lnTo>
                  <a:lnTo>
                    <a:pt x="1997559" y="290253"/>
                  </a:lnTo>
                  <a:lnTo>
                    <a:pt x="2008415" y="288558"/>
                  </a:lnTo>
                  <a:lnTo>
                    <a:pt x="2019272" y="286856"/>
                  </a:lnTo>
                  <a:lnTo>
                    <a:pt x="2030129" y="285148"/>
                  </a:lnTo>
                  <a:lnTo>
                    <a:pt x="2040985" y="283432"/>
                  </a:lnTo>
                  <a:lnTo>
                    <a:pt x="2051842" y="281709"/>
                  </a:lnTo>
                  <a:lnTo>
                    <a:pt x="2062698" y="279979"/>
                  </a:lnTo>
                  <a:lnTo>
                    <a:pt x="2073555" y="278243"/>
                  </a:lnTo>
                  <a:lnTo>
                    <a:pt x="2084411" y="276500"/>
                  </a:lnTo>
                  <a:lnTo>
                    <a:pt x="2095268" y="274750"/>
                  </a:lnTo>
                  <a:lnTo>
                    <a:pt x="2106125" y="272994"/>
                  </a:lnTo>
                  <a:lnTo>
                    <a:pt x="2116981" y="271231"/>
                  </a:lnTo>
                  <a:lnTo>
                    <a:pt x="2127838" y="269462"/>
                  </a:lnTo>
                  <a:lnTo>
                    <a:pt x="2138694" y="267687"/>
                  </a:lnTo>
                  <a:lnTo>
                    <a:pt x="2149551" y="265906"/>
                  </a:lnTo>
                  <a:lnTo>
                    <a:pt x="2160407" y="264119"/>
                  </a:lnTo>
                  <a:lnTo>
                    <a:pt x="2171264" y="262326"/>
                  </a:lnTo>
                  <a:lnTo>
                    <a:pt x="2182121" y="260527"/>
                  </a:lnTo>
                  <a:lnTo>
                    <a:pt x="2192977" y="258722"/>
                  </a:lnTo>
                  <a:lnTo>
                    <a:pt x="2203834" y="256913"/>
                  </a:lnTo>
                  <a:lnTo>
                    <a:pt x="2214690" y="255098"/>
                  </a:lnTo>
                  <a:lnTo>
                    <a:pt x="2225547" y="253277"/>
                  </a:lnTo>
                  <a:lnTo>
                    <a:pt x="2236403" y="251451"/>
                  </a:lnTo>
                  <a:lnTo>
                    <a:pt x="2247260" y="249620"/>
                  </a:lnTo>
                  <a:lnTo>
                    <a:pt x="2258116" y="247785"/>
                  </a:lnTo>
                  <a:lnTo>
                    <a:pt x="2268966" y="245944"/>
                  </a:lnTo>
                  <a:lnTo>
                    <a:pt x="2279823" y="244099"/>
                  </a:lnTo>
                  <a:lnTo>
                    <a:pt x="2290679" y="242249"/>
                  </a:lnTo>
                  <a:lnTo>
                    <a:pt x="2301536" y="240396"/>
                  </a:lnTo>
                  <a:lnTo>
                    <a:pt x="2312392" y="238537"/>
                  </a:lnTo>
                  <a:lnTo>
                    <a:pt x="2323249" y="236674"/>
                  </a:lnTo>
                  <a:lnTo>
                    <a:pt x="2334105" y="234808"/>
                  </a:lnTo>
                  <a:lnTo>
                    <a:pt x="2344962" y="232937"/>
                  </a:lnTo>
                  <a:lnTo>
                    <a:pt x="2355818" y="231063"/>
                  </a:lnTo>
                  <a:lnTo>
                    <a:pt x="2366675" y="229185"/>
                  </a:lnTo>
                  <a:lnTo>
                    <a:pt x="2377532" y="227304"/>
                  </a:lnTo>
                  <a:lnTo>
                    <a:pt x="2388388" y="225419"/>
                  </a:lnTo>
                  <a:lnTo>
                    <a:pt x="2399245" y="223531"/>
                  </a:lnTo>
                  <a:lnTo>
                    <a:pt x="2410101" y="221640"/>
                  </a:lnTo>
                  <a:lnTo>
                    <a:pt x="2420958" y="219746"/>
                  </a:lnTo>
                  <a:lnTo>
                    <a:pt x="2431815" y="217850"/>
                  </a:lnTo>
                  <a:lnTo>
                    <a:pt x="2442671" y="215950"/>
                  </a:lnTo>
                  <a:lnTo>
                    <a:pt x="2453528" y="214049"/>
                  </a:lnTo>
                  <a:lnTo>
                    <a:pt x="2464384" y="212145"/>
                  </a:lnTo>
                  <a:lnTo>
                    <a:pt x="2475241" y="210239"/>
                  </a:lnTo>
                  <a:lnTo>
                    <a:pt x="2486097" y="208331"/>
                  </a:lnTo>
                  <a:lnTo>
                    <a:pt x="2496954" y="206421"/>
                  </a:lnTo>
                  <a:lnTo>
                    <a:pt x="2507811" y="204509"/>
                  </a:lnTo>
                  <a:lnTo>
                    <a:pt x="2518667" y="202596"/>
                  </a:lnTo>
                  <a:lnTo>
                    <a:pt x="2529524" y="200681"/>
                  </a:lnTo>
                  <a:lnTo>
                    <a:pt x="2540380" y="198766"/>
                  </a:lnTo>
                  <a:lnTo>
                    <a:pt x="2551237" y="196849"/>
                  </a:lnTo>
                  <a:lnTo>
                    <a:pt x="2562093" y="194932"/>
                  </a:lnTo>
                  <a:lnTo>
                    <a:pt x="2572943" y="193013"/>
                  </a:lnTo>
                  <a:lnTo>
                    <a:pt x="2583799" y="191094"/>
                  </a:lnTo>
                  <a:lnTo>
                    <a:pt x="2594656" y="189175"/>
                  </a:lnTo>
                  <a:lnTo>
                    <a:pt x="2605513" y="187255"/>
                  </a:lnTo>
                  <a:lnTo>
                    <a:pt x="2616369" y="185336"/>
                  </a:lnTo>
                  <a:lnTo>
                    <a:pt x="2627226" y="183416"/>
                  </a:lnTo>
                  <a:lnTo>
                    <a:pt x="2638082" y="181497"/>
                  </a:lnTo>
                  <a:lnTo>
                    <a:pt x="2648939" y="179579"/>
                  </a:lnTo>
                  <a:lnTo>
                    <a:pt x="2659795" y="177661"/>
                  </a:lnTo>
                  <a:lnTo>
                    <a:pt x="2670652" y="175744"/>
                  </a:lnTo>
                  <a:lnTo>
                    <a:pt x="2681508" y="173828"/>
                  </a:lnTo>
                  <a:lnTo>
                    <a:pt x="2692365" y="171912"/>
                  </a:lnTo>
                  <a:lnTo>
                    <a:pt x="2703222" y="169999"/>
                  </a:lnTo>
                  <a:lnTo>
                    <a:pt x="2714078" y="168087"/>
                  </a:lnTo>
                  <a:lnTo>
                    <a:pt x="2724935" y="166176"/>
                  </a:lnTo>
                  <a:lnTo>
                    <a:pt x="2735791" y="164268"/>
                  </a:lnTo>
                  <a:lnTo>
                    <a:pt x="2746648" y="162361"/>
                  </a:lnTo>
                  <a:lnTo>
                    <a:pt x="2757504" y="160458"/>
                  </a:lnTo>
                  <a:lnTo>
                    <a:pt x="2768361" y="158556"/>
                  </a:lnTo>
                  <a:lnTo>
                    <a:pt x="2779218" y="156656"/>
                  </a:lnTo>
                  <a:lnTo>
                    <a:pt x="2790074" y="154760"/>
                  </a:lnTo>
                  <a:lnTo>
                    <a:pt x="2800931" y="152867"/>
                  </a:lnTo>
                  <a:lnTo>
                    <a:pt x="2811787" y="150977"/>
                  </a:lnTo>
                  <a:lnTo>
                    <a:pt x="2822644" y="149090"/>
                  </a:lnTo>
                  <a:lnTo>
                    <a:pt x="2833500" y="147207"/>
                  </a:lnTo>
                  <a:lnTo>
                    <a:pt x="2844357" y="145328"/>
                  </a:lnTo>
                  <a:lnTo>
                    <a:pt x="2855214" y="143452"/>
                  </a:lnTo>
                  <a:lnTo>
                    <a:pt x="2866063" y="141581"/>
                  </a:lnTo>
                  <a:lnTo>
                    <a:pt x="2876920" y="139714"/>
                  </a:lnTo>
                  <a:lnTo>
                    <a:pt x="2887776" y="137852"/>
                  </a:lnTo>
                  <a:lnTo>
                    <a:pt x="2898633" y="135994"/>
                  </a:lnTo>
                  <a:lnTo>
                    <a:pt x="2909489" y="134141"/>
                  </a:lnTo>
                  <a:lnTo>
                    <a:pt x="2920346" y="132293"/>
                  </a:lnTo>
                  <a:lnTo>
                    <a:pt x="2931202" y="130451"/>
                  </a:lnTo>
                  <a:lnTo>
                    <a:pt x="2942059" y="128613"/>
                  </a:lnTo>
                  <a:lnTo>
                    <a:pt x="2952916" y="126782"/>
                  </a:lnTo>
                  <a:lnTo>
                    <a:pt x="2963772" y="124957"/>
                  </a:lnTo>
                  <a:lnTo>
                    <a:pt x="2974629" y="123137"/>
                  </a:lnTo>
                  <a:lnTo>
                    <a:pt x="2985485" y="121324"/>
                  </a:lnTo>
                  <a:lnTo>
                    <a:pt x="2996342" y="119517"/>
                  </a:lnTo>
                  <a:lnTo>
                    <a:pt x="3007198" y="117716"/>
                  </a:lnTo>
                  <a:lnTo>
                    <a:pt x="3018055" y="115923"/>
                  </a:lnTo>
                  <a:lnTo>
                    <a:pt x="3028911" y="114137"/>
                  </a:lnTo>
                  <a:lnTo>
                    <a:pt x="3039768" y="112358"/>
                  </a:lnTo>
                  <a:lnTo>
                    <a:pt x="3050625" y="110586"/>
                  </a:lnTo>
                  <a:lnTo>
                    <a:pt x="3061481" y="108822"/>
                  </a:lnTo>
                  <a:lnTo>
                    <a:pt x="3072338" y="107066"/>
                  </a:lnTo>
                  <a:lnTo>
                    <a:pt x="3083194" y="105318"/>
                  </a:lnTo>
                  <a:lnTo>
                    <a:pt x="3094051" y="103577"/>
                  </a:lnTo>
                  <a:lnTo>
                    <a:pt x="3104907" y="101845"/>
                  </a:lnTo>
                  <a:lnTo>
                    <a:pt x="3115764" y="100122"/>
                  </a:lnTo>
                  <a:lnTo>
                    <a:pt x="3126621" y="98407"/>
                  </a:lnTo>
                  <a:lnTo>
                    <a:pt x="3137477" y="96702"/>
                  </a:lnTo>
                  <a:lnTo>
                    <a:pt x="3148334" y="95006"/>
                  </a:lnTo>
                  <a:lnTo>
                    <a:pt x="3159190" y="93319"/>
                  </a:lnTo>
                  <a:lnTo>
                    <a:pt x="3170040" y="91641"/>
                  </a:lnTo>
                  <a:lnTo>
                    <a:pt x="3180897" y="89973"/>
                  </a:lnTo>
                  <a:lnTo>
                    <a:pt x="3191753" y="88316"/>
                  </a:lnTo>
                  <a:lnTo>
                    <a:pt x="3202610" y="86668"/>
                  </a:lnTo>
                  <a:lnTo>
                    <a:pt x="3213466" y="85030"/>
                  </a:lnTo>
                  <a:lnTo>
                    <a:pt x="3224323" y="83403"/>
                  </a:lnTo>
                  <a:lnTo>
                    <a:pt x="3235179" y="81787"/>
                  </a:lnTo>
                  <a:lnTo>
                    <a:pt x="3246036" y="80181"/>
                  </a:lnTo>
                  <a:lnTo>
                    <a:pt x="3256892" y="78587"/>
                  </a:lnTo>
                  <a:lnTo>
                    <a:pt x="3267749" y="77004"/>
                  </a:lnTo>
                  <a:lnTo>
                    <a:pt x="3278605" y="75432"/>
                  </a:lnTo>
                  <a:lnTo>
                    <a:pt x="3289462" y="73872"/>
                  </a:lnTo>
                  <a:lnTo>
                    <a:pt x="3300319" y="72323"/>
                  </a:lnTo>
                  <a:lnTo>
                    <a:pt x="3311175" y="70787"/>
                  </a:lnTo>
                  <a:lnTo>
                    <a:pt x="3322032" y="69263"/>
                  </a:lnTo>
                  <a:lnTo>
                    <a:pt x="3332888" y="67751"/>
                  </a:lnTo>
                  <a:lnTo>
                    <a:pt x="3343745" y="66252"/>
                  </a:lnTo>
                  <a:lnTo>
                    <a:pt x="3354601" y="64765"/>
                  </a:lnTo>
                  <a:lnTo>
                    <a:pt x="3365458" y="63291"/>
                  </a:lnTo>
                  <a:lnTo>
                    <a:pt x="3376314" y="61831"/>
                  </a:lnTo>
                  <a:lnTo>
                    <a:pt x="3387171" y="60383"/>
                  </a:lnTo>
                  <a:lnTo>
                    <a:pt x="3398028" y="58949"/>
                  </a:lnTo>
                  <a:lnTo>
                    <a:pt x="3408884" y="57528"/>
                  </a:lnTo>
                  <a:lnTo>
                    <a:pt x="3419741" y="56122"/>
                  </a:lnTo>
                  <a:lnTo>
                    <a:pt x="3430597" y="54728"/>
                  </a:lnTo>
                  <a:lnTo>
                    <a:pt x="3441454" y="53350"/>
                  </a:lnTo>
                  <a:lnTo>
                    <a:pt x="3452310" y="51985"/>
                  </a:lnTo>
                  <a:lnTo>
                    <a:pt x="3463160" y="50635"/>
                  </a:lnTo>
                  <a:lnTo>
                    <a:pt x="3474017" y="49300"/>
                  </a:lnTo>
                  <a:lnTo>
                    <a:pt x="3484873" y="47979"/>
                  </a:lnTo>
                  <a:lnTo>
                    <a:pt x="3495730" y="46673"/>
                  </a:lnTo>
                  <a:lnTo>
                    <a:pt x="3506586" y="45383"/>
                  </a:lnTo>
                  <a:lnTo>
                    <a:pt x="3517443" y="44107"/>
                  </a:lnTo>
                  <a:lnTo>
                    <a:pt x="3528299" y="42847"/>
                  </a:lnTo>
                  <a:lnTo>
                    <a:pt x="3539156" y="41602"/>
                  </a:lnTo>
                  <a:lnTo>
                    <a:pt x="3550013" y="40374"/>
                  </a:lnTo>
                  <a:lnTo>
                    <a:pt x="3560869" y="39161"/>
                  </a:lnTo>
                  <a:lnTo>
                    <a:pt x="3571726" y="37964"/>
                  </a:lnTo>
                  <a:lnTo>
                    <a:pt x="3582582" y="36783"/>
                  </a:lnTo>
                  <a:lnTo>
                    <a:pt x="3593439" y="35619"/>
                  </a:lnTo>
                  <a:lnTo>
                    <a:pt x="3604295" y="34471"/>
                  </a:lnTo>
                  <a:lnTo>
                    <a:pt x="3615152" y="33339"/>
                  </a:lnTo>
                  <a:lnTo>
                    <a:pt x="3626009" y="32225"/>
                  </a:lnTo>
                  <a:lnTo>
                    <a:pt x="3636865" y="31128"/>
                  </a:lnTo>
                  <a:lnTo>
                    <a:pt x="3647722" y="30047"/>
                  </a:lnTo>
                  <a:lnTo>
                    <a:pt x="3658578" y="28983"/>
                  </a:lnTo>
                  <a:lnTo>
                    <a:pt x="3669435" y="27937"/>
                  </a:lnTo>
                  <a:lnTo>
                    <a:pt x="3680291" y="26908"/>
                  </a:lnTo>
                  <a:lnTo>
                    <a:pt x="3691148" y="25898"/>
                  </a:lnTo>
                  <a:lnTo>
                    <a:pt x="3702005" y="24904"/>
                  </a:lnTo>
                  <a:lnTo>
                    <a:pt x="3712861" y="23929"/>
                  </a:lnTo>
                  <a:lnTo>
                    <a:pt x="3723718" y="22971"/>
                  </a:lnTo>
                  <a:lnTo>
                    <a:pt x="3734574" y="22031"/>
                  </a:lnTo>
                  <a:lnTo>
                    <a:pt x="3745431" y="21110"/>
                  </a:lnTo>
                  <a:lnTo>
                    <a:pt x="3756287" y="20207"/>
                  </a:lnTo>
                  <a:lnTo>
                    <a:pt x="3767144" y="19323"/>
                  </a:lnTo>
                  <a:lnTo>
                    <a:pt x="3777993" y="18457"/>
                  </a:lnTo>
                  <a:lnTo>
                    <a:pt x="3788850" y="17610"/>
                  </a:lnTo>
                  <a:lnTo>
                    <a:pt x="3799706" y="16781"/>
                  </a:lnTo>
                  <a:lnTo>
                    <a:pt x="3810563" y="15971"/>
                  </a:lnTo>
                  <a:lnTo>
                    <a:pt x="3821420" y="15181"/>
                  </a:lnTo>
                  <a:lnTo>
                    <a:pt x="3832276" y="14409"/>
                  </a:lnTo>
                  <a:lnTo>
                    <a:pt x="3843133" y="13657"/>
                  </a:lnTo>
                  <a:lnTo>
                    <a:pt x="3853989" y="12924"/>
                  </a:lnTo>
                  <a:lnTo>
                    <a:pt x="3864846" y="12210"/>
                  </a:lnTo>
                  <a:lnTo>
                    <a:pt x="3875702" y="11516"/>
                  </a:lnTo>
                  <a:lnTo>
                    <a:pt x="3886559" y="10842"/>
                  </a:lnTo>
                  <a:lnTo>
                    <a:pt x="3897416" y="10187"/>
                  </a:lnTo>
                  <a:lnTo>
                    <a:pt x="3908272" y="9551"/>
                  </a:lnTo>
                  <a:lnTo>
                    <a:pt x="3919129" y="8936"/>
                  </a:lnTo>
                  <a:lnTo>
                    <a:pt x="3929985" y="8340"/>
                  </a:lnTo>
                  <a:lnTo>
                    <a:pt x="3940842" y="7765"/>
                  </a:lnTo>
                  <a:lnTo>
                    <a:pt x="3951698" y="7210"/>
                  </a:lnTo>
                  <a:lnTo>
                    <a:pt x="3962555" y="6675"/>
                  </a:lnTo>
                  <a:lnTo>
                    <a:pt x="3973412" y="6160"/>
                  </a:lnTo>
                  <a:lnTo>
                    <a:pt x="3984268" y="5665"/>
                  </a:lnTo>
                  <a:lnTo>
                    <a:pt x="3995125" y="5191"/>
                  </a:lnTo>
                  <a:lnTo>
                    <a:pt x="4005981" y="4737"/>
                  </a:lnTo>
                  <a:lnTo>
                    <a:pt x="4016838" y="4303"/>
                  </a:lnTo>
                  <a:lnTo>
                    <a:pt x="4027695" y="3890"/>
                  </a:lnTo>
                  <a:lnTo>
                    <a:pt x="4038551" y="3498"/>
                  </a:lnTo>
                  <a:lnTo>
                    <a:pt x="4049408" y="3126"/>
                  </a:lnTo>
                  <a:lnTo>
                    <a:pt x="4060257" y="2775"/>
                  </a:lnTo>
                  <a:lnTo>
                    <a:pt x="4071114" y="2445"/>
                  </a:lnTo>
                  <a:lnTo>
                    <a:pt x="4081970" y="2135"/>
                  </a:lnTo>
                  <a:lnTo>
                    <a:pt x="4092827" y="1846"/>
                  </a:lnTo>
                  <a:lnTo>
                    <a:pt x="4103683" y="1578"/>
                  </a:lnTo>
                  <a:lnTo>
                    <a:pt x="4114540" y="1331"/>
                  </a:lnTo>
                  <a:lnTo>
                    <a:pt x="4125396" y="1105"/>
                  </a:lnTo>
                  <a:lnTo>
                    <a:pt x="4136253" y="900"/>
                  </a:lnTo>
                  <a:lnTo>
                    <a:pt x="4147109" y="716"/>
                  </a:lnTo>
                  <a:lnTo>
                    <a:pt x="4157966" y="553"/>
                  </a:lnTo>
                  <a:lnTo>
                    <a:pt x="4168823" y="410"/>
                  </a:lnTo>
                  <a:lnTo>
                    <a:pt x="4179679" y="289"/>
                  </a:lnTo>
                  <a:lnTo>
                    <a:pt x="4190536" y="189"/>
                  </a:lnTo>
                  <a:lnTo>
                    <a:pt x="4201392" y="111"/>
                  </a:lnTo>
                  <a:lnTo>
                    <a:pt x="4212249" y="52"/>
                  </a:lnTo>
                  <a:lnTo>
                    <a:pt x="4223105" y="16"/>
                  </a:lnTo>
                  <a:lnTo>
                    <a:pt x="4233962" y="0"/>
                  </a:lnTo>
                  <a:lnTo>
                    <a:pt x="4244819" y="5"/>
                  </a:lnTo>
                  <a:lnTo>
                    <a:pt x="4255675" y="32"/>
                  </a:lnTo>
                  <a:lnTo>
                    <a:pt x="4266532" y="80"/>
                  </a:lnTo>
                  <a:lnTo>
                    <a:pt x="4277388" y="148"/>
                  </a:lnTo>
                  <a:lnTo>
                    <a:pt x="4288245" y="238"/>
                  </a:lnTo>
                  <a:lnTo>
                    <a:pt x="4299102" y="349"/>
                  </a:lnTo>
                  <a:lnTo>
                    <a:pt x="4309958" y="481"/>
                  </a:lnTo>
                  <a:lnTo>
                    <a:pt x="4320815" y="633"/>
                  </a:lnTo>
                  <a:lnTo>
                    <a:pt x="4331671" y="807"/>
                  </a:lnTo>
                  <a:lnTo>
                    <a:pt x="4342528" y="1003"/>
                  </a:lnTo>
                  <a:lnTo>
                    <a:pt x="4353384" y="1219"/>
                  </a:lnTo>
                  <a:lnTo>
                    <a:pt x="4364241" y="1455"/>
                  </a:lnTo>
                  <a:lnTo>
                    <a:pt x="4375091" y="1713"/>
                  </a:lnTo>
                  <a:lnTo>
                    <a:pt x="4385947" y="1992"/>
                  </a:lnTo>
                  <a:lnTo>
                    <a:pt x="4396804" y="2291"/>
                  </a:lnTo>
                  <a:lnTo>
                    <a:pt x="4407660" y="2611"/>
                  </a:lnTo>
                  <a:lnTo>
                    <a:pt x="4418517" y="2952"/>
                  </a:lnTo>
                  <a:lnTo>
                    <a:pt x="4429373" y="3314"/>
                  </a:lnTo>
                  <a:lnTo>
                    <a:pt x="4440230" y="3696"/>
                  </a:lnTo>
                  <a:lnTo>
                    <a:pt x="4451086" y="4099"/>
                  </a:lnTo>
                  <a:lnTo>
                    <a:pt x="4461943" y="4522"/>
                  </a:lnTo>
                  <a:lnTo>
                    <a:pt x="4472800" y="4967"/>
                  </a:lnTo>
                  <a:lnTo>
                    <a:pt x="4483656" y="5431"/>
                  </a:lnTo>
                  <a:lnTo>
                    <a:pt x="4494513" y="5916"/>
                  </a:lnTo>
                  <a:lnTo>
                    <a:pt x="4505369" y="6421"/>
                  </a:lnTo>
                  <a:lnTo>
                    <a:pt x="4516226" y="6946"/>
                  </a:lnTo>
                  <a:lnTo>
                    <a:pt x="4527082" y="7492"/>
                  </a:lnTo>
                  <a:lnTo>
                    <a:pt x="4537939" y="8058"/>
                  </a:lnTo>
                  <a:lnTo>
                    <a:pt x="4548795" y="8643"/>
                  </a:lnTo>
                  <a:lnTo>
                    <a:pt x="4559652" y="9249"/>
                  </a:lnTo>
                  <a:lnTo>
                    <a:pt x="4570509" y="9874"/>
                  </a:lnTo>
                  <a:lnTo>
                    <a:pt x="4581365" y="10520"/>
                  </a:lnTo>
                  <a:lnTo>
                    <a:pt x="4592222" y="11185"/>
                  </a:lnTo>
                  <a:lnTo>
                    <a:pt x="4603078" y="11869"/>
                  </a:lnTo>
                  <a:lnTo>
                    <a:pt x="4613935" y="12574"/>
                  </a:lnTo>
                  <a:lnTo>
                    <a:pt x="4624791" y="13297"/>
                  </a:lnTo>
                  <a:lnTo>
                    <a:pt x="4635648" y="14040"/>
                  </a:lnTo>
                  <a:lnTo>
                    <a:pt x="4646505" y="14802"/>
                  </a:lnTo>
                  <a:lnTo>
                    <a:pt x="4657361" y="15584"/>
                  </a:lnTo>
                  <a:lnTo>
                    <a:pt x="4668218" y="16383"/>
                  </a:lnTo>
                  <a:lnTo>
                    <a:pt x="4679067" y="17203"/>
                  </a:lnTo>
                  <a:lnTo>
                    <a:pt x="4689924" y="18041"/>
                  </a:lnTo>
                  <a:lnTo>
                    <a:pt x="4700781" y="18898"/>
                  </a:lnTo>
                  <a:lnTo>
                    <a:pt x="4711637" y="19774"/>
                  </a:lnTo>
                  <a:lnTo>
                    <a:pt x="4722494" y="20667"/>
                  </a:lnTo>
                  <a:lnTo>
                    <a:pt x="4733350" y="21580"/>
                  </a:lnTo>
                  <a:lnTo>
                    <a:pt x="4744207" y="22510"/>
                  </a:lnTo>
                  <a:lnTo>
                    <a:pt x="4755063" y="23459"/>
                  </a:lnTo>
                  <a:lnTo>
                    <a:pt x="4765920" y="24426"/>
                  </a:lnTo>
                  <a:lnTo>
                    <a:pt x="4776776" y="25410"/>
                  </a:lnTo>
                  <a:lnTo>
                    <a:pt x="4787633" y="26413"/>
                  </a:lnTo>
                  <a:lnTo>
                    <a:pt x="4798490" y="27434"/>
                  </a:lnTo>
                  <a:lnTo>
                    <a:pt x="4809346" y="28471"/>
                  </a:lnTo>
                  <a:lnTo>
                    <a:pt x="4820203" y="29526"/>
                  </a:lnTo>
                  <a:lnTo>
                    <a:pt x="4831059" y="30598"/>
                  </a:lnTo>
                  <a:lnTo>
                    <a:pt x="4841916" y="31688"/>
                  </a:lnTo>
                  <a:lnTo>
                    <a:pt x="4852772" y="32794"/>
                  </a:lnTo>
                  <a:lnTo>
                    <a:pt x="4863629" y="33917"/>
                  </a:lnTo>
                  <a:lnTo>
                    <a:pt x="4874485" y="35057"/>
                  </a:lnTo>
                  <a:lnTo>
                    <a:pt x="4885342" y="36213"/>
                  </a:lnTo>
                  <a:lnTo>
                    <a:pt x="4896198" y="37386"/>
                  </a:lnTo>
                  <a:lnTo>
                    <a:pt x="4907055" y="38575"/>
                  </a:lnTo>
                  <a:lnTo>
                    <a:pt x="4917912" y="39780"/>
                  </a:lnTo>
                  <a:lnTo>
                    <a:pt x="4928768" y="41001"/>
                  </a:lnTo>
                  <a:lnTo>
                    <a:pt x="4939625" y="42238"/>
                  </a:lnTo>
                  <a:lnTo>
                    <a:pt x="4950481" y="43490"/>
                  </a:lnTo>
                  <a:lnTo>
                    <a:pt x="4961338" y="44758"/>
                  </a:lnTo>
                  <a:lnTo>
                    <a:pt x="4972188" y="46042"/>
                  </a:lnTo>
                  <a:lnTo>
                    <a:pt x="4983044" y="47340"/>
                  </a:lnTo>
                  <a:lnTo>
                    <a:pt x="4993901" y="48654"/>
                  </a:lnTo>
                  <a:lnTo>
                    <a:pt x="5004757" y="49982"/>
                  </a:lnTo>
                  <a:lnTo>
                    <a:pt x="5015614" y="51325"/>
                  </a:lnTo>
                  <a:lnTo>
                    <a:pt x="5026470" y="52683"/>
                  </a:lnTo>
                  <a:lnTo>
                    <a:pt x="5037327" y="54054"/>
                  </a:lnTo>
                  <a:lnTo>
                    <a:pt x="5048184" y="55440"/>
                  </a:lnTo>
                  <a:lnTo>
                    <a:pt x="5059040" y="56840"/>
                  </a:lnTo>
                  <a:lnTo>
                    <a:pt x="5069897" y="58254"/>
                  </a:lnTo>
                  <a:lnTo>
                    <a:pt x="5080753" y="59682"/>
                  </a:lnTo>
                  <a:lnTo>
                    <a:pt x="5091610" y="61123"/>
                  </a:lnTo>
                  <a:lnTo>
                    <a:pt x="5102466" y="62577"/>
                  </a:lnTo>
                  <a:lnTo>
                    <a:pt x="5113323" y="64045"/>
                  </a:lnTo>
                  <a:lnTo>
                    <a:pt x="5124179" y="65525"/>
                  </a:lnTo>
                  <a:lnTo>
                    <a:pt x="5135036" y="67018"/>
                  </a:lnTo>
                  <a:lnTo>
                    <a:pt x="5145893" y="68524"/>
                  </a:lnTo>
                  <a:lnTo>
                    <a:pt x="5156749" y="70042"/>
                  </a:lnTo>
                  <a:lnTo>
                    <a:pt x="5167606" y="71572"/>
                  </a:lnTo>
                  <a:lnTo>
                    <a:pt x="5178462" y="73115"/>
                  </a:lnTo>
                  <a:lnTo>
                    <a:pt x="5189319" y="74670"/>
                  </a:lnTo>
                  <a:lnTo>
                    <a:pt x="5200175" y="76236"/>
                  </a:lnTo>
                  <a:lnTo>
                    <a:pt x="5211032" y="77814"/>
                  </a:lnTo>
                  <a:lnTo>
                    <a:pt x="5221888" y="79402"/>
                  </a:lnTo>
                  <a:lnTo>
                    <a:pt x="5232745" y="81002"/>
                  </a:lnTo>
                  <a:lnTo>
                    <a:pt x="5243602" y="82614"/>
                  </a:lnTo>
                  <a:lnTo>
                    <a:pt x="5254458" y="84235"/>
                  </a:lnTo>
                  <a:lnTo>
                    <a:pt x="5265315" y="85868"/>
                  </a:lnTo>
                  <a:lnTo>
                    <a:pt x="5276165" y="87511"/>
                  </a:lnTo>
                  <a:lnTo>
                    <a:pt x="5287021" y="89163"/>
                  </a:lnTo>
                  <a:lnTo>
                    <a:pt x="5297878" y="90826"/>
                  </a:lnTo>
                  <a:lnTo>
                    <a:pt x="5308734" y="92499"/>
                  </a:lnTo>
                  <a:lnTo>
                    <a:pt x="5319591" y="94181"/>
                  </a:lnTo>
                  <a:lnTo>
                    <a:pt x="5330447" y="95873"/>
                  </a:lnTo>
                  <a:lnTo>
                    <a:pt x="5341304" y="97574"/>
                  </a:lnTo>
                  <a:lnTo>
                    <a:pt x="5352160" y="99285"/>
                  </a:lnTo>
                  <a:lnTo>
                    <a:pt x="5363017" y="101003"/>
                  </a:lnTo>
                  <a:lnTo>
                    <a:pt x="5373874" y="102731"/>
                  </a:lnTo>
                  <a:lnTo>
                    <a:pt x="5384730" y="104468"/>
                  </a:lnTo>
                  <a:lnTo>
                    <a:pt x="5395587" y="106212"/>
                  </a:lnTo>
                  <a:lnTo>
                    <a:pt x="5406443" y="107964"/>
                  </a:lnTo>
                  <a:lnTo>
                    <a:pt x="5417300" y="109725"/>
                  </a:lnTo>
                  <a:lnTo>
                    <a:pt x="5428156" y="111493"/>
                  </a:lnTo>
                  <a:lnTo>
                    <a:pt x="5439013" y="113268"/>
                  </a:lnTo>
                  <a:lnTo>
                    <a:pt x="5449869" y="115051"/>
                  </a:lnTo>
                  <a:lnTo>
                    <a:pt x="5460726" y="116841"/>
                  </a:lnTo>
                  <a:lnTo>
                    <a:pt x="5471582" y="118638"/>
                  </a:lnTo>
                  <a:lnTo>
                    <a:pt x="5482439" y="120442"/>
                  </a:lnTo>
                  <a:lnTo>
                    <a:pt x="5493296" y="122252"/>
                  </a:lnTo>
                  <a:lnTo>
                    <a:pt x="5504152" y="124068"/>
                  </a:lnTo>
                  <a:lnTo>
                    <a:pt x="5515009" y="125891"/>
                  </a:lnTo>
                  <a:lnTo>
                    <a:pt x="5525865" y="127719"/>
                  </a:lnTo>
                  <a:lnTo>
                    <a:pt x="5536722" y="129554"/>
                  </a:lnTo>
                  <a:lnTo>
                    <a:pt x="5547578" y="131393"/>
                  </a:lnTo>
                  <a:lnTo>
                    <a:pt x="5558435" y="133239"/>
                  </a:lnTo>
                  <a:lnTo>
                    <a:pt x="5569285" y="135089"/>
                  </a:lnTo>
                  <a:lnTo>
                    <a:pt x="5580141" y="136945"/>
                  </a:lnTo>
                  <a:lnTo>
                    <a:pt x="5590998" y="138805"/>
                  </a:lnTo>
                  <a:lnTo>
                    <a:pt x="5601854" y="140670"/>
                  </a:lnTo>
                  <a:lnTo>
                    <a:pt x="5612711" y="142539"/>
                  </a:lnTo>
                  <a:lnTo>
                    <a:pt x="5623568" y="144412"/>
                  </a:lnTo>
                  <a:lnTo>
                    <a:pt x="5634424" y="146290"/>
                  </a:lnTo>
                  <a:lnTo>
                    <a:pt x="5645281" y="148171"/>
                  </a:lnTo>
                  <a:lnTo>
                    <a:pt x="5656137" y="150056"/>
                  </a:lnTo>
                  <a:lnTo>
                    <a:pt x="5666994" y="151945"/>
                  </a:lnTo>
                  <a:lnTo>
                    <a:pt x="5677850" y="153836"/>
                  </a:lnTo>
                  <a:lnTo>
                    <a:pt x="5688707" y="155731"/>
                  </a:lnTo>
                  <a:lnTo>
                    <a:pt x="5699563" y="157629"/>
                  </a:lnTo>
                  <a:lnTo>
                    <a:pt x="5710420" y="159530"/>
                  </a:lnTo>
                  <a:lnTo>
                    <a:pt x="5721277" y="161432"/>
                  </a:lnTo>
                  <a:lnTo>
                    <a:pt x="5732133" y="163338"/>
                  </a:lnTo>
                  <a:lnTo>
                    <a:pt x="5742990" y="165245"/>
                  </a:lnTo>
                  <a:lnTo>
                    <a:pt x="5753846" y="167155"/>
                  </a:lnTo>
                  <a:lnTo>
                    <a:pt x="5764703" y="169066"/>
                  </a:lnTo>
                  <a:lnTo>
                    <a:pt x="5775559" y="170979"/>
                  </a:lnTo>
                  <a:lnTo>
                    <a:pt x="5786416" y="172893"/>
                  </a:lnTo>
                  <a:lnTo>
                    <a:pt x="5797272" y="174809"/>
                  </a:lnTo>
                  <a:lnTo>
                    <a:pt x="5808129" y="176725"/>
                  </a:lnTo>
                  <a:lnTo>
                    <a:pt x="5818986" y="178643"/>
                  </a:lnTo>
                  <a:lnTo>
                    <a:pt x="5829842" y="180561"/>
                  </a:lnTo>
                  <a:lnTo>
                    <a:pt x="5840699" y="182480"/>
                  </a:lnTo>
                  <a:lnTo>
                    <a:pt x="5851555" y="184400"/>
                  </a:lnTo>
                  <a:lnTo>
                    <a:pt x="5862412" y="186319"/>
                  </a:lnTo>
                  <a:lnTo>
                    <a:pt x="5873268" y="188239"/>
                  </a:lnTo>
                  <a:lnTo>
                    <a:pt x="5884118" y="190158"/>
                  </a:lnTo>
                  <a:lnTo>
                    <a:pt x="5894975" y="192077"/>
                  </a:lnTo>
                  <a:lnTo>
                    <a:pt x="5905831" y="193996"/>
                  </a:lnTo>
                  <a:lnTo>
                    <a:pt x="5916688" y="195914"/>
                  </a:lnTo>
                  <a:lnTo>
                    <a:pt x="5927544" y="197831"/>
                  </a:lnTo>
                  <a:lnTo>
                    <a:pt x="5938401" y="199747"/>
                  </a:lnTo>
                  <a:lnTo>
                    <a:pt x="5949258" y="201662"/>
                  </a:lnTo>
                  <a:lnTo>
                    <a:pt x="5960114" y="203576"/>
                  </a:lnTo>
                  <a:lnTo>
                    <a:pt x="5970971" y="205488"/>
                  </a:lnTo>
                  <a:lnTo>
                    <a:pt x="5981827" y="207399"/>
                  </a:lnTo>
                  <a:lnTo>
                    <a:pt x="5992684" y="209308"/>
                  </a:lnTo>
                  <a:lnTo>
                    <a:pt x="6003540" y="211215"/>
                  </a:lnTo>
                  <a:lnTo>
                    <a:pt x="6014397" y="213120"/>
                  </a:lnTo>
                  <a:lnTo>
                    <a:pt x="6025253" y="215023"/>
                  </a:lnTo>
                  <a:lnTo>
                    <a:pt x="6036110" y="216924"/>
                  </a:lnTo>
                  <a:lnTo>
                    <a:pt x="6046966" y="218821"/>
                  </a:lnTo>
                  <a:lnTo>
                    <a:pt x="6057823" y="220717"/>
                  </a:lnTo>
                  <a:lnTo>
                    <a:pt x="6068680" y="222609"/>
                  </a:lnTo>
                  <a:lnTo>
                    <a:pt x="6079536" y="224498"/>
                  </a:lnTo>
                  <a:lnTo>
                    <a:pt x="6090393" y="226385"/>
                  </a:lnTo>
                  <a:lnTo>
                    <a:pt x="6101249" y="228268"/>
                  </a:lnTo>
                  <a:lnTo>
                    <a:pt x="6112106" y="230147"/>
                  </a:lnTo>
                  <a:lnTo>
                    <a:pt x="6122962" y="232024"/>
                  </a:lnTo>
                  <a:lnTo>
                    <a:pt x="6133819" y="233896"/>
                  </a:lnTo>
                  <a:lnTo>
                    <a:pt x="6144675" y="235764"/>
                  </a:lnTo>
                  <a:lnTo>
                    <a:pt x="6155532" y="237629"/>
                  </a:lnTo>
                  <a:lnTo>
                    <a:pt x="6166389" y="239489"/>
                  </a:lnTo>
                  <a:lnTo>
                    <a:pt x="6177245" y="241346"/>
                  </a:lnTo>
                  <a:lnTo>
                    <a:pt x="6188095" y="243198"/>
                  </a:lnTo>
                  <a:lnTo>
                    <a:pt x="6198952" y="245045"/>
                  </a:lnTo>
                  <a:lnTo>
                    <a:pt x="6209808" y="246888"/>
                  </a:lnTo>
                  <a:lnTo>
                    <a:pt x="6220665" y="248726"/>
                  </a:lnTo>
                  <a:lnTo>
                    <a:pt x="6231521" y="250559"/>
                  </a:lnTo>
                  <a:lnTo>
                    <a:pt x="6242378" y="252387"/>
                  </a:lnTo>
                  <a:lnTo>
                    <a:pt x="6253234" y="254210"/>
                  </a:lnTo>
                  <a:lnTo>
                    <a:pt x="6264091" y="256028"/>
                  </a:lnTo>
                  <a:lnTo>
                    <a:pt x="6274947" y="257840"/>
                  </a:lnTo>
                  <a:lnTo>
                    <a:pt x="6285804" y="259648"/>
                  </a:lnTo>
                  <a:lnTo>
                    <a:pt x="6296661" y="261449"/>
                  </a:lnTo>
                  <a:lnTo>
                    <a:pt x="6307517" y="263245"/>
                  </a:lnTo>
                  <a:lnTo>
                    <a:pt x="6318374" y="265035"/>
                  </a:lnTo>
                  <a:lnTo>
                    <a:pt x="6329230" y="266819"/>
                  </a:lnTo>
                  <a:lnTo>
                    <a:pt x="6340087" y="268597"/>
                  </a:lnTo>
                  <a:lnTo>
                    <a:pt x="6350943" y="270369"/>
                  </a:lnTo>
                  <a:lnTo>
                    <a:pt x="6361800" y="272134"/>
                  </a:lnTo>
                  <a:lnTo>
                    <a:pt x="6372656" y="273894"/>
                  </a:lnTo>
                  <a:lnTo>
                    <a:pt x="6383513" y="275647"/>
                  </a:lnTo>
                  <a:lnTo>
                    <a:pt x="6394370" y="277393"/>
                  </a:lnTo>
                  <a:lnTo>
                    <a:pt x="6405226" y="279133"/>
                  </a:lnTo>
                  <a:lnTo>
                    <a:pt x="6416083" y="280866"/>
                  </a:lnTo>
                  <a:lnTo>
                    <a:pt x="6426939" y="282592"/>
                  </a:lnTo>
                  <a:lnTo>
                    <a:pt x="6437796" y="284312"/>
                  </a:lnTo>
                  <a:lnTo>
                    <a:pt x="6448652" y="286024"/>
                  </a:lnTo>
                  <a:lnTo>
                    <a:pt x="6459509" y="287729"/>
                  </a:lnTo>
                  <a:lnTo>
                    <a:pt x="6470365" y="289427"/>
                  </a:lnTo>
                  <a:lnTo>
                    <a:pt x="6481215" y="291118"/>
                  </a:lnTo>
                  <a:lnTo>
                    <a:pt x="6492072" y="292801"/>
                  </a:lnTo>
                  <a:lnTo>
                    <a:pt x="6502928" y="294477"/>
                  </a:lnTo>
                  <a:lnTo>
                    <a:pt x="6513785" y="296146"/>
                  </a:lnTo>
                  <a:lnTo>
                    <a:pt x="6524642" y="297807"/>
                  </a:lnTo>
                  <a:lnTo>
                    <a:pt x="6535498" y="299460"/>
                  </a:lnTo>
                  <a:lnTo>
                    <a:pt x="6546355" y="301106"/>
                  </a:lnTo>
                  <a:lnTo>
                    <a:pt x="6557211" y="302744"/>
                  </a:lnTo>
                  <a:lnTo>
                    <a:pt x="6568068" y="304373"/>
                  </a:lnTo>
                  <a:lnTo>
                    <a:pt x="6578924" y="305995"/>
                  </a:lnTo>
                  <a:lnTo>
                    <a:pt x="6589781" y="307609"/>
                  </a:lnTo>
                  <a:lnTo>
                    <a:pt x="6600637" y="309215"/>
                  </a:lnTo>
                  <a:lnTo>
                    <a:pt x="6611494" y="310812"/>
                  </a:lnTo>
                  <a:lnTo>
                    <a:pt x="6622351" y="312402"/>
                  </a:lnTo>
                  <a:lnTo>
                    <a:pt x="6633207" y="313984"/>
                  </a:lnTo>
                  <a:lnTo>
                    <a:pt x="6644064" y="315556"/>
                  </a:lnTo>
                  <a:lnTo>
                    <a:pt x="6654920" y="317120"/>
                  </a:lnTo>
                  <a:lnTo>
                    <a:pt x="6665777" y="318677"/>
                  </a:lnTo>
                  <a:lnTo>
                    <a:pt x="6676633" y="320224"/>
                  </a:lnTo>
                  <a:lnTo>
                    <a:pt x="6687490" y="321763"/>
                  </a:lnTo>
                  <a:lnTo>
                    <a:pt x="6698346" y="323293"/>
                  </a:lnTo>
                  <a:lnTo>
                    <a:pt x="6709203" y="324815"/>
                  </a:lnTo>
                  <a:lnTo>
                    <a:pt x="6720059" y="326328"/>
                  </a:lnTo>
                  <a:lnTo>
                    <a:pt x="6730916" y="327833"/>
                  </a:lnTo>
                  <a:lnTo>
                    <a:pt x="6741773" y="329328"/>
                  </a:lnTo>
                  <a:lnTo>
                    <a:pt x="6752629" y="330815"/>
                  </a:lnTo>
                  <a:lnTo>
                    <a:pt x="6763486" y="332293"/>
                  </a:lnTo>
                  <a:lnTo>
                    <a:pt x="6774342" y="333762"/>
                  </a:lnTo>
                  <a:lnTo>
                    <a:pt x="6785192" y="335221"/>
                  </a:lnTo>
                  <a:lnTo>
                    <a:pt x="6796049" y="336673"/>
                  </a:lnTo>
                  <a:lnTo>
                    <a:pt x="6806905" y="338114"/>
                  </a:lnTo>
                  <a:lnTo>
                    <a:pt x="6817762" y="339548"/>
                  </a:lnTo>
                  <a:lnTo>
                    <a:pt x="6828618" y="340971"/>
                  </a:lnTo>
                  <a:lnTo>
                    <a:pt x="6839475" y="342386"/>
                  </a:lnTo>
                  <a:lnTo>
                    <a:pt x="6850331" y="343791"/>
                  </a:lnTo>
                  <a:lnTo>
                    <a:pt x="6861188" y="345188"/>
                  </a:lnTo>
                  <a:lnTo>
                    <a:pt x="6872045" y="346575"/>
                  </a:lnTo>
                  <a:lnTo>
                    <a:pt x="6882901" y="347953"/>
                  </a:lnTo>
                  <a:lnTo>
                    <a:pt x="6893778" y="349322"/>
                  </a:lnTo>
                  <a:lnTo>
                    <a:pt x="6904607" y="350681"/>
                  </a:lnTo>
                  <a:lnTo>
                    <a:pt x="6915505" y="352031"/>
                  </a:lnTo>
                  <a:lnTo>
                    <a:pt x="6926334" y="353372"/>
                  </a:lnTo>
                  <a:lnTo>
                    <a:pt x="6937163" y="354704"/>
                  </a:lnTo>
                  <a:lnTo>
                    <a:pt x="6948061" y="356026"/>
                  </a:lnTo>
                  <a:lnTo>
                    <a:pt x="6958890" y="357339"/>
                  </a:lnTo>
                  <a:lnTo>
                    <a:pt x="6969719" y="358642"/>
                  </a:lnTo>
                  <a:lnTo>
                    <a:pt x="6980617" y="359937"/>
                  </a:lnTo>
                  <a:lnTo>
                    <a:pt x="6991446" y="361221"/>
                  </a:lnTo>
                  <a:lnTo>
                    <a:pt x="7002344" y="362497"/>
                  </a:lnTo>
                  <a:lnTo>
                    <a:pt x="7013173" y="363762"/>
                  </a:lnTo>
                  <a:lnTo>
                    <a:pt x="7024002" y="365019"/>
                  </a:lnTo>
                  <a:lnTo>
                    <a:pt x="7034900" y="366266"/>
                  </a:lnTo>
                  <a:lnTo>
                    <a:pt x="7045729" y="367504"/>
                  </a:lnTo>
                  <a:lnTo>
                    <a:pt x="7056627" y="368732"/>
                  </a:lnTo>
                  <a:lnTo>
                    <a:pt x="7067455" y="369951"/>
                  </a:lnTo>
                  <a:lnTo>
                    <a:pt x="7078285" y="371160"/>
                  </a:lnTo>
                  <a:lnTo>
                    <a:pt x="7089182" y="372361"/>
                  </a:lnTo>
                  <a:lnTo>
                    <a:pt x="7100012" y="373551"/>
                  </a:lnTo>
                  <a:lnTo>
                    <a:pt x="7110909" y="374733"/>
                  </a:lnTo>
                  <a:lnTo>
                    <a:pt x="7121739" y="375904"/>
                  </a:lnTo>
                  <a:lnTo>
                    <a:pt x="7132567" y="377067"/>
                  </a:lnTo>
                  <a:lnTo>
                    <a:pt x="7143466" y="378220"/>
                  </a:lnTo>
                  <a:lnTo>
                    <a:pt x="7154294" y="379363"/>
                  </a:lnTo>
                  <a:lnTo>
                    <a:pt x="7165193" y="380498"/>
                  </a:lnTo>
                  <a:lnTo>
                    <a:pt x="7176021" y="381623"/>
                  </a:lnTo>
                  <a:lnTo>
                    <a:pt x="7186850" y="382738"/>
                  </a:lnTo>
                  <a:lnTo>
                    <a:pt x="7197748" y="383844"/>
                  </a:lnTo>
                  <a:lnTo>
                    <a:pt x="7208577" y="384942"/>
                  </a:lnTo>
                  <a:lnTo>
                    <a:pt x="7219475" y="386029"/>
                  </a:lnTo>
                  <a:lnTo>
                    <a:pt x="7230304" y="387108"/>
                  </a:lnTo>
                  <a:lnTo>
                    <a:pt x="7241133" y="388177"/>
                  </a:lnTo>
                  <a:lnTo>
                    <a:pt x="7252031" y="389237"/>
                  </a:lnTo>
                  <a:lnTo>
                    <a:pt x="7262860" y="390288"/>
                  </a:lnTo>
                  <a:lnTo>
                    <a:pt x="7273758" y="391328"/>
                  </a:lnTo>
                  <a:lnTo>
                    <a:pt x="7284587" y="392361"/>
                  </a:lnTo>
                  <a:lnTo>
                    <a:pt x="7295416" y="393384"/>
                  </a:lnTo>
                  <a:lnTo>
                    <a:pt x="7306314" y="394398"/>
                  </a:lnTo>
                  <a:lnTo>
                    <a:pt x="7317143" y="395403"/>
                  </a:lnTo>
                  <a:lnTo>
                    <a:pt x="7328041" y="396399"/>
                  </a:lnTo>
                  <a:lnTo>
                    <a:pt x="7338869" y="397385"/>
                  </a:lnTo>
                  <a:lnTo>
                    <a:pt x="7349698" y="398363"/>
                  </a:lnTo>
                  <a:lnTo>
                    <a:pt x="7360596" y="399332"/>
                  </a:lnTo>
                  <a:lnTo>
                    <a:pt x="7371425" y="400291"/>
                  </a:lnTo>
                  <a:lnTo>
                    <a:pt x="7382323" y="401242"/>
                  </a:lnTo>
                  <a:lnTo>
                    <a:pt x="7393152" y="402184"/>
                  </a:lnTo>
                  <a:lnTo>
                    <a:pt x="7403981" y="403117"/>
                  </a:lnTo>
                  <a:lnTo>
                    <a:pt x="7414880" y="404041"/>
                  </a:lnTo>
                  <a:lnTo>
                    <a:pt x="7425708" y="404956"/>
                  </a:lnTo>
                  <a:lnTo>
                    <a:pt x="7436607" y="405862"/>
                  </a:lnTo>
                  <a:lnTo>
                    <a:pt x="7447435" y="406760"/>
                  </a:lnTo>
                  <a:lnTo>
                    <a:pt x="7458264" y="407649"/>
                  </a:lnTo>
                  <a:lnTo>
                    <a:pt x="7469162" y="408529"/>
                  </a:lnTo>
                  <a:lnTo>
                    <a:pt x="7479991" y="409401"/>
                  </a:lnTo>
                  <a:lnTo>
                    <a:pt x="7490889" y="410264"/>
                  </a:lnTo>
                  <a:lnTo>
                    <a:pt x="7501718" y="411118"/>
                  </a:lnTo>
                  <a:lnTo>
                    <a:pt x="7512547" y="411964"/>
                  </a:lnTo>
                  <a:lnTo>
                    <a:pt x="7523445" y="412802"/>
                  </a:lnTo>
                  <a:lnTo>
                    <a:pt x="7534274" y="413631"/>
                  </a:lnTo>
                  <a:lnTo>
                    <a:pt x="7545103" y="414451"/>
                  </a:lnTo>
                  <a:lnTo>
                    <a:pt x="7556001" y="415263"/>
                  </a:lnTo>
                  <a:lnTo>
                    <a:pt x="7566830" y="416067"/>
                  </a:lnTo>
                  <a:lnTo>
                    <a:pt x="7577728" y="416862"/>
                  </a:lnTo>
                  <a:lnTo>
                    <a:pt x="7588557" y="417650"/>
                  </a:lnTo>
                  <a:lnTo>
                    <a:pt x="7599385" y="418429"/>
                  </a:lnTo>
                  <a:lnTo>
                    <a:pt x="7610284" y="419200"/>
                  </a:lnTo>
                  <a:lnTo>
                    <a:pt x="7621112" y="419963"/>
                  </a:lnTo>
                  <a:lnTo>
                    <a:pt x="7632011" y="420717"/>
                  </a:lnTo>
                  <a:lnTo>
                    <a:pt x="7642839" y="421464"/>
                  </a:lnTo>
                  <a:lnTo>
                    <a:pt x="7653669" y="422202"/>
                  </a:lnTo>
                  <a:lnTo>
                    <a:pt x="7664566" y="422933"/>
                  </a:lnTo>
                  <a:lnTo>
                    <a:pt x="7675396" y="423656"/>
                  </a:lnTo>
                  <a:lnTo>
                    <a:pt x="7686293" y="424371"/>
                  </a:lnTo>
                  <a:lnTo>
                    <a:pt x="7697123" y="425078"/>
                  </a:lnTo>
                  <a:lnTo>
                    <a:pt x="7707951" y="425777"/>
                  </a:lnTo>
                  <a:lnTo>
                    <a:pt x="7718850" y="426469"/>
                  </a:lnTo>
                  <a:lnTo>
                    <a:pt x="7729678" y="427153"/>
                  </a:lnTo>
                  <a:lnTo>
                    <a:pt x="7740577" y="427830"/>
                  </a:lnTo>
                  <a:lnTo>
                    <a:pt x="7751405" y="428499"/>
                  </a:lnTo>
                  <a:lnTo>
                    <a:pt x="7762234" y="429160"/>
                  </a:lnTo>
                  <a:lnTo>
                    <a:pt x="7773132" y="429814"/>
                  </a:lnTo>
                  <a:lnTo>
                    <a:pt x="7783961" y="430460"/>
                  </a:lnTo>
                  <a:lnTo>
                    <a:pt x="7794859" y="431099"/>
                  </a:lnTo>
                  <a:lnTo>
                    <a:pt x="7805687" y="431731"/>
                  </a:lnTo>
                  <a:lnTo>
                    <a:pt x="7816517" y="432356"/>
                  </a:lnTo>
                  <a:lnTo>
                    <a:pt x="7827415" y="432973"/>
                  </a:lnTo>
                  <a:lnTo>
                    <a:pt x="7838244" y="433583"/>
                  </a:lnTo>
                  <a:lnTo>
                    <a:pt x="7849142" y="434186"/>
                  </a:lnTo>
                  <a:lnTo>
                    <a:pt x="7859971" y="434782"/>
                  </a:lnTo>
                  <a:lnTo>
                    <a:pt x="7870799" y="435371"/>
                  </a:lnTo>
                  <a:lnTo>
                    <a:pt x="7881698" y="435952"/>
                  </a:lnTo>
                  <a:lnTo>
                    <a:pt x="7892526" y="436528"/>
                  </a:lnTo>
                  <a:lnTo>
                    <a:pt x="7903425" y="437096"/>
                  </a:lnTo>
                  <a:lnTo>
                    <a:pt x="7914253" y="437657"/>
                  </a:lnTo>
                  <a:lnTo>
                    <a:pt x="7925082" y="438212"/>
                  </a:lnTo>
                  <a:lnTo>
                    <a:pt x="7935980" y="438760"/>
                  </a:lnTo>
                  <a:lnTo>
                    <a:pt x="7946809" y="439301"/>
                  </a:lnTo>
                  <a:lnTo>
                    <a:pt x="7957707" y="439836"/>
                  </a:lnTo>
                  <a:lnTo>
                    <a:pt x="7968536" y="440364"/>
                  </a:lnTo>
                  <a:lnTo>
                    <a:pt x="7979365" y="440885"/>
                  </a:lnTo>
                  <a:lnTo>
                    <a:pt x="7990264" y="441401"/>
                  </a:lnTo>
                  <a:lnTo>
                    <a:pt x="8001092" y="441909"/>
                  </a:lnTo>
                  <a:lnTo>
                    <a:pt x="8011991" y="442412"/>
                  </a:lnTo>
                  <a:lnTo>
                    <a:pt x="8022819" y="442908"/>
                  </a:lnTo>
                  <a:lnTo>
                    <a:pt x="8033648" y="443398"/>
                  </a:lnTo>
                  <a:lnTo>
                    <a:pt x="8044546" y="443882"/>
                  </a:lnTo>
                  <a:lnTo>
                    <a:pt x="8055375" y="444360"/>
                  </a:lnTo>
                  <a:lnTo>
                    <a:pt x="8066273" y="444831"/>
                  </a:lnTo>
                  <a:lnTo>
                    <a:pt x="8077102" y="445297"/>
                  </a:lnTo>
                  <a:lnTo>
                    <a:pt x="8087931" y="445757"/>
                  </a:lnTo>
                  <a:lnTo>
                    <a:pt x="8098829" y="446210"/>
                  </a:lnTo>
                  <a:lnTo>
                    <a:pt x="8109658" y="446658"/>
                  </a:lnTo>
                  <a:lnTo>
                    <a:pt x="8120556" y="447100"/>
                  </a:lnTo>
                  <a:lnTo>
                    <a:pt x="8131385" y="447536"/>
                  </a:lnTo>
                  <a:lnTo>
                    <a:pt x="8142214" y="447967"/>
                  </a:lnTo>
                  <a:lnTo>
                    <a:pt x="8153112" y="448392"/>
                  </a:lnTo>
                  <a:lnTo>
                    <a:pt x="8163941" y="448811"/>
                  </a:lnTo>
                  <a:lnTo>
                    <a:pt x="8174769" y="449225"/>
                  </a:lnTo>
                  <a:lnTo>
                    <a:pt x="8185668" y="449633"/>
                  </a:lnTo>
                  <a:lnTo>
                    <a:pt x="8196496" y="450036"/>
                  </a:lnTo>
                  <a:lnTo>
                    <a:pt x="8207395" y="450434"/>
                  </a:lnTo>
                  <a:lnTo>
                    <a:pt x="8218223" y="450826"/>
                  </a:lnTo>
                  <a:lnTo>
                    <a:pt x="8229053" y="451213"/>
                  </a:lnTo>
                  <a:lnTo>
                    <a:pt x="8239950" y="451594"/>
                  </a:lnTo>
                  <a:lnTo>
                    <a:pt x="8250780" y="451971"/>
                  </a:lnTo>
                  <a:lnTo>
                    <a:pt x="8261677" y="452342"/>
                  </a:lnTo>
                  <a:lnTo>
                    <a:pt x="8272506" y="452708"/>
                  </a:lnTo>
                  <a:lnTo>
                    <a:pt x="8283335" y="453069"/>
                  </a:lnTo>
                  <a:lnTo>
                    <a:pt x="8294233" y="453426"/>
                  </a:lnTo>
                  <a:lnTo>
                    <a:pt x="8305062" y="453777"/>
                  </a:lnTo>
                  <a:lnTo>
                    <a:pt x="8315960" y="454123"/>
                  </a:lnTo>
                  <a:lnTo>
                    <a:pt x="8326789" y="454465"/>
                  </a:lnTo>
                  <a:lnTo>
                    <a:pt x="8337617" y="454802"/>
                  </a:lnTo>
                  <a:lnTo>
                    <a:pt x="8348516" y="455133"/>
                  </a:lnTo>
                  <a:lnTo>
                    <a:pt x="8359344" y="455461"/>
                  </a:lnTo>
                  <a:lnTo>
                    <a:pt x="8370243" y="455784"/>
                  </a:lnTo>
                  <a:lnTo>
                    <a:pt x="8381071" y="456102"/>
                  </a:lnTo>
                  <a:lnTo>
                    <a:pt x="8391900" y="456415"/>
                  </a:lnTo>
                  <a:lnTo>
                    <a:pt x="8402798" y="456724"/>
                  </a:lnTo>
                  <a:lnTo>
                    <a:pt x="8413627" y="457030"/>
                  </a:lnTo>
                  <a:lnTo>
                    <a:pt x="8424525" y="457329"/>
                  </a:lnTo>
                  <a:lnTo>
                    <a:pt x="8435355" y="457626"/>
                  </a:lnTo>
                  <a:lnTo>
                    <a:pt x="8446183" y="457917"/>
                  </a:lnTo>
                  <a:lnTo>
                    <a:pt x="8457082" y="458205"/>
                  </a:lnTo>
                  <a:lnTo>
                    <a:pt x="8467910" y="458488"/>
                  </a:lnTo>
                  <a:lnTo>
                    <a:pt x="8478809" y="458767"/>
                  </a:lnTo>
                  <a:lnTo>
                    <a:pt x="8489637" y="459042"/>
                  </a:lnTo>
                  <a:lnTo>
                    <a:pt x="8500466" y="459313"/>
                  </a:lnTo>
                  <a:lnTo>
                    <a:pt x="8511364" y="459580"/>
                  </a:lnTo>
                  <a:lnTo>
                    <a:pt x="8522193" y="459843"/>
                  </a:lnTo>
                  <a:lnTo>
                    <a:pt x="8533091" y="460102"/>
                  </a:lnTo>
                  <a:lnTo>
                    <a:pt x="8543920" y="460357"/>
                  </a:lnTo>
                  <a:lnTo>
                    <a:pt x="8554749" y="460608"/>
                  </a:lnTo>
                  <a:lnTo>
                    <a:pt x="8565647" y="460856"/>
                  </a:lnTo>
                  <a:lnTo>
                    <a:pt x="8576476" y="461100"/>
                  </a:lnTo>
                  <a:lnTo>
                    <a:pt x="8587374" y="461340"/>
                  </a:lnTo>
                  <a:lnTo>
                    <a:pt x="8598203" y="461576"/>
                  </a:lnTo>
                  <a:lnTo>
                    <a:pt x="8609032" y="461809"/>
                  </a:lnTo>
                  <a:lnTo>
                    <a:pt x="8619930" y="462039"/>
                  </a:lnTo>
                  <a:lnTo>
                    <a:pt x="8630759" y="462265"/>
                  </a:lnTo>
                  <a:lnTo>
                    <a:pt x="8641657" y="462487"/>
                  </a:lnTo>
                  <a:lnTo>
                    <a:pt x="8652486" y="462706"/>
                  </a:lnTo>
                  <a:lnTo>
                    <a:pt x="8663314" y="462921"/>
                  </a:lnTo>
                  <a:lnTo>
                    <a:pt x="8674213" y="463133"/>
                  </a:lnTo>
                  <a:lnTo>
                    <a:pt x="8685041" y="463342"/>
                  </a:lnTo>
                  <a:lnTo>
                    <a:pt x="8695939" y="463548"/>
                  </a:lnTo>
                  <a:lnTo>
                    <a:pt x="8706768" y="463750"/>
                  </a:lnTo>
                  <a:lnTo>
                    <a:pt x="8717598" y="463949"/>
                  </a:lnTo>
                  <a:lnTo>
                    <a:pt x="8728495" y="464145"/>
                  </a:lnTo>
                  <a:lnTo>
                    <a:pt x="8739324" y="464338"/>
                  </a:lnTo>
                  <a:lnTo>
                    <a:pt x="8750222" y="464528"/>
                  </a:lnTo>
                  <a:lnTo>
                    <a:pt x="8761051" y="464715"/>
                  </a:lnTo>
                  <a:lnTo>
                    <a:pt x="8771880" y="464898"/>
                  </a:lnTo>
                  <a:lnTo>
                    <a:pt x="8782778" y="465080"/>
                  </a:lnTo>
                  <a:lnTo>
                    <a:pt x="8793607" y="465258"/>
                  </a:lnTo>
                  <a:lnTo>
                    <a:pt x="8804435" y="465433"/>
                  </a:lnTo>
                  <a:lnTo>
                    <a:pt x="8815334" y="465605"/>
                  </a:lnTo>
                  <a:lnTo>
                    <a:pt x="8826162" y="465774"/>
                  </a:lnTo>
                  <a:lnTo>
                    <a:pt x="8837061" y="465941"/>
                  </a:lnTo>
                  <a:lnTo>
                    <a:pt x="8847890" y="466105"/>
                  </a:lnTo>
                  <a:lnTo>
                    <a:pt x="8858719" y="466266"/>
                  </a:lnTo>
                  <a:lnTo>
                    <a:pt x="8869617" y="466425"/>
                  </a:lnTo>
                  <a:lnTo>
                    <a:pt x="8880446" y="466581"/>
                  </a:lnTo>
                  <a:lnTo>
                    <a:pt x="8891344" y="466734"/>
                  </a:lnTo>
                  <a:lnTo>
                    <a:pt x="8902173" y="466886"/>
                  </a:lnTo>
                  <a:lnTo>
                    <a:pt x="8913001" y="467034"/>
                  </a:lnTo>
                  <a:lnTo>
                    <a:pt x="8923900" y="467180"/>
                  </a:lnTo>
                  <a:lnTo>
                    <a:pt x="8934728" y="467323"/>
                  </a:lnTo>
                  <a:lnTo>
                    <a:pt x="8945627" y="467464"/>
                  </a:lnTo>
                  <a:lnTo>
                    <a:pt x="8956455" y="467603"/>
                  </a:lnTo>
                  <a:lnTo>
                    <a:pt x="8967284" y="467739"/>
                  </a:lnTo>
                  <a:lnTo>
                    <a:pt x="8978182" y="467873"/>
                  </a:lnTo>
                  <a:lnTo>
                    <a:pt x="8989011" y="468005"/>
                  </a:lnTo>
                  <a:lnTo>
                    <a:pt x="8999909" y="468134"/>
                  </a:lnTo>
                  <a:lnTo>
                    <a:pt x="9010739" y="468262"/>
                  </a:lnTo>
                  <a:lnTo>
                    <a:pt x="9021567" y="468387"/>
                  </a:lnTo>
                  <a:lnTo>
                    <a:pt x="9032466" y="468510"/>
                  </a:lnTo>
                  <a:lnTo>
                    <a:pt x="9043294" y="468631"/>
                  </a:lnTo>
                  <a:lnTo>
                    <a:pt x="9054193" y="468750"/>
                  </a:lnTo>
                  <a:lnTo>
                    <a:pt x="9065021" y="468866"/>
                  </a:lnTo>
                  <a:lnTo>
                    <a:pt x="9075850" y="468981"/>
                  </a:lnTo>
                  <a:lnTo>
                    <a:pt x="9086748" y="469094"/>
                  </a:lnTo>
                  <a:lnTo>
                    <a:pt x="9097577" y="469204"/>
                  </a:lnTo>
                  <a:lnTo>
                    <a:pt x="9108475" y="469313"/>
                  </a:lnTo>
                  <a:lnTo>
                    <a:pt x="9119304" y="469420"/>
                  </a:lnTo>
                  <a:lnTo>
                    <a:pt x="9130133" y="469525"/>
                  </a:lnTo>
                  <a:lnTo>
                    <a:pt x="9141031" y="469628"/>
                  </a:lnTo>
                  <a:lnTo>
                    <a:pt x="9151860" y="469730"/>
                  </a:lnTo>
                  <a:lnTo>
                    <a:pt x="9162757" y="469829"/>
                  </a:lnTo>
                  <a:lnTo>
                    <a:pt x="9173587" y="469927"/>
                  </a:lnTo>
                  <a:lnTo>
                    <a:pt x="9184416" y="470023"/>
                  </a:lnTo>
                  <a:lnTo>
                    <a:pt x="9195314" y="470117"/>
                  </a:lnTo>
                  <a:lnTo>
                    <a:pt x="9206142" y="470210"/>
                  </a:lnTo>
                  <a:lnTo>
                    <a:pt x="9217041" y="470301"/>
                  </a:lnTo>
                  <a:lnTo>
                    <a:pt x="9227869" y="470390"/>
                  </a:lnTo>
                  <a:lnTo>
                    <a:pt x="9238698" y="470478"/>
                  </a:lnTo>
                  <a:lnTo>
                    <a:pt x="9249596" y="470564"/>
                  </a:lnTo>
                  <a:lnTo>
                    <a:pt x="9260425" y="470648"/>
                  </a:lnTo>
                  <a:lnTo>
                    <a:pt x="9271323" y="470731"/>
                  </a:lnTo>
                  <a:lnTo>
                    <a:pt x="9282152" y="470812"/>
                  </a:lnTo>
                  <a:lnTo>
                    <a:pt x="9292981" y="470893"/>
                  </a:lnTo>
                  <a:lnTo>
                    <a:pt x="9303879" y="470971"/>
                  </a:lnTo>
                  <a:lnTo>
                    <a:pt x="9314708" y="471048"/>
                  </a:lnTo>
                  <a:lnTo>
                    <a:pt x="9325606" y="471124"/>
                  </a:lnTo>
                  <a:lnTo>
                    <a:pt x="9336435" y="471198"/>
                  </a:lnTo>
                  <a:lnTo>
                    <a:pt x="9347264" y="471271"/>
                  </a:lnTo>
                  <a:lnTo>
                    <a:pt x="9358162" y="471342"/>
                  </a:lnTo>
                  <a:lnTo>
                    <a:pt x="9368991" y="471412"/>
                  </a:lnTo>
                  <a:lnTo>
                    <a:pt x="9379819" y="471481"/>
                  </a:lnTo>
                  <a:lnTo>
                    <a:pt x="9390718" y="471549"/>
                  </a:lnTo>
                  <a:lnTo>
                    <a:pt x="9401546" y="471615"/>
                  </a:lnTo>
                  <a:lnTo>
                    <a:pt x="9412445" y="471680"/>
                  </a:lnTo>
                  <a:lnTo>
                    <a:pt x="9423274" y="471744"/>
                  </a:lnTo>
                  <a:lnTo>
                    <a:pt x="9434103" y="471806"/>
                  </a:lnTo>
                  <a:lnTo>
                    <a:pt x="9445001" y="471868"/>
                  </a:lnTo>
                  <a:lnTo>
                    <a:pt x="9455830" y="471928"/>
                  </a:lnTo>
                  <a:lnTo>
                    <a:pt x="9466728" y="471987"/>
                  </a:lnTo>
                  <a:lnTo>
                    <a:pt x="9477557" y="472045"/>
                  </a:lnTo>
                  <a:lnTo>
                    <a:pt x="9488385" y="472102"/>
                  </a:lnTo>
                  <a:lnTo>
                    <a:pt x="9499284" y="472157"/>
                  </a:lnTo>
                  <a:lnTo>
                    <a:pt x="9510112" y="472212"/>
                  </a:lnTo>
                  <a:lnTo>
                    <a:pt x="9521011" y="472266"/>
                  </a:lnTo>
                  <a:lnTo>
                    <a:pt x="9531839" y="472319"/>
                  </a:lnTo>
                  <a:lnTo>
                    <a:pt x="9542668" y="472370"/>
                  </a:lnTo>
                  <a:lnTo>
                    <a:pt x="9553566" y="472420"/>
                  </a:lnTo>
                  <a:lnTo>
                    <a:pt x="9564395" y="472470"/>
                  </a:lnTo>
                  <a:lnTo>
                    <a:pt x="9575293" y="472519"/>
                  </a:lnTo>
                  <a:lnTo>
                    <a:pt x="9586123" y="472566"/>
                  </a:lnTo>
                  <a:lnTo>
                    <a:pt x="9596951" y="472613"/>
                  </a:lnTo>
                  <a:lnTo>
                    <a:pt x="9607850" y="472659"/>
                  </a:lnTo>
                  <a:lnTo>
                    <a:pt x="9618678" y="472703"/>
                  </a:lnTo>
                  <a:lnTo>
                    <a:pt x="9629576" y="472748"/>
                  </a:lnTo>
                  <a:lnTo>
                    <a:pt x="9640405" y="472791"/>
                  </a:lnTo>
                  <a:lnTo>
                    <a:pt x="9651234" y="472833"/>
                  </a:lnTo>
                  <a:lnTo>
                    <a:pt x="9662132" y="472875"/>
                  </a:lnTo>
                  <a:lnTo>
                    <a:pt x="9672960" y="472915"/>
                  </a:lnTo>
                  <a:lnTo>
                    <a:pt x="9683859" y="472955"/>
                  </a:lnTo>
                  <a:lnTo>
                    <a:pt x="9694687" y="472993"/>
                  </a:lnTo>
                  <a:lnTo>
                    <a:pt x="9705517" y="473032"/>
                  </a:lnTo>
                  <a:lnTo>
                    <a:pt x="9716414" y="473069"/>
                  </a:lnTo>
                  <a:lnTo>
                    <a:pt x="9727244" y="473106"/>
                  </a:lnTo>
                  <a:lnTo>
                    <a:pt x="9738141" y="473142"/>
                  </a:lnTo>
                  <a:lnTo>
                    <a:pt x="9748971" y="473177"/>
                  </a:lnTo>
                  <a:lnTo>
                    <a:pt x="9759799" y="473212"/>
                  </a:lnTo>
                  <a:lnTo>
                    <a:pt x="9770698" y="473245"/>
                  </a:lnTo>
                  <a:lnTo>
                    <a:pt x="9781526" y="473278"/>
                  </a:lnTo>
                  <a:lnTo>
                    <a:pt x="9792425" y="473311"/>
                  </a:lnTo>
                  <a:lnTo>
                    <a:pt x="9803253" y="473342"/>
                  </a:lnTo>
                  <a:lnTo>
                    <a:pt x="9814082" y="473373"/>
                  </a:lnTo>
                  <a:lnTo>
                    <a:pt x="9824980" y="473404"/>
                  </a:lnTo>
                  <a:lnTo>
                    <a:pt x="9835809" y="473433"/>
                  </a:lnTo>
                  <a:lnTo>
                    <a:pt x="9846707" y="473463"/>
                  </a:lnTo>
                  <a:lnTo>
                    <a:pt x="9857536" y="473491"/>
                  </a:lnTo>
                  <a:lnTo>
                    <a:pt x="9868365" y="473519"/>
                  </a:lnTo>
                  <a:lnTo>
                    <a:pt x="9879263" y="473546"/>
                  </a:lnTo>
                  <a:lnTo>
                    <a:pt x="9890092" y="473573"/>
                  </a:lnTo>
                  <a:lnTo>
                    <a:pt x="9900990" y="473600"/>
                  </a:lnTo>
                  <a:lnTo>
                    <a:pt x="9911819" y="473626"/>
                  </a:lnTo>
                  <a:lnTo>
                    <a:pt x="9922648" y="473651"/>
                  </a:lnTo>
                  <a:lnTo>
                    <a:pt x="9933546" y="473675"/>
                  </a:lnTo>
                  <a:lnTo>
                    <a:pt x="9944375" y="473700"/>
                  </a:lnTo>
                  <a:lnTo>
                    <a:pt x="9955203" y="473723"/>
                  </a:lnTo>
                  <a:lnTo>
                    <a:pt x="9966102" y="473746"/>
                  </a:lnTo>
                  <a:lnTo>
                    <a:pt x="9976930" y="473769"/>
                  </a:lnTo>
                  <a:lnTo>
                    <a:pt x="9987829" y="473791"/>
                  </a:lnTo>
                  <a:lnTo>
                    <a:pt x="9998658" y="473812"/>
                  </a:lnTo>
                  <a:lnTo>
                    <a:pt x="10009487" y="473833"/>
                  </a:lnTo>
                  <a:lnTo>
                    <a:pt x="10020385" y="473854"/>
                  </a:lnTo>
                  <a:lnTo>
                    <a:pt x="10031214" y="473874"/>
                  </a:lnTo>
                  <a:lnTo>
                    <a:pt x="10042112" y="473894"/>
                  </a:lnTo>
                  <a:lnTo>
                    <a:pt x="10052941" y="473914"/>
                  </a:lnTo>
                  <a:lnTo>
                    <a:pt x="10063769" y="473932"/>
                  </a:lnTo>
                  <a:lnTo>
                    <a:pt x="10074668" y="473951"/>
                  </a:lnTo>
                  <a:lnTo>
                    <a:pt x="10085496" y="473969"/>
                  </a:lnTo>
                  <a:lnTo>
                    <a:pt x="10096394" y="473987"/>
                  </a:lnTo>
                  <a:lnTo>
                    <a:pt x="10107223" y="474005"/>
                  </a:lnTo>
                  <a:lnTo>
                    <a:pt x="10118052" y="474021"/>
                  </a:lnTo>
                  <a:lnTo>
                    <a:pt x="10128950" y="474038"/>
                  </a:lnTo>
                  <a:lnTo>
                    <a:pt x="10139779" y="474054"/>
                  </a:lnTo>
                  <a:lnTo>
                    <a:pt x="10150677" y="474070"/>
                  </a:lnTo>
                  <a:lnTo>
                    <a:pt x="10161506" y="474085"/>
                  </a:lnTo>
                  <a:lnTo>
                    <a:pt x="10172335" y="474101"/>
                  </a:lnTo>
                  <a:lnTo>
                    <a:pt x="10183233" y="474116"/>
                  </a:lnTo>
                  <a:lnTo>
                    <a:pt x="10194062" y="474130"/>
                  </a:lnTo>
                  <a:lnTo>
                    <a:pt x="10204960" y="474144"/>
                  </a:lnTo>
                  <a:lnTo>
                    <a:pt x="10215789" y="474158"/>
                  </a:lnTo>
                  <a:lnTo>
                    <a:pt x="10226617" y="474172"/>
                  </a:lnTo>
                  <a:lnTo>
                    <a:pt x="10237516" y="474185"/>
                  </a:lnTo>
                  <a:lnTo>
                    <a:pt x="10248344" y="474198"/>
                  </a:lnTo>
                  <a:lnTo>
                    <a:pt x="10259243" y="474211"/>
                  </a:lnTo>
                  <a:lnTo>
                    <a:pt x="10270071" y="474223"/>
                  </a:lnTo>
                  <a:lnTo>
                    <a:pt x="10280901" y="474236"/>
                  </a:lnTo>
                  <a:lnTo>
                    <a:pt x="10291798" y="474247"/>
                  </a:lnTo>
                  <a:lnTo>
                    <a:pt x="10302628" y="474259"/>
                  </a:lnTo>
                  <a:lnTo>
                    <a:pt x="10313525" y="474270"/>
                  </a:lnTo>
                  <a:lnTo>
                    <a:pt x="10324355" y="474281"/>
                  </a:lnTo>
                  <a:lnTo>
                    <a:pt x="10335183" y="474292"/>
                  </a:lnTo>
                  <a:lnTo>
                    <a:pt x="10346082" y="474303"/>
                  </a:lnTo>
                  <a:lnTo>
                    <a:pt x="10356910" y="474313"/>
                  </a:lnTo>
                  <a:lnTo>
                    <a:pt x="10367809" y="474323"/>
                  </a:lnTo>
                  <a:lnTo>
                    <a:pt x="10378637" y="474333"/>
                  </a:lnTo>
                  <a:lnTo>
                    <a:pt x="10389466" y="474342"/>
                  </a:lnTo>
                  <a:lnTo>
                    <a:pt x="10400364" y="474352"/>
                  </a:lnTo>
                  <a:lnTo>
                    <a:pt x="10411193" y="474361"/>
                  </a:lnTo>
                  <a:lnTo>
                    <a:pt x="10422091" y="474370"/>
                  </a:lnTo>
                  <a:lnTo>
                    <a:pt x="10432920" y="474379"/>
                  </a:lnTo>
                  <a:lnTo>
                    <a:pt x="10443749" y="474387"/>
                  </a:lnTo>
                  <a:lnTo>
                    <a:pt x="10454647" y="474396"/>
                  </a:lnTo>
                  <a:lnTo>
                    <a:pt x="10465476" y="474404"/>
                  </a:lnTo>
                  <a:lnTo>
                    <a:pt x="10476374" y="474412"/>
                  </a:lnTo>
                  <a:lnTo>
                    <a:pt x="10487203" y="474420"/>
                  </a:lnTo>
                  <a:lnTo>
                    <a:pt x="10498032" y="474427"/>
                  </a:lnTo>
                  <a:lnTo>
                    <a:pt x="10508930" y="474434"/>
                  </a:lnTo>
                  <a:lnTo>
                    <a:pt x="10519759" y="474442"/>
                  </a:lnTo>
                  <a:lnTo>
                    <a:pt x="10530587" y="474449"/>
                  </a:lnTo>
                  <a:lnTo>
                    <a:pt x="10541486" y="474456"/>
                  </a:lnTo>
                  <a:lnTo>
                    <a:pt x="10552314" y="474462"/>
                  </a:lnTo>
                  <a:lnTo>
                    <a:pt x="10563212" y="474469"/>
                  </a:lnTo>
                  <a:lnTo>
                    <a:pt x="10574042" y="474476"/>
                  </a:lnTo>
                  <a:lnTo>
                    <a:pt x="10584871" y="474481"/>
                  </a:lnTo>
                  <a:lnTo>
                    <a:pt x="10595769" y="474488"/>
                  </a:lnTo>
                  <a:lnTo>
                    <a:pt x="10606597" y="474494"/>
                  </a:lnTo>
                  <a:lnTo>
                    <a:pt x="10617496" y="474499"/>
                  </a:lnTo>
                  <a:lnTo>
                    <a:pt x="10628324" y="474505"/>
                  </a:lnTo>
                  <a:lnTo>
                    <a:pt x="10639153" y="474510"/>
                  </a:lnTo>
                  <a:lnTo>
                    <a:pt x="10650051" y="474516"/>
                  </a:lnTo>
                  <a:lnTo>
                    <a:pt x="10660880" y="474522"/>
                  </a:lnTo>
                  <a:lnTo>
                    <a:pt x="10671778" y="474527"/>
                  </a:lnTo>
                  <a:lnTo>
                    <a:pt x="10682607" y="474531"/>
                  </a:lnTo>
                  <a:lnTo>
                    <a:pt x="10693436" y="474537"/>
                  </a:lnTo>
                  <a:lnTo>
                    <a:pt x="10704334" y="474541"/>
                  </a:lnTo>
                  <a:lnTo>
                    <a:pt x="10715163" y="474546"/>
                  </a:lnTo>
                  <a:lnTo>
                    <a:pt x="10726061" y="474551"/>
                  </a:lnTo>
                  <a:lnTo>
                    <a:pt x="10736890" y="474555"/>
                  </a:lnTo>
                  <a:lnTo>
                    <a:pt x="10747719" y="474559"/>
                  </a:lnTo>
                  <a:lnTo>
                    <a:pt x="10758617" y="474563"/>
                  </a:lnTo>
                  <a:lnTo>
                    <a:pt x="10769446" y="474568"/>
                  </a:lnTo>
                  <a:lnTo>
                    <a:pt x="10780344" y="474572"/>
                  </a:lnTo>
                  <a:lnTo>
                    <a:pt x="10791173" y="474576"/>
                  </a:lnTo>
                  <a:lnTo>
                    <a:pt x="10802001" y="474579"/>
                  </a:lnTo>
                  <a:lnTo>
                    <a:pt x="10812900" y="474583"/>
                  </a:lnTo>
                  <a:lnTo>
                    <a:pt x="10823728" y="474587"/>
                  </a:lnTo>
                  <a:lnTo>
                    <a:pt x="10834627" y="474590"/>
                  </a:lnTo>
                  <a:lnTo>
                    <a:pt x="10845455" y="474594"/>
                  </a:lnTo>
                  <a:lnTo>
                    <a:pt x="10845455" y="474719"/>
                  </a:lnTo>
                  <a:lnTo>
                    <a:pt x="10845455" y="474719"/>
                  </a:lnTo>
                  <a:lnTo>
                    <a:pt x="10834627" y="474719"/>
                  </a:lnTo>
                  <a:lnTo>
                    <a:pt x="10823728" y="474719"/>
                  </a:lnTo>
                  <a:lnTo>
                    <a:pt x="10812900" y="474719"/>
                  </a:lnTo>
                  <a:lnTo>
                    <a:pt x="10802001" y="474719"/>
                  </a:lnTo>
                  <a:lnTo>
                    <a:pt x="10791173" y="474719"/>
                  </a:lnTo>
                  <a:lnTo>
                    <a:pt x="10780344" y="474719"/>
                  </a:lnTo>
                  <a:lnTo>
                    <a:pt x="10769446" y="474719"/>
                  </a:lnTo>
                  <a:lnTo>
                    <a:pt x="10758617" y="474719"/>
                  </a:lnTo>
                  <a:lnTo>
                    <a:pt x="10747719" y="474719"/>
                  </a:lnTo>
                  <a:lnTo>
                    <a:pt x="10736890" y="474719"/>
                  </a:lnTo>
                  <a:lnTo>
                    <a:pt x="10726061" y="474719"/>
                  </a:lnTo>
                  <a:lnTo>
                    <a:pt x="10715163" y="474719"/>
                  </a:lnTo>
                  <a:lnTo>
                    <a:pt x="10704334" y="474719"/>
                  </a:lnTo>
                  <a:lnTo>
                    <a:pt x="10693436" y="474719"/>
                  </a:lnTo>
                  <a:lnTo>
                    <a:pt x="10682607" y="474719"/>
                  </a:lnTo>
                  <a:lnTo>
                    <a:pt x="10671778" y="474719"/>
                  </a:lnTo>
                  <a:lnTo>
                    <a:pt x="10660880" y="474719"/>
                  </a:lnTo>
                  <a:lnTo>
                    <a:pt x="10650051" y="474719"/>
                  </a:lnTo>
                  <a:lnTo>
                    <a:pt x="10639153" y="474719"/>
                  </a:lnTo>
                  <a:lnTo>
                    <a:pt x="10628324" y="474719"/>
                  </a:lnTo>
                  <a:lnTo>
                    <a:pt x="10617496" y="474719"/>
                  </a:lnTo>
                  <a:lnTo>
                    <a:pt x="10606597" y="474719"/>
                  </a:lnTo>
                  <a:lnTo>
                    <a:pt x="10595769" y="474719"/>
                  </a:lnTo>
                  <a:lnTo>
                    <a:pt x="10584871" y="474719"/>
                  </a:lnTo>
                  <a:lnTo>
                    <a:pt x="10574042" y="474719"/>
                  </a:lnTo>
                  <a:lnTo>
                    <a:pt x="10563212" y="474719"/>
                  </a:lnTo>
                  <a:lnTo>
                    <a:pt x="10552314" y="474719"/>
                  </a:lnTo>
                  <a:lnTo>
                    <a:pt x="10541486" y="474719"/>
                  </a:lnTo>
                  <a:lnTo>
                    <a:pt x="10530587" y="474719"/>
                  </a:lnTo>
                  <a:lnTo>
                    <a:pt x="10519759" y="474719"/>
                  </a:lnTo>
                  <a:lnTo>
                    <a:pt x="10508930" y="474719"/>
                  </a:lnTo>
                  <a:lnTo>
                    <a:pt x="10498032" y="474719"/>
                  </a:lnTo>
                  <a:lnTo>
                    <a:pt x="10487203" y="474719"/>
                  </a:lnTo>
                  <a:lnTo>
                    <a:pt x="10476374" y="474719"/>
                  </a:lnTo>
                  <a:lnTo>
                    <a:pt x="10465476" y="474719"/>
                  </a:lnTo>
                  <a:lnTo>
                    <a:pt x="10454647" y="474719"/>
                  </a:lnTo>
                  <a:lnTo>
                    <a:pt x="10443749" y="474719"/>
                  </a:lnTo>
                  <a:lnTo>
                    <a:pt x="10432920" y="474719"/>
                  </a:lnTo>
                  <a:lnTo>
                    <a:pt x="10422091" y="474719"/>
                  </a:lnTo>
                  <a:lnTo>
                    <a:pt x="10411193" y="474719"/>
                  </a:lnTo>
                  <a:lnTo>
                    <a:pt x="10400364" y="474719"/>
                  </a:lnTo>
                  <a:lnTo>
                    <a:pt x="10389466" y="474719"/>
                  </a:lnTo>
                  <a:lnTo>
                    <a:pt x="10378637" y="474719"/>
                  </a:lnTo>
                  <a:lnTo>
                    <a:pt x="10367809" y="474719"/>
                  </a:lnTo>
                  <a:lnTo>
                    <a:pt x="10356910" y="474719"/>
                  </a:lnTo>
                  <a:lnTo>
                    <a:pt x="10346082" y="474719"/>
                  </a:lnTo>
                  <a:lnTo>
                    <a:pt x="10335183" y="474719"/>
                  </a:lnTo>
                  <a:lnTo>
                    <a:pt x="10324355" y="474719"/>
                  </a:lnTo>
                  <a:lnTo>
                    <a:pt x="10313525" y="474719"/>
                  </a:lnTo>
                  <a:lnTo>
                    <a:pt x="10302628" y="474719"/>
                  </a:lnTo>
                  <a:lnTo>
                    <a:pt x="10291798" y="474719"/>
                  </a:lnTo>
                  <a:lnTo>
                    <a:pt x="10280901" y="474719"/>
                  </a:lnTo>
                  <a:lnTo>
                    <a:pt x="10270071" y="474719"/>
                  </a:lnTo>
                  <a:lnTo>
                    <a:pt x="10259243" y="474719"/>
                  </a:lnTo>
                  <a:lnTo>
                    <a:pt x="10248344" y="474719"/>
                  </a:lnTo>
                  <a:lnTo>
                    <a:pt x="10237516" y="474719"/>
                  </a:lnTo>
                  <a:lnTo>
                    <a:pt x="10226617" y="474719"/>
                  </a:lnTo>
                  <a:lnTo>
                    <a:pt x="10215789" y="474719"/>
                  </a:lnTo>
                  <a:lnTo>
                    <a:pt x="10204960" y="474719"/>
                  </a:lnTo>
                  <a:lnTo>
                    <a:pt x="10194062" y="474719"/>
                  </a:lnTo>
                  <a:lnTo>
                    <a:pt x="10183233" y="474719"/>
                  </a:lnTo>
                  <a:lnTo>
                    <a:pt x="10172335" y="474719"/>
                  </a:lnTo>
                  <a:lnTo>
                    <a:pt x="10161506" y="474719"/>
                  </a:lnTo>
                  <a:lnTo>
                    <a:pt x="10150677" y="474719"/>
                  </a:lnTo>
                  <a:lnTo>
                    <a:pt x="10139779" y="474719"/>
                  </a:lnTo>
                  <a:lnTo>
                    <a:pt x="10128950" y="474719"/>
                  </a:lnTo>
                  <a:lnTo>
                    <a:pt x="10118052" y="474719"/>
                  </a:lnTo>
                  <a:lnTo>
                    <a:pt x="10107223" y="474719"/>
                  </a:lnTo>
                  <a:lnTo>
                    <a:pt x="10096394" y="474719"/>
                  </a:lnTo>
                  <a:lnTo>
                    <a:pt x="10085496" y="474719"/>
                  </a:lnTo>
                  <a:lnTo>
                    <a:pt x="10074668" y="474719"/>
                  </a:lnTo>
                  <a:lnTo>
                    <a:pt x="10063769" y="474719"/>
                  </a:lnTo>
                  <a:lnTo>
                    <a:pt x="10052941" y="474719"/>
                  </a:lnTo>
                  <a:lnTo>
                    <a:pt x="10042112" y="474719"/>
                  </a:lnTo>
                  <a:lnTo>
                    <a:pt x="10031214" y="474719"/>
                  </a:lnTo>
                  <a:lnTo>
                    <a:pt x="10020385" y="474719"/>
                  </a:lnTo>
                  <a:lnTo>
                    <a:pt x="10009487" y="474719"/>
                  </a:lnTo>
                  <a:lnTo>
                    <a:pt x="9998658" y="474719"/>
                  </a:lnTo>
                  <a:lnTo>
                    <a:pt x="9987829" y="474719"/>
                  </a:lnTo>
                  <a:lnTo>
                    <a:pt x="9976930" y="474719"/>
                  </a:lnTo>
                  <a:lnTo>
                    <a:pt x="9966102" y="474719"/>
                  </a:lnTo>
                  <a:lnTo>
                    <a:pt x="9955203" y="474719"/>
                  </a:lnTo>
                  <a:lnTo>
                    <a:pt x="9944375" y="474719"/>
                  </a:lnTo>
                  <a:lnTo>
                    <a:pt x="9933546" y="474719"/>
                  </a:lnTo>
                  <a:lnTo>
                    <a:pt x="9922648" y="474719"/>
                  </a:lnTo>
                  <a:lnTo>
                    <a:pt x="9911819" y="474719"/>
                  </a:lnTo>
                  <a:lnTo>
                    <a:pt x="9900990" y="474719"/>
                  </a:lnTo>
                  <a:lnTo>
                    <a:pt x="9890092" y="474719"/>
                  </a:lnTo>
                  <a:lnTo>
                    <a:pt x="9879263" y="474719"/>
                  </a:lnTo>
                  <a:lnTo>
                    <a:pt x="9868365" y="474719"/>
                  </a:lnTo>
                  <a:lnTo>
                    <a:pt x="9857536" y="474719"/>
                  </a:lnTo>
                  <a:lnTo>
                    <a:pt x="9846707" y="474719"/>
                  </a:lnTo>
                  <a:lnTo>
                    <a:pt x="9835809" y="474719"/>
                  </a:lnTo>
                  <a:lnTo>
                    <a:pt x="9824980" y="474719"/>
                  </a:lnTo>
                  <a:lnTo>
                    <a:pt x="9814082" y="474719"/>
                  </a:lnTo>
                  <a:lnTo>
                    <a:pt x="9803253" y="474719"/>
                  </a:lnTo>
                  <a:lnTo>
                    <a:pt x="9792425" y="474719"/>
                  </a:lnTo>
                  <a:lnTo>
                    <a:pt x="9781526" y="474719"/>
                  </a:lnTo>
                  <a:lnTo>
                    <a:pt x="9770698" y="474719"/>
                  </a:lnTo>
                  <a:lnTo>
                    <a:pt x="9759799" y="474719"/>
                  </a:lnTo>
                  <a:lnTo>
                    <a:pt x="9748971" y="474719"/>
                  </a:lnTo>
                  <a:lnTo>
                    <a:pt x="9738141" y="474719"/>
                  </a:lnTo>
                  <a:lnTo>
                    <a:pt x="9727244" y="474719"/>
                  </a:lnTo>
                  <a:lnTo>
                    <a:pt x="9716414" y="474719"/>
                  </a:lnTo>
                  <a:lnTo>
                    <a:pt x="9705517" y="474719"/>
                  </a:lnTo>
                  <a:lnTo>
                    <a:pt x="9694687" y="474719"/>
                  </a:lnTo>
                  <a:lnTo>
                    <a:pt x="9683859" y="474719"/>
                  </a:lnTo>
                  <a:lnTo>
                    <a:pt x="9672960" y="474719"/>
                  </a:lnTo>
                  <a:lnTo>
                    <a:pt x="9662132" y="474719"/>
                  </a:lnTo>
                  <a:lnTo>
                    <a:pt x="9651234" y="474719"/>
                  </a:lnTo>
                  <a:lnTo>
                    <a:pt x="9640405" y="474719"/>
                  </a:lnTo>
                  <a:lnTo>
                    <a:pt x="9629576" y="474719"/>
                  </a:lnTo>
                  <a:lnTo>
                    <a:pt x="9618678" y="474719"/>
                  </a:lnTo>
                  <a:lnTo>
                    <a:pt x="9607850" y="474719"/>
                  </a:lnTo>
                  <a:lnTo>
                    <a:pt x="9596951" y="474719"/>
                  </a:lnTo>
                  <a:lnTo>
                    <a:pt x="9586123" y="474719"/>
                  </a:lnTo>
                  <a:lnTo>
                    <a:pt x="9575293" y="474719"/>
                  </a:lnTo>
                  <a:lnTo>
                    <a:pt x="9564395" y="474719"/>
                  </a:lnTo>
                  <a:lnTo>
                    <a:pt x="9553566" y="474719"/>
                  </a:lnTo>
                  <a:lnTo>
                    <a:pt x="9542668" y="474719"/>
                  </a:lnTo>
                  <a:lnTo>
                    <a:pt x="9531839" y="474719"/>
                  </a:lnTo>
                  <a:lnTo>
                    <a:pt x="9521011" y="474719"/>
                  </a:lnTo>
                  <a:lnTo>
                    <a:pt x="9510112" y="474719"/>
                  </a:lnTo>
                  <a:lnTo>
                    <a:pt x="9499284" y="474719"/>
                  </a:lnTo>
                  <a:lnTo>
                    <a:pt x="9488385" y="474719"/>
                  </a:lnTo>
                  <a:lnTo>
                    <a:pt x="9477557" y="474719"/>
                  </a:lnTo>
                  <a:lnTo>
                    <a:pt x="9466728" y="474719"/>
                  </a:lnTo>
                  <a:lnTo>
                    <a:pt x="9455830" y="474719"/>
                  </a:lnTo>
                  <a:lnTo>
                    <a:pt x="9445001" y="474719"/>
                  </a:lnTo>
                  <a:lnTo>
                    <a:pt x="9434103" y="474719"/>
                  </a:lnTo>
                  <a:lnTo>
                    <a:pt x="9423274" y="474719"/>
                  </a:lnTo>
                  <a:lnTo>
                    <a:pt x="9412445" y="474719"/>
                  </a:lnTo>
                  <a:lnTo>
                    <a:pt x="9401546" y="474719"/>
                  </a:lnTo>
                  <a:lnTo>
                    <a:pt x="9390718" y="474719"/>
                  </a:lnTo>
                  <a:lnTo>
                    <a:pt x="9379819" y="474719"/>
                  </a:lnTo>
                  <a:lnTo>
                    <a:pt x="9368991" y="474719"/>
                  </a:lnTo>
                  <a:lnTo>
                    <a:pt x="9358162" y="474719"/>
                  </a:lnTo>
                  <a:lnTo>
                    <a:pt x="9347264" y="474719"/>
                  </a:lnTo>
                  <a:lnTo>
                    <a:pt x="9336435" y="474719"/>
                  </a:lnTo>
                  <a:lnTo>
                    <a:pt x="9325606" y="474719"/>
                  </a:lnTo>
                  <a:lnTo>
                    <a:pt x="9314708" y="474719"/>
                  </a:lnTo>
                  <a:lnTo>
                    <a:pt x="9303879" y="474719"/>
                  </a:lnTo>
                  <a:lnTo>
                    <a:pt x="9292981" y="474719"/>
                  </a:lnTo>
                  <a:lnTo>
                    <a:pt x="9282152" y="474719"/>
                  </a:lnTo>
                  <a:lnTo>
                    <a:pt x="9271323" y="474719"/>
                  </a:lnTo>
                  <a:lnTo>
                    <a:pt x="9260425" y="474719"/>
                  </a:lnTo>
                  <a:lnTo>
                    <a:pt x="9249596" y="474719"/>
                  </a:lnTo>
                  <a:lnTo>
                    <a:pt x="9238698" y="474719"/>
                  </a:lnTo>
                  <a:lnTo>
                    <a:pt x="9227869" y="474719"/>
                  </a:lnTo>
                  <a:lnTo>
                    <a:pt x="9217041" y="474719"/>
                  </a:lnTo>
                  <a:lnTo>
                    <a:pt x="9206142" y="474719"/>
                  </a:lnTo>
                  <a:lnTo>
                    <a:pt x="9195314" y="474719"/>
                  </a:lnTo>
                  <a:lnTo>
                    <a:pt x="9184416" y="474719"/>
                  </a:lnTo>
                  <a:lnTo>
                    <a:pt x="9173587" y="474719"/>
                  </a:lnTo>
                  <a:lnTo>
                    <a:pt x="9162757" y="474719"/>
                  </a:lnTo>
                  <a:lnTo>
                    <a:pt x="9151860" y="474719"/>
                  </a:lnTo>
                  <a:lnTo>
                    <a:pt x="9141031" y="474719"/>
                  </a:lnTo>
                  <a:lnTo>
                    <a:pt x="9130133" y="474719"/>
                  </a:lnTo>
                  <a:lnTo>
                    <a:pt x="9119304" y="474719"/>
                  </a:lnTo>
                  <a:lnTo>
                    <a:pt x="9108475" y="474719"/>
                  </a:lnTo>
                  <a:lnTo>
                    <a:pt x="9097577" y="474719"/>
                  </a:lnTo>
                  <a:lnTo>
                    <a:pt x="9086748" y="474719"/>
                  </a:lnTo>
                  <a:lnTo>
                    <a:pt x="9075850" y="474719"/>
                  </a:lnTo>
                  <a:lnTo>
                    <a:pt x="9065021" y="474719"/>
                  </a:lnTo>
                  <a:lnTo>
                    <a:pt x="9054193" y="474719"/>
                  </a:lnTo>
                  <a:lnTo>
                    <a:pt x="9043294" y="474719"/>
                  </a:lnTo>
                  <a:lnTo>
                    <a:pt x="9032466" y="474719"/>
                  </a:lnTo>
                  <a:lnTo>
                    <a:pt x="9021567" y="474719"/>
                  </a:lnTo>
                  <a:lnTo>
                    <a:pt x="9010739" y="474719"/>
                  </a:lnTo>
                  <a:lnTo>
                    <a:pt x="8999909" y="474719"/>
                  </a:lnTo>
                  <a:lnTo>
                    <a:pt x="8989011" y="474719"/>
                  </a:lnTo>
                  <a:lnTo>
                    <a:pt x="8978182" y="474719"/>
                  </a:lnTo>
                  <a:lnTo>
                    <a:pt x="8967284" y="474719"/>
                  </a:lnTo>
                  <a:lnTo>
                    <a:pt x="8956455" y="474719"/>
                  </a:lnTo>
                  <a:lnTo>
                    <a:pt x="8945627" y="474719"/>
                  </a:lnTo>
                  <a:lnTo>
                    <a:pt x="8934728" y="474719"/>
                  </a:lnTo>
                  <a:lnTo>
                    <a:pt x="8923900" y="474719"/>
                  </a:lnTo>
                  <a:lnTo>
                    <a:pt x="8913001" y="474719"/>
                  </a:lnTo>
                  <a:lnTo>
                    <a:pt x="8902173" y="474719"/>
                  </a:lnTo>
                  <a:lnTo>
                    <a:pt x="8891344" y="474719"/>
                  </a:lnTo>
                  <a:lnTo>
                    <a:pt x="8880446" y="474719"/>
                  </a:lnTo>
                  <a:lnTo>
                    <a:pt x="8869617" y="474719"/>
                  </a:lnTo>
                  <a:lnTo>
                    <a:pt x="8858719" y="474719"/>
                  </a:lnTo>
                  <a:lnTo>
                    <a:pt x="8847890" y="474719"/>
                  </a:lnTo>
                  <a:lnTo>
                    <a:pt x="8837061" y="474719"/>
                  </a:lnTo>
                  <a:lnTo>
                    <a:pt x="8826162" y="474719"/>
                  </a:lnTo>
                  <a:lnTo>
                    <a:pt x="8815334" y="474719"/>
                  </a:lnTo>
                  <a:lnTo>
                    <a:pt x="8804435" y="474719"/>
                  </a:lnTo>
                  <a:lnTo>
                    <a:pt x="8793607" y="474719"/>
                  </a:lnTo>
                  <a:lnTo>
                    <a:pt x="8782778" y="474719"/>
                  </a:lnTo>
                  <a:lnTo>
                    <a:pt x="8771880" y="474719"/>
                  </a:lnTo>
                  <a:lnTo>
                    <a:pt x="8761051" y="474719"/>
                  </a:lnTo>
                  <a:lnTo>
                    <a:pt x="8750222" y="474719"/>
                  </a:lnTo>
                  <a:lnTo>
                    <a:pt x="8739324" y="474719"/>
                  </a:lnTo>
                  <a:lnTo>
                    <a:pt x="8728495" y="474719"/>
                  </a:lnTo>
                  <a:lnTo>
                    <a:pt x="8717598" y="474719"/>
                  </a:lnTo>
                  <a:lnTo>
                    <a:pt x="8706768" y="474719"/>
                  </a:lnTo>
                  <a:lnTo>
                    <a:pt x="8695939" y="474719"/>
                  </a:lnTo>
                  <a:lnTo>
                    <a:pt x="8685041" y="474719"/>
                  </a:lnTo>
                  <a:lnTo>
                    <a:pt x="8674213" y="474719"/>
                  </a:lnTo>
                  <a:lnTo>
                    <a:pt x="8663314" y="474719"/>
                  </a:lnTo>
                  <a:lnTo>
                    <a:pt x="8652486" y="474719"/>
                  </a:lnTo>
                  <a:lnTo>
                    <a:pt x="8641657" y="474719"/>
                  </a:lnTo>
                  <a:lnTo>
                    <a:pt x="8630759" y="474719"/>
                  </a:lnTo>
                  <a:lnTo>
                    <a:pt x="8619930" y="474719"/>
                  </a:lnTo>
                  <a:lnTo>
                    <a:pt x="8609032" y="474719"/>
                  </a:lnTo>
                  <a:lnTo>
                    <a:pt x="8598203" y="474719"/>
                  </a:lnTo>
                  <a:lnTo>
                    <a:pt x="8587374" y="474719"/>
                  </a:lnTo>
                  <a:lnTo>
                    <a:pt x="8576476" y="474719"/>
                  </a:lnTo>
                  <a:lnTo>
                    <a:pt x="8565647" y="474719"/>
                  </a:lnTo>
                  <a:lnTo>
                    <a:pt x="8554749" y="474719"/>
                  </a:lnTo>
                  <a:lnTo>
                    <a:pt x="8543920" y="474719"/>
                  </a:lnTo>
                  <a:lnTo>
                    <a:pt x="8533091" y="474719"/>
                  </a:lnTo>
                  <a:lnTo>
                    <a:pt x="8522193" y="474719"/>
                  </a:lnTo>
                  <a:lnTo>
                    <a:pt x="8511364" y="474719"/>
                  </a:lnTo>
                  <a:lnTo>
                    <a:pt x="8500466" y="474719"/>
                  </a:lnTo>
                  <a:lnTo>
                    <a:pt x="8489637" y="474719"/>
                  </a:lnTo>
                  <a:lnTo>
                    <a:pt x="8478809" y="474719"/>
                  </a:lnTo>
                  <a:lnTo>
                    <a:pt x="8467910" y="474719"/>
                  </a:lnTo>
                  <a:lnTo>
                    <a:pt x="8457082" y="474719"/>
                  </a:lnTo>
                  <a:lnTo>
                    <a:pt x="8446183" y="474719"/>
                  </a:lnTo>
                  <a:lnTo>
                    <a:pt x="8435355" y="474719"/>
                  </a:lnTo>
                  <a:lnTo>
                    <a:pt x="8424525" y="474719"/>
                  </a:lnTo>
                  <a:lnTo>
                    <a:pt x="8413627" y="474719"/>
                  </a:lnTo>
                  <a:lnTo>
                    <a:pt x="8402798" y="474719"/>
                  </a:lnTo>
                  <a:lnTo>
                    <a:pt x="8391900" y="474719"/>
                  </a:lnTo>
                  <a:lnTo>
                    <a:pt x="8381071" y="474719"/>
                  </a:lnTo>
                  <a:lnTo>
                    <a:pt x="8370243" y="474719"/>
                  </a:lnTo>
                  <a:lnTo>
                    <a:pt x="8359344" y="474719"/>
                  </a:lnTo>
                  <a:lnTo>
                    <a:pt x="8348516" y="474719"/>
                  </a:lnTo>
                  <a:lnTo>
                    <a:pt x="8337617" y="474719"/>
                  </a:lnTo>
                  <a:lnTo>
                    <a:pt x="8326789" y="474719"/>
                  </a:lnTo>
                  <a:lnTo>
                    <a:pt x="8315960" y="474719"/>
                  </a:lnTo>
                  <a:lnTo>
                    <a:pt x="8305062" y="474719"/>
                  </a:lnTo>
                  <a:lnTo>
                    <a:pt x="8294233" y="474719"/>
                  </a:lnTo>
                  <a:lnTo>
                    <a:pt x="8283335" y="474719"/>
                  </a:lnTo>
                  <a:lnTo>
                    <a:pt x="8272506" y="474719"/>
                  </a:lnTo>
                  <a:lnTo>
                    <a:pt x="8261677" y="474719"/>
                  </a:lnTo>
                  <a:lnTo>
                    <a:pt x="8250780" y="474719"/>
                  </a:lnTo>
                  <a:lnTo>
                    <a:pt x="8239950" y="474719"/>
                  </a:lnTo>
                  <a:lnTo>
                    <a:pt x="8229053" y="474719"/>
                  </a:lnTo>
                  <a:lnTo>
                    <a:pt x="8218223" y="474719"/>
                  </a:lnTo>
                  <a:lnTo>
                    <a:pt x="8207395" y="474719"/>
                  </a:lnTo>
                  <a:lnTo>
                    <a:pt x="8196496" y="474719"/>
                  </a:lnTo>
                  <a:lnTo>
                    <a:pt x="8185668" y="474719"/>
                  </a:lnTo>
                  <a:lnTo>
                    <a:pt x="8174769" y="474719"/>
                  </a:lnTo>
                  <a:lnTo>
                    <a:pt x="8163941" y="474719"/>
                  </a:lnTo>
                  <a:lnTo>
                    <a:pt x="8153112" y="474719"/>
                  </a:lnTo>
                  <a:lnTo>
                    <a:pt x="8142214" y="474719"/>
                  </a:lnTo>
                  <a:lnTo>
                    <a:pt x="8131385" y="474719"/>
                  </a:lnTo>
                  <a:lnTo>
                    <a:pt x="8120556" y="474719"/>
                  </a:lnTo>
                  <a:lnTo>
                    <a:pt x="8109658" y="474719"/>
                  </a:lnTo>
                  <a:lnTo>
                    <a:pt x="8098829" y="474719"/>
                  </a:lnTo>
                  <a:lnTo>
                    <a:pt x="8087931" y="474719"/>
                  </a:lnTo>
                  <a:lnTo>
                    <a:pt x="8077102" y="474719"/>
                  </a:lnTo>
                  <a:lnTo>
                    <a:pt x="8066273" y="474719"/>
                  </a:lnTo>
                  <a:lnTo>
                    <a:pt x="8055375" y="474719"/>
                  </a:lnTo>
                  <a:lnTo>
                    <a:pt x="8044546" y="474719"/>
                  </a:lnTo>
                  <a:lnTo>
                    <a:pt x="8033648" y="474719"/>
                  </a:lnTo>
                  <a:lnTo>
                    <a:pt x="8022819" y="474719"/>
                  </a:lnTo>
                  <a:lnTo>
                    <a:pt x="8011991" y="474719"/>
                  </a:lnTo>
                  <a:lnTo>
                    <a:pt x="8001092" y="474719"/>
                  </a:lnTo>
                  <a:lnTo>
                    <a:pt x="7990264" y="474719"/>
                  </a:lnTo>
                  <a:lnTo>
                    <a:pt x="7979365" y="474719"/>
                  </a:lnTo>
                  <a:lnTo>
                    <a:pt x="7968536" y="474719"/>
                  </a:lnTo>
                  <a:lnTo>
                    <a:pt x="7957707" y="474719"/>
                  </a:lnTo>
                  <a:lnTo>
                    <a:pt x="7946809" y="474719"/>
                  </a:lnTo>
                  <a:lnTo>
                    <a:pt x="7935980" y="474719"/>
                  </a:lnTo>
                  <a:lnTo>
                    <a:pt x="7925082" y="474719"/>
                  </a:lnTo>
                  <a:lnTo>
                    <a:pt x="7914253" y="474719"/>
                  </a:lnTo>
                  <a:lnTo>
                    <a:pt x="7903425" y="474719"/>
                  </a:lnTo>
                  <a:lnTo>
                    <a:pt x="7892526" y="474719"/>
                  </a:lnTo>
                  <a:lnTo>
                    <a:pt x="7881698" y="474719"/>
                  </a:lnTo>
                  <a:lnTo>
                    <a:pt x="7870799" y="474719"/>
                  </a:lnTo>
                  <a:lnTo>
                    <a:pt x="7859971" y="474719"/>
                  </a:lnTo>
                  <a:lnTo>
                    <a:pt x="7849142" y="474719"/>
                  </a:lnTo>
                  <a:lnTo>
                    <a:pt x="7838244" y="474719"/>
                  </a:lnTo>
                  <a:lnTo>
                    <a:pt x="7827415" y="474719"/>
                  </a:lnTo>
                  <a:lnTo>
                    <a:pt x="7816517" y="474719"/>
                  </a:lnTo>
                  <a:lnTo>
                    <a:pt x="7805687" y="474719"/>
                  </a:lnTo>
                  <a:lnTo>
                    <a:pt x="7794859" y="474719"/>
                  </a:lnTo>
                  <a:lnTo>
                    <a:pt x="7783961" y="474719"/>
                  </a:lnTo>
                  <a:lnTo>
                    <a:pt x="7773132" y="474719"/>
                  </a:lnTo>
                  <a:lnTo>
                    <a:pt x="7762234" y="474719"/>
                  </a:lnTo>
                  <a:lnTo>
                    <a:pt x="7751405" y="474719"/>
                  </a:lnTo>
                  <a:lnTo>
                    <a:pt x="7740577" y="474719"/>
                  </a:lnTo>
                  <a:lnTo>
                    <a:pt x="7729678" y="474719"/>
                  </a:lnTo>
                  <a:lnTo>
                    <a:pt x="7718850" y="474719"/>
                  </a:lnTo>
                  <a:lnTo>
                    <a:pt x="7707951" y="474719"/>
                  </a:lnTo>
                  <a:lnTo>
                    <a:pt x="7697123" y="474719"/>
                  </a:lnTo>
                  <a:lnTo>
                    <a:pt x="7686293" y="474719"/>
                  </a:lnTo>
                  <a:lnTo>
                    <a:pt x="7675396" y="474719"/>
                  </a:lnTo>
                  <a:lnTo>
                    <a:pt x="7664566" y="474719"/>
                  </a:lnTo>
                  <a:lnTo>
                    <a:pt x="7653669" y="474719"/>
                  </a:lnTo>
                  <a:lnTo>
                    <a:pt x="7642839" y="474719"/>
                  </a:lnTo>
                  <a:lnTo>
                    <a:pt x="7632011" y="474719"/>
                  </a:lnTo>
                  <a:lnTo>
                    <a:pt x="7621112" y="474719"/>
                  </a:lnTo>
                  <a:lnTo>
                    <a:pt x="7610284" y="474719"/>
                  </a:lnTo>
                  <a:lnTo>
                    <a:pt x="7599385" y="474719"/>
                  </a:lnTo>
                  <a:lnTo>
                    <a:pt x="7588557" y="474719"/>
                  </a:lnTo>
                  <a:lnTo>
                    <a:pt x="7577728" y="474719"/>
                  </a:lnTo>
                  <a:lnTo>
                    <a:pt x="7566830" y="474719"/>
                  </a:lnTo>
                  <a:lnTo>
                    <a:pt x="7556001" y="474719"/>
                  </a:lnTo>
                  <a:lnTo>
                    <a:pt x="7545103" y="474719"/>
                  </a:lnTo>
                  <a:lnTo>
                    <a:pt x="7534274" y="474719"/>
                  </a:lnTo>
                  <a:lnTo>
                    <a:pt x="7523445" y="474719"/>
                  </a:lnTo>
                  <a:lnTo>
                    <a:pt x="7512547" y="474719"/>
                  </a:lnTo>
                  <a:lnTo>
                    <a:pt x="7501718" y="474719"/>
                  </a:lnTo>
                  <a:lnTo>
                    <a:pt x="7490889" y="474719"/>
                  </a:lnTo>
                  <a:lnTo>
                    <a:pt x="7479991" y="474719"/>
                  </a:lnTo>
                  <a:lnTo>
                    <a:pt x="7469162" y="474719"/>
                  </a:lnTo>
                  <a:lnTo>
                    <a:pt x="7458264" y="474719"/>
                  </a:lnTo>
                  <a:lnTo>
                    <a:pt x="7447435" y="474719"/>
                  </a:lnTo>
                  <a:lnTo>
                    <a:pt x="7436607" y="474719"/>
                  </a:lnTo>
                  <a:lnTo>
                    <a:pt x="7425708" y="474719"/>
                  </a:lnTo>
                  <a:lnTo>
                    <a:pt x="7414880" y="474719"/>
                  </a:lnTo>
                  <a:lnTo>
                    <a:pt x="7403981" y="474719"/>
                  </a:lnTo>
                  <a:lnTo>
                    <a:pt x="7393152" y="474719"/>
                  </a:lnTo>
                  <a:lnTo>
                    <a:pt x="7382323" y="474719"/>
                  </a:lnTo>
                  <a:lnTo>
                    <a:pt x="7371425" y="474719"/>
                  </a:lnTo>
                  <a:lnTo>
                    <a:pt x="7360596" y="474719"/>
                  </a:lnTo>
                  <a:lnTo>
                    <a:pt x="7349698" y="474719"/>
                  </a:lnTo>
                  <a:lnTo>
                    <a:pt x="7338869" y="474719"/>
                  </a:lnTo>
                  <a:lnTo>
                    <a:pt x="7328041" y="474719"/>
                  </a:lnTo>
                  <a:lnTo>
                    <a:pt x="7317143" y="474719"/>
                  </a:lnTo>
                  <a:lnTo>
                    <a:pt x="7306314" y="474719"/>
                  </a:lnTo>
                  <a:lnTo>
                    <a:pt x="7295416" y="474719"/>
                  </a:lnTo>
                  <a:lnTo>
                    <a:pt x="7284587" y="474719"/>
                  </a:lnTo>
                  <a:lnTo>
                    <a:pt x="7273758" y="474719"/>
                  </a:lnTo>
                  <a:lnTo>
                    <a:pt x="7262860" y="474719"/>
                  </a:lnTo>
                  <a:lnTo>
                    <a:pt x="7252031" y="474719"/>
                  </a:lnTo>
                  <a:lnTo>
                    <a:pt x="7241133" y="474719"/>
                  </a:lnTo>
                  <a:lnTo>
                    <a:pt x="7230304" y="474719"/>
                  </a:lnTo>
                  <a:lnTo>
                    <a:pt x="7219475" y="474719"/>
                  </a:lnTo>
                  <a:lnTo>
                    <a:pt x="7208577" y="474719"/>
                  </a:lnTo>
                  <a:lnTo>
                    <a:pt x="7197748" y="474719"/>
                  </a:lnTo>
                  <a:lnTo>
                    <a:pt x="7186850" y="474719"/>
                  </a:lnTo>
                  <a:lnTo>
                    <a:pt x="7176021" y="474719"/>
                  </a:lnTo>
                  <a:lnTo>
                    <a:pt x="7165193" y="474719"/>
                  </a:lnTo>
                  <a:lnTo>
                    <a:pt x="7154294" y="474719"/>
                  </a:lnTo>
                  <a:lnTo>
                    <a:pt x="7143466" y="474719"/>
                  </a:lnTo>
                  <a:lnTo>
                    <a:pt x="7132567" y="474719"/>
                  </a:lnTo>
                  <a:lnTo>
                    <a:pt x="7121739" y="474719"/>
                  </a:lnTo>
                  <a:lnTo>
                    <a:pt x="7110909" y="474719"/>
                  </a:lnTo>
                  <a:lnTo>
                    <a:pt x="7100012" y="474719"/>
                  </a:lnTo>
                  <a:lnTo>
                    <a:pt x="7089182" y="474719"/>
                  </a:lnTo>
                  <a:lnTo>
                    <a:pt x="7078285" y="474719"/>
                  </a:lnTo>
                  <a:lnTo>
                    <a:pt x="7067455" y="474719"/>
                  </a:lnTo>
                  <a:lnTo>
                    <a:pt x="7056627" y="474719"/>
                  </a:lnTo>
                  <a:lnTo>
                    <a:pt x="7045729" y="474719"/>
                  </a:lnTo>
                  <a:lnTo>
                    <a:pt x="7034900" y="474719"/>
                  </a:lnTo>
                  <a:lnTo>
                    <a:pt x="7024002" y="474719"/>
                  </a:lnTo>
                  <a:lnTo>
                    <a:pt x="7013173" y="474719"/>
                  </a:lnTo>
                  <a:lnTo>
                    <a:pt x="7002344" y="474719"/>
                  </a:lnTo>
                  <a:lnTo>
                    <a:pt x="6991446" y="474719"/>
                  </a:lnTo>
                  <a:lnTo>
                    <a:pt x="6980617" y="474719"/>
                  </a:lnTo>
                  <a:lnTo>
                    <a:pt x="6969719" y="474719"/>
                  </a:lnTo>
                  <a:lnTo>
                    <a:pt x="6958890" y="474719"/>
                  </a:lnTo>
                  <a:lnTo>
                    <a:pt x="6948061" y="474719"/>
                  </a:lnTo>
                  <a:lnTo>
                    <a:pt x="6937163" y="474719"/>
                  </a:lnTo>
                  <a:lnTo>
                    <a:pt x="6926334" y="474719"/>
                  </a:lnTo>
                  <a:lnTo>
                    <a:pt x="6915505" y="474719"/>
                  </a:lnTo>
                  <a:lnTo>
                    <a:pt x="6904607" y="474719"/>
                  </a:lnTo>
                  <a:lnTo>
                    <a:pt x="6893778" y="474719"/>
                  </a:lnTo>
                  <a:lnTo>
                    <a:pt x="6882901" y="474719"/>
                  </a:lnTo>
                  <a:lnTo>
                    <a:pt x="6872045" y="474719"/>
                  </a:lnTo>
                  <a:lnTo>
                    <a:pt x="6861188" y="474719"/>
                  </a:lnTo>
                  <a:lnTo>
                    <a:pt x="6850331" y="474719"/>
                  </a:lnTo>
                  <a:lnTo>
                    <a:pt x="6839475" y="474719"/>
                  </a:lnTo>
                  <a:lnTo>
                    <a:pt x="6828618" y="474719"/>
                  </a:lnTo>
                  <a:lnTo>
                    <a:pt x="6817762" y="474719"/>
                  </a:lnTo>
                  <a:lnTo>
                    <a:pt x="6806905" y="474719"/>
                  </a:lnTo>
                  <a:lnTo>
                    <a:pt x="6796049" y="474719"/>
                  </a:lnTo>
                  <a:lnTo>
                    <a:pt x="6785192" y="474719"/>
                  </a:lnTo>
                  <a:lnTo>
                    <a:pt x="6774342" y="474719"/>
                  </a:lnTo>
                  <a:lnTo>
                    <a:pt x="6763486" y="474719"/>
                  </a:lnTo>
                  <a:lnTo>
                    <a:pt x="6752629" y="474719"/>
                  </a:lnTo>
                  <a:lnTo>
                    <a:pt x="6741773" y="474719"/>
                  </a:lnTo>
                  <a:lnTo>
                    <a:pt x="6730916" y="474719"/>
                  </a:lnTo>
                  <a:lnTo>
                    <a:pt x="6720059" y="474719"/>
                  </a:lnTo>
                  <a:lnTo>
                    <a:pt x="6709203" y="474719"/>
                  </a:lnTo>
                  <a:lnTo>
                    <a:pt x="6698346" y="474719"/>
                  </a:lnTo>
                  <a:lnTo>
                    <a:pt x="6687490" y="474719"/>
                  </a:lnTo>
                  <a:lnTo>
                    <a:pt x="6676633" y="474719"/>
                  </a:lnTo>
                  <a:lnTo>
                    <a:pt x="6665777" y="474719"/>
                  </a:lnTo>
                  <a:lnTo>
                    <a:pt x="6654920" y="474719"/>
                  </a:lnTo>
                  <a:lnTo>
                    <a:pt x="6644064" y="474719"/>
                  </a:lnTo>
                  <a:lnTo>
                    <a:pt x="6633207" y="474719"/>
                  </a:lnTo>
                  <a:lnTo>
                    <a:pt x="6622351" y="474719"/>
                  </a:lnTo>
                  <a:lnTo>
                    <a:pt x="6611494" y="474719"/>
                  </a:lnTo>
                  <a:lnTo>
                    <a:pt x="6600637" y="474719"/>
                  </a:lnTo>
                  <a:lnTo>
                    <a:pt x="6589781" y="474719"/>
                  </a:lnTo>
                  <a:lnTo>
                    <a:pt x="6578924" y="474719"/>
                  </a:lnTo>
                  <a:lnTo>
                    <a:pt x="6568068" y="474719"/>
                  </a:lnTo>
                  <a:lnTo>
                    <a:pt x="6557211" y="474719"/>
                  </a:lnTo>
                  <a:lnTo>
                    <a:pt x="6546355" y="474719"/>
                  </a:lnTo>
                  <a:lnTo>
                    <a:pt x="6535498" y="474719"/>
                  </a:lnTo>
                  <a:lnTo>
                    <a:pt x="6524642" y="474719"/>
                  </a:lnTo>
                  <a:lnTo>
                    <a:pt x="6513785" y="474719"/>
                  </a:lnTo>
                  <a:lnTo>
                    <a:pt x="6502928" y="474719"/>
                  </a:lnTo>
                  <a:lnTo>
                    <a:pt x="6492072" y="474719"/>
                  </a:lnTo>
                  <a:lnTo>
                    <a:pt x="6481215" y="474719"/>
                  </a:lnTo>
                  <a:lnTo>
                    <a:pt x="6470365" y="474719"/>
                  </a:lnTo>
                  <a:lnTo>
                    <a:pt x="6459509" y="474719"/>
                  </a:lnTo>
                  <a:lnTo>
                    <a:pt x="6448652" y="474719"/>
                  </a:lnTo>
                  <a:lnTo>
                    <a:pt x="6437796" y="474719"/>
                  </a:lnTo>
                  <a:lnTo>
                    <a:pt x="6426939" y="474719"/>
                  </a:lnTo>
                  <a:lnTo>
                    <a:pt x="6416083" y="474719"/>
                  </a:lnTo>
                  <a:lnTo>
                    <a:pt x="6405226" y="474719"/>
                  </a:lnTo>
                  <a:lnTo>
                    <a:pt x="6394370" y="474719"/>
                  </a:lnTo>
                  <a:lnTo>
                    <a:pt x="6383513" y="474719"/>
                  </a:lnTo>
                  <a:lnTo>
                    <a:pt x="6372656" y="474719"/>
                  </a:lnTo>
                  <a:lnTo>
                    <a:pt x="6361800" y="474719"/>
                  </a:lnTo>
                  <a:lnTo>
                    <a:pt x="6350943" y="474719"/>
                  </a:lnTo>
                  <a:lnTo>
                    <a:pt x="6340087" y="474719"/>
                  </a:lnTo>
                  <a:lnTo>
                    <a:pt x="6329230" y="474719"/>
                  </a:lnTo>
                  <a:lnTo>
                    <a:pt x="6318374" y="474719"/>
                  </a:lnTo>
                  <a:lnTo>
                    <a:pt x="6307517" y="474719"/>
                  </a:lnTo>
                  <a:lnTo>
                    <a:pt x="6296661" y="474719"/>
                  </a:lnTo>
                  <a:lnTo>
                    <a:pt x="6285804" y="474719"/>
                  </a:lnTo>
                  <a:lnTo>
                    <a:pt x="6274947" y="474719"/>
                  </a:lnTo>
                  <a:lnTo>
                    <a:pt x="6264091" y="474719"/>
                  </a:lnTo>
                  <a:lnTo>
                    <a:pt x="6253234" y="474719"/>
                  </a:lnTo>
                  <a:lnTo>
                    <a:pt x="6242378" y="474719"/>
                  </a:lnTo>
                  <a:lnTo>
                    <a:pt x="6231521" y="474719"/>
                  </a:lnTo>
                  <a:lnTo>
                    <a:pt x="6220665" y="474719"/>
                  </a:lnTo>
                  <a:lnTo>
                    <a:pt x="6209808" y="474719"/>
                  </a:lnTo>
                  <a:lnTo>
                    <a:pt x="6198952" y="474719"/>
                  </a:lnTo>
                  <a:lnTo>
                    <a:pt x="6188095" y="474719"/>
                  </a:lnTo>
                  <a:lnTo>
                    <a:pt x="6177245" y="474719"/>
                  </a:lnTo>
                  <a:lnTo>
                    <a:pt x="6166389" y="474719"/>
                  </a:lnTo>
                  <a:lnTo>
                    <a:pt x="6155532" y="474719"/>
                  </a:lnTo>
                  <a:lnTo>
                    <a:pt x="6144675" y="474719"/>
                  </a:lnTo>
                  <a:lnTo>
                    <a:pt x="6133819" y="474719"/>
                  </a:lnTo>
                  <a:lnTo>
                    <a:pt x="6122962" y="474719"/>
                  </a:lnTo>
                  <a:lnTo>
                    <a:pt x="6112106" y="474719"/>
                  </a:lnTo>
                  <a:lnTo>
                    <a:pt x="6101249" y="474719"/>
                  </a:lnTo>
                  <a:lnTo>
                    <a:pt x="6090393" y="474719"/>
                  </a:lnTo>
                  <a:lnTo>
                    <a:pt x="6079536" y="474719"/>
                  </a:lnTo>
                  <a:lnTo>
                    <a:pt x="6068680" y="474719"/>
                  </a:lnTo>
                  <a:lnTo>
                    <a:pt x="6057823" y="474719"/>
                  </a:lnTo>
                  <a:lnTo>
                    <a:pt x="6046966" y="474719"/>
                  </a:lnTo>
                  <a:lnTo>
                    <a:pt x="6036110" y="474719"/>
                  </a:lnTo>
                  <a:lnTo>
                    <a:pt x="6025253" y="474719"/>
                  </a:lnTo>
                  <a:lnTo>
                    <a:pt x="6014397" y="474719"/>
                  </a:lnTo>
                  <a:lnTo>
                    <a:pt x="6003540" y="474719"/>
                  </a:lnTo>
                  <a:lnTo>
                    <a:pt x="5992684" y="474719"/>
                  </a:lnTo>
                  <a:lnTo>
                    <a:pt x="5981827" y="474719"/>
                  </a:lnTo>
                  <a:lnTo>
                    <a:pt x="5970971" y="474719"/>
                  </a:lnTo>
                  <a:lnTo>
                    <a:pt x="5960114" y="474719"/>
                  </a:lnTo>
                  <a:lnTo>
                    <a:pt x="5949258" y="474719"/>
                  </a:lnTo>
                  <a:lnTo>
                    <a:pt x="5938401" y="474719"/>
                  </a:lnTo>
                  <a:lnTo>
                    <a:pt x="5927544" y="474719"/>
                  </a:lnTo>
                  <a:lnTo>
                    <a:pt x="5916688" y="474719"/>
                  </a:lnTo>
                  <a:lnTo>
                    <a:pt x="5905831" y="474719"/>
                  </a:lnTo>
                  <a:lnTo>
                    <a:pt x="5894975" y="474719"/>
                  </a:lnTo>
                  <a:lnTo>
                    <a:pt x="5884118" y="474719"/>
                  </a:lnTo>
                  <a:lnTo>
                    <a:pt x="5873268" y="474719"/>
                  </a:lnTo>
                  <a:lnTo>
                    <a:pt x="5862412" y="474719"/>
                  </a:lnTo>
                  <a:lnTo>
                    <a:pt x="5851555" y="474719"/>
                  </a:lnTo>
                  <a:lnTo>
                    <a:pt x="5840699" y="474719"/>
                  </a:lnTo>
                  <a:lnTo>
                    <a:pt x="5829842" y="474719"/>
                  </a:lnTo>
                  <a:lnTo>
                    <a:pt x="5818986" y="474719"/>
                  </a:lnTo>
                  <a:lnTo>
                    <a:pt x="5808129" y="474719"/>
                  </a:lnTo>
                  <a:lnTo>
                    <a:pt x="5797272" y="474719"/>
                  </a:lnTo>
                  <a:lnTo>
                    <a:pt x="5786416" y="474719"/>
                  </a:lnTo>
                  <a:lnTo>
                    <a:pt x="5775559" y="474719"/>
                  </a:lnTo>
                  <a:lnTo>
                    <a:pt x="5764703" y="474719"/>
                  </a:lnTo>
                  <a:lnTo>
                    <a:pt x="5753846" y="474719"/>
                  </a:lnTo>
                  <a:lnTo>
                    <a:pt x="5742990" y="474719"/>
                  </a:lnTo>
                  <a:lnTo>
                    <a:pt x="5732133" y="474719"/>
                  </a:lnTo>
                  <a:lnTo>
                    <a:pt x="5721277" y="474719"/>
                  </a:lnTo>
                  <a:lnTo>
                    <a:pt x="5710420" y="474719"/>
                  </a:lnTo>
                  <a:lnTo>
                    <a:pt x="5699563" y="474719"/>
                  </a:lnTo>
                  <a:lnTo>
                    <a:pt x="5688707" y="474719"/>
                  </a:lnTo>
                  <a:lnTo>
                    <a:pt x="5677850" y="474719"/>
                  </a:lnTo>
                  <a:lnTo>
                    <a:pt x="5666994" y="474719"/>
                  </a:lnTo>
                  <a:lnTo>
                    <a:pt x="5656137" y="474719"/>
                  </a:lnTo>
                  <a:lnTo>
                    <a:pt x="5645281" y="474719"/>
                  </a:lnTo>
                  <a:lnTo>
                    <a:pt x="5634424" y="474719"/>
                  </a:lnTo>
                  <a:lnTo>
                    <a:pt x="5623568" y="474719"/>
                  </a:lnTo>
                  <a:lnTo>
                    <a:pt x="5612711" y="474719"/>
                  </a:lnTo>
                  <a:lnTo>
                    <a:pt x="5601854" y="474719"/>
                  </a:lnTo>
                  <a:lnTo>
                    <a:pt x="5590998" y="474719"/>
                  </a:lnTo>
                  <a:lnTo>
                    <a:pt x="5580141" y="474719"/>
                  </a:lnTo>
                  <a:lnTo>
                    <a:pt x="5569285" y="474719"/>
                  </a:lnTo>
                  <a:lnTo>
                    <a:pt x="5558435" y="474719"/>
                  </a:lnTo>
                  <a:lnTo>
                    <a:pt x="5547578" y="474719"/>
                  </a:lnTo>
                  <a:lnTo>
                    <a:pt x="5536722" y="474719"/>
                  </a:lnTo>
                  <a:lnTo>
                    <a:pt x="5525865" y="474719"/>
                  </a:lnTo>
                  <a:lnTo>
                    <a:pt x="5515009" y="474719"/>
                  </a:lnTo>
                  <a:lnTo>
                    <a:pt x="5504152" y="474719"/>
                  </a:lnTo>
                  <a:lnTo>
                    <a:pt x="5493296" y="474719"/>
                  </a:lnTo>
                  <a:lnTo>
                    <a:pt x="5482439" y="474719"/>
                  </a:lnTo>
                  <a:lnTo>
                    <a:pt x="5471582" y="474719"/>
                  </a:lnTo>
                  <a:lnTo>
                    <a:pt x="5460726" y="474719"/>
                  </a:lnTo>
                  <a:lnTo>
                    <a:pt x="5449869" y="474719"/>
                  </a:lnTo>
                  <a:lnTo>
                    <a:pt x="5439013" y="474719"/>
                  </a:lnTo>
                  <a:lnTo>
                    <a:pt x="5428156" y="474719"/>
                  </a:lnTo>
                  <a:lnTo>
                    <a:pt x="5417300" y="474719"/>
                  </a:lnTo>
                  <a:lnTo>
                    <a:pt x="5406443" y="474719"/>
                  </a:lnTo>
                  <a:lnTo>
                    <a:pt x="5395587" y="474719"/>
                  </a:lnTo>
                  <a:lnTo>
                    <a:pt x="5384730" y="474719"/>
                  </a:lnTo>
                  <a:lnTo>
                    <a:pt x="5373874" y="474719"/>
                  </a:lnTo>
                  <a:lnTo>
                    <a:pt x="5363017" y="474719"/>
                  </a:lnTo>
                  <a:lnTo>
                    <a:pt x="5352160" y="474719"/>
                  </a:lnTo>
                  <a:lnTo>
                    <a:pt x="5341304" y="474719"/>
                  </a:lnTo>
                  <a:lnTo>
                    <a:pt x="5330447" y="474719"/>
                  </a:lnTo>
                  <a:lnTo>
                    <a:pt x="5319591" y="474719"/>
                  </a:lnTo>
                  <a:lnTo>
                    <a:pt x="5308734" y="474719"/>
                  </a:lnTo>
                  <a:lnTo>
                    <a:pt x="5297878" y="474719"/>
                  </a:lnTo>
                  <a:lnTo>
                    <a:pt x="5287021" y="474719"/>
                  </a:lnTo>
                  <a:lnTo>
                    <a:pt x="5276165" y="474719"/>
                  </a:lnTo>
                  <a:lnTo>
                    <a:pt x="5265315" y="474719"/>
                  </a:lnTo>
                  <a:lnTo>
                    <a:pt x="5254458" y="474719"/>
                  </a:lnTo>
                  <a:lnTo>
                    <a:pt x="5243602" y="474719"/>
                  </a:lnTo>
                  <a:lnTo>
                    <a:pt x="5232745" y="474719"/>
                  </a:lnTo>
                  <a:lnTo>
                    <a:pt x="5221888" y="474719"/>
                  </a:lnTo>
                  <a:lnTo>
                    <a:pt x="5211032" y="474719"/>
                  </a:lnTo>
                  <a:lnTo>
                    <a:pt x="5200175" y="474719"/>
                  </a:lnTo>
                  <a:lnTo>
                    <a:pt x="5189319" y="474719"/>
                  </a:lnTo>
                  <a:lnTo>
                    <a:pt x="5178462" y="474719"/>
                  </a:lnTo>
                  <a:lnTo>
                    <a:pt x="5167606" y="474719"/>
                  </a:lnTo>
                  <a:lnTo>
                    <a:pt x="5156749" y="474719"/>
                  </a:lnTo>
                  <a:lnTo>
                    <a:pt x="5145893" y="474719"/>
                  </a:lnTo>
                  <a:lnTo>
                    <a:pt x="5135036" y="474719"/>
                  </a:lnTo>
                  <a:lnTo>
                    <a:pt x="5124179" y="474719"/>
                  </a:lnTo>
                  <a:lnTo>
                    <a:pt x="5113323" y="474719"/>
                  </a:lnTo>
                  <a:lnTo>
                    <a:pt x="5102466" y="474719"/>
                  </a:lnTo>
                  <a:lnTo>
                    <a:pt x="5091610" y="474719"/>
                  </a:lnTo>
                  <a:lnTo>
                    <a:pt x="5080753" y="474719"/>
                  </a:lnTo>
                  <a:lnTo>
                    <a:pt x="5069897" y="474719"/>
                  </a:lnTo>
                  <a:lnTo>
                    <a:pt x="5059040" y="474719"/>
                  </a:lnTo>
                  <a:lnTo>
                    <a:pt x="5048184" y="474719"/>
                  </a:lnTo>
                  <a:lnTo>
                    <a:pt x="5037327" y="474719"/>
                  </a:lnTo>
                  <a:lnTo>
                    <a:pt x="5026470" y="474719"/>
                  </a:lnTo>
                  <a:lnTo>
                    <a:pt x="5015614" y="474719"/>
                  </a:lnTo>
                  <a:lnTo>
                    <a:pt x="5004757" y="474719"/>
                  </a:lnTo>
                  <a:lnTo>
                    <a:pt x="4993901" y="474719"/>
                  </a:lnTo>
                  <a:lnTo>
                    <a:pt x="4983044" y="474719"/>
                  </a:lnTo>
                  <a:lnTo>
                    <a:pt x="4972188" y="474719"/>
                  </a:lnTo>
                  <a:lnTo>
                    <a:pt x="4961338" y="474719"/>
                  </a:lnTo>
                  <a:lnTo>
                    <a:pt x="4950481" y="474719"/>
                  </a:lnTo>
                  <a:lnTo>
                    <a:pt x="4939625" y="474719"/>
                  </a:lnTo>
                  <a:lnTo>
                    <a:pt x="4928768" y="474719"/>
                  </a:lnTo>
                  <a:lnTo>
                    <a:pt x="4917912" y="474719"/>
                  </a:lnTo>
                  <a:lnTo>
                    <a:pt x="4907055" y="474719"/>
                  </a:lnTo>
                  <a:lnTo>
                    <a:pt x="4896198" y="474719"/>
                  </a:lnTo>
                  <a:lnTo>
                    <a:pt x="4885342" y="474719"/>
                  </a:lnTo>
                  <a:lnTo>
                    <a:pt x="4874485" y="474719"/>
                  </a:lnTo>
                  <a:lnTo>
                    <a:pt x="4863629" y="474719"/>
                  </a:lnTo>
                  <a:lnTo>
                    <a:pt x="4852772" y="474719"/>
                  </a:lnTo>
                  <a:lnTo>
                    <a:pt x="4841916" y="474719"/>
                  </a:lnTo>
                  <a:lnTo>
                    <a:pt x="4831059" y="474719"/>
                  </a:lnTo>
                  <a:lnTo>
                    <a:pt x="4820203" y="474719"/>
                  </a:lnTo>
                  <a:lnTo>
                    <a:pt x="4809346" y="474719"/>
                  </a:lnTo>
                  <a:lnTo>
                    <a:pt x="4798490" y="474719"/>
                  </a:lnTo>
                  <a:lnTo>
                    <a:pt x="4787633" y="474719"/>
                  </a:lnTo>
                  <a:lnTo>
                    <a:pt x="4776776" y="474719"/>
                  </a:lnTo>
                  <a:lnTo>
                    <a:pt x="4765920" y="474719"/>
                  </a:lnTo>
                  <a:lnTo>
                    <a:pt x="4755063" y="474719"/>
                  </a:lnTo>
                  <a:lnTo>
                    <a:pt x="4744207" y="474719"/>
                  </a:lnTo>
                  <a:lnTo>
                    <a:pt x="4733350" y="474719"/>
                  </a:lnTo>
                  <a:lnTo>
                    <a:pt x="4722494" y="474719"/>
                  </a:lnTo>
                  <a:lnTo>
                    <a:pt x="4711637" y="474719"/>
                  </a:lnTo>
                  <a:lnTo>
                    <a:pt x="4700781" y="474719"/>
                  </a:lnTo>
                  <a:lnTo>
                    <a:pt x="4689924" y="474719"/>
                  </a:lnTo>
                  <a:lnTo>
                    <a:pt x="4679067" y="474719"/>
                  </a:lnTo>
                  <a:lnTo>
                    <a:pt x="4668218" y="474719"/>
                  </a:lnTo>
                  <a:lnTo>
                    <a:pt x="4657361" y="474719"/>
                  </a:lnTo>
                  <a:lnTo>
                    <a:pt x="4646505" y="474719"/>
                  </a:lnTo>
                  <a:lnTo>
                    <a:pt x="4635648" y="474719"/>
                  </a:lnTo>
                  <a:lnTo>
                    <a:pt x="4624791" y="474719"/>
                  </a:lnTo>
                  <a:lnTo>
                    <a:pt x="4613935" y="474719"/>
                  </a:lnTo>
                  <a:lnTo>
                    <a:pt x="4603078" y="474719"/>
                  </a:lnTo>
                  <a:lnTo>
                    <a:pt x="4592222" y="474719"/>
                  </a:lnTo>
                  <a:lnTo>
                    <a:pt x="4581365" y="474719"/>
                  </a:lnTo>
                  <a:lnTo>
                    <a:pt x="4570509" y="474719"/>
                  </a:lnTo>
                  <a:lnTo>
                    <a:pt x="4559652" y="474719"/>
                  </a:lnTo>
                  <a:lnTo>
                    <a:pt x="4548795" y="474719"/>
                  </a:lnTo>
                  <a:lnTo>
                    <a:pt x="4537939" y="474719"/>
                  </a:lnTo>
                  <a:lnTo>
                    <a:pt x="4527082" y="474719"/>
                  </a:lnTo>
                  <a:lnTo>
                    <a:pt x="4516226" y="474719"/>
                  </a:lnTo>
                  <a:lnTo>
                    <a:pt x="4505369" y="474719"/>
                  </a:lnTo>
                  <a:lnTo>
                    <a:pt x="4494513" y="474719"/>
                  </a:lnTo>
                  <a:lnTo>
                    <a:pt x="4483656" y="474719"/>
                  </a:lnTo>
                  <a:lnTo>
                    <a:pt x="4472800" y="474719"/>
                  </a:lnTo>
                  <a:lnTo>
                    <a:pt x="4461943" y="474719"/>
                  </a:lnTo>
                  <a:lnTo>
                    <a:pt x="4451086" y="474719"/>
                  </a:lnTo>
                  <a:lnTo>
                    <a:pt x="4440230" y="474719"/>
                  </a:lnTo>
                  <a:lnTo>
                    <a:pt x="4429373" y="474719"/>
                  </a:lnTo>
                  <a:lnTo>
                    <a:pt x="4418517" y="474719"/>
                  </a:lnTo>
                  <a:lnTo>
                    <a:pt x="4407660" y="474719"/>
                  </a:lnTo>
                  <a:lnTo>
                    <a:pt x="4396804" y="474719"/>
                  </a:lnTo>
                  <a:lnTo>
                    <a:pt x="4385947" y="474719"/>
                  </a:lnTo>
                  <a:lnTo>
                    <a:pt x="4375091" y="474719"/>
                  </a:lnTo>
                  <a:lnTo>
                    <a:pt x="4364241" y="474719"/>
                  </a:lnTo>
                  <a:lnTo>
                    <a:pt x="4353384" y="474719"/>
                  </a:lnTo>
                  <a:lnTo>
                    <a:pt x="4342528" y="474719"/>
                  </a:lnTo>
                  <a:lnTo>
                    <a:pt x="4331671" y="474719"/>
                  </a:lnTo>
                  <a:lnTo>
                    <a:pt x="4320815" y="474719"/>
                  </a:lnTo>
                  <a:lnTo>
                    <a:pt x="4309958" y="474719"/>
                  </a:lnTo>
                  <a:lnTo>
                    <a:pt x="4299102" y="474719"/>
                  </a:lnTo>
                  <a:lnTo>
                    <a:pt x="4288245" y="474719"/>
                  </a:lnTo>
                  <a:lnTo>
                    <a:pt x="4277388" y="474719"/>
                  </a:lnTo>
                  <a:lnTo>
                    <a:pt x="4266532" y="474719"/>
                  </a:lnTo>
                  <a:lnTo>
                    <a:pt x="4255675" y="474719"/>
                  </a:lnTo>
                  <a:lnTo>
                    <a:pt x="4244819" y="474719"/>
                  </a:lnTo>
                  <a:lnTo>
                    <a:pt x="4233962" y="474719"/>
                  </a:lnTo>
                  <a:lnTo>
                    <a:pt x="4223105" y="474719"/>
                  </a:lnTo>
                  <a:lnTo>
                    <a:pt x="4212249" y="474719"/>
                  </a:lnTo>
                  <a:lnTo>
                    <a:pt x="4201392" y="474719"/>
                  </a:lnTo>
                  <a:lnTo>
                    <a:pt x="4190536" y="474719"/>
                  </a:lnTo>
                  <a:lnTo>
                    <a:pt x="4179679" y="474719"/>
                  </a:lnTo>
                  <a:lnTo>
                    <a:pt x="4168823" y="474719"/>
                  </a:lnTo>
                  <a:lnTo>
                    <a:pt x="4157966" y="474719"/>
                  </a:lnTo>
                  <a:lnTo>
                    <a:pt x="4147109" y="474719"/>
                  </a:lnTo>
                  <a:lnTo>
                    <a:pt x="4136253" y="474719"/>
                  </a:lnTo>
                  <a:lnTo>
                    <a:pt x="4125396" y="474719"/>
                  </a:lnTo>
                  <a:lnTo>
                    <a:pt x="4114540" y="474719"/>
                  </a:lnTo>
                  <a:lnTo>
                    <a:pt x="4103683" y="474719"/>
                  </a:lnTo>
                  <a:lnTo>
                    <a:pt x="4092827" y="474719"/>
                  </a:lnTo>
                  <a:lnTo>
                    <a:pt x="4081970" y="474719"/>
                  </a:lnTo>
                  <a:lnTo>
                    <a:pt x="4071114" y="474719"/>
                  </a:lnTo>
                  <a:lnTo>
                    <a:pt x="4060257" y="474719"/>
                  </a:lnTo>
                  <a:lnTo>
                    <a:pt x="4049408" y="474719"/>
                  </a:lnTo>
                  <a:lnTo>
                    <a:pt x="4038551" y="474719"/>
                  </a:lnTo>
                  <a:lnTo>
                    <a:pt x="4027695" y="474719"/>
                  </a:lnTo>
                  <a:lnTo>
                    <a:pt x="4016838" y="474719"/>
                  </a:lnTo>
                  <a:lnTo>
                    <a:pt x="4005981" y="474719"/>
                  </a:lnTo>
                  <a:lnTo>
                    <a:pt x="3995125" y="474719"/>
                  </a:lnTo>
                  <a:lnTo>
                    <a:pt x="3984268" y="474719"/>
                  </a:lnTo>
                  <a:lnTo>
                    <a:pt x="3973412" y="474719"/>
                  </a:lnTo>
                  <a:lnTo>
                    <a:pt x="3962555" y="474719"/>
                  </a:lnTo>
                  <a:lnTo>
                    <a:pt x="3951698" y="474719"/>
                  </a:lnTo>
                  <a:lnTo>
                    <a:pt x="3940842" y="474719"/>
                  </a:lnTo>
                  <a:lnTo>
                    <a:pt x="3929985" y="474719"/>
                  </a:lnTo>
                  <a:lnTo>
                    <a:pt x="3919129" y="474719"/>
                  </a:lnTo>
                  <a:lnTo>
                    <a:pt x="3908272" y="474719"/>
                  </a:lnTo>
                  <a:lnTo>
                    <a:pt x="3897416" y="474719"/>
                  </a:lnTo>
                  <a:lnTo>
                    <a:pt x="3886559" y="474719"/>
                  </a:lnTo>
                  <a:lnTo>
                    <a:pt x="3875702" y="474719"/>
                  </a:lnTo>
                  <a:lnTo>
                    <a:pt x="3864846" y="474719"/>
                  </a:lnTo>
                  <a:lnTo>
                    <a:pt x="3853989" y="474719"/>
                  </a:lnTo>
                  <a:lnTo>
                    <a:pt x="3843133" y="474719"/>
                  </a:lnTo>
                  <a:lnTo>
                    <a:pt x="3832276" y="474719"/>
                  </a:lnTo>
                  <a:lnTo>
                    <a:pt x="3821420" y="474719"/>
                  </a:lnTo>
                  <a:lnTo>
                    <a:pt x="3810563" y="474719"/>
                  </a:lnTo>
                  <a:lnTo>
                    <a:pt x="3799706" y="474719"/>
                  </a:lnTo>
                  <a:lnTo>
                    <a:pt x="3788850" y="474719"/>
                  </a:lnTo>
                  <a:lnTo>
                    <a:pt x="3777993" y="474719"/>
                  </a:lnTo>
                  <a:lnTo>
                    <a:pt x="3767144" y="474719"/>
                  </a:lnTo>
                  <a:lnTo>
                    <a:pt x="3756287" y="474719"/>
                  </a:lnTo>
                  <a:lnTo>
                    <a:pt x="3745431" y="474719"/>
                  </a:lnTo>
                  <a:lnTo>
                    <a:pt x="3734574" y="474719"/>
                  </a:lnTo>
                  <a:lnTo>
                    <a:pt x="3723718" y="474719"/>
                  </a:lnTo>
                  <a:lnTo>
                    <a:pt x="3712861" y="474719"/>
                  </a:lnTo>
                  <a:lnTo>
                    <a:pt x="3702005" y="474719"/>
                  </a:lnTo>
                  <a:lnTo>
                    <a:pt x="3691148" y="474719"/>
                  </a:lnTo>
                  <a:lnTo>
                    <a:pt x="3680291" y="474719"/>
                  </a:lnTo>
                  <a:lnTo>
                    <a:pt x="3669435" y="474719"/>
                  </a:lnTo>
                  <a:lnTo>
                    <a:pt x="3658578" y="474719"/>
                  </a:lnTo>
                  <a:lnTo>
                    <a:pt x="3647722" y="474719"/>
                  </a:lnTo>
                  <a:lnTo>
                    <a:pt x="3636865" y="474719"/>
                  </a:lnTo>
                  <a:lnTo>
                    <a:pt x="3626009" y="474719"/>
                  </a:lnTo>
                  <a:lnTo>
                    <a:pt x="3615152" y="474719"/>
                  </a:lnTo>
                  <a:lnTo>
                    <a:pt x="3604295" y="474719"/>
                  </a:lnTo>
                  <a:lnTo>
                    <a:pt x="3593439" y="474719"/>
                  </a:lnTo>
                  <a:lnTo>
                    <a:pt x="3582582" y="474719"/>
                  </a:lnTo>
                  <a:lnTo>
                    <a:pt x="3571726" y="474719"/>
                  </a:lnTo>
                  <a:lnTo>
                    <a:pt x="3560869" y="474719"/>
                  </a:lnTo>
                  <a:lnTo>
                    <a:pt x="3550013" y="474719"/>
                  </a:lnTo>
                  <a:lnTo>
                    <a:pt x="3539156" y="474719"/>
                  </a:lnTo>
                  <a:lnTo>
                    <a:pt x="3528299" y="474719"/>
                  </a:lnTo>
                  <a:lnTo>
                    <a:pt x="3517443" y="474719"/>
                  </a:lnTo>
                  <a:lnTo>
                    <a:pt x="3506586" y="474719"/>
                  </a:lnTo>
                  <a:lnTo>
                    <a:pt x="3495730" y="474719"/>
                  </a:lnTo>
                  <a:lnTo>
                    <a:pt x="3484873" y="474719"/>
                  </a:lnTo>
                  <a:lnTo>
                    <a:pt x="3474017" y="474719"/>
                  </a:lnTo>
                  <a:lnTo>
                    <a:pt x="3463160" y="474719"/>
                  </a:lnTo>
                  <a:lnTo>
                    <a:pt x="3452310" y="474719"/>
                  </a:lnTo>
                  <a:lnTo>
                    <a:pt x="3441454" y="474719"/>
                  </a:lnTo>
                  <a:lnTo>
                    <a:pt x="3430597" y="474719"/>
                  </a:lnTo>
                  <a:lnTo>
                    <a:pt x="3419741" y="474719"/>
                  </a:lnTo>
                  <a:lnTo>
                    <a:pt x="3408884" y="474719"/>
                  </a:lnTo>
                  <a:lnTo>
                    <a:pt x="3398028" y="474719"/>
                  </a:lnTo>
                  <a:lnTo>
                    <a:pt x="3387171" y="474719"/>
                  </a:lnTo>
                  <a:lnTo>
                    <a:pt x="3376314" y="474719"/>
                  </a:lnTo>
                  <a:lnTo>
                    <a:pt x="3365458" y="474719"/>
                  </a:lnTo>
                  <a:lnTo>
                    <a:pt x="3354601" y="474719"/>
                  </a:lnTo>
                  <a:lnTo>
                    <a:pt x="3343745" y="474719"/>
                  </a:lnTo>
                  <a:lnTo>
                    <a:pt x="3332888" y="474719"/>
                  </a:lnTo>
                  <a:lnTo>
                    <a:pt x="3322032" y="474719"/>
                  </a:lnTo>
                  <a:lnTo>
                    <a:pt x="3311175" y="474719"/>
                  </a:lnTo>
                  <a:lnTo>
                    <a:pt x="3300319" y="474719"/>
                  </a:lnTo>
                  <a:lnTo>
                    <a:pt x="3289462" y="474719"/>
                  </a:lnTo>
                  <a:lnTo>
                    <a:pt x="3278605" y="474719"/>
                  </a:lnTo>
                  <a:lnTo>
                    <a:pt x="3267749" y="474719"/>
                  </a:lnTo>
                  <a:lnTo>
                    <a:pt x="3256892" y="474719"/>
                  </a:lnTo>
                  <a:lnTo>
                    <a:pt x="3246036" y="474719"/>
                  </a:lnTo>
                  <a:lnTo>
                    <a:pt x="3235179" y="474719"/>
                  </a:lnTo>
                  <a:lnTo>
                    <a:pt x="3224323" y="474719"/>
                  </a:lnTo>
                  <a:lnTo>
                    <a:pt x="3213466" y="474719"/>
                  </a:lnTo>
                  <a:lnTo>
                    <a:pt x="3202610" y="474719"/>
                  </a:lnTo>
                  <a:lnTo>
                    <a:pt x="3191753" y="474719"/>
                  </a:lnTo>
                  <a:lnTo>
                    <a:pt x="3180897" y="474719"/>
                  </a:lnTo>
                  <a:lnTo>
                    <a:pt x="3170040" y="474719"/>
                  </a:lnTo>
                  <a:lnTo>
                    <a:pt x="3159190" y="474719"/>
                  </a:lnTo>
                  <a:lnTo>
                    <a:pt x="3148334" y="474719"/>
                  </a:lnTo>
                  <a:lnTo>
                    <a:pt x="3137477" y="474719"/>
                  </a:lnTo>
                  <a:lnTo>
                    <a:pt x="3126621" y="474719"/>
                  </a:lnTo>
                  <a:lnTo>
                    <a:pt x="3115764" y="474719"/>
                  </a:lnTo>
                  <a:lnTo>
                    <a:pt x="3104907" y="474719"/>
                  </a:lnTo>
                  <a:lnTo>
                    <a:pt x="3094051" y="474719"/>
                  </a:lnTo>
                  <a:lnTo>
                    <a:pt x="3083194" y="474719"/>
                  </a:lnTo>
                  <a:lnTo>
                    <a:pt x="3072338" y="474719"/>
                  </a:lnTo>
                  <a:lnTo>
                    <a:pt x="3061481" y="474719"/>
                  </a:lnTo>
                  <a:lnTo>
                    <a:pt x="3050625" y="474719"/>
                  </a:lnTo>
                  <a:lnTo>
                    <a:pt x="3039768" y="474719"/>
                  </a:lnTo>
                  <a:lnTo>
                    <a:pt x="3028911" y="474719"/>
                  </a:lnTo>
                  <a:lnTo>
                    <a:pt x="3018055" y="474719"/>
                  </a:lnTo>
                  <a:lnTo>
                    <a:pt x="3007198" y="474719"/>
                  </a:lnTo>
                  <a:lnTo>
                    <a:pt x="2996342" y="474719"/>
                  </a:lnTo>
                  <a:lnTo>
                    <a:pt x="2985485" y="474719"/>
                  </a:lnTo>
                  <a:lnTo>
                    <a:pt x="2974629" y="474719"/>
                  </a:lnTo>
                  <a:lnTo>
                    <a:pt x="2963772" y="474719"/>
                  </a:lnTo>
                  <a:lnTo>
                    <a:pt x="2952916" y="474719"/>
                  </a:lnTo>
                  <a:lnTo>
                    <a:pt x="2942059" y="474719"/>
                  </a:lnTo>
                  <a:lnTo>
                    <a:pt x="2931202" y="474719"/>
                  </a:lnTo>
                  <a:lnTo>
                    <a:pt x="2920346" y="474719"/>
                  </a:lnTo>
                  <a:lnTo>
                    <a:pt x="2909489" y="474719"/>
                  </a:lnTo>
                  <a:lnTo>
                    <a:pt x="2898633" y="474719"/>
                  </a:lnTo>
                  <a:lnTo>
                    <a:pt x="2887776" y="474719"/>
                  </a:lnTo>
                  <a:lnTo>
                    <a:pt x="2876920" y="474719"/>
                  </a:lnTo>
                  <a:lnTo>
                    <a:pt x="2866063" y="474719"/>
                  </a:lnTo>
                  <a:lnTo>
                    <a:pt x="2855214" y="474719"/>
                  </a:lnTo>
                  <a:lnTo>
                    <a:pt x="2844357" y="474719"/>
                  </a:lnTo>
                  <a:lnTo>
                    <a:pt x="2833500" y="474719"/>
                  </a:lnTo>
                  <a:lnTo>
                    <a:pt x="2822644" y="474719"/>
                  </a:lnTo>
                  <a:lnTo>
                    <a:pt x="2811787" y="474719"/>
                  </a:lnTo>
                  <a:lnTo>
                    <a:pt x="2800931" y="474719"/>
                  </a:lnTo>
                  <a:lnTo>
                    <a:pt x="2790074" y="474719"/>
                  </a:lnTo>
                  <a:lnTo>
                    <a:pt x="2779218" y="474719"/>
                  </a:lnTo>
                  <a:lnTo>
                    <a:pt x="2768361" y="474719"/>
                  </a:lnTo>
                  <a:lnTo>
                    <a:pt x="2757504" y="474719"/>
                  </a:lnTo>
                  <a:lnTo>
                    <a:pt x="2746648" y="474719"/>
                  </a:lnTo>
                  <a:lnTo>
                    <a:pt x="2735791" y="474719"/>
                  </a:lnTo>
                  <a:lnTo>
                    <a:pt x="2724935" y="474719"/>
                  </a:lnTo>
                  <a:lnTo>
                    <a:pt x="2714078" y="474719"/>
                  </a:lnTo>
                  <a:lnTo>
                    <a:pt x="2703222" y="474719"/>
                  </a:lnTo>
                  <a:lnTo>
                    <a:pt x="2692365" y="474719"/>
                  </a:lnTo>
                  <a:lnTo>
                    <a:pt x="2681508" y="474719"/>
                  </a:lnTo>
                  <a:lnTo>
                    <a:pt x="2670652" y="474719"/>
                  </a:lnTo>
                  <a:lnTo>
                    <a:pt x="2659795" y="474719"/>
                  </a:lnTo>
                  <a:lnTo>
                    <a:pt x="2648939" y="474719"/>
                  </a:lnTo>
                  <a:lnTo>
                    <a:pt x="2638082" y="474719"/>
                  </a:lnTo>
                  <a:lnTo>
                    <a:pt x="2627226" y="474719"/>
                  </a:lnTo>
                  <a:lnTo>
                    <a:pt x="2616369" y="474719"/>
                  </a:lnTo>
                  <a:lnTo>
                    <a:pt x="2605513" y="474719"/>
                  </a:lnTo>
                  <a:lnTo>
                    <a:pt x="2594656" y="474719"/>
                  </a:lnTo>
                  <a:lnTo>
                    <a:pt x="2583799" y="474719"/>
                  </a:lnTo>
                  <a:lnTo>
                    <a:pt x="2572943" y="474719"/>
                  </a:lnTo>
                  <a:lnTo>
                    <a:pt x="2562093" y="474719"/>
                  </a:lnTo>
                  <a:lnTo>
                    <a:pt x="2551237" y="474719"/>
                  </a:lnTo>
                  <a:lnTo>
                    <a:pt x="2540380" y="474719"/>
                  </a:lnTo>
                  <a:lnTo>
                    <a:pt x="2529524" y="474719"/>
                  </a:lnTo>
                  <a:lnTo>
                    <a:pt x="2518667" y="474719"/>
                  </a:lnTo>
                  <a:lnTo>
                    <a:pt x="2507811" y="474719"/>
                  </a:lnTo>
                  <a:lnTo>
                    <a:pt x="2496954" y="474719"/>
                  </a:lnTo>
                  <a:lnTo>
                    <a:pt x="2486097" y="474719"/>
                  </a:lnTo>
                  <a:lnTo>
                    <a:pt x="2475241" y="474719"/>
                  </a:lnTo>
                  <a:lnTo>
                    <a:pt x="2464384" y="474719"/>
                  </a:lnTo>
                  <a:lnTo>
                    <a:pt x="2453528" y="474719"/>
                  </a:lnTo>
                  <a:lnTo>
                    <a:pt x="2442671" y="474719"/>
                  </a:lnTo>
                  <a:lnTo>
                    <a:pt x="2431815" y="474719"/>
                  </a:lnTo>
                  <a:lnTo>
                    <a:pt x="2420958" y="474719"/>
                  </a:lnTo>
                  <a:lnTo>
                    <a:pt x="2410101" y="474719"/>
                  </a:lnTo>
                  <a:lnTo>
                    <a:pt x="2399245" y="474719"/>
                  </a:lnTo>
                  <a:lnTo>
                    <a:pt x="2388388" y="474719"/>
                  </a:lnTo>
                  <a:lnTo>
                    <a:pt x="2377532" y="474719"/>
                  </a:lnTo>
                  <a:lnTo>
                    <a:pt x="2366675" y="474719"/>
                  </a:lnTo>
                  <a:lnTo>
                    <a:pt x="2355818" y="474719"/>
                  </a:lnTo>
                  <a:lnTo>
                    <a:pt x="2344962" y="474719"/>
                  </a:lnTo>
                  <a:lnTo>
                    <a:pt x="2334105" y="474719"/>
                  </a:lnTo>
                  <a:lnTo>
                    <a:pt x="2323249" y="474719"/>
                  </a:lnTo>
                  <a:lnTo>
                    <a:pt x="2312392" y="474719"/>
                  </a:lnTo>
                  <a:lnTo>
                    <a:pt x="2301536" y="474719"/>
                  </a:lnTo>
                  <a:lnTo>
                    <a:pt x="2290679" y="474719"/>
                  </a:lnTo>
                  <a:lnTo>
                    <a:pt x="2279823" y="474719"/>
                  </a:lnTo>
                  <a:lnTo>
                    <a:pt x="2268966" y="474719"/>
                  </a:lnTo>
                  <a:lnTo>
                    <a:pt x="2258116" y="474719"/>
                  </a:lnTo>
                  <a:lnTo>
                    <a:pt x="2247260" y="474719"/>
                  </a:lnTo>
                  <a:lnTo>
                    <a:pt x="2236403" y="474719"/>
                  </a:lnTo>
                  <a:lnTo>
                    <a:pt x="2225547" y="474719"/>
                  </a:lnTo>
                  <a:lnTo>
                    <a:pt x="2214690" y="474719"/>
                  </a:lnTo>
                  <a:lnTo>
                    <a:pt x="2203834" y="474719"/>
                  </a:lnTo>
                  <a:lnTo>
                    <a:pt x="2192977" y="474719"/>
                  </a:lnTo>
                  <a:lnTo>
                    <a:pt x="2182121" y="474719"/>
                  </a:lnTo>
                  <a:lnTo>
                    <a:pt x="2171264" y="474719"/>
                  </a:lnTo>
                  <a:lnTo>
                    <a:pt x="2160407" y="474719"/>
                  </a:lnTo>
                  <a:lnTo>
                    <a:pt x="2149551" y="474719"/>
                  </a:lnTo>
                  <a:lnTo>
                    <a:pt x="2138694" y="474719"/>
                  </a:lnTo>
                  <a:lnTo>
                    <a:pt x="2127838" y="474719"/>
                  </a:lnTo>
                  <a:lnTo>
                    <a:pt x="2116981" y="474719"/>
                  </a:lnTo>
                  <a:lnTo>
                    <a:pt x="2106125" y="474719"/>
                  </a:lnTo>
                  <a:lnTo>
                    <a:pt x="2095268" y="474719"/>
                  </a:lnTo>
                  <a:lnTo>
                    <a:pt x="2084411" y="474719"/>
                  </a:lnTo>
                  <a:lnTo>
                    <a:pt x="2073555" y="474719"/>
                  </a:lnTo>
                  <a:lnTo>
                    <a:pt x="2062698" y="474719"/>
                  </a:lnTo>
                  <a:lnTo>
                    <a:pt x="2051842" y="474719"/>
                  </a:lnTo>
                  <a:lnTo>
                    <a:pt x="2040985" y="474719"/>
                  </a:lnTo>
                  <a:lnTo>
                    <a:pt x="2030129" y="474719"/>
                  </a:lnTo>
                  <a:lnTo>
                    <a:pt x="2019272" y="474719"/>
                  </a:lnTo>
                  <a:lnTo>
                    <a:pt x="2008415" y="474719"/>
                  </a:lnTo>
                  <a:lnTo>
                    <a:pt x="1997559" y="474719"/>
                  </a:lnTo>
                  <a:lnTo>
                    <a:pt x="1986702" y="474719"/>
                  </a:lnTo>
                  <a:lnTo>
                    <a:pt x="1975846" y="474719"/>
                  </a:lnTo>
                  <a:lnTo>
                    <a:pt x="1964989" y="474719"/>
                  </a:lnTo>
                  <a:lnTo>
                    <a:pt x="1954140" y="474719"/>
                  </a:lnTo>
                  <a:lnTo>
                    <a:pt x="1943283" y="474719"/>
                  </a:lnTo>
                  <a:lnTo>
                    <a:pt x="1932426" y="474719"/>
                  </a:lnTo>
                  <a:lnTo>
                    <a:pt x="1921570" y="474719"/>
                  </a:lnTo>
                  <a:lnTo>
                    <a:pt x="1910713" y="474719"/>
                  </a:lnTo>
                  <a:lnTo>
                    <a:pt x="1899857" y="474719"/>
                  </a:lnTo>
                  <a:lnTo>
                    <a:pt x="1889000" y="474719"/>
                  </a:lnTo>
                  <a:lnTo>
                    <a:pt x="1878144" y="474719"/>
                  </a:lnTo>
                  <a:lnTo>
                    <a:pt x="1867287" y="474719"/>
                  </a:lnTo>
                  <a:lnTo>
                    <a:pt x="1856431" y="474719"/>
                  </a:lnTo>
                  <a:lnTo>
                    <a:pt x="1845574" y="474719"/>
                  </a:lnTo>
                  <a:lnTo>
                    <a:pt x="1834717" y="474719"/>
                  </a:lnTo>
                  <a:lnTo>
                    <a:pt x="1823861" y="474719"/>
                  </a:lnTo>
                  <a:lnTo>
                    <a:pt x="1813004" y="474719"/>
                  </a:lnTo>
                  <a:lnTo>
                    <a:pt x="1802148" y="474719"/>
                  </a:lnTo>
                  <a:lnTo>
                    <a:pt x="1791291" y="474719"/>
                  </a:lnTo>
                  <a:lnTo>
                    <a:pt x="1780435" y="474719"/>
                  </a:lnTo>
                  <a:lnTo>
                    <a:pt x="1769578" y="474719"/>
                  </a:lnTo>
                  <a:lnTo>
                    <a:pt x="1758722" y="474719"/>
                  </a:lnTo>
                  <a:lnTo>
                    <a:pt x="1747865" y="474719"/>
                  </a:lnTo>
                  <a:lnTo>
                    <a:pt x="1737008" y="474719"/>
                  </a:lnTo>
                  <a:lnTo>
                    <a:pt x="1726152" y="474719"/>
                  </a:lnTo>
                  <a:lnTo>
                    <a:pt x="1715295" y="474719"/>
                  </a:lnTo>
                  <a:lnTo>
                    <a:pt x="1704439" y="474719"/>
                  </a:lnTo>
                  <a:lnTo>
                    <a:pt x="1693582" y="474719"/>
                  </a:lnTo>
                  <a:lnTo>
                    <a:pt x="1682726" y="474719"/>
                  </a:lnTo>
                  <a:lnTo>
                    <a:pt x="1671869" y="474719"/>
                  </a:lnTo>
                  <a:lnTo>
                    <a:pt x="1661012" y="474719"/>
                  </a:lnTo>
                  <a:lnTo>
                    <a:pt x="1650163" y="474719"/>
                  </a:lnTo>
                  <a:lnTo>
                    <a:pt x="1639306" y="474719"/>
                  </a:lnTo>
                  <a:lnTo>
                    <a:pt x="1628450" y="474719"/>
                  </a:lnTo>
                  <a:lnTo>
                    <a:pt x="1617593" y="474719"/>
                  </a:lnTo>
                  <a:lnTo>
                    <a:pt x="1606737" y="474719"/>
                  </a:lnTo>
                  <a:lnTo>
                    <a:pt x="1595880" y="474719"/>
                  </a:lnTo>
                  <a:lnTo>
                    <a:pt x="1585023" y="474719"/>
                  </a:lnTo>
                  <a:lnTo>
                    <a:pt x="1574167" y="474719"/>
                  </a:lnTo>
                  <a:lnTo>
                    <a:pt x="1563310" y="474719"/>
                  </a:lnTo>
                  <a:lnTo>
                    <a:pt x="1552454" y="474719"/>
                  </a:lnTo>
                  <a:lnTo>
                    <a:pt x="1541597" y="474719"/>
                  </a:lnTo>
                  <a:lnTo>
                    <a:pt x="1530741" y="474719"/>
                  </a:lnTo>
                  <a:lnTo>
                    <a:pt x="1519884" y="474719"/>
                  </a:lnTo>
                  <a:lnTo>
                    <a:pt x="1509028" y="474719"/>
                  </a:lnTo>
                  <a:lnTo>
                    <a:pt x="1498171" y="474719"/>
                  </a:lnTo>
                  <a:lnTo>
                    <a:pt x="1487314" y="474719"/>
                  </a:lnTo>
                  <a:lnTo>
                    <a:pt x="1476458" y="474719"/>
                  </a:lnTo>
                  <a:lnTo>
                    <a:pt x="1465601" y="474719"/>
                  </a:lnTo>
                  <a:lnTo>
                    <a:pt x="1454745" y="474719"/>
                  </a:lnTo>
                  <a:lnTo>
                    <a:pt x="1443888" y="474719"/>
                  </a:lnTo>
                  <a:lnTo>
                    <a:pt x="1433032" y="474719"/>
                  </a:lnTo>
                  <a:lnTo>
                    <a:pt x="1422175" y="474719"/>
                  </a:lnTo>
                  <a:lnTo>
                    <a:pt x="1411318" y="474719"/>
                  </a:lnTo>
                  <a:lnTo>
                    <a:pt x="1400462" y="474719"/>
                  </a:lnTo>
                  <a:lnTo>
                    <a:pt x="1389605" y="474719"/>
                  </a:lnTo>
                  <a:lnTo>
                    <a:pt x="1378749" y="474719"/>
                  </a:lnTo>
                  <a:lnTo>
                    <a:pt x="1367892" y="474719"/>
                  </a:lnTo>
                  <a:lnTo>
                    <a:pt x="1357036" y="474719"/>
                  </a:lnTo>
                  <a:lnTo>
                    <a:pt x="1346186" y="474719"/>
                  </a:lnTo>
                  <a:lnTo>
                    <a:pt x="1335329" y="474719"/>
                  </a:lnTo>
                  <a:lnTo>
                    <a:pt x="1324473" y="474719"/>
                  </a:lnTo>
                  <a:lnTo>
                    <a:pt x="1313616" y="474719"/>
                  </a:lnTo>
                  <a:lnTo>
                    <a:pt x="1302760" y="474719"/>
                  </a:lnTo>
                  <a:lnTo>
                    <a:pt x="1291903" y="474719"/>
                  </a:lnTo>
                  <a:lnTo>
                    <a:pt x="1281047" y="474719"/>
                  </a:lnTo>
                  <a:lnTo>
                    <a:pt x="1270190" y="474719"/>
                  </a:lnTo>
                  <a:lnTo>
                    <a:pt x="1259333" y="474719"/>
                  </a:lnTo>
                  <a:lnTo>
                    <a:pt x="1248477" y="474719"/>
                  </a:lnTo>
                  <a:lnTo>
                    <a:pt x="1237620" y="474719"/>
                  </a:lnTo>
                  <a:lnTo>
                    <a:pt x="1226764" y="474719"/>
                  </a:lnTo>
                  <a:lnTo>
                    <a:pt x="1215907" y="474719"/>
                  </a:lnTo>
                  <a:lnTo>
                    <a:pt x="1205051" y="474719"/>
                  </a:lnTo>
                  <a:lnTo>
                    <a:pt x="1194194" y="474719"/>
                  </a:lnTo>
                  <a:lnTo>
                    <a:pt x="1183338" y="474719"/>
                  </a:lnTo>
                  <a:lnTo>
                    <a:pt x="1172481" y="474719"/>
                  </a:lnTo>
                  <a:lnTo>
                    <a:pt x="1161624" y="474719"/>
                  </a:lnTo>
                  <a:lnTo>
                    <a:pt x="1150768" y="474719"/>
                  </a:lnTo>
                  <a:lnTo>
                    <a:pt x="1139911" y="474719"/>
                  </a:lnTo>
                  <a:lnTo>
                    <a:pt x="1129055" y="474719"/>
                  </a:lnTo>
                  <a:lnTo>
                    <a:pt x="1118198" y="474719"/>
                  </a:lnTo>
                  <a:lnTo>
                    <a:pt x="1107342" y="474719"/>
                  </a:lnTo>
                  <a:lnTo>
                    <a:pt x="1096485" y="474719"/>
                  </a:lnTo>
                  <a:lnTo>
                    <a:pt x="1085628" y="474719"/>
                  </a:lnTo>
                  <a:lnTo>
                    <a:pt x="1074772" y="474719"/>
                  </a:lnTo>
                  <a:lnTo>
                    <a:pt x="1063915" y="474719"/>
                  </a:lnTo>
                  <a:lnTo>
                    <a:pt x="1053066" y="474719"/>
                  </a:lnTo>
                  <a:lnTo>
                    <a:pt x="1042209" y="474719"/>
                  </a:lnTo>
                  <a:lnTo>
                    <a:pt x="1031353" y="474719"/>
                  </a:lnTo>
                  <a:lnTo>
                    <a:pt x="1020496" y="474719"/>
                  </a:lnTo>
                  <a:lnTo>
                    <a:pt x="1009639" y="474719"/>
                  </a:lnTo>
                  <a:lnTo>
                    <a:pt x="998783" y="474719"/>
                  </a:lnTo>
                  <a:lnTo>
                    <a:pt x="987926" y="474719"/>
                  </a:lnTo>
                  <a:lnTo>
                    <a:pt x="977070" y="474719"/>
                  </a:lnTo>
                  <a:lnTo>
                    <a:pt x="966213" y="474719"/>
                  </a:lnTo>
                  <a:lnTo>
                    <a:pt x="955357" y="474719"/>
                  </a:lnTo>
                  <a:lnTo>
                    <a:pt x="944500" y="474719"/>
                  </a:lnTo>
                  <a:lnTo>
                    <a:pt x="933644" y="474719"/>
                  </a:lnTo>
                  <a:lnTo>
                    <a:pt x="922787" y="474719"/>
                  </a:lnTo>
                  <a:lnTo>
                    <a:pt x="911930" y="474719"/>
                  </a:lnTo>
                  <a:lnTo>
                    <a:pt x="901074" y="474719"/>
                  </a:lnTo>
                  <a:lnTo>
                    <a:pt x="890217" y="474719"/>
                  </a:lnTo>
                  <a:lnTo>
                    <a:pt x="879361" y="474719"/>
                  </a:lnTo>
                  <a:lnTo>
                    <a:pt x="868504" y="474719"/>
                  </a:lnTo>
                  <a:lnTo>
                    <a:pt x="857648" y="474719"/>
                  </a:lnTo>
                  <a:lnTo>
                    <a:pt x="846791" y="474719"/>
                  </a:lnTo>
                  <a:lnTo>
                    <a:pt x="835934" y="474719"/>
                  </a:lnTo>
                  <a:lnTo>
                    <a:pt x="825078" y="474719"/>
                  </a:lnTo>
                  <a:lnTo>
                    <a:pt x="814221" y="474719"/>
                  </a:lnTo>
                  <a:lnTo>
                    <a:pt x="803365" y="474719"/>
                  </a:lnTo>
                  <a:lnTo>
                    <a:pt x="792508" y="474719"/>
                  </a:lnTo>
                  <a:lnTo>
                    <a:pt x="781652" y="474719"/>
                  </a:lnTo>
                  <a:lnTo>
                    <a:pt x="770795" y="474719"/>
                  </a:lnTo>
                  <a:lnTo>
                    <a:pt x="759939" y="474719"/>
                  </a:lnTo>
                  <a:lnTo>
                    <a:pt x="749089" y="474719"/>
                  </a:lnTo>
                  <a:lnTo>
                    <a:pt x="738232" y="474719"/>
                  </a:lnTo>
                  <a:lnTo>
                    <a:pt x="727376" y="474719"/>
                  </a:lnTo>
                  <a:lnTo>
                    <a:pt x="716519" y="474719"/>
                  </a:lnTo>
                  <a:lnTo>
                    <a:pt x="705663" y="474719"/>
                  </a:lnTo>
                  <a:lnTo>
                    <a:pt x="694806" y="474719"/>
                  </a:lnTo>
                  <a:lnTo>
                    <a:pt x="683950" y="474719"/>
                  </a:lnTo>
                  <a:lnTo>
                    <a:pt x="673093" y="474719"/>
                  </a:lnTo>
                  <a:lnTo>
                    <a:pt x="662236" y="474719"/>
                  </a:lnTo>
                  <a:lnTo>
                    <a:pt x="651380" y="474719"/>
                  </a:lnTo>
                  <a:lnTo>
                    <a:pt x="640523" y="474719"/>
                  </a:lnTo>
                  <a:lnTo>
                    <a:pt x="629666" y="474719"/>
                  </a:lnTo>
                  <a:lnTo>
                    <a:pt x="618810" y="474719"/>
                  </a:lnTo>
                  <a:lnTo>
                    <a:pt x="607954" y="474719"/>
                  </a:lnTo>
                  <a:lnTo>
                    <a:pt x="597097" y="474719"/>
                  </a:lnTo>
                  <a:lnTo>
                    <a:pt x="586241" y="474719"/>
                  </a:lnTo>
                  <a:lnTo>
                    <a:pt x="575385" y="474719"/>
                  </a:lnTo>
                  <a:lnTo>
                    <a:pt x="564528" y="474719"/>
                  </a:lnTo>
                  <a:lnTo>
                    <a:pt x="553672" y="474719"/>
                  </a:lnTo>
                  <a:lnTo>
                    <a:pt x="542816" y="474719"/>
                  </a:lnTo>
                  <a:lnTo>
                    <a:pt x="531959" y="474719"/>
                  </a:lnTo>
                  <a:lnTo>
                    <a:pt x="521103" y="474719"/>
                  </a:lnTo>
                  <a:lnTo>
                    <a:pt x="510247" y="474719"/>
                  </a:lnTo>
                  <a:lnTo>
                    <a:pt x="499390" y="474719"/>
                  </a:lnTo>
                  <a:lnTo>
                    <a:pt x="488534" y="474719"/>
                  </a:lnTo>
                  <a:lnTo>
                    <a:pt x="477678" y="474719"/>
                  </a:lnTo>
                  <a:lnTo>
                    <a:pt x="466821" y="474719"/>
                  </a:lnTo>
                  <a:lnTo>
                    <a:pt x="455965" y="474719"/>
                  </a:lnTo>
                  <a:lnTo>
                    <a:pt x="445109" y="474719"/>
                  </a:lnTo>
                  <a:lnTo>
                    <a:pt x="434253" y="474719"/>
                  </a:lnTo>
                  <a:lnTo>
                    <a:pt x="423396" y="474719"/>
                  </a:lnTo>
                  <a:lnTo>
                    <a:pt x="412540" y="474719"/>
                  </a:lnTo>
                  <a:lnTo>
                    <a:pt x="401684" y="474719"/>
                  </a:lnTo>
                  <a:lnTo>
                    <a:pt x="390827" y="474719"/>
                  </a:lnTo>
                  <a:lnTo>
                    <a:pt x="379971" y="474719"/>
                  </a:lnTo>
                  <a:lnTo>
                    <a:pt x="369115" y="474719"/>
                  </a:lnTo>
                  <a:lnTo>
                    <a:pt x="358258" y="474719"/>
                  </a:lnTo>
                  <a:lnTo>
                    <a:pt x="347402" y="474719"/>
                  </a:lnTo>
                  <a:lnTo>
                    <a:pt x="336546" y="474719"/>
                  </a:lnTo>
                  <a:lnTo>
                    <a:pt x="325689" y="474719"/>
                  </a:lnTo>
                  <a:lnTo>
                    <a:pt x="314833" y="474719"/>
                  </a:lnTo>
                  <a:lnTo>
                    <a:pt x="303977" y="474719"/>
                  </a:lnTo>
                  <a:lnTo>
                    <a:pt x="293120" y="474719"/>
                  </a:lnTo>
                  <a:lnTo>
                    <a:pt x="282264" y="474719"/>
                  </a:lnTo>
                  <a:lnTo>
                    <a:pt x="271408" y="474719"/>
                  </a:lnTo>
                  <a:lnTo>
                    <a:pt x="260551" y="474719"/>
                  </a:lnTo>
                  <a:lnTo>
                    <a:pt x="249695" y="474719"/>
                  </a:lnTo>
                  <a:lnTo>
                    <a:pt x="238839" y="474719"/>
                  </a:lnTo>
                  <a:lnTo>
                    <a:pt x="227982" y="474719"/>
                  </a:lnTo>
                  <a:lnTo>
                    <a:pt x="217126" y="474719"/>
                  </a:lnTo>
                  <a:lnTo>
                    <a:pt x="206270" y="474719"/>
                  </a:lnTo>
                  <a:lnTo>
                    <a:pt x="195414" y="474719"/>
                  </a:lnTo>
                  <a:lnTo>
                    <a:pt x="184557" y="474719"/>
                  </a:lnTo>
                  <a:lnTo>
                    <a:pt x="173701" y="474719"/>
                  </a:lnTo>
                  <a:lnTo>
                    <a:pt x="162845" y="474719"/>
                  </a:lnTo>
                  <a:lnTo>
                    <a:pt x="151988" y="474719"/>
                  </a:lnTo>
                  <a:lnTo>
                    <a:pt x="141132" y="474719"/>
                  </a:lnTo>
                  <a:lnTo>
                    <a:pt x="130276" y="474719"/>
                  </a:lnTo>
                  <a:lnTo>
                    <a:pt x="119419" y="474719"/>
                  </a:lnTo>
                  <a:lnTo>
                    <a:pt x="108563" y="474719"/>
                  </a:lnTo>
                  <a:lnTo>
                    <a:pt x="97707" y="474719"/>
                  </a:lnTo>
                  <a:lnTo>
                    <a:pt x="86850" y="474719"/>
                  </a:lnTo>
                  <a:lnTo>
                    <a:pt x="75994" y="474719"/>
                  </a:lnTo>
                  <a:lnTo>
                    <a:pt x="65138" y="474719"/>
                  </a:lnTo>
                  <a:lnTo>
                    <a:pt x="54281" y="474719"/>
                  </a:lnTo>
                  <a:lnTo>
                    <a:pt x="43426" y="474719"/>
                  </a:lnTo>
                  <a:lnTo>
                    <a:pt x="32569" y="474719"/>
                  </a:lnTo>
                  <a:lnTo>
                    <a:pt x="21712" y="474719"/>
                  </a:lnTo>
                  <a:lnTo>
                    <a:pt x="10856" y="474719"/>
                  </a:lnTo>
                  <a:lnTo>
                    <a:pt x="0" y="474719"/>
                  </a:lnTo>
                  <a:close/>
                </a:path>
              </a:pathLst>
            </a:custGeom>
            <a:solidFill>
              <a:srgbClr val="37738F">
                <a:alpha val="20000"/>
              </a:srgbClr>
            </a:solidFill>
            <a:ln w="694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29DC201A-F421-D44F-78AE-6F50E9490BE3}"/>
                </a:ext>
              </a:extLst>
            </p:cNvPr>
            <p:cNvSpPr/>
            <p:nvPr/>
          </p:nvSpPr>
          <p:spPr>
            <a:xfrm>
              <a:off x="17876626" y="12422283"/>
              <a:ext cx="10845455" cy="474588"/>
            </a:xfrm>
            <a:custGeom>
              <a:avLst/>
              <a:gdLst>
                <a:gd name="connsiteX0" fmla="*/ 0 w 10845455"/>
                <a:gd name="connsiteY0" fmla="*/ 458620 h 474588"/>
                <a:gd name="connsiteX1" fmla="*/ 184557 w 10845455"/>
                <a:gd name="connsiteY1" fmla="*/ 453238 h 474588"/>
                <a:gd name="connsiteX2" fmla="*/ 358258 w 10845455"/>
                <a:gd name="connsiteY2" fmla="*/ 446869 h 474588"/>
                <a:gd name="connsiteX3" fmla="*/ 521103 w 10845455"/>
                <a:gd name="connsiteY3" fmla="*/ 439557 h 474588"/>
                <a:gd name="connsiteX4" fmla="*/ 673093 w 10845455"/>
                <a:gd name="connsiteY4" fmla="*/ 431403 h 474588"/>
                <a:gd name="connsiteX5" fmla="*/ 814221 w 10845455"/>
                <a:gd name="connsiteY5" fmla="*/ 422554 h 474588"/>
                <a:gd name="connsiteX6" fmla="*/ 955357 w 10845455"/>
                <a:gd name="connsiteY6" fmla="*/ 412368 h 474588"/>
                <a:gd name="connsiteX7" fmla="*/ 1085628 w 10845455"/>
                <a:gd name="connsiteY7" fmla="*/ 401697 h 474588"/>
                <a:gd name="connsiteX8" fmla="*/ 1215907 w 10845455"/>
                <a:gd name="connsiteY8" fmla="*/ 389745 h 474588"/>
                <a:gd name="connsiteX9" fmla="*/ 1346186 w 10845455"/>
                <a:gd name="connsiteY9" fmla="*/ 376467 h 474588"/>
                <a:gd name="connsiteX10" fmla="*/ 1476458 w 10845455"/>
                <a:gd name="connsiteY10" fmla="*/ 361839 h 474588"/>
                <a:gd name="connsiteX11" fmla="*/ 1606737 w 10845455"/>
                <a:gd name="connsiteY11" fmla="*/ 345860 h 474588"/>
                <a:gd name="connsiteX12" fmla="*/ 1737008 w 10845455"/>
                <a:gd name="connsiteY12" fmla="*/ 328558 h 474588"/>
                <a:gd name="connsiteX13" fmla="*/ 1867287 w 10845455"/>
                <a:gd name="connsiteY13" fmla="*/ 309990 h 474588"/>
                <a:gd name="connsiteX14" fmla="*/ 2008415 w 10845455"/>
                <a:gd name="connsiteY14" fmla="*/ 288553 h 474588"/>
                <a:gd name="connsiteX15" fmla="*/ 2160407 w 10845455"/>
                <a:gd name="connsiteY15" fmla="*/ 264114 h 474588"/>
                <a:gd name="connsiteX16" fmla="*/ 2334105 w 10845455"/>
                <a:gd name="connsiteY16" fmla="*/ 234802 h 474588"/>
                <a:gd name="connsiteX17" fmla="*/ 2572943 w 10845455"/>
                <a:gd name="connsiteY17" fmla="*/ 193008 h 474588"/>
                <a:gd name="connsiteX18" fmla="*/ 2909489 w 10845455"/>
                <a:gd name="connsiteY18" fmla="*/ 134135 h 474588"/>
                <a:gd name="connsiteX19" fmla="*/ 3072338 w 10845455"/>
                <a:gd name="connsiteY19" fmla="*/ 107061 h 474588"/>
                <a:gd name="connsiteX20" fmla="*/ 3202610 w 10845455"/>
                <a:gd name="connsiteY20" fmla="*/ 86662 h 474588"/>
                <a:gd name="connsiteX21" fmla="*/ 3322032 w 10845455"/>
                <a:gd name="connsiteY21" fmla="*/ 69258 h 474588"/>
                <a:gd name="connsiteX22" fmla="*/ 3430597 w 10845455"/>
                <a:gd name="connsiteY22" fmla="*/ 54723 h 474588"/>
                <a:gd name="connsiteX23" fmla="*/ 3528299 w 10845455"/>
                <a:gd name="connsiteY23" fmla="*/ 42842 h 474588"/>
                <a:gd name="connsiteX24" fmla="*/ 3626009 w 10845455"/>
                <a:gd name="connsiteY24" fmla="*/ 32220 h 474588"/>
                <a:gd name="connsiteX25" fmla="*/ 3723718 w 10845455"/>
                <a:gd name="connsiteY25" fmla="*/ 22966 h 474588"/>
                <a:gd name="connsiteX26" fmla="*/ 3810563 w 10845455"/>
                <a:gd name="connsiteY26" fmla="*/ 15966 h 474588"/>
                <a:gd name="connsiteX27" fmla="*/ 3897416 w 10845455"/>
                <a:gd name="connsiteY27" fmla="*/ 10181 h 474588"/>
                <a:gd name="connsiteX28" fmla="*/ 3984268 w 10845455"/>
                <a:gd name="connsiteY28" fmla="*/ 5660 h 474588"/>
                <a:gd name="connsiteX29" fmla="*/ 4071114 w 10845455"/>
                <a:gd name="connsiteY29" fmla="*/ 2439 h 474588"/>
                <a:gd name="connsiteX30" fmla="*/ 4157966 w 10845455"/>
                <a:gd name="connsiteY30" fmla="*/ 547 h 474588"/>
                <a:gd name="connsiteX31" fmla="*/ 4244819 w 10845455"/>
                <a:gd name="connsiteY31" fmla="*/ 0 h 474588"/>
                <a:gd name="connsiteX32" fmla="*/ 4331671 w 10845455"/>
                <a:gd name="connsiteY32" fmla="*/ 802 h 474588"/>
                <a:gd name="connsiteX33" fmla="*/ 4418517 w 10845455"/>
                <a:gd name="connsiteY33" fmla="*/ 2947 h 474588"/>
                <a:gd name="connsiteX34" fmla="*/ 4505369 w 10845455"/>
                <a:gd name="connsiteY34" fmla="*/ 6416 h 474588"/>
                <a:gd name="connsiteX35" fmla="*/ 4592222 w 10845455"/>
                <a:gd name="connsiteY35" fmla="*/ 11179 h 474588"/>
                <a:gd name="connsiteX36" fmla="*/ 4679067 w 10845455"/>
                <a:gd name="connsiteY36" fmla="*/ 17198 h 474588"/>
                <a:gd name="connsiteX37" fmla="*/ 4765920 w 10845455"/>
                <a:gd name="connsiteY37" fmla="*/ 24421 h 474588"/>
                <a:gd name="connsiteX38" fmla="*/ 4863629 w 10845455"/>
                <a:gd name="connsiteY38" fmla="*/ 33912 h 474588"/>
                <a:gd name="connsiteX39" fmla="*/ 4961338 w 10845455"/>
                <a:gd name="connsiteY39" fmla="*/ 44753 h 474588"/>
                <a:gd name="connsiteX40" fmla="*/ 5059040 w 10845455"/>
                <a:gd name="connsiteY40" fmla="*/ 56835 h 474588"/>
                <a:gd name="connsiteX41" fmla="*/ 5167606 w 10845455"/>
                <a:gd name="connsiteY41" fmla="*/ 71567 h 474588"/>
                <a:gd name="connsiteX42" fmla="*/ 5287021 w 10845455"/>
                <a:gd name="connsiteY42" fmla="*/ 89158 h 474588"/>
                <a:gd name="connsiteX43" fmla="*/ 5417300 w 10845455"/>
                <a:gd name="connsiteY43" fmla="*/ 109719 h 474588"/>
                <a:gd name="connsiteX44" fmla="*/ 5569285 w 10845455"/>
                <a:gd name="connsiteY44" fmla="*/ 135084 h 474588"/>
                <a:gd name="connsiteX45" fmla="*/ 5775559 w 10845455"/>
                <a:gd name="connsiteY45" fmla="*/ 170974 h 474588"/>
                <a:gd name="connsiteX46" fmla="*/ 6198952 w 10845455"/>
                <a:gd name="connsiteY46" fmla="*/ 245040 h 474588"/>
                <a:gd name="connsiteX47" fmla="*/ 6372656 w 10845455"/>
                <a:gd name="connsiteY47" fmla="*/ 273889 h 474588"/>
                <a:gd name="connsiteX48" fmla="*/ 6524642 w 10845455"/>
                <a:gd name="connsiteY48" fmla="*/ 297802 h 474588"/>
                <a:gd name="connsiteX49" fmla="*/ 6665777 w 10845455"/>
                <a:gd name="connsiteY49" fmla="*/ 318671 h 474588"/>
                <a:gd name="connsiteX50" fmla="*/ 6796049 w 10845455"/>
                <a:gd name="connsiteY50" fmla="*/ 336668 h 474588"/>
                <a:gd name="connsiteX51" fmla="*/ 6926334 w 10845455"/>
                <a:gd name="connsiteY51" fmla="*/ 353367 h 474588"/>
                <a:gd name="connsiteX52" fmla="*/ 7056627 w 10845455"/>
                <a:gd name="connsiteY52" fmla="*/ 368727 h 474588"/>
                <a:gd name="connsiteX53" fmla="*/ 7186850 w 10845455"/>
                <a:gd name="connsiteY53" fmla="*/ 382733 h 474588"/>
                <a:gd name="connsiteX54" fmla="*/ 7317143 w 10845455"/>
                <a:gd name="connsiteY54" fmla="*/ 395397 h 474588"/>
                <a:gd name="connsiteX55" fmla="*/ 7447435 w 10845455"/>
                <a:gd name="connsiteY55" fmla="*/ 406755 h 474588"/>
                <a:gd name="connsiteX56" fmla="*/ 7577728 w 10845455"/>
                <a:gd name="connsiteY56" fmla="*/ 416857 h 474588"/>
                <a:gd name="connsiteX57" fmla="*/ 7718850 w 10845455"/>
                <a:gd name="connsiteY57" fmla="*/ 426464 h 474588"/>
                <a:gd name="connsiteX58" fmla="*/ 7859971 w 10845455"/>
                <a:gd name="connsiteY58" fmla="*/ 434776 h 474588"/>
                <a:gd name="connsiteX59" fmla="*/ 8011991 w 10845455"/>
                <a:gd name="connsiteY59" fmla="*/ 442407 h 474588"/>
                <a:gd name="connsiteX60" fmla="*/ 8174769 w 10845455"/>
                <a:gd name="connsiteY60" fmla="*/ 449220 h 474588"/>
                <a:gd name="connsiteX61" fmla="*/ 8348516 w 10845455"/>
                <a:gd name="connsiteY61" fmla="*/ 455128 h 474588"/>
                <a:gd name="connsiteX62" fmla="*/ 8533091 w 10845455"/>
                <a:gd name="connsiteY62" fmla="*/ 460097 h 474588"/>
                <a:gd name="connsiteX63" fmla="*/ 8739324 w 10845455"/>
                <a:gd name="connsiteY63" fmla="*/ 464333 h 474588"/>
                <a:gd name="connsiteX64" fmla="*/ 8978182 w 10845455"/>
                <a:gd name="connsiteY64" fmla="*/ 467868 h 474588"/>
                <a:gd name="connsiteX65" fmla="*/ 9249596 w 10845455"/>
                <a:gd name="connsiteY65" fmla="*/ 470559 h 474588"/>
                <a:gd name="connsiteX66" fmla="*/ 9586123 w 10845455"/>
                <a:gd name="connsiteY66" fmla="*/ 472561 h 474588"/>
                <a:gd name="connsiteX67" fmla="*/ 10042112 w 10845455"/>
                <a:gd name="connsiteY67" fmla="*/ 473889 h 474588"/>
                <a:gd name="connsiteX68" fmla="*/ 10780344 w 10845455"/>
                <a:gd name="connsiteY68" fmla="*/ 474566 h 474588"/>
                <a:gd name="connsiteX69" fmla="*/ 10845455 w 10845455"/>
                <a:gd name="connsiteY69" fmla="*/ 474588 h 474588"/>
                <a:gd name="connsiteX70" fmla="*/ 10845455 w 10845455"/>
                <a:gd name="connsiteY70" fmla="*/ 474588 h 47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45455" h="474588">
                  <a:moveTo>
                    <a:pt x="0" y="458620"/>
                  </a:moveTo>
                  <a:lnTo>
                    <a:pt x="184557" y="453238"/>
                  </a:lnTo>
                  <a:lnTo>
                    <a:pt x="358258" y="446869"/>
                  </a:lnTo>
                  <a:lnTo>
                    <a:pt x="521103" y="439557"/>
                  </a:lnTo>
                  <a:lnTo>
                    <a:pt x="673093" y="431403"/>
                  </a:lnTo>
                  <a:lnTo>
                    <a:pt x="814221" y="422554"/>
                  </a:lnTo>
                  <a:lnTo>
                    <a:pt x="955357" y="412368"/>
                  </a:lnTo>
                  <a:lnTo>
                    <a:pt x="1085628" y="401697"/>
                  </a:lnTo>
                  <a:lnTo>
                    <a:pt x="1215907" y="389745"/>
                  </a:lnTo>
                  <a:lnTo>
                    <a:pt x="1346186" y="376467"/>
                  </a:lnTo>
                  <a:lnTo>
                    <a:pt x="1476458" y="361839"/>
                  </a:lnTo>
                  <a:lnTo>
                    <a:pt x="1606737" y="345860"/>
                  </a:lnTo>
                  <a:lnTo>
                    <a:pt x="1737008" y="328558"/>
                  </a:lnTo>
                  <a:lnTo>
                    <a:pt x="1867287" y="309990"/>
                  </a:lnTo>
                  <a:lnTo>
                    <a:pt x="2008415" y="288553"/>
                  </a:lnTo>
                  <a:lnTo>
                    <a:pt x="2160407" y="264114"/>
                  </a:lnTo>
                  <a:lnTo>
                    <a:pt x="2334105" y="234802"/>
                  </a:lnTo>
                  <a:lnTo>
                    <a:pt x="2572943" y="193008"/>
                  </a:lnTo>
                  <a:lnTo>
                    <a:pt x="2909489" y="134135"/>
                  </a:lnTo>
                  <a:lnTo>
                    <a:pt x="3072338" y="107061"/>
                  </a:lnTo>
                  <a:lnTo>
                    <a:pt x="3202610" y="86662"/>
                  </a:lnTo>
                  <a:lnTo>
                    <a:pt x="3322032" y="69258"/>
                  </a:lnTo>
                  <a:lnTo>
                    <a:pt x="3430597" y="54723"/>
                  </a:lnTo>
                  <a:lnTo>
                    <a:pt x="3528299" y="42842"/>
                  </a:lnTo>
                  <a:lnTo>
                    <a:pt x="3626009" y="32220"/>
                  </a:lnTo>
                  <a:lnTo>
                    <a:pt x="3723718" y="22966"/>
                  </a:lnTo>
                  <a:lnTo>
                    <a:pt x="3810563" y="15966"/>
                  </a:lnTo>
                  <a:lnTo>
                    <a:pt x="3897416" y="10181"/>
                  </a:lnTo>
                  <a:lnTo>
                    <a:pt x="3984268" y="5660"/>
                  </a:lnTo>
                  <a:lnTo>
                    <a:pt x="4071114" y="2439"/>
                  </a:lnTo>
                  <a:lnTo>
                    <a:pt x="4157966" y="547"/>
                  </a:lnTo>
                  <a:lnTo>
                    <a:pt x="4244819" y="0"/>
                  </a:lnTo>
                  <a:lnTo>
                    <a:pt x="4331671" y="802"/>
                  </a:lnTo>
                  <a:lnTo>
                    <a:pt x="4418517" y="2947"/>
                  </a:lnTo>
                  <a:lnTo>
                    <a:pt x="4505369" y="6416"/>
                  </a:lnTo>
                  <a:lnTo>
                    <a:pt x="4592222" y="11179"/>
                  </a:lnTo>
                  <a:lnTo>
                    <a:pt x="4679067" y="17198"/>
                  </a:lnTo>
                  <a:lnTo>
                    <a:pt x="4765920" y="24421"/>
                  </a:lnTo>
                  <a:lnTo>
                    <a:pt x="4863629" y="33912"/>
                  </a:lnTo>
                  <a:lnTo>
                    <a:pt x="4961338" y="44753"/>
                  </a:lnTo>
                  <a:lnTo>
                    <a:pt x="5059040" y="56835"/>
                  </a:lnTo>
                  <a:lnTo>
                    <a:pt x="5167606" y="71567"/>
                  </a:lnTo>
                  <a:lnTo>
                    <a:pt x="5287021" y="89158"/>
                  </a:lnTo>
                  <a:lnTo>
                    <a:pt x="5417300" y="109719"/>
                  </a:lnTo>
                  <a:lnTo>
                    <a:pt x="5569285" y="135084"/>
                  </a:lnTo>
                  <a:lnTo>
                    <a:pt x="5775559" y="170974"/>
                  </a:lnTo>
                  <a:lnTo>
                    <a:pt x="6198952" y="245040"/>
                  </a:lnTo>
                  <a:lnTo>
                    <a:pt x="6372656" y="273889"/>
                  </a:lnTo>
                  <a:lnTo>
                    <a:pt x="6524642" y="297802"/>
                  </a:lnTo>
                  <a:lnTo>
                    <a:pt x="6665777" y="318671"/>
                  </a:lnTo>
                  <a:lnTo>
                    <a:pt x="6796049" y="336668"/>
                  </a:lnTo>
                  <a:lnTo>
                    <a:pt x="6926334" y="353367"/>
                  </a:lnTo>
                  <a:lnTo>
                    <a:pt x="7056627" y="368727"/>
                  </a:lnTo>
                  <a:lnTo>
                    <a:pt x="7186850" y="382733"/>
                  </a:lnTo>
                  <a:lnTo>
                    <a:pt x="7317143" y="395397"/>
                  </a:lnTo>
                  <a:lnTo>
                    <a:pt x="7447435" y="406755"/>
                  </a:lnTo>
                  <a:lnTo>
                    <a:pt x="7577728" y="416857"/>
                  </a:lnTo>
                  <a:lnTo>
                    <a:pt x="7718850" y="426464"/>
                  </a:lnTo>
                  <a:lnTo>
                    <a:pt x="7859971" y="434776"/>
                  </a:lnTo>
                  <a:lnTo>
                    <a:pt x="8011991" y="442407"/>
                  </a:lnTo>
                  <a:lnTo>
                    <a:pt x="8174769" y="449220"/>
                  </a:lnTo>
                  <a:lnTo>
                    <a:pt x="8348516" y="455128"/>
                  </a:lnTo>
                  <a:lnTo>
                    <a:pt x="8533091" y="460097"/>
                  </a:lnTo>
                  <a:lnTo>
                    <a:pt x="8739324" y="464333"/>
                  </a:lnTo>
                  <a:lnTo>
                    <a:pt x="8978182" y="467868"/>
                  </a:lnTo>
                  <a:lnTo>
                    <a:pt x="9249596" y="470559"/>
                  </a:lnTo>
                  <a:lnTo>
                    <a:pt x="9586123" y="472561"/>
                  </a:lnTo>
                  <a:lnTo>
                    <a:pt x="10042112" y="473889"/>
                  </a:lnTo>
                  <a:lnTo>
                    <a:pt x="10780344" y="474566"/>
                  </a:lnTo>
                  <a:lnTo>
                    <a:pt x="10845455" y="474588"/>
                  </a:lnTo>
                  <a:lnTo>
                    <a:pt x="10845455" y="474588"/>
                  </a:lnTo>
                </a:path>
              </a:pathLst>
            </a:custGeom>
            <a:noFill/>
            <a:ln w="76200" cap="sq">
              <a:solidFill>
                <a:srgbClr val="37738F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720A60E-3806-AC7C-94D2-B48EADD968DD}"/>
                </a:ext>
              </a:extLst>
            </p:cNvPr>
            <p:cNvSpPr/>
            <p:nvPr/>
          </p:nvSpPr>
          <p:spPr>
            <a:xfrm>
              <a:off x="18810269" y="12540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37738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24C5B19C-7998-83C6-66FB-1D4A67BDAD06}"/>
                </a:ext>
              </a:extLst>
            </p:cNvPr>
            <p:cNvSpPr/>
            <p:nvPr/>
          </p:nvSpPr>
          <p:spPr>
            <a:xfrm>
              <a:off x="19626326" y="12540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37738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F548744-B81D-643A-E392-304677CFC35A}"/>
                </a:ext>
              </a:extLst>
            </p:cNvPr>
            <p:cNvSpPr/>
            <p:nvPr/>
          </p:nvSpPr>
          <p:spPr>
            <a:xfrm>
              <a:off x="19700486" y="12540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37738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6966C84-5BCC-F628-2962-C08EA8A7BA15}"/>
                </a:ext>
              </a:extLst>
            </p:cNvPr>
            <p:cNvSpPr/>
            <p:nvPr/>
          </p:nvSpPr>
          <p:spPr>
            <a:xfrm>
              <a:off x="20427862" y="12540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37738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CA90C61-FE23-5086-75A7-961090B51F11}"/>
                </a:ext>
              </a:extLst>
            </p:cNvPr>
            <p:cNvSpPr/>
            <p:nvPr/>
          </p:nvSpPr>
          <p:spPr>
            <a:xfrm>
              <a:off x="20508642" y="12540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37738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C661756-7DDB-864A-756F-27E368FA2199}"/>
                </a:ext>
              </a:extLst>
            </p:cNvPr>
            <p:cNvSpPr/>
            <p:nvPr/>
          </p:nvSpPr>
          <p:spPr>
            <a:xfrm>
              <a:off x="21350642" y="12540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37738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5301DA93-BA73-D94C-1DCB-7EB759BFF60B}"/>
                </a:ext>
              </a:extLst>
            </p:cNvPr>
            <p:cNvSpPr/>
            <p:nvPr/>
          </p:nvSpPr>
          <p:spPr>
            <a:xfrm>
              <a:off x="21415781" y="12540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37738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3E557D7-4E1A-22CC-0364-C178E54D275A}"/>
                </a:ext>
              </a:extLst>
            </p:cNvPr>
            <p:cNvSpPr/>
            <p:nvPr/>
          </p:nvSpPr>
          <p:spPr>
            <a:xfrm>
              <a:off x="21480921" y="12540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37738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8061BD95-BB23-EAE4-9DF6-2237591FDE4F}"/>
                </a:ext>
              </a:extLst>
            </p:cNvPr>
            <p:cNvSpPr/>
            <p:nvPr/>
          </p:nvSpPr>
          <p:spPr>
            <a:xfrm>
              <a:off x="22230010" y="12540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37738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CC67F3D-F5CD-89DF-A3A4-B17F5EC4FF07}"/>
                </a:ext>
              </a:extLst>
            </p:cNvPr>
            <p:cNvSpPr/>
            <p:nvPr/>
          </p:nvSpPr>
          <p:spPr>
            <a:xfrm>
              <a:off x="22338569" y="12540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37738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7B46C4BB-C702-1F8E-FC6A-9174A1B78F6D}"/>
                </a:ext>
              </a:extLst>
            </p:cNvPr>
            <p:cNvSpPr/>
            <p:nvPr/>
          </p:nvSpPr>
          <p:spPr>
            <a:xfrm>
              <a:off x="23131084" y="12540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37738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7C7B11D3-EA33-5171-5518-0CE930773920}"/>
                </a:ext>
              </a:extLst>
            </p:cNvPr>
            <p:cNvSpPr/>
            <p:nvPr/>
          </p:nvSpPr>
          <p:spPr>
            <a:xfrm>
              <a:off x="23293925" y="12540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37738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7968156-D20A-1448-5CE3-0987B02F5319}"/>
                </a:ext>
              </a:extLst>
            </p:cNvPr>
            <p:cNvSpPr/>
            <p:nvPr/>
          </p:nvSpPr>
          <p:spPr>
            <a:xfrm>
              <a:off x="24010444" y="12540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37738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776EC0B-6E33-D4A2-6D21-40B8BC8F8A37}"/>
                </a:ext>
              </a:extLst>
            </p:cNvPr>
            <p:cNvSpPr/>
            <p:nvPr/>
          </p:nvSpPr>
          <p:spPr>
            <a:xfrm>
              <a:off x="24151573" y="12540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37738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8BD7233E-A62F-C857-8497-9F8E419894A9}"/>
                </a:ext>
              </a:extLst>
            </p:cNvPr>
            <p:cNvSpPr/>
            <p:nvPr/>
          </p:nvSpPr>
          <p:spPr>
            <a:xfrm>
              <a:off x="25020091" y="12540957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37738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6E8B45B6-F821-2ED4-9F10-83349E09CDD6}"/>
                </a:ext>
              </a:extLst>
            </p:cNvPr>
            <p:cNvSpPr/>
            <p:nvPr/>
          </p:nvSpPr>
          <p:spPr>
            <a:xfrm>
              <a:off x="17808194" y="12857016"/>
              <a:ext cx="10945414" cy="653499"/>
            </a:xfrm>
            <a:custGeom>
              <a:avLst/>
              <a:gdLst>
                <a:gd name="connsiteX0" fmla="*/ 0 w 10945414"/>
                <a:gd name="connsiteY0" fmla="*/ 653500 h 653499"/>
                <a:gd name="connsiteX1" fmla="*/ 10945414 w 10945414"/>
                <a:gd name="connsiteY1" fmla="*/ 653500 h 653499"/>
                <a:gd name="connsiteX2" fmla="*/ 10945414 w 10945414"/>
                <a:gd name="connsiteY2" fmla="*/ 0 h 653499"/>
                <a:gd name="connsiteX3" fmla="*/ 0 w 10945414"/>
                <a:gd name="connsiteY3" fmla="*/ 0 h 65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45414" h="653499">
                  <a:moveTo>
                    <a:pt x="0" y="653500"/>
                  </a:moveTo>
                  <a:lnTo>
                    <a:pt x="10945414" y="653500"/>
                  </a:lnTo>
                  <a:lnTo>
                    <a:pt x="1094541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94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D7A1D5C0-C4D3-060B-0583-2DB0AC6C1A1B}"/>
                </a:ext>
              </a:extLst>
            </p:cNvPr>
            <p:cNvSpPr/>
            <p:nvPr/>
          </p:nvSpPr>
          <p:spPr>
            <a:xfrm>
              <a:off x="17858174" y="12946406"/>
              <a:ext cx="10845455" cy="474719"/>
            </a:xfrm>
            <a:custGeom>
              <a:avLst/>
              <a:gdLst>
                <a:gd name="connsiteX0" fmla="*/ 0 w 10845455"/>
                <a:gd name="connsiteY0" fmla="*/ 474719 h 474719"/>
                <a:gd name="connsiteX1" fmla="*/ 0 w 10845455"/>
                <a:gd name="connsiteY1" fmla="*/ 474597 h 474719"/>
                <a:gd name="connsiteX2" fmla="*/ 10856 w 10845455"/>
                <a:gd name="connsiteY2" fmla="*/ 474594 h 474719"/>
                <a:gd name="connsiteX3" fmla="*/ 21712 w 10845455"/>
                <a:gd name="connsiteY3" fmla="*/ 474590 h 474719"/>
                <a:gd name="connsiteX4" fmla="*/ 32569 w 10845455"/>
                <a:gd name="connsiteY4" fmla="*/ 474587 h 474719"/>
                <a:gd name="connsiteX5" fmla="*/ 43426 w 10845455"/>
                <a:gd name="connsiteY5" fmla="*/ 474583 h 474719"/>
                <a:gd name="connsiteX6" fmla="*/ 54281 w 10845455"/>
                <a:gd name="connsiteY6" fmla="*/ 474579 h 474719"/>
                <a:gd name="connsiteX7" fmla="*/ 65138 w 10845455"/>
                <a:gd name="connsiteY7" fmla="*/ 474576 h 474719"/>
                <a:gd name="connsiteX8" fmla="*/ 75994 w 10845455"/>
                <a:gd name="connsiteY8" fmla="*/ 474572 h 474719"/>
                <a:gd name="connsiteX9" fmla="*/ 86850 w 10845455"/>
                <a:gd name="connsiteY9" fmla="*/ 474568 h 474719"/>
                <a:gd name="connsiteX10" fmla="*/ 97707 w 10845455"/>
                <a:gd name="connsiteY10" fmla="*/ 474563 h 474719"/>
                <a:gd name="connsiteX11" fmla="*/ 108563 w 10845455"/>
                <a:gd name="connsiteY11" fmla="*/ 474559 h 474719"/>
                <a:gd name="connsiteX12" fmla="*/ 119419 w 10845455"/>
                <a:gd name="connsiteY12" fmla="*/ 474555 h 474719"/>
                <a:gd name="connsiteX13" fmla="*/ 130276 w 10845455"/>
                <a:gd name="connsiteY13" fmla="*/ 474551 h 474719"/>
                <a:gd name="connsiteX14" fmla="*/ 141132 w 10845455"/>
                <a:gd name="connsiteY14" fmla="*/ 474546 h 474719"/>
                <a:gd name="connsiteX15" fmla="*/ 151988 w 10845455"/>
                <a:gd name="connsiteY15" fmla="*/ 474541 h 474719"/>
                <a:gd name="connsiteX16" fmla="*/ 162845 w 10845455"/>
                <a:gd name="connsiteY16" fmla="*/ 474537 h 474719"/>
                <a:gd name="connsiteX17" fmla="*/ 173701 w 10845455"/>
                <a:gd name="connsiteY17" fmla="*/ 474531 h 474719"/>
                <a:gd name="connsiteX18" fmla="*/ 184557 w 10845455"/>
                <a:gd name="connsiteY18" fmla="*/ 474527 h 474719"/>
                <a:gd name="connsiteX19" fmla="*/ 195414 w 10845455"/>
                <a:gd name="connsiteY19" fmla="*/ 474522 h 474719"/>
                <a:gd name="connsiteX20" fmla="*/ 206270 w 10845455"/>
                <a:gd name="connsiteY20" fmla="*/ 474516 h 474719"/>
                <a:gd name="connsiteX21" fmla="*/ 217126 w 10845455"/>
                <a:gd name="connsiteY21" fmla="*/ 474510 h 474719"/>
                <a:gd name="connsiteX22" fmla="*/ 227982 w 10845455"/>
                <a:gd name="connsiteY22" fmla="*/ 474505 h 474719"/>
                <a:gd name="connsiteX23" fmla="*/ 238839 w 10845455"/>
                <a:gd name="connsiteY23" fmla="*/ 474499 h 474719"/>
                <a:gd name="connsiteX24" fmla="*/ 249695 w 10845455"/>
                <a:gd name="connsiteY24" fmla="*/ 474494 h 474719"/>
                <a:gd name="connsiteX25" fmla="*/ 260551 w 10845455"/>
                <a:gd name="connsiteY25" fmla="*/ 474488 h 474719"/>
                <a:gd name="connsiteX26" fmla="*/ 271408 w 10845455"/>
                <a:gd name="connsiteY26" fmla="*/ 474481 h 474719"/>
                <a:gd name="connsiteX27" fmla="*/ 282264 w 10845455"/>
                <a:gd name="connsiteY27" fmla="*/ 474476 h 474719"/>
                <a:gd name="connsiteX28" fmla="*/ 293120 w 10845455"/>
                <a:gd name="connsiteY28" fmla="*/ 474469 h 474719"/>
                <a:gd name="connsiteX29" fmla="*/ 303977 w 10845455"/>
                <a:gd name="connsiteY29" fmla="*/ 474462 h 474719"/>
                <a:gd name="connsiteX30" fmla="*/ 314833 w 10845455"/>
                <a:gd name="connsiteY30" fmla="*/ 474456 h 474719"/>
                <a:gd name="connsiteX31" fmla="*/ 325689 w 10845455"/>
                <a:gd name="connsiteY31" fmla="*/ 474449 h 474719"/>
                <a:gd name="connsiteX32" fmla="*/ 336546 w 10845455"/>
                <a:gd name="connsiteY32" fmla="*/ 474442 h 474719"/>
                <a:gd name="connsiteX33" fmla="*/ 347402 w 10845455"/>
                <a:gd name="connsiteY33" fmla="*/ 474434 h 474719"/>
                <a:gd name="connsiteX34" fmla="*/ 358258 w 10845455"/>
                <a:gd name="connsiteY34" fmla="*/ 474427 h 474719"/>
                <a:gd name="connsiteX35" fmla="*/ 369115 w 10845455"/>
                <a:gd name="connsiteY35" fmla="*/ 474420 h 474719"/>
                <a:gd name="connsiteX36" fmla="*/ 379971 w 10845455"/>
                <a:gd name="connsiteY36" fmla="*/ 474412 h 474719"/>
                <a:gd name="connsiteX37" fmla="*/ 390827 w 10845455"/>
                <a:gd name="connsiteY37" fmla="*/ 474404 h 474719"/>
                <a:gd name="connsiteX38" fmla="*/ 401684 w 10845455"/>
                <a:gd name="connsiteY38" fmla="*/ 474396 h 474719"/>
                <a:gd name="connsiteX39" fmla="*/ 412540 w 10845455"/>
                <a:gd name="connsiteY39" fmla="*/ 474387 h 474719"/>
                <a:gd name="connsiteX40" fmla="*/ 423396 w 10845455"/>
                <a:gd name="connsiteY40" fmla="*/ 474379 h 474719"/>
                <a:gd name="connsiteX41" fmla="*/ 434253 w 10845455"/>
                <a:gd name="connsiteY41" fmla="*/ 474370 h 474719"/>
                <a:gd name="connsiteX42" fmla="*/ 445109 w 10845455"/>
                <a:gd name="connsiteY42" fmla="*/ 474361 h 474719"/>
                <a:gd name="connsiteX43" fmla="*/ 455965 w 10845455"/>
                <a:gd name="connsiteY43" fmla="*/ 474352 h 474719"/>
                <a:gd name="connsiteX44" fmla="*/ 466821 w 10845455"/>
                <a:gd name="connsiteY44" fmla="*/ 474342 h 474719"/>
                <a:gd name="connsiteX45" fmla="*/ 477678 w 10845455"/>
                <a:gd name="connsiteY45" fmla="*/ 474333 h 474719"/>
                <a:gd name="connsiteX46" fmla="*/ 488534 w 10845455"/>
                <a:gd name="connsiteY46" fmla="*/ 474323 h 474719"/>
                <a:gd name="connsiteX47" fmla="*/ 499390 w 10845455"/>
                <a:gd name="connsiteY47" fmla="*/ 474313 h 474719"/>
                <a:gd name="connsiteX48" fmla="*/ 510247 w 10845455"/>
                <a:gd name="connsiteY48" fmla="*/ 474303 h 474719"/>
                <a:gd name="connsiteX49" fmla="*/ 521103 w 10845455"/>
                <a:gd name="connsiteY49" fmla="*/ 474292 h 474719"/>
                <a:gd name="connsiteX50" fmla="*/ 531959 w 10845455"/>
                <a:gd name="connsiteY50" fmla="*/ 474281 h 474719"/>
                <a:gd name="connsiteX51" fmla="*/ 542816 w 10845455"/>
                <a:gd name="connsiteY51" fmla="*/ 474270 h 474719"/>
                <a:gd name="connsiteX52" fmla="*/ 553672 w 10845455"/>
                <a:gd name="connsiteY52" fmla="*/ 474259 h 474719"/>
                <a:gd name="connsiteX53" fmla="*/ 564528 w 10845455"/>
                <a:gd name="connsiteY53" fmla="*/ 474247 h 474719"/>
                <a:gd name="connsiteX54" fmla="*/ 575385 w 10845455"/>
                <a:gd name="connsiteY54" fmla="*/ 474236 h 474719"/>
                <a:gd name="connsiteX55" fmla="*/ 586241 w 10845455"/>
                <a:gd name="connsiteY55" fmla="*/ 474223 h 474719"/>
                <a:gd name="connsiteX56" fmla="*/ 597097 w 10845455"/>
                <a:gd name="connsiteY56" fmla="*/ 474211 h 474719"/>
                <a:gd name="connsiteX57" fmla="*/ 607954 w 10845455"/>
                <a:gd name="connsiteY57" fmla="*/ 474198 h 474719"/>
                <a:gd name="connsiteX58" fmla="*/ 618810 w 10845455"/>
                <a:gd name="connsiteY58" fmla="*/ 474185 h 474719"/>
                <a:gd name="connsiteX59" fmla="*/ 629666 w 10845455"/>
                <a:gd name="connsiteY59" fmla="*/ 474172 h 474719"/>
                <a:gd name="connsiteX60" fmla="*/ 640523 w 10845455"/>
                <a:gd name="connsiteY60" fmla="*/ 474158 h 474719"/>
                <a:gd name="connsiteX61" fmla="*/ 651380 w 10845455"/>
                <a:gd name="connsiteY61" fmla="*/ 474144 h 474719"/>
                <a:gd name="connsiteX62" fmla="*/ 662236 w 10845455"/>
                <a:gd name="connsiteY62" fmla="*/ 474130 h 474719"/>
                <a:gd name="connsiteX63" fmla="*/ 673093 w 10845455"/>
                <a:gd name="connsiteY63" fmla="*/ 474116 h 474719"/>
                <a:gd name="connsiteX64" fmla="*/ 683950 w 10845455"/>
                <a:gd name="connsiteY64" fmla="*/ 474101 h 474719"/>
                <a:gd name="connsiteX65" fmla="*/ 694806 w 10845455"/>
                <a:gd name="connsiteY65" fmla="*/ 474085 h 474719"/>
                <a:gd name="connsiteX66" fmla="*/ 705663 w 10845455"/>
                <a:gd name="connsiteY66" fmla="*/ 474070 h 474719"/>
                <a:gd name="connsiteX67" fmla="*/ 716519 w 10845455"/>
                <a:gd name="connsiteY67" fmla="*/ 474054 h 474719"/>
                <a:gd name="connsiteX68" fmla="*/ 727376 w 10845455"/>
                <a:gd name="connsiteY68" fmla="*/ 474038 h 474719"/>
                <a:gd name="connsiteX69" fmla="*/ 738232 w 10845455"/>
                <a:gd name="connsiteY69" fmla="*/ 474021 h 474719"/>
                <a:gd name="connsiteX70" fmla="*/ 749089 w 10845455"/>
                <a:gd name="connsiteY70" fmla="*/ 474005 h 474719"/>
                <a:gd name="connsiteX71" fmla="*/ 759939 w 10845455"/>
                <a:gd name="connsiteY71" fmla="*/ 473987 h 474719"/>
                <a:gd name="connsiteX72" fmla="*/ 770795 w 10845455"/>
                <a:gd name="connsiteY72" fmla="*/ 473969 h 474719"/>
                <a:gd name="connsiteX73" fmla="*/ 781652 w 10845455"/>
                <a:gd name="connsiteY73" fmla="*/ 473951 h 474719"/>
                <a:gd name="connsiteX74" fmla="*/ 792508 w 10845455"/>
                <a:gd name="connsiteY74" fmla="*/ 473932 h 474719"/>
                <a:gd name="connsiteX75" fmla="*/ 803365 w 10845455"/>
                <a:gd name="connsiteY75" fmla="*/ 473914 h 474719"/>
                <a:gd name="connsiteX76" fmla="*/ 814221 w 10845455"/>
                <a:gd name="connsiteY76" fmla="*/ 473894 h 474719"/>
                <a:gd name="connsiteX77" fmla="*/ 825078 w 10845455"/>
                <a:gd name="connsiteY77" fmla="*/ 473874 h 474719"/>
                <a:gd name="connsiteX78" fmla="*/ 835934 w 10845455"/>
                <a:gd name="connsiteY78" fmla="*/ 473854 h 474719"/>
                <a:gd name="connsiteX79" fmla="*/ 846791 w 10845455"/>
                <a:gd name="connsiteY79" fmla="*/ 473833 h 474719"/>
                <a:gd name="connsiteX80" fmla="*/ 857648 w 10845455"/>
                <a:gd name="connsiteY80" fmla="*/ 473812 h 474719"/>
                <a:gd name="connsiteX81" fmla="*/ 868504 w 10845455"/>
                <a:gd name="connsiteY81" fmla="*/ 473791 h 474719"/>
                <a:gd name="connsiteX82" fmla="*/ 879361 w 10845455"/>
                <a:gd name="connsiteY82" fmla="*/ 473769 h 474719"/>
                <a:gd name="connsiteX83" fmla="*/ 890217 w 10845455"/>
                <a:gd name="connsiteY83" fmla="*/ 473746 h 474719"/>
                <a:gd name="connsiteX84" fmla="*/ 901074 w 10845455"/>
                <a:gd name="connsiteY84" fmla="*/ 473723 h 474719"/>
                <a:gd name="connsiteX85" fmla="*/ 911930 w 10845455"/>
                <a:gd name="connsiteY85" fmla="*/ 473700 h 474719"/>
                <a:gd name="connsiteX86" fmla="*/ 922787 w 10845455"/>
                <a:gd name="connsiteY86" fmla="*/ 473675 h 474719"/>
                <a:gd name="connsiteX87" fmla="*/ 933644 w 10845455"/>
                <a:gd name="connsiteY87" fmla="*/ 473651 h 474719"/>
                <a:gd name="connsiteX88" fmla="*/ 944500 w 10845455"/>
                <a:gd name="connsiteY88" fmla="*/ 473626 h 474719"/>
                <a:gd name="connsiteX89" fmla="*/ 955357 w 10845455"/>
                <a:gd name="connsiteY89" fmla="*/ 473600 h 474719"/>
                <a:gd name="connsiteX90" fmla="*/ 966213 w 10845455"/>
                <a:gd name="connsiteY90" fmla="*/ 473573 h 474719"/>
                <a:gd name="connsiteX91" fmla="*/ 977070 w 10845455"/>
                <a:gd name="connsiteY91" fmla="*/ 473546 h 474719"/>
                <a:gd name="connsiteX92" fmla="*/ 987926 w 10845455"/>
                <a:gd name="connsiteY92" fmla="*/ 473519 h 474719"/>
                <a:gd name="connsiteX93" fmla="*/ 998783 w 10845455"/>
                <a:gd name="connsiteY93" fmla="*/ 473491 h 474719"/>
                <a:gd name="connsiteX94" fmla="*/ 1009639 w 10845455"/>
                <a:gd name="connsiteY94" fmla="*/ 473463 h 474719"/>
                <a:gd name="connsiteX95" fmla="*/ 1020496 w 10845455"/>
                <a:gd name="connsiteY95" fmla="*/ 473433 h 474719"/>
                <a:gd name="connsiteX96" fmla="*/ 1031353 w 10845455"/>
                <a:gd name="connsiteY96" fmla="*/ 473404 h 474719"/>
                <a:gd name="connsiteX97" fmla="*/ 1042209 w 10845455"/>
                <a:gd name="connsiteY97" fmla="*/ 473373 h 474719"/>
                <a:gd name="connsiteX98" fmla="*/ 1053066 w 10845455"/>
                <a:gd name="connsiteY98" fmla="*/ 473342 h 474719"/>
                <a:gd name="connsiteX99" fmla="*/ 1063915 w 10845455"/>
                <a:gd name="connsiteY99" fmla="*/ 473311 h 474719"/>
                <a:gd name="connsiteX100" fmla="*/ 1074772 w 10845455"/>
                <a:gd name="connsiteY100" fmla="*/ 473278 h 474719"/>
                <a:gd name="connsiteX101" fmla="*/ 1085628 w 10845455"/>
                <a:gd name="connsiteY101" fmla="*/ 473245 h 474719"/>
                <a:gd name="connsiteX102" fmla="*/ 1096485 w 10845455"/>
                <a:gd name="connsiteY102" fmla="*/ 473212 h 474719"/>
                <a:gd name="connsiteX103" fmla="*/ 1107342 w 10845455"/>
                <a:gd name="connsiteY103" fmla="*/ 473177 h 474719"/>
                <a:gd name="connsiteX104" fmla="*/ 1118198 w 10845455"/>
                <a:gd name="connsiteY104" fmla="*/ 473142 h 474719"/>
                <a:gd name="connsiteX105" fmla="*/ 1129055 w 10845455"/>
                <a:gd name="connsiteY105" fmla="*/ 473106 h 474719"/>
                <a:gd name="connsiteX106" fmla="*/ 1139911 w 10845455"/>
                <a:gd name="connsiteY106" fmla="*/ 473069 h 474719"/>
                <a:gd name="connsiteX107" fmla="*/ 1150768 w 10845455"/>
                <a:gd name="connsiteY107" fmla="*/ 473032 h 474719"/>
                <a:gd name="connsiteX108" fmla="*/ 1161624 w 10845455"/>
                <a:gd name="connsiteY108" fmla="*/ 472993 h 474719"/>
                <a:gd name="connsiteX109" fmla="*/ 1172481 w 10845455"/>
                <a:gd name="connsiteY109" fmla="*/ 472955 h 474719"/>
                <a:gd name="connsiteX110" fmla="*/ 1183338 w 10845455"/>
                <a:gd name="connsiteY110" fmla="*/ 472915 h 474719"/>
                <a:gd name="connsiteX111" fmla="*/ 1194194 w 10845455"/>
                <a:gd name="connsiteY111" fmla="*/ 472875 h 474719"/>
                <a:gd name="connsiteX112" fmla="*/ 1205051 w 10845455"/>
                <a:gd name="connsiteY112" fmla="*/ 472833 h 474719"/>
                <a:gd name="connsiteX113" fmla="*/ 1215907 w 10845455"/>
                <a:gd name="connsiteY113" fmla="*/ 472791 h 474719"/>
                <a:gd name="connsiteX114" fmla="*/ 1226764 w 10845455"/>
                <a:gd name="connsiteY114" fmla="*/ 472748 h 474719"/>
                <a:gd name="connsiteX115" fmla="*/ 1237620 w 10845455"/>
                <a:gd name="connsiteY115" fmla="*/ 472703 h 474719"/>
                <a:gd name="connsiteX116" fmla="*/ 1248477 w 10845455"/>
                <a:gd name="connsiteY116" fmla="*/ 472659 h 474719"/>
                <a:gd name="connsiteX117" fmla="*/ 1259333 w 10845455"/>
                <a:gd name="connsiteY117" fmla="*/ 472613 h 474719"/>
                <a:gd name="connsiteX118" fmla="*/ 1270190 w 10845455"/>
                <a:gd name="connsiteY118" fmla="*/ 472566 h 474719"/>
                <a:gd name="connsiteX119" fmla="*/ 1281047 w 10845455"/>
                <a:gd name="connsiteY119" fmla="*/ 472519 h 474719"/>
                <a:gd name="connsiteX120" fmla="*/ 1291903 w 10845455"/>
                <a:gd name="connsiteY120" fmla="*/ 472470 h 474719"/>
                <a:gd name="connsiteX121" fmla="*/ 1302760 w 10845455"/>
                <a:gd name="connsiteY121" fmla="*/ 472420 h 474719"/>
                <a:gd name="connsiteX122" fmla="*/ 1313616 w 10845455"/>
                <a:gd name="connsiteY122" fmla="*/ 472370 h 474719"/>
                <a:gd name="connsiteX123" fmla="*/ 1324473 w 10845455"/>
                <a:gd name="connsiteY123" fmla="*/ 472319 h 474719"/>
                <a:gd name="connsiteX124" fmla="*/ 1335329 w 10845455"/>
                <a:gd name="connsiteY124" fmla="*/ 472266 h 474719"/>
                <a:gd name="connsiteX125" fmla="*/ 1346186 w 10845455"/>
                <a:gd name="connsiteY125" fmla="*/ 472212 h 474719"/>
                <a:gd name="connsiteX126" fmla="*/ 1357036 w 10845455"/>
                <a:gd name="connsiteY126" fmla="*/ 472157 h 474719"/>
                <a:gd name="connsiteX127" fmla="*/ 1367892 w 10845455"/>
                <a:gd name="connsiteY127" fmla="*/ 472102 h 474719"/>
                <a:gd name="connsiteX128" fmla="*/ 1378749 w 10845455"/>
                <a:gd name="connsiteY128" fmla="*/ 472045 h 474719"/>
                <a:gd name="connsiteX129" fmla="*/ 1389605 w 10845455"/>
                <a:gd name="connsiteY129" fmla="*/ 471987 h 474719"/>
                <a:gd name="connsiteX130" fmla="*/ 1400462 w 10845455"/>
                <a:gd name="connsiteY130" fmla="*/ 471928 h 474719"/>
                <a:gd name="connsiteX131" fmla="*/ 1411318 w 10845455"/>
                <a:gd name="connsiteY131" fmla="*/ 471868 h 474719"/>
                <a:gd name="connsiteX132" fmla="*/ 1422175 w 10845455"/>
                <a:gd name="connsiteY132" fmla="*/ 471806 h 474719"/>
                <a:gd name="connsiteX133" fmla="*/ 1433032 w 10845455"/>
                <a:gd name="connsiteY133" fmla="*/ 471744 h 474719"/>
                <a:gd name="connsiteX134" fmla="*/ 1443888 w 10845455"/>
                <a:gd name="connsiteY134" fmla="*/ 471680 h 474719"/>
                <a:gd name="connsiteX135" fmla="*/ 1454745 w 10845455"/>
                <a:gd name="connsiteY135" fmla="*/ 471615 h 474719"/>
                <a:gd name="connsiteX136" fmla="*/ 1465601 w 10845455"/>
                <a:gd name="connsiteY136" fmla="*/ 471549 h 474719"/>
                <a:gd name="connsiteX137" fmla="*/ 1476458 w 10845455"/>
                <a:gd name="connsiteY137" fmla="*/ 471481 h 474719"/>
                <a:gd name="connsiteX138" fmla="*/ 1487314 w 10845455"/>
                <a:gd name="connsiteY138" fmla="*/ 471412 h 474719"/>
                <a:gd name="connsiteX139" fmla="*/ 1498171 w 10845455"/>
                <a:gd name="connsiteY139" fmla="*/ 471342 h 474719"/>
                <a:gd name="connsiteX140" fmla="*/ 1509028 w 10845455"/>
                <a:gd name="connsiteY140" fmla="*/ 471271 h 474719"/>
                <a:gd name="connsiteX141" fmla="*/ 1519884 w 10845455"/>
                <a:gd name="connsiteY141" fmla="*/ 471198 h 474719"/>
                <a:gd name="connsiteX142" fmla="*/ 1530741 w 10845455"/>
                <a:gd name="connsiteY142" fmla="*/ 471124 h 474719"/>
                <a:gd name="connsiteX143" fmla="*/ 1541597 w 10845455"/>
                <a:gd name="connsiteY143" fmla="*/ 471048 h 474719"/>
                <a:gd name="connsiteX144" fmla="*/ 1552454 w 10845455"/>
                <a:gd name="connsiteY144" fmla="*/ 470971 h 474719"/>
                <a:gd name="connsiteX145" fmla="*/ 1563310 w 10845455"/>
                <a:gd name="connsiteY145" fmla="*/ 470893 h 474719"/>
                <a:gd name="connsiteX146" fmla="*/ 1574167 w 10845455"/>
                <a:gd name="connsiteY146" fmla="*/ 470812 h 474719"/>
                <a:gd name="connsiteX147" fmla="*/ 1585023 w 10845455"/>
                <a:gd name="connsiteY147" fmla="*/ 470731 h 474719"/>
                <a:gd name="connsiteX148" fmla="*/ 1595880 w 10845455"/>
                <a:gd name="connsiteY148" fmla="*/ 470648 h 474719"/>
                <a:gd name="connsiteX149" fmla="*/ 1606737 w 10845455"/>
                <a:gd name="connsiteY149" fmla="*/ 470564 h 474719"/>
                <a:gd name="connsiteX150" fmla="*/ 1617593 w 10845455"/>
                <a:gd name="connsiteY150" fmla="*/ 470478 h 474719"/>
                <a:gd name="connsiteX151" fmla="*/ 1628450 w 10845455"/>
                <a:gd name="connsiteY151" fmla="*/ 470390 h 474719"/>
                <a:gd name="connsiteX152" fmla="*/ 1639306 w 10845455"/>
                <a:gd name="connsiteY152" fmla="*/ 470301 h 474719"/>
                <a:gd name="connsiteX153" fmla="*/ 1650163 w 10845455"/>
                <a:gd name="connsiteY153" fmla="*/ 470210 h 474719"/>
                <a:gd name="connsiteX154" fmla="*/ 1661012 w 10845455"/>
                <a:gd name="connsiteY154" fmla="*/ 470117 h 474719"/>
                <a:gd name="connsiteX155" fmla="*/ 1671869 w 10845455"/>
                <a:gd name="connsiteY155" fmla="*/ 470023 h 474719"/>
                <a:gd name="connsiteX156" fmla="*/ 1682726 w 10845455"/>
                <a:gd name="connsiteY156" fmla="*/ 469927 h 474719"/>
                <a:gd name="connsiteX157" fmla="*/ 1693582 w 10845455"/>
                <a:gd name="connsiteY157" fmla="*/ 469829 h 474719"/>
                <a:gd name="connsiteX158" fmla="*/ 1704439 w 10845455"/>
                <a:gd name="connsiteY158" fmla="*/ 469730 h 474719"/>
                <a:gd name="connsiteX159" fmla="*/ 1715295 w 10845455"/>
                <a:gd name="connsiteY159" fmla="*/ 469628 h 474719"/>
                <a:gd name="connsiteX160" fmla="*/ 1726152 w 10845455"/>
                <a:gd name="connsiteY160" fmla="*/ 469525 h 474719"/>
                <a:gd name="connsiteX161" fmla="*/ 1737008 w 10845455"/>
                <a:gd name="connsiteY161" fmla="*/ 469420 h 474719"/>
                <a:gd name="connsiteX162" fmla="*/ 1747865 w 10845455"/>
                <a:gd name="connsiteY162" fmla="*/ 469313 h 474719"/>
                <a:gd name="connsiteX163" fmla="*/ 1758722 w 10845455"/>
                <a:gd name="connsiteY163" fmla="*/ 469204 h 474719"/>
                <a:gd name="connsiteX164" fmla="*/ 1769578 w 10845455"/>
                <a:gd name="connsiteY164" fmla="*/ 469094 h 474719"/>
                <a:gd name="connsiteX165" fmla="*/ 1780435 w 10845455"/>
                <a:gd name="connsiteY165" fmla="*/ 468981 h 474719"/>
                <a:gd name="connsiteX166" fmla="*/ 1791291 w 10845455"/>
                <a:gd name="connsiteY166" fmla="*/ 468866 h 474719"/>
                <a:gd name="connsiteX167" fmla="*/ 1802148 w 10845455"/>
                <a:gd name="connsiteY167" fmla="*/ 468750 h 474719"/>
                <a:gd name="connsiteX168" fmla="*/ 1813004 w 10845455"/>
                <a:gd name="connsiteY168" fmla="*/ 468631 h 474719"/>
                <a:gd name="connsiteX169" fmla="*/ 1823861 w 10845455"/>
                <a:gd name="connsiteY169" fmla="*/ 468510 h 474719"/>
                <a:gd name="connsiteX170" fmla="*/ 1834717 w 10845455"/>
                <a:gd name="connsiteY170" fmla="*/ 468387 h 474719"/>
                <a:gd name="connsiteX171" fmla="*/ 1845574 w 10845455"/>
                <a:gd name="connsiteY171" fmla="*/ 468262 h 474719"/>
                <a:gd name="connsiteX172" fmla="*/ 1856431 w 10845455"/>
                <a:gd name="connsiteY172" fmla="*/ 468134 h 474719"/>
                <a:gd name="connsiteX173" fmla="*/ 1867287 w 10845455"/>
                <a:gd name="connsiteY173" fmla="*/ 468005 h 474719"/>
                <a:gd name="connsiteX174" fmla="*/ 1878144 w 10845455"/>
                <a:gd name="connsiteY174" fmla="*/ 467873 h 474719"/>
                <a:gd name="connsiteX175" fmla="*/ 1889000 w 10845455"/>
                <a:gd name="connsiteY175" fmla="*/ 467739 h 474719"/>
                <a:gd name="connsiteX176" fmla="*/ 1899857 w 10845455"/>
                <a:gd name="connsiteY176" fmla="*/ 467603 h 474719"/>
                <a:gd name="connsiteX177" fmla="*/ 1910713 w 10845455"/>
                <a:gd name="connsiteY177" fmla="*/ 467464 h 474719"/>
                <a:gd name="connsiteX178" fmla="*/ 1921570 w 10845455"/>
                <a:gd name="connsiteY178" fmla="*/ 467323 h 474719"/>
                <a:gd name="connsiteX179" fmla="*/ 1932426 w 10845455"/>
                <a:gd name="connsiteY179" fmla="*/ 467180 h 474719"/>
                <a:gd name="connsiteX180" fmla="*/ 1943283 w 10845455"/>
                <a:gd name="connsiteY180" fmla="*/ 467034 h 474719"/>
                <a:gd name="connsiteX181" fmla="*/ 1954140 w 10845455"/>
                <a:gd name="connsiteY181" fmla="*/ 466886 h 474719"/>
                <a:gd name="connsiteX182" fmla="*/ 1964989 w 10845455"/>
                <a:gd name="connsiteY182" fmla="*/ 466734 h 474719"/>
                <a:gd name="connsiteX183" fmla="*/ 1975846 w 10845455"/>
                <a:gd name="connsiteY183" fmla="*/ 466581 h 474719"/>
                <a:gd name="connsiteX184" fmla="*/ 1986702 w 10845455"/>
                <a:gd name="connsiteY184" fmla="*/ 466425 h 474719"/>
                <a:gd name="connsiteX185" fmla="*/ 1997559 w 10845455"/>
                <a:gd name="connsiteY185" fmla="*/ 466266 h 474719"/>
                <a:gd name="connsiteX186" fmla="*/ 2008415 w 10845455"/>
                <a:gd name="connsiteY186" fmla="*/ 466105 h 474719"/>
                <a:gd name="connsiteX187" fmla="*/ 2019272 w 10845455"/>
                <a:gd name="connsiteY187" fmla="*/ 465941 h 474719"/>
                <a:gd name="connsiteX188" fmla="*/ 2030129 w 10845455"/>
                <a:gd name="connsiteY188" fmla="*/ 465774 h 474719"/>
                <a:gd name="connsiteX189" fmla="*/ 2040985 w 10845455"/>
                <a:gd name="connsiteY189" fmla="*/ 465605 h 474719"/>
                <a:gd name="connsiteX190" fmla="*/ 2051842 w 10845455"/>
                <a:gd name="connsiteY190" fmla="*/ 465433 h 474719"/>
                <a:gd name="connsiteX191" fmla="*/ 2062698 w 10845455"/>
                <a:gd name="connsiteY191" fmla="*/ 465258 h 474719"/>
                <a:gd name="connsiteX192" fmla="*/ 2073555 w 10845455"/>
                <a:gd name="connsiteY192" fmla="*/ 465080 h 474719"/>
                <a:gd name="connsiteX193" fmla="*/ 2084411 w 10845455"/>
                <a:gd name="connsiteY193" fmla="*/ 464898 h 474719"/>
                <a:gd name="connsiteX194" fmla="*/ 2095268 w 10845455"/>
                <a:gd name="connsiteY194" fmla="*/ 464715 h 474719"/>
                <a:gd name="connsiteX195" fmla="*/ 2106125 w 10845455"/>
                <a:gd name="connsiteY195" fmla="*/ 464528 h 474719"/>
                <a:gd name="connsiteX196" fmla="*/ 2116981 w 10845455"/>
                <a:gd name="connsiteY196" fmla="*/ 464338 h 474719"/>
                <a:gd name="connsiteX197" fmla="*/ 2127838 w 10845455"/>
                <a:gd name="connsiteY197" fmla="*/ 464145 h 474719"/>
                <a:gd name="connsiteX198" fmla="*/ 2138694 w 10845455"/>
                <a:gd name="connsiteY198" fmla="*/ 463949 h 474719"/>
                <a:gd name="connsiteX199" fmla="*/ 2149551 w 10845455"/>
                <a:gd name="connsiteY199" fmla="*/ 463750 h 474719"/>
                <a:gd name="connsiteX200" fmla="*/ 2160407 w 10845455"/>
                <a:gd name="connsiteY200" fmla="*/ 463548 h 474719"/>
                <a:gd name="connsiteX201" fmla="*/ 2171264 w 10845455"/>
                <a:gd name="connsiteY201" fmla="*/ 463342 h 474719"/>
                <a:gd name="connsiteX202" fmla="*/ 2182121 w 10845455"/>
                <a:gd name="connsiteY202" fmla="*/ 463133 h 474719"/>
                <a:gd name="connsiteX203" fmla="*/ 2192977 w 10845455"/>
                <a:gd name="connsiteY203" fmla="*/ 462921 h 474719"/>
                <a:gd name="connsiteX204" fmla="*/ 2203834 w 10845455"/>
                <a:gd name="connsiteY204" fmla="*/ 462706 h 474719"/>
                <a:gd name="connsiteX205" fmla="*/ 2214690 w 10845455"/>
                <a:gd name="connsiteY205" fmla="*/ 462487 h 474719"/>
                <a:gd name="connsiteX206" fmla="*/ 2225547 w 10845455"/>
                <a:gd name="connsiteY206" fmla="*/ 462265 h 474719"/>
                <a:gd name="connsiteX207" fmla="*/ 2236403 w 10845455"/>
                <a:gd name="connsiteY207" fmla="*/ 462039 h 474719"/>
                <a:gd name="connsiteX208" fmla="*/ 2247260 w 10845455"/>
                <a:gd name="connsiteY208" fmla="*/ 461809 h 474719"/>
                <a:gd name="connsiteX209" fmla="*/ 2258116 w 10845455"/>
                <a:gd name="connsiteY209" fmla="*/ 461576 h 474719"/>
                <a:gd name="connsiteX210" fmla="*/ 2268966 w 10845455"/>
                <a:gd name="connsiteY210" fmla="*/ 461340 h 474719"/>
                <a:gd name="connsiteX211" fmla="*/ 2279823 w 10845455"/>
                <a:gd name="connsiteY211" fmla="*/ 461100 h 474719"/>
                <a:gd name="connsiteX212" fmla="*/ 2290679 w 10845455"/>
                <a:gd name="connsiteY212" fmla="*/ 460856 h 474719"/>
                <a:gd name="connsiteX213" fmla="*/ 2301536 w 10845455"/>
                <a:gd name="connsiteY213" fmla="*/ 460608 h 474719"/>
                <a:gd name="connsiteX214" fmla="*/ 2312392 w 10845455"/>
                <a:gd name="connsiteY214" fmla="*/ 460357 h 474719"/>
                <a:gd name="connsiteX215" fmla="*/ 2323249 w 10845455"/>
                <a:gd name="connsiteY215" fmla="*/ 460102 h 474719"/>
                <a:gd name="connsiteX216" fmla="*/ 2334105 w 10845455"/>
                <a:gd name="connsiteY216" fmla="*/ 459843 h 474719"/>
                <a:gd name="connsiteX217" fmla="*/ 2344962 w 10845455"/>
                <a:gd name="connsiteY217" fmla="*/ 459580 h 474719"/>
                <a:gd name="connsiteX218" fmla="*/ 2355818 w 10845455"/>
                <a:gd name="connsiteY218" fmla="*/ 459313 h 474719"/>
                <a:gd name="connsiteX219" fmla="*/ 2366675 w 10845455"/>
                <a:gd name="connsiteY219" fmla="*/ 459042 h 474719"/>
                <a:gd name="connsiteX220" fmla="*/ 2377532 w 10845455"/>
                <a:gd name="connsiteY220" fmla="*/ 458767 h 474719"/>
                <a:gd name="connsiteX221" fmla="*/ 2388388 w 10845455"/>
                <a:gd name="connsiteY221" fmla="*/ 458488 h 474719"/>
                <a:gd name="connsiteX222" fmla="*/ 2399245 w 10845455"/>
                <a:gd name="connsiteY222" fmla="*/ 458205 h 474719"/>
                <a:gd name="connsiteX223" fmla="*/ 2410101 w 10845455"/>
                <a:gd name="connsiteY223" fmla="*/ 457917 h 474719"/>
                <a:gd name="connsiteX224" fmla="*/ 2420958 w 10845455"/>
                <a:gd name="connsiteY224" fmla="*/ 457626 h 474719"/>
                <a:gd name="connsiteX225" fmla="*/ 2431815 w 10845455"/>
                <a:gd name="connsiteY225" fmla="*/ 457329 h 474719"/>
                <a:gd name="connsiteX226" fmla="*/ 2442671 w 10845455"/>
                <a:gd name="connsiteY226" fmla="*/ 457030 h 474719"/>
                <a:gd name="connsiteX227" fmla="*/ 2453528 w 10845455"/>
                <a:gd name="connsiteY227" fmla="*/ 456724 h 474719"/>
                <a:gd name="connsiteX228" fmla="*/ 2464384 w 10845455"/>
                <a:gd name="connsiteY228" fmla="*/ 456415 h 474719"/>
                <a:gd name="connsiteX229" fmla="*/ 2475241 w 10845455"/>
                <a:gd name="connsiteY229" fmla="*/ 456102 h 474719"/>
                <a:gd name="connsiteX230" fmla="*/ 2486097 w 10845455"/>
                <a:gd name="connsiteY230" fmla="*/ 455784 h 474719"/>
                <a:gd name="connsiteX231" fmla="*/ 2496954 w 10845455"/>
                <a:gd name="connsiteY231" fmla="*/ 455461 h 474719"/>
                <a:gd name="connsiteX232" fmla="*/ 2507811 w 10845455"/>
                <a:gd name="connsiteY232" fmla="*/ 455133 h 474719"/>
                <a:gd name="connsiteX233" fmla="*/ 2518667 w 10845455"/>
                <a:gd name="connsiteY233" fmla="*/ 454802 h 474719"/>
                <a:gd name="connsiteX234" fmla="*/ 2529524 w 10845455"/>
                <a:gd name="connsiteY234" fmla="*/ 454465 h 474719"/>
                <a:gd name="connsiteX235" fmla="*/ 2540380 w 10845455"/>
                <a:gd name="connsiteY235" fmla="*/ 454123 h 474719"/>
                <a:gd name="connsiteX236" fmla="*/ 2551237 w 10845455"/>
                <a:gd name="connsiteY236" fmla="*/ 453777 h 474719"/>
                <a:gd name="connsiteX237" fmla="*/ 2562093 w 10845455"/>
                <a:gd name="connsiteY237" fmla="*/ 453426 h 474719"/>
                <a:gd name="connsiteX238" fmla="*/ 2572943 w 10845455"/>
                <a:gd name="connsiteY238" fmla="*/ 453069 h 474719"/>
                <a:gd name="connsiteX239" fmla="*/ 2583799 w 10845455"/>
                <a:gd name="connsiteY239" fmla="*/ 452708 h 474719"/>
                <a:gd name="connsiteX240" fmla="*/ 2594656 w 10845455"/>
                <a:gd name="connsiteY240" fmla="*/ 452342 h 474719"/>
                <a:gd name="connsiteX241" fmla="*/ 2605513 w 10845455"/>
                <a:gd name="connsiteY241" fmla="*/ 451971 h 474719"/>
                <a:gd name="connsiteX242" fmla="*/ 2616369 w 10845455"/>
                <a:gd name="connsiteY242" fmla="*/ 451594 h 474719"/>
                <a:gd name="connsiteX243" fmla="*/ 2627226 w 10845455"/>
                <a:gd name="connsiteY243" fmla="*/ 451213 h 474719"/>
                <a:gd name="connsiteX244" fmla="*/ 2638082 w 10845455"/>
                <a:gd name="connsiteY244" fmla="*/ 450826 h 474719"/>
                <a:gd name="connsiteX245" fmla="*/ 2648939 w 10845455"/>
                <a:gd name="connsiteY245" fmla="*/ 450434 h 474719"/>
                <a:gd name="connsiteX246" fmla="*/ 2659795 w 10845455"/>
                <a:gd name="connsiteY246" fmla="*/ 450036 h 474719"/>
                <a:gd name="connsiteX247" fmla="*/ 2670652 w 10845455"/>
                <a:gd name="connsiteY247" fmla="*/ 449633 h 474719"/>
                <a:gd name="connsiteX248" fmla="*/ 2681508 w 10845455"/>
                <a:gd name="connsiteY248" fmla="*/ 449225 h 474719"/>
                <a:gd name="connsiteX249" fmla="*/ 2692365 w 10845455"/>
                <a:gd name="connsiteY249" fmla="*/ 448811 h 474719"/>
                <a:gd name="connsiteX250" fmla="*/ 2703222 w 10845455"/>
                <a:gd name="connsiteY250" fmla="*/ 448392 h 474719"/>
                <a:gd name="connsiteX251" fmla="*/ 2714078 w 10845455"/>
                <a:gd name="connsiteY251" fmla="*/ 447967 h 474719"/>
                <a:gd name="connsiteX252" fmla="*/ 2724935 w 10845455"/>
                <a:gd name="connsiteY252" fmla="*/ 447536 h 474719"/>
                <a:gd name="connsiteX253" fmla="*/ 2735791 w 10845455"/>
                <a:gd name="connsiteY253" fmla="*/ 447100 h 474719"/>
                <a:gd name="connsiteX254" fmla="*/ 2746648 w 10845455"/>
                <a:gd name="connsiteY254" fmla="*/ 446658 h 474719"/>
                <a:gd name="connsiteX255" fmla="*/ 2757504 w 10845455"/>
                <a:gd name="connsiteY255" fmla="*/ 446210 h 474719"/>
                <a:gd name="connsiteX256" fmla="*/ 2768361 w 10845455"/>
                <a:gd name="connsiteY256" fmla="*/ 445757 h 474719"/>
                <a:gd name="connsiteX257" fmla="*/ 2779218 w 10845455"/>
                <a:gd name="connsiteY257" fmla="*/ 445297 h 474719"/>
                <a:gd name="connsiteX258" fmla="*/ 2790074 w 10845455"/>
                <a:gd name="connsiteY258" fmla="*/ 444831 h 474719"/>
                <a:gd name="connsiteX259" fmla="*/ 2800931 w 10845455"/>
                <a:gd name="connsiteY259" fmla="*/ 444360 h 474719"/>
                <a:gd name="connsiteX260" fmla="*/ 2811787 w 10845455"/>
                <a:gd name="connsiteY260" fmla="*/ 443882 h 474719"/>
                <a:gd name="connsiteX261" fmla="*/ 2822644 w 10845455"/>
                <a:gd name="connsiteY261" fmla="*/ 443398 h 474719"/>
                <a:gd name="connsiteX262" fmla="*/ 2833500 w 10845455"/>
                <a:gd name="connsiteY262" fmla="*/ 442908 h 474719"/>
                <a:gd name="connsiteX263" fmla="*/ 2844357 w 10845455"/>
                <a:gd name="connsiteY263" fmla="*/ 442412 h 474719"/>
                <a:gd name="connsiteX264" fmla="*/ 2855214 w 10845455"/>
                <a:gd name="connsiteY264" fmla="*/ 441909 h 474719"/>
                <a:gd name="connsiteX265" fmla="*/ 2866063 w 10845455"/>
                <a:gd name="connsiteY265" fmla="*/ 441401 h 474719"/>
                <a:gd name="connsiteX266" fmla="*/ 2876920 w 10845455"/>
                <a:gd name="connsiteY266" fmla="*/ 440885 h 474719"/>
                <a:gd name="connsiteX267" fmla="*/ 2887776 w 10845455"/>
                <a:gd name="connsiteY267" fmla="*/ 440364 h 474719"/>
                <a:gd name="connsiteX268" fmla="*/ 2898633 w 10845455"/>
                <a:gd name="connsiteY268" fmla="*/ 439836 h 474719"/>
                <a:gd name="connsiteX269" fmla="*/ 2909489 w 10845455"/>
                <a:gd name="connsiteY269" fmla="*/ 439301 h 474719"/>
                <a:gd name="connsiteX270" fmla="*/ 2920346 w 10845455"/>
                <a:gd name="connsiteY270" fmla="*/ 438760 h 474719"/>
                <a:gd name="connsiteX271" fmla="*/ 2931202 w 10845455"/>
                <a:gd name="connsiteY271" fmla="*/ 438212 h 474719"/>
                <a:gd name="connsiteX272" fmla="*/ 2942059 w 10845455"/>
                <a:gd name="connsiteY272" fmla="*/ 437657 h 474719"/>
                <a:gd name="connsiteX273" fmla="*/ 2952916 w 10845455"/>
                <a:gd name="connsiteY273" fmla="*/ 437096 h 474719"/>
                <a:gd name="connsiteX274" fmla="*/ 2963772 w 10845455"/>
                <a:gd name="connsiteY274" fmla="*/ 436528 h 474719"/>
                <a:gd name="connsiteX275" fmla="*/ 2974629 w 10845455"/>
                <a:gd name="connsiteY275" fmla="*/ 435952 h 474719"/>
                <a:gd name="connsiteX276" fmla="*/ 2985485 w 10845455"/>
                <a:gd name="connsiteY276" fmla="*/ 435371 h 474719"/>
                <a:gd name="connsiteX277" fmla="*/ 2996342 w 10845455"/>
                <a:gd name="connsiteY277" fmla="*/ 434782 h 474719"/>
                <a:gd name="connsiteX278" fmla="*/ 3007198 w 10845455"/>
                <a:gd name="connsiteY278" fmla="*/ 434186 h 474719"/>
                <a:gd name="connsiteX279" fmla="*/ 3018055 w 10845455"/>
                <a:gd name="connsiteY279" fmla="*/ 433583 h 474719"/>
                <a:gd name="connsiteX280" fmla="*/ 3028911 w 10845455"/>
                <a:gd name="connsiteY280" fmla="*/ 432973 h 474719"/>
                <a:gd name="connsiteX281" fmla="*/ 3039768 w 10845455"/>
                <a:gd name="connsiteY281" fmla="*/ 432356 h 474719"/>
                <a:gd name="connsiteX282" fmla="*/ 3050625 w 10845455"/>
                <a:gd name="connsiteY282" fmla="*/ 431731 h 474719"/>
                <a:gd name="connsiteX283" fmla="*/ 3061481 w 10845455"/>
                <a:gd name="connsiteY283" fmla="*/ 431099 h 474719"/>
                <a:gd name="connsiteX284" fmla="*/ 3072338 w 10845455"/>
                <a:gd name="connsiteY284" fmla="*/ 430460 h 474719"/>
                <a:gd name="connsiteX285" fmla="*/ 3083194 w 10845455"/>
                <a:gd name="connsiteY285" fmla="*/ 429814 h 474719"/>
                <a:gd name="connsiteX286" fmla="*/ 3094051 w 10845455"/>
                <a:gd name="connsiteY286" fmla="*/ 429160 h 474719"/>
                <a:gd name="connsiteX287" fmla="*/ 3104907 w 10845455"/>
                <a:gd name="connsiteY287" fmla="*/ 428499 h 474719"/>
                <a:gd name="connsiteX288" fmla="*/ 3115764 w 10845455"/>
                <a:gd name="connsiteY288" fmla="*/ 427830 h 474719"/>
                <a:gd name="connsiteX289" fmla="*/ 3126621 w 10845455"/>
                <a:gd name="connsiteY289" fmla="*/ 427153 h 474719"/>
                <a:gd name="connsiteX290" fmla="*/ 3137477 w 10845455"/>
                <a:gd name="connsiteY290" fmla="*/ 426469 h 474719"/>
                <a:gd name="connsiteX291" fmla="*/ 3148334 w 10845455"/>
                <a:gd name="connsiteY291" fmla="*/ 425777 h 474719"/>
                <a:gd name="connsiteX292" fmla="*/ 3159190 w 10845455"/>
                <a:gd name="connsiteY292" fmla="*/ 425078 h 474719"/>
                <a:gd name="connsiteX293" fmla="*/ 3170040 w 10845455"/>
                <a:gd name="connsiteY293" fmla="*/ 424371 h 474719"/>
                <a:gd name="connsiteX294" fmla="*/ 3180897 w 10845455"/>
                <a:gd name="connsiteY294" fmla="*/ 423656 h 474719"/>
                <a:gd name="connsiteX295" fmla="*/ 3191753 w 10845455"/>
                <a:gd name="connsiteY295" fmla="*/ 422933 h 474719"/>
                <a:gd name="connsiteX296" fmla="*/ 3202610 w 10845455"/>
                <a:gd name="connsiteY296" fmla="*/ 422202 h 474719"/>
                <a:gd name="connsiteX297" fmla="*/ 3213466 w 10845455"/>
                <a:gd name="connsiteY297" fmla="*/ 421464 h 474719"/>
                <a:gd name="connsiteX298" fmla="*/ 3224323 w 10845455"/>
                <a:gd name="connsiteY298" fmla="*/ 420717 h 474719"/>
                <a:gd name="connsiteX299" fmla="*/ 3235179 w 10845455"/>
                <a:gd name="connsiteY299" fmla="*/ 419963 h 474719"/>
                <a:gd name="connsiteX300" fmla="*/ 3246036 w 10845455"/>
                <a:gd name="connsiteY300" fmla="*/ 419200 h 474719"/>
                <a:gd name="connsiteX301" fmla="*/ 3256892 w 10845455"/>
                <a:gd name="connsiteY301" fmla="*/ 418429 h 474719"/>
                <a:gd name="connsiteX302" fmla="*/ 3267749 w 10845455"/>
                <a:gd name="connsiteY302" fmla="*/ 417650 h 474719"/>
                <a:gd name="connsiteX303" fmla="*/ 3278605 w 10845455"/>
                <a:gd name="connsiteY303" fmla="*/ 416862 h 474719"/>
                <a:gd name="connsiteX304" fmla="*/ 3289462 w 10845455"/>
                <a:gd name="connsiteY304" fmla="*/ 416067 h 474719"/>
                <a:gd name="connsiteX305" fmla="*/ 3300319 w 10845455"/>
                <a:gd name="connsiteY305" fmla="*/ 415263 h 474719"/>
                <a:gd name="connsiteX306" fmla="*/ 3311175 w 10845455"/>
                <a:gd name="connsiteY306" fmla="*/ 414451 h 474719"/>
                <a:gd name="connsiteX307" fmla="*/ 3322032 w 10845455"/>
                <a:gd name="connsiteY307" fmla="*/ 413631 h 474719"/>
                <a:gd name="connsiteX308" fmla="*/ 3332888 w 10845455"/>
                <a:gd name="connsiteY308" fmla="*/ 412802 h 474719"/>
                <a:gd name="connsiteX309" fmla="*/ 3343745 w 10845455"/>
                <a:gd name="connsiteY309" fmla="*/ 411964 h 474719"/>
                <a:gd name="connsiteX310" fmla="*/ 3354601 w 10845455"/>
                <a:gd name="connsiteY310" fmla="*/ 411118 h 474719"/>
                <a:gd name="connsiteX311" fmla="*/ 3365458 w 10845455"/>
                <a:gd name="connsiteY311" fmla="*/ 410264 h 474719"/>
                <a:gd name="connsiteX312" fmla="*/ 3376314 w 10845455"/>
                <a:gd name="connsiteY312" fmla="*/ 409401 h 474719"/>
                <a:gd name="connsiteX313" fmla="*/ 3387171 w 10845455"/>
                <a:gd name="connsiteY313" fmla="*/ 408529 h 474719"/>
                <a:gd name="connsiteX314" fmla="*/ 3398028 w 10845455"/>
                <a:gd name="connsiteY314" fmla="*/ 407649 h 474719"/>
                <a:gd name="connsiteX315" fmla="*/ 3408884 w 10845455"/>
                <a:gd name="connsiteY315" fmla="*/ 406760 h 474719"/>
                <a:gd name="connsiteX316" fmla="*/ 3419741 w 10845455"/>
                <a:gd name="connsiteY316" fmla="*/ 405862 h 474719"/>
                <a:gd name="connsiteX317" fmla="*/ 3430597 w 10845455"/>
                <a:gd name="connsiteY317" fmla="*/ 404956 h 474719"/>
                <a:gd name="connsiteX318" fmla="*/ 3441454 w 10845455"/>
                <a:gd name="connsiteY318" fmla="*/ 404041 h 474719"/>
                <a:gd name="connsiteX319" fmla="*/ 3452310 w 10845455"/>
                <a:gd name="connsiteY319" fmla="*/ 403117 h 474719"/>
                <a:gd name="connsiteX320" fmla="*/ 3463160 w 10845455"/>
                <a:gd name="connsiteY320" fmla="*/ 402184 h 474719"/>
                <a:gd name="connsiteX321" fmla="*/ 3474017 w 10845455"/>
                <a:gd name="connsiteY321" fmla="*/ 401242 h 474719"/>
                <a:gd name="connsiteX322" fmla="*/ 3484873 w 10845455"/>
                <a:gd name="connsiteY322" fmla="*/ 400291 h 474719"/>
                <a:gd name="connsiteX323" fmla="*/ 3495730 w 10845455"/>
                <a:gd name="connsiteY323" fmla="*/ 399332 h 474719"/>
                <a:gd name="connsiteX324" fmla="*/ 3506586 w 10845455"/>
                <a:gd name="connsiteY324" fmla="*/ 398363 h 474719"/>
                <a:gd name="connsiteX325" fmla="*/ 3517443 w 10845455"/>
                <a:gd name="connsiteY325" fmla="*/ 397385 h 474719"/>
                <a:gd name="connsiteX326" fmla="*/ 3528299 w 10845455"/>
                <a:gd name="connsiteY326" fmla="*/ 396399 h 474719"/>
                <a:gd name="connsiteX327" fmla="*/ 3539156 w 10845455"/>
                <a:gd name="connsiteY327" fmla="*/ 395403 h 474719"/>
                <a:gd name="connsiteX328" fmla="*/ 3550013 w 10845455"/>
                <a:gd name="connsiteY328" fmla="*/ 394398 h 474719"/>
                <a:gd name="connsiteX329" fmla="*/ 3560869 w 10845455"/>
                <a:gd name="connsiteY329" fmla="*/ 393384 h 474719"/>
                <a:gd name="connsiteX330" fmla="*/ 3571726 w 10845455"/>
                <a:gd name="connsiteY330" fmla="*/ 392361 h 474719"/>
                <a:gd name="connsiteX331" fmla="*/ 3582582 w 10845455"/>
                <a:gd name="connsiteY331" fmla="*/ 391328 h 474719"/>
                <a:gd name="connsiteX332" fmla="*/ 3593439 w 10845455"/>
                <a:gd name="connsiteY332" fmla="*/ 390288 h 474719"/>
                <a:gd name="connsiteX333" fmla="*/ 3604295 w 10845455"/>
                <a:gd name="connsiteY333" fmla="*/ 389237 h 474719"/>
                <a:gd name="connsiteX334" fmla="*/ 3615152 w 10845455"/>
                <a:gd name="connsiteY334" fmla="*/ 388177 h 474719"/>
                <a:gd name="connsiteX335" fmla="*/ 3626009 w 10845455"/>
                <a:gd name="connsiteY335" fmla="*/ 387108 h 474719"/>
                <a:gd name="connsiteX336" fmla="*/ 3636865 w 10845455"/>
                <a:gd name="connsiteY336" fmla="*/ 386029 h 474719"/>
                <a:gd name="connsiteX337" fmla="*/ 3647722 w 10845455"/>
                <a:gd name="connsiteY337" fmla="*/ 384942 h 474719"/>
                <a:gd name="connsiteX338" fmla="*/ 3658578 w 10845455"/>
                <a:gd name="connsiteY338" fmla="*/ 383844 h 474719"/>
                <a:gd name="connsiteX339" fmla="*/ 3669435 w 10845455"/>
                <a:gd name="connsiteY339" fmla="*/ 382738 h 474719"/>
                <a:gd name="connsiteX340" fmla="*/ 3680291 w 10845455"/>
                <a:gd name="connsiteY340" fmla="*/ 381623 h 474719"/>
                <a:gd name="connsiteX341" fmla="*/ 3691148 w 10845455"/>
                <a:gd name="connsiteY341" fmla="*/ 380498 h 474719"/>
                <a:gd name="connsiteX342" fmla="*/ 3702005 w 10845455"/>
                <a:gd name="connsiteY342" fmla="*/ 379363 h 474719"/>
                <a:gd name="connsiteX343" fmla="*/ 3712861 w 10845455"/>
                <a:gd name="connsiteY343" fmla="*/ 378220 h 474719"/>
                <a:gd name="connsiteX344" fmla="*/ 3723718 w 10845455"/>
                <a:gd name="connsiteY344" fmla="*/ 377067 h 474719"/>
                <a:gd name="connsiteX345" fmla="*/ 3734574 w 10845455"/>
                <a:gd name="connsiteY345" fmla="*/ 375904 h 474719"/>
                <a:gd name="connsiteX346" fmla="*/ 3745431 w 10845455"/>
                <a:gd name="connsiteY346" fmla="*/ 374733 h 474719"/>
                <a:gd name="connsiteX347" fmla="*/ 3756287 w 10845455"/>
                <a:gd name="connsiteY347" fmla="*/ 373551 h 474719"/>
                <a:gd name="connsiteX348" fmla="*/ 3767144 w 10845455"/>
                <a:gd name="connsiteY348" fmla="*/ 372361 h 474719"/>
                <a:gd name="connsiteX349" fmla="*/ 3777993 w 10845455"/>
                <a:gd name="connsiteY349" fmla="*/ 371160 h 474719"/>
                <a:gd name="connsiteX350" fmla="*/ 3788850 w 10845455"/>
                <a:gd name="connsiteY350" fmla="*/ 369951 h 474719"/>
                <a:gd name="connsiteX351" fmla="*/ 3799706 w 10845455"/>
                <a:gd name="connsiteY351" fmla="*/ 368732 h 474719"/>
                <a:gd name="connsiteX352" fmla="*/ 3810563 w 10845455"/>
                <a:gd name="connsiteY352" fmla="*/ 367504 h 474719"/>
                <a:gd name="connsiteX353" fmla="*/ 3821420 w 10845455"/>
                <a:gd name="connsiteY353" fmla="*/ 366266 h 474719"/>
                <a:gd name="connsiteX354" fmla="*/ 3832276 w 10845455"/>
                <a:gd name="connsiteY354" fmla="*/ 365019 h 474719"/>
                <a:gd name="connsiteX355" fmla="*/ 3843133 w 10845455"/>
                <a:gd name="connsiteY355" fmla="*/ 363762 h 474719"/>
                <a:gd name="connsiteX356" fmla="*/ 3853989 w 10845455"/>
                <a:gd name="connsiteY356" fmla="*/ 362497 h 474719"/>
                <a:gd name="connsiteX357" fmla="*/ 3864846 w 10845455"/>
                <a:gd name="connsiteY357" fmla="*/ 361221 h 474719"/>
                <a:gd name="connsiteX358" fmla="*/ 3875702 w 10845455"/>
                <a:gd name="connsiteY358" fmla="*/ 359937 h 474719"/>
                <a:gd name="connsiteX359" fmla="*/ 3886559 w 10845455"/>
                <a:gd name="connsiteY359" fmla="*/ 358642 h 474719"/>
                <a:gd name="connsiteX360" fmla="*/ 3897416 w 10845455"/>
                <a:gd name="connsiteY360" fmla="*/ 357339 h 474719"/>
                <a:gd name="connsiteX361" fmla="*/ 3908272 w 10845455"/>
                <a:gd name="connsiteY361" fmla="*/ 356026 h 474719"/>
                <a:gd name="connsiteX362" fmla="*/ 3919129 w 10845455"/>
                <a:gd name="connsiteY362" fmla="*/ 354704 h 474719"/>
                <a:gd name="connsiteX363" fmla="*/ 3929985 w 10845455"/>
                <a:gd name="connsiteY363" fmla="*/ 353372 h 474719"/>
                <a:gd name="connsiteX364" fmla="*/ 3940842 w 10845455"/>
                <a:gd name="connsiteY364" fmla="*/ 352031 h 474719"/>
                <a:gd name="connsiteX365" fmla="*/ 3951698 w 10845455"/>
                <a:gd name="connsiteY365" fmla="*/ 350681 h 474719"/>
                <a:gd name="connsiteX366" fmla="*/ 3962555 w 10845455"/>
                <a:gd name="connsiteY366" fmla="*/ 349322 h 474719"/>
                <a:gd name="connsiteX367" fmla="*/ 3973412 w 10845455"/>
                <a:gd name="connsiteY367" fmla="*/ 347953 h 474719"/>
                <a:gd name="connsiteX368" fmla="*/ 3984268 w 10845455"/>
                <a:gd name="connsiteY368" fmla="*/ 346575 h 474719"/>
                <a:gd name="connsiteX369" fmla="*/ 3995125 w 10845455"/>
                <a:gd name="connsiteY369" fmla="*/ 345188 h 474719"/>
                <a:gd name="connsiteX370" fmla="*/ 4005981 w 10845455"/>
                <a:gd name="connsiteY370" fmla="*/ 343791 h 474719"/>
                <a:gd name="connsiteX371" fmla="*/ 4016838 w 10845455"/>
                <a:gd name="connsiteY371" fmla="*/ 342386 h 474719"/>
                <a:gd name="connsiteX372" fmla="*/ 4027695 w 10845455"/>
                <a:gd name="connsiteY372" fmla="*/ 340971 h 474719"/>
                <a:gd name="connsiteX373" fmla="*/ 4038551 w 10845455"/>
                <a:gd name="connsiteY373" fmla="*/ 339548 h 474719"/>
                <a:gd name="connsiteX374" fmla="*/ 4049408 w 10845455"/>
                <a:gd name="connsiteY374" fmla="*/ 338114 h 474719"/>
                <a:gd name="connsiteX375" fmla="*/ 4060257 w 10845455"/>
                <a:gd name="connsiteY375" fmla="*/ 336673 h 474719"/>
                <a:gd name="connsiteX376" fmla="*/ 4071114 w 10845455"/>
                <a:gd name="connsiteY376" fmla="*/ 335221 h 474719"/>
                <a:gd name="connsiteX377" fmla="*/ 4081970 w 10845455"/>
                <a:gd name="connsiteY377" fmla="*/ 333762 h 474719"/>
                <a:gd name="connsiteX378" fmla="*/ 4092827 w 10845455"/>
                <a:gd name="connsiteY378" fmla="*/ 332293 h 474719"/>
                <a:gd name="connsiteX379" fmla="*/ 4103683 w 10845455"/>
                <a:gd name="connsiteY379" fmla="*/ 330815 h 474719"/>
                <a:gd name="connsiteX380" fmla="*/ 4114540 w 10845455"/>
                <a:gd name="connsiteY380" fmla="*/ 329328 h 474719"/>
                <a:gd name="connsiteX381" fmla="*/ 4125396 w 10845455"/>
                <a:gd name="connsiteY381" fmla="*/ 327833 h 474719"/>
                <a:gd name="connsiteX382" fmla="*/ 4136253 w 10845455"/>
                <a:gd name="connsiteY382" fmla="*/ 326328 h 474719"/>
                <a:gd name="connsiteX383" fmla="*/ 4147109 w 10845455"/>
                <a:gd name="connsiteY383" fmla="*/ 324815 h 474719"/>
                <a:gd name="connsiteX384" fmla="*/ 4157966 w 10845455"/>
                <a:gd name="connsiteY384" fmla="*/ 323293 h 474719"/>
                <a:gd name="connsiteX385" fmla="*/ 4168823 w 10845455"/>
                <a:gd name="connsiteY385" fmla="*/ 321763 h 474719"/>
                <a:gd name="connsiteX386" fmla="*/ 4179679 w 10845455"/>
                <a:gd name="connsiteY386" fmla="*/ 320224 h 474719"/>
                <a:gd name="connsiteX387" fmla="*/ 4190536 w 10845455"/>
                <a:gd name="connsiteY387" fmla="*/ 318677 h 474719"/>
                <a:gd name="connsiteX388" fmla="*/ 4201392 w 10845455"/>
                <a:gd name="connsiteY388" fmla="*/ 317120 h 474719"/>
                <a:gd name="connsiteX389" fmla="*/ 4212249 w 10845455"/>
                <a:gd name="connsiteY389" fmla="*/ 315556 h 474719"/>
                <a:gd name="connsiteX390" fmla="*/ 4223105 w 10845455"/>
                <a:gd name="connsiteY390" fmla="*/ 313984 h 474719"/>
                <a:gd name="connsiteX391" fmla="*/ 4233962 w 10845455"/>
                <a:gd name="connsiteY391" fmla="*/ 312402 h 474719"/>
                <a:gd name="connsiteX392" fmla="*/ 4244819 w 10845455"/>
                <a:gd name="connsiteY392" fmla="*/ 310812 h 474719"/>
                <a:gd name="connsiteX393" fmla="*/ 4255675 w 10845455"/>
                <a:gd name="connsiteY393" fmla="*/ 309215 h 474719"/>
                <a:gd name="connsiteX394" fmla="*/ 4266532 w 10845455"/>
                <a:gd name="connsiteY394" fmla="*/ 307609 h 474719"/>
                <a:gd name="connsiteX395" fmla="*/ 4277388 w 10845455"/>
                <a:gd name="connsiteY395" fmla="*/ 305995 h 474719"/>
                <a:gd name="connsiteX396" fmla="*/ 4288245 w 10845455"/>
                <a:gd name="connsiteY396" fmla="*/ 304373 h 474719"/>
                <a:gd name="connsiteX397" fmla="*/ 4299102 w 10845455"/>
                <a:gd name="connsiteY397" fmla="*/ 302744 h 474719"/>
                <a:gd name="connsiteX398" fmla="*/ 4309958 w 10845455"/>
                <a:gd name="connsiteY398" fmla="*/ 301106 h 474719"/>
                <a:gd name="connsiteX399" fmla="*/ 4320815 w 10845455"/>
                <a:gd name="connsiteY399" fmla="*/ 299460 h 474719"/>
                <a:gd name="connsiteX400" fmla="*/ 4331671 w 10845455"/>
                <a:gd name="connsiteY400" fmla="*/ 297807 h 474719"/>
                <a:gd name="connsiteX401" fmla="*/ 4342528 w 10845455"/>
                <a:gd name="connsiteY401" fmla="*/ 296146 h 474719"/>
                <a:gd name="connsiteX402" fmla="*/ 4353384 w 10845455"/>
                <a:gd name="connsiteY402" fmla="*/ 294477 h 474719"/>
                <a:gd name="connsiteX403" fmla="*/ 4364241 w 10845455"/>
                <a:gd name="connsiteY403" fmla="*/ 292801 h 474719"/>
                <a:gd name="connsiteX404" fmla="*/ 4375091 w 10845455"/>
                <a:gd name="connsiteY404" fmla="*/ 291118 h 474719"/>
                <a:gd name="connsiteX405" fmla="*/ 4385947 w 10845455"/>
                <a:gd name="connsiteY405" fmla="*/ 289427 h 474719"/>
                <a:gd name="connsiteX406" fmla="*/ 4396804 w 10845455"/>
                <a:gd name="connsiteY406" fmla="*/ 287729 h 474719"/>
                <a:gd name="connsiteX407" fmla="*/ 4407660 w 10845455"/>
                <a:gd name="connsiteY407" fmla="*/ 286024 h 474719"/>
                <a:gd name="connsiteX408" fmla="*/ 4418517 w 10845455"/>
                <a:gd name="connsiteY408" fmla="*/ 284312 h 474719"/>
                <a:gd name="connsiteX409" fmla="*/ 4429373 w 10845455"/>
                <a:gd name="connsiteY409" fmla="*/ 282592 h 474719"/>
                <a:gd name="connsiteX410" fmla="*/ 4440230 w 10845455"/>
                <a:gd name="connsiteY410" fmla="*/ 280866 h 474719"/>
                <a:gd name="connsiteX411" fmla="*/ 4451086 w 10845455"/>
                <a:gd name="connsiteY411" fmla="*/ 279133 h 474719"/>
                <a:gd name="connsiteX412" fmla="*/ 4461943 w 10845455"/>
                <a:gd name="connsiteY412" fmla="*/ 277393 h 474719"/>
                <a:gd name="connsiteX413" fmla="*/ 4472800 w 10845455"/>
                <a:gd name="connsiteY413" fmla="*/ 275647 h 474719"/>
                <a:gd name="connsiteX414" fmla="*/ 4483656 w 10845455"/>
                <a:gd name="connsiteY414" fmla="*/ 273894 h 474719"/>
                <a:gd name="connsiteX415" fmla="*/ 4494513 w 10845455"/>
                <a:gd name="connsiteY415" fmla="*/ 272134 h 474719"/>
                <a:gd name="connsiteX416" fmla="*/ 4505369 w 10845455"/>
                <a:gd name="connsiteY416" fmla="*/ 270369 h 474719"/>
                <a:gd name="connsiteX417" fmla="*/ 4516226 w 10845455"/>
                <a:gd name="connsiteY417" fmla="*/ 268597 h 474719"/>
                <a:gd name="connsiteX418" fmla="*/ 4527082 w 10845455"/>
                <a:gd name="connsiteY418" fmla="*/ 266819 h 474719"/>
                <a:gd name="connsiteX419" fmla="*/ 4537939 w 10845455"/>
                <a:gd name="connsiteY419" fmla="*/ 265035 h 474719"/>
                <a:gd name="connsiteX420" fmla="*/ 4548795 w 10845455"/>
                <a:gd name="connsiteY420" fmla="*/ 263245 h 474719"/>
                <a:gd name="connsiteX421" fmla="*/ 4559652 w 10845455"/>
                <a:gd name="connsiteY421" fmla="*/ 261449 h 474719"/>
                <a:gd name="connsiteX422" fmla="*/ 4570509 w 10845455"/>
                <a:gd name="connsiteY422" fmla="*/ 259648 h 474719"/>
                <a:gd name="connsiteX423" fmla="*/ 4581365 w 10845455"/>
                <a:gd name="connsiteY423" fmla="*/ 257840 h 474719"/>
                <a:gd name="connsiteX424" fmla="*/ 4592222 w 10845455"/>
                <a:gd name="connsiteY424" fmla="*/ 256028 h 474719"/>
                <a:gd name="connsiteX425" fmla="*/ 4603078 w 10845455"/>
                <a:gd name="connsiteY425" fmla="*/ 254210 h 474719"/>
                <a:gd name="connsiteX426" fmla="*/ 4613935 w 10845455"/>
                <a:gd name="connsiteY426" fmla="*/ 252387 h 474719"/>
                <a:gd name="connsiteX427" fmla="*/ 4624791 w 10845455"/>
                <a:gd name="connsiteY427" fmla="*/ 250559 h 474719"/>
                <a:gd name="connsiteX428" fmla="*/ 4635648 w 10845455"/>
                <a:gd name="connsiteY428" fmla="*/ 248726 h 474719"/>
                <a:gd name="connsiteX429" fmla="*/ 4646505 w 10845455"/>
                <a:gd name="connsiteY429" fmla="*/ 246888 h 474719"/>
                <a:gd name="connsiteX430" fmla="*/ 4657361 w 10845455"/>
                <a:gd name="connsiteY430" fmla="*/ 245045 h 474719"/>
                <a:gd name="connsiteX431" fmla="*/ 4668218 w 10845455"/>
                <a:gd name="connsiteY431" fmla="*/ 243198 h 474719"/>
                <a:gd name="connsiteX432" fmla="*/ 4679067 w 10845455"/>
                <a:gd name="connsiteY432" fmla="*/ 241346 h 474719"/>
                <a:gd name="connsiteX433" fmla="*/ 4689924 w 10845455"/>
                <a:gd name="connsiteY433" fmla="*/ 239489 h 474719"/>
                <a:gd name="connsiteX434" fmla="*/ 4700781 w 10845455"/>
                <a:gd name="connsiteY434" fmla="*/ 237629 h 474719"/>
                <a:gd name="connsiteX435" fmla="*/ 4711637 w 10845455"/>
                <a:gd name="connsiteY435" fmla="*/ 235764 h 474719"/>
                <a:gd name="connsiteX436" fmla="*/ 4722494 w 10845455"/>
                <a:gd name="connsiteY436" fmla="*/ 233896 h 474719"/>
                <a:gd name="connsiteX437" fmla="*/ 4733350 w 10845455"/>
                <a:gd name="connsiteY437" fmla="*/ 232024 h 474719"/>
                <a:gd name="connsiteX438" fmla="*/ 4744207 w 10845455"/>
                <a:gd name="connsiteY438" fmla="*/ 230147 h 474719"/>
                <a:gd name="connsiteX439" fmla="*/ 4755063 w 10845455"/>
                <a:gd name="connsiteY439" fmla="*/ 228268 h 474719"/>
                <a:gd name="connsiteX440" fmla="*/ 4765920 w 10845455"/>
                <a:gd name="connsiteY440" fmla="*/ 226385 h 474719"/>
                <a:gd name="connsiteX441" fmla="*/ 4776776 w 10845455"/>
                <a:gd name="connsiteY441" fmla="*/ 224498 h 474719"/>
                <a:gd name="connsiteX442" fmla="*/ 4787633 w 10845455"/>
                <a:gd name="connsiteY442" fmla="*/ 222609 h 474719"/>
                <a:gd name="connsiteX443" fmla="*/ 4798490 w 10845455"/>
                <a:gd name="connsiteY443" fmla="*/ 220717 h 474719"/>
                <a:gd name="connsiteX444" fmla="*/ 4809346 w 10845455"/>
                <a:gd name="connsiteY444" fmla="*/ 218821 h 474719"/>
                <a:gd name="connsiteX445" fmla="*/ 4820203 w 10845455"/>
                <a:gd name="connsiteY445" fmla="*/ 216924 h 474719"/>
                <a:gd name="connsiteX446" fmla="*/ 4831059 w 10845455"/>
                <a:gd name="connsiteY446" fmla="*/ 215023 h 474719"/>
                <a:gd name="connsiteX447" fmla="*/ 4841916 w 10845455"/>
                <a:gd name="connsiteY447" fmla="*/ 213120 h 474719"/>
                <a:gd name="connsiteX448" fmla="*/ 4852772 w 10845455"/>
                <a:gd name="connsiteY448" fmla="*/ 211215 h 474719"/>
                <a:gd name="connsiteX449" fmla="*/ 4863629 w 10845455"/>
                <a:gd name="connsiteY449" fmla="*/ 209308 h 474719"/>
                <a:gd name="connsiteX450" fmla="*/ 4874485 w 10845455"/>
                <a:gd name="connsiteY450" fmla="*/ 207399 h 474719"/>
                <a:gd name="connsiteX451" fmla="*/ 4885342 w 10845455"/>
                <a:gd name="connsiteY451" fmla="*/ 205488 h 474719"/>
                <a:gd name="connsiteX452" fmla="*/ 4896198 w 10845455"/>
                <a:gd name="connsiteY452" fmla="*/ 203576 h 474719"/>
                <a:gd name="connsiteX453" fmla="*/ 4907055 w 10845455"/>
                <a:gd name="connsiteY453" fmla="*/ 201662 h 474719"/>
                <a:gd name="connsiteX454" fmla="*/ 4917912 w 10845455"/>
                <a:gd name="connsiteY454" fmla="*/ 199747 h 474719"/>
                <a:gd name="connsiteX455" fmla="*/ 4928768 w 10845455"/>
                <a:gd name="connsiteY455" fmla="*/ 197831 h 474719"/>
                <a:gd name="connsiteX456" fmla="*/ 4939625 w 10845455"/>
                <a:gd name="connsiteY456" fmla="*/ 195914 h 474719"/>
                <a:gd name="connsiteX457" fmla="*/ 4950481 w 10845455"/>
                <a:gd name="connsiteY457" fmla="*/ 193996 h 474719"/>
                <a:gd name="connsiteX458" fmla="*/ 4961338 w 10845455"/>
                <a:gd name="connsiteY458" fmla="*/ 192077 h 474719"/>
                <a:gd name="connsiteX459" fmla="*/ 4972188 w 10845455"/>
                <a:gd name="connsiteY459" fmla="*/ 190158 h 474719"/>
                <a:gd name="connsiteX460" fmla="*/ 4983044 w 10845455"/>
                <a:gd name="connsiteY460" fmla="*/ 188239 h 474719"/>
                <a:gd name="connsiteX461" fmla="*/ 4993901 w 10845455"/>
                <a:gd name="connsiteY461" fmla="*/ 186319 h 474719"/>
                <a:gd name="connsiteX462" fmla="*/ 5004757 w 10845455"/>
                <a:gd name="connsiteY462" fmla="*/ 184400 h 474719"/>
                <a:gd name="connsiteX463" fmla="*/ 5015614 w 10845455"/>
                <a:gd name="connsiteY463" fmla="*/ 182480 h 474719"/>
                <a:gd name="connsiteX464" fmla="*/ 5026470 w 10845455"/>
                <a:gd name="connsiteY464" fmla="*/ 180561 h 474719"/>
                <a:gd name="connsiteX465" fmla="*/ 5037327 w 10845455"/>
                <a:gd name="connsiteY465" fmla="*/ 178643 h 474719"/>
                <a:gd name="connsiteX466" fmla="*/ 5048184 w 10845455"/>
                <a:gd name="connsiteY466" fmla="*/ 176725 h 474719"/>
                <a:gd name="connsiteX467" fmla="*/ 5059040 w 10845455"/>
                <a:gd name="connsiteY467" fmla="*/ 174809 h 474719"/>
                <a:gd name="connsiteX468" fmla="*/ 5069897 w 10845455"/>
                <a:gd name="connsiteY468" fmla="*/ 172893 h 474719"/>
                <a:gd name="connsiteX469" fmla="*/ 5080753 w 10845455"/>
                <a:gd name="connsiteY469" fmla="*/ 170979 h 474719"/>
                <a:gd name="connsiteX470" fmla="*/ 5091610 w 10845455"/>
                <a:gd name="connsiteY470" fmla="*/ 169066 h 474719"/>
                <a:gd name="connsiteX471" fmla="*/ 5102466 w 10845455"/>
                <a:gd name="connsiteY471" fmla="*/ 167155 h 474719"/>
                <a:gd name="connsiteX472" fmla="*/ 5113323 w 10845455"/>
                <a:gd name="connsiteY472" fmla="*/ 165245 h 474719"/>
                <a:gd name="connsiteX473" fmla="*/ 5124179 w 10845455"/>
                <a:gd name="connsiteY473" fmla="*/ 163338 h 474719"/>
                <a:gd name="connsiteX474" fmla="*/ 5135036 w 10845455"/>
                <a:gd name="connsiteY474" fmla="*/ 161432 h 474719"/>
                <a:gd name="connsiteX475" fmla="*/ 5145893 w 10845455"/>
                <a:gd name="connsiteY475" fmla="*/ 159530 h 474719"/>
                <a:gd name="connsiteX476" fmla="*/ 5156749 w 10845455"/>
                <a:gd name="connsiteY476" fmla="*/ 157629 h 474719"/>
                <a:gd name="connsiteX477" fmla="*/ 5167606 w 10845455"/>
                <a:gd name="connsiteY477" fmla="*/ 155731 h 474719"/>
                <a:gd name="connsiteX478" fmla="*/ 5178462 w 10845455"/>
                <a:gd name="connsiteY478" fmla="*/ 153836 h 474719"/>
                <a:gd name="connsiteX479" fmla="*/ 5189319 w 10845455"/>
                <a:gd name="connsiteY479" fmla="*/ 151945 h 474719"/>
                <a:gd name="connsiteX480" fmla="*/ 5200175 w 10845455"/>
                <a:gd name="connsiteY480" fmla="*/ 150056 h 474719"/>
                <a:gd name="connsiteX481" fmla="*/ 5211032 w 10845455"/>
                <a:gd name="connsiteY481" fmla="*/ 148171 h 474719"/>
                <a:gd name="connsiteX482" fmla="*/ 5221888 w 10845455"/>
                <a:gd name="connsiteY482" fmla="*/ 146290 h 474719"/>
                <a:gd name="connsiteX483" fmla="*/ 5232745 w 10845455"/>
                <a:gd name="connsiteY483" fmla="*/ 144412 h 474719"/>
                <a:gd name="connsiteX484" fmla="*/ 5243602 w 10845455"/>
                <a:gd name="connsiteY484" fmla="*/ 142539 h 474719"/>
                <a:gd name="connsiteX485" fmla="*/ 5254458 w 10845455"/>
                <a:gd name="connsiteY485" fmla="*/ 140670 h 474719"/>
                <a:gd name="connsiteX486" fmla="*/ 5265315 w 10845455"/>
                <a:gd name="connsiteY486" fmla="*/ 138805 h 474719"/>
                <a:gd name="connsiteX487" fmla="*/ 5276165 w 10845455"/>
                <a:gd name="connsiteY487" fmla="*/ 136945 h 474719"/>
                <a:gd name="connsiteX488" fmla="*/ 5287021 w 10845455"/>
                <a:gd name="connsiteY488" fmla="*/ 135089 h 474719"/>
                <a:gd name="connsiteX489" fmla="*/ 5297878 w 10845455"/>
                <a:gd name="connsiteY489" fmla="*/ 133239 h 474719"/>
                <a:gd name="connsiteX490" fmla="*/ 5308734 w 10845455"/>
                <a:gd name="connsiteY490" fmla="*/ 131393 h 474719"/>
                <a:gd name="connsiteX491" fmla="*/ 5319591 w 10845455"/>
                <a:gd name="connsiteY491" fmla="*/ 129554 h 474719"/>
                <a:gd name="connsiteX492" fmla="*/ 5330447 w 10845455"/>
                <a:gd name="connsiteY492" fmla="*/ 127719 h 474719"/>
                <a:gd name="connsiteX493" fmla="*/ 5341304 w 10845455"/>
                <a:gd name="connsiteY493" fmla="*/ 125891 h 474719"/>
                <a:gd name="connsiteX494" fmla="*/ 5352160 w 10845455"/>
                <a:gd name="connsiteY494" fmla="*/ 124068 h 474719"/>
                <a:gd name="connsiteX495" fmla="*/ 5363017 w 10845455"/>
                <a:gd name="connsiteY495" fmla="*/ 122252 h 474719"/>
                <a:gd name="connsiteX496" fmla="*/ 5373874 w 10845455"/>
                <a:gd name="connsiteY496" fmla="*/ 120442 h 474719"/>
                <a:gd name="connsiteX497" fmla="*/ 5384730 w 10845455"/>
                <a:gd name="connsiteY497" fmla="*/ 118638 h 474719"/>
                <a:gd name="connsiteX498" fmla="*/ 5395587 w 10845455"/>
                <a:gd name="connsiteY498" fmla="*/ 116841 h 474719"/>
                <a:gd name="connsiteX499" fmla="*/ 5406443 w 10845455"/>
                <a:gd name="connsiteY499" fmla="*/ 115051 h 474719"/>
                <a:gd name="connsiteX500" fmla="*/ 5417300 w 10845455"/>
                <a:gd name="connsiteY500" fmla="*/ 113268 h 474719"/>
                <a:gd name="connsiteX501" fmla="*/ 5428156 w 10845455"/>
                <a:gd name="connsiteY501" fmla="*/ 111493 h 474719"/>
                <a:gd name="connsiteX502" fmla="*/ 5439013 w 10845455"/>
                <a:gd name="connsiteY502" fmla="*/ 109725 h 474719"/>
                <a:gd name="connsiteX503" fmla="*/ 5449869 w 10845455"/>
                <a:gd name="connsiteY503" fmla="*/ 107964 h 474719"/>
                <a:gd name="connsiteX504" fmla="*/ 5460726 w 10845455"/>
                <a:gd name="connsiteY504" fmla="*/ 106212 h 474719"/>
                <a:gd name="connsiteX505" fmla="*/ 5471582 w 10845455"/>
                <a:gd name="connsiteY505" fmla="*/ 104468 h 474719"/>
                <a:gd name="connsiteX506" fmla="*/ 5482439 w 10845455"/>
                <a:gd name="connsiteY506" fmla="*/ 102731 h 474719"/>
                <a:gd name="connsiteX507" fmla="*/ 5493296 w 10845455"/>
                <a:gd name="connsiteY507" fmla="*/ 101003 h 474719"/>
                <a:gd name="connsiteX508" fmla="*/ 5504152 w 10845455"/>
                <a:gd name="connsiteY508" fmla="*/ 99285 h 474719"/>
                <a:gd name="connsiteX509" fmla="*/ 5515009 w 10845455"/>
                <a:gd name="connsiteY509" fmla="*/ 97574 h 474719"/>
                <a:gd name="connsiteX510" fmla="*/ 5525865 w 10845455"/>
                <a:gd name="connsiteY510" fmla="*/ 95873 h 474719"/>
                <a:gd name="connsiteX511" fmla="*/ 5536722 w 10845455"/>
                <a:gd name="connsiteY511" fmla="*/ 94181 h 474719"/>
                <a:gd name="connsiteX512" fmla="*/ 5547578 w 10845455"/>
                <a:gd name="connsiteY512" fmla="*/ 92499 h 474719"/>
                <a:gd name="connsiteX513" fmla="*/ 5558435 w 10845455"/>
                <a:gd name="connsiteY513" fmla="*/ 90826 h 474719"/>
                <a:gd name="connsiteX514" fmla="*/ 5569285 w 10845455"/>
                <a:gd name="connsiteY514" fmla="*/ 89163 h 474719"/>
                <a:gd name="connsiteX515" fmla="*/ 5580141 w 10845455"/>
                <a:gd name="connsiteY515" fmla="*/ 87511 h 474719"/>
                <a:gd name="connsiteX516" fmla="*/ 5590998 w 10845455"/>
                <a:gd name="connsiteY516" fmla="*/ 85868 h 474719"/>
                <a:gd name="connsiteX517" fmla="*/ 5601854 w 10845455"/>
                <a:gd name="connsiteY517" fmla="*/ 84235 h 474719"/>
                <a:gd name="connsiteX518" fmla="*/ 5612711 w 10845455"/>
                <a:gd name="connsiteY518" fmla="*/ 82614 h 474719"/>
                <a:gd name="connsiteX519" fmla="*/ 5623568 w 10845455"/>
                <a:gd name="connsiteY519" fmla="*/ 81002 h 474719"/>
                <a:gd name="connsiteX520" fmla="*/ 5634424 w 10845455"/>
                <a:gd name="connsiteY520" fmla="*/ 79402 h 474719"/>
                <a:gd name="connsiteX521" fmla="*/ 5645281 w 10845455"/>
                <a:gd name="connsiteY521" fmla="*/ 77814 h 474719"/>
                <a:gd name="connsiteX522" fmla="*/ 5656137 w 10845455"/>
                <a:gd name="connsiteY522" fmla="*/ 76236 h 474719"/>
                <a:gd name="connsiteX523" fmla="*/ 5666994 w 10845455"/>
                <a:gd name="connsiteY523" fmla="*/ 74670 h 474719"/>
                <a:gd name="connsiteX524" fmla="*/ 5677850 w 10845455"/>
                <a:gd name="connsiteY524" fmla="*/ 73115 h 474719"/>
                <a:gd name="connsiteX525" fmla="*/ 5688707 w 10845455"/>
                <a:gd name="connsiteY525" fmla="*/ 71572 h 474719"/>
                <a:gd name="connsiteX526" fmla="*/ 5699563 w 10845455"/>
                <a:gd name="connsiteY526" fmla="*/ 70042 h 474719"/>
                <a:gd name="connsiteX527" fmla="*/ 5710420 w 10845455"/>
                <a:gd name="connsiteY527" fmla="*/ 68524 h 474719"/>
                <a:gd name="connsiteX528" fmla="*/ 5721277 w 10845455"/>
                <a:gd name="connsiteY528" fmla="*/ 67018 h 474719"/>
                <a:gd name="connsiteX529" fmla="*/ 5732133 w 10845455"/>
                <a:gd name="connsiteY529" fmla="*/ 65525 h 474719"/>
                <a:gd name="connsiteX530" fmla="*/ 5742990 w 10845455"/>
                <a:gd name="connsiteY530" fmla="*/ 64045 h 474719"/>
                <a:gd name="connsiteX531" fmla="*/ 5753846 w 10845455"/>
                <a:gd name="connsiteY531" fmla="*/ 62577 h 474719"/>
                <a:gd name="connsiteX532" fmla="*/ 5764703 w 10845455"/>
                <a:gd name="connsiteY532" fmla="*/ 61123 h 474719"/>
                <a:gd name="connsiteX533" fmla="*/ 5775559 w 10845455"/>
                <a:gd name="connsiteY533" fmla="*/ 59682 h 474719"/>
                <a:gd name="connsiteX534" fmla="*/ 5786416 w 10845455"/>
                <a:gd name="connsiteY534" fmla="*/ 58254 h 474719"/>
                <a:gd name="connsiteX535" fmla="*/ 5797272 w 10845455"/>
                <a:gd name="connsiteY535" fmla="*/ 56840 h 474719"/>
                <a:gd name="connsiteX536" fmla="*/ 5808129 w 10845455"/>
                <a:gd name="connsiteY536" fmla="*/ 55440 h 474719"/>
                <a:gd name="connsiteX537" fmla="*/ 5818986 w 10845455"/>
                <a:gd name="connsiteY537" fmla="*/ 54054 h 474719"/>
                <a:gd name="connsiteX538" fmla="*/ 5829842 w 10845455"/>
                <a:gd name="connsiteY538" fmla="*/ 52683 h 474719"/>
                <a:gd name="connsiteX539" fmla="*/ 5840699 w 10845455"/>
                <a:gd name="connsiteY539" fmla="*/ 51325 h 474719"/>
                <a:gd name="connsiteX540" fmla="*/ 5851555 w 10845455"/>
                <a:gd name="connsiteY540" fmla="*/ 49982 h 474719"/>
                <a:gd name="connsiteX541" fmla="*/ 5862412 w 10845455"/>
                <a:gd name="connsiteY541" fmla="*/ 48654 h 474719"/>
                <a:gd name="connsiteX542" fmla="*/ 5873268 w 10845455"/>
                <a:gd name="connsiteY542" fmla="*/ 47340 h 474719"/>
                <a:gd name="connsiteX543" fmla="*/ 5884118 w 10845455"/>
                <a:gd name="connsiteY543" fmla="*/ 46042 h 474719"/>
                <a:gd name="connsiteX544" fmla="*/ 5894975 w 10845455"/>
                <a:gd name="connsiteY544" fmla="*/ 44758 h 474719"/>
                <a:gd name="connsiteX545" fmla="*/ 5905831 w 10845455"/>
                <a:gd name="connsiteY545" fmla="*/ 43490 h 474719"/>
                <a:gd name="connsiteX546" fmla="*/ 5916688 w 10845455"/>
                <a:gd name="connsiteY546" fmla="*/ 42238 h 474719"/>
                <a:gd name="connsiteX547" fmla="*/ 5927544 w 10845455"/>
                <a:gd name="connsiteY547" fmla="*/ 41001 h 474719"/>
                <a:gd name="connsiteX548" fmla="*/ 5938401 w 10845455"/>
                <a:gd name="connsiteY548" fmla="*/ 39780 h 474719"/>
                <a:gd name="connsiteX549" fmla="*/ 5949258 w 10845455"/>
                <a:gd name="connsiteY549" fmla="*/ 38575 h 474719"/>
                <a:gd name="connsiteX550" fmla="*/ 5960114 w 10845455"/>
                <a:gd name="connsiteY550" fmla="*/ 37386 h 474719"/>
                <a:gd name="connsiteX551" fmla="*/ 5970971 w 10845455"/>
                <a:gd name="connsiteY551" fmla="*/ 36213 h 474719"/>
                <a:gd name="connsiteX552" fmla="*/ 5981827 w 10845455"/>
                <a:gd name="connsiteY552" fmla="*/ 35057 h 474719"/>
                <a:gd name="connsiteX553" fmla="*/ 5992684 w 10845455"/>
                <a:gd name="connsiteY553" fmla="*/ 33917 h 474719"/>
                <a:gd name="connsiteX554" fmla="*/ 6003540 w 10845455"/>
                <a:gd name="connsiteY554" fmla="*/ 32794 h 474719"/>
                <a:gd name="connsiteX555" fmla="*/ 6014397 w 10845455"/>
                <a:gd name="connsiteY555" fmla="*/ 31688 h 474719"/>
                <a:gd name="connsiteX556" fmla="*/ 6025253 w 10845455"/>
                <a:gd name="connsiteY556" fmla="*/ 30598 h 474719"/>
                <a:gd name="connsiteX557" fmla="*/ 6036110 w 10845455"/>
                <a:gd name="connsiteY557" fmla="*/ 29526 h 474719"/>
                <a:gd name="connsiteX558" fmla="*/ 6046966 w 10845455"/>
                <a:gd name="connsiteY558" fmla="*/ 28471 h 474719"/>
                <a:gd name="connsiteX559" fmla="*/ 6057823 w 10845455"/>
                <a:gd name="connsiteY559" fmla="*/ 27434 h 474719"/>
                <a:gd name="connsiteX560" fmla="*/ 6068680 w 10845455"/>
                <a:gd name="connsiteY560" fmla="*/ 26413 h 474719"/>
                <a:gd name="connsiteX561" fmla="*/ 6079536 w 10845455"/>
                <a:gd name="connsiteY561" fmla="*/ 25410 h 474719"/>
                <a:gd name="connsiteX562" fmla="*/ 6090393 w 10845455"/>
                <a:gd name="connsiteY562" fmla="*/ 24426 h 474719"/>
                <a:gd name="connsiteX563" fmla="*/ 6101249 w 10845455"/>
                <a:gd name="connsiteY563" fmla="*/ 23459 h 474719"/>
                <a:gd name="connsiteX564" fmla="*/ 6112106 w 10845455"/>
                <a:gd name="connsiteY564" fmla="*/ 22510 h 474719"/>
                <a:gd name="connsiteX565" fmla="*/ 6122962 w 10845455"/>
                <a:gd name="connsiteY565" fmla="*/ 21580 h 474719"/>
                <a:gd name="connsiteX566" fmla="*/ 6133819 w 10845455"/>
                <a:gd name="connsiteY566" fmla="*/ 20667 h 474719"/>
                <a:gd name="connsiteX567" fmla="*/ 6144675 w 10845455"/>
                <a:gd name="connsiteY567" fmla="*/ 19774 h 474719"/>
                <a:gd name="connsiteX568" fmla="*/ 6155532 w 10845455"/>
                <a:gd name="connsiteY568" fmla="*/ 18898 h 474719"/>
                <a:gd name="connsiteX569" fmla="*/ 6166389 w 10845455"/>
                <a:gd name="connsiteY569" fmla="*/ 18041 h 474719"/>
                <a:gd name="connsiteX570" fmla="*/ 6177245 w 10845455"/>
                <a:gd name="connsiteY570" fmla="*/ 17203 h 474719"/>
                <a:gd name="connsiteX571" fmla="*/ 6188095 w 10845455"/>
                <a:gd name="connsiteY571" fmla="*/ 16383 h 474719"/>
                <a:gd name="connsiteX572" fmla="*/ 6198952 w 10845455"/>
                <a:gd name="connsiteY572" fmla="*/ 15584 h 474719"/>
                <a:gd name="connsiteX573" fmla="*/ 6209808 w 10845455"/>
                <a:gd name="connsiteY573" fmla="*/ 14802 h 474719"/>
                <a:gd name="connsiteX574" fmla="*/ 6220665 w 10845455"/>
                <a:gd name="connsiteY574" fmla="*/ 14040 h 474719"/>
                <a:gd name="connsiteX575" fmla="*/ 6231521 w 10845455"/>
                <a:gd name="connsiteY575" fmla="*/ 13297 h 474719"/>
                <a:gd name="connsiteX576" fmla="*/ 6242378 w 10845455"/>
                <a:gd name="connsiteY576" fmla="*/ 12574 h 474719"/>
                <a:gd name="connsiteX577" fmla="*/ 6253234 w 10845455"/>
                <a:gd name="connsiteY577" fmla="*/ 11869 h 474719"/>
                <a:gd name="connsiteX578" fmla="*/ 6264091 w 10845455"/>
                <a:gd name="connsiteY578" fmla="*/ 11185 h 474719"/>
                <a:gd name="connsiteX579" fmla="*/ 6274947 w 10845455"/>
                <a:gd name="connsiteY579" fmla="*/ 10520 h 474719"/>
                <a:gd name="connsiteX580" fmla="*/ 6285804 w 10845455"/>
                <a:gd name="connsiteY580" fmla="*/ 9874 h 474719"/>
                <a:gd name="connsiteX581" fmla="*/ 6296661 w 10845455"/>
                <a:gd name="connsiteY581" fmla="*/ 9249 h 474719"/>
                <a:gd name="connsiteX582" fmla="*/ 6307517 w 10845455"/>
                <a:gd name="connsiteY582" fmla="*/ 8643 h 474719"/>
                <a:gd name="connsiteX583" fmla="*/ 6318374 w 10845455"/>
                <a:gd name="connsiteY583" fmla="*/ 8058 h 474719"/>
                <a:gd name="connsiteX584" fmla="*/ 6329230 w 10845455"/>
                <a:gd name="connsiteY584" fmla="*/ 7492 h 474719"/>
                <a:gd name="connsiteX585" fmla="*/ 6340087 w 10845455"/>
                <a:gd name="connsiteY585" fmla="*/ 6946 h 474719"/>
                <a:gd name="connsiteX586" fmla="*/ 6350943 w 10845455"/>
                <a:gd name="connsiteY586" fmla="*/ 6421 h 474719"/>
                <a:gd name="connsiteX587" fmla="*/ 6361800 w 10845455"/>
                <a:gd name="connsiteY587" fmla="*/ 5916 h 474719"/>
                <a:gd name="connsiteX588" fmla="*/ 6372656 w 10845455"/>
                <a:gd name="connsiteY588" fmla="*/ 5431 h 474719"/>
                <a:gd name="connsiteX589" fmla="*/ 6383513 w 10845455"/>
                <a:gd name="connsiteY589" fmla="*/ 4967 h 474719"/>
                <a:gd name="connsiteX590" fmla="*/ 6394370 w 10845455"/>
                <a:gd name="connsiteY590" fmla="*/ 4522 h 474719"/>
                <a:gd name="connsiteX591" fmla="*/ 6405226 w 10845455"/>
                <a:gd name="connsiteY591" fmla="*/ 4099 h 474719"/>
                <a:gd name="connsiteX592" fmla="*/ 6416083 w 10845455"/>
                <a:gd name="connsiteY592" fmla="*/ 3696 h 474719"/>
                <a:gd name="connsiteX593" fmla="*/ 6426939 w 10845455"/>
                <a:gd name="connsiteY593" fmla="*/ 3314 h 474719"/>
                <a:gd name="connsiteX594" fmla="*/ 6437796 w 10845455"/>
                <a:gd name="connsiteY594" fmla="*/ 2952 h 474719"/>
                <a:gd name="connsiteX595" fmla="*/ 6448652 w 10845455"/>
                <a:gd name="connsiteY595" fmla="*/ 2611 h 474719"/>
                <a:gd name="connsiteX596" fmla="*/ 6459509 w 10845455"/>
                <a:gd name="connsiteY596" fmla="*/ 2291 h 474719"/>
                <a:gd name="connsiteX597" fmla="*/ 6470365 w 10845455"/>
                <a:gd name="connsiteY597" fmla="*/ 1992 h 474719"/>
                <a:gd name="connsiteX598" fmla="*/ 6481215 w 10845455"/>
                <a:gd name="connsiteY598" fmla="*/ 1713 h 474719"/>
                <a:gd name="connsiteX599" fmla="*/ 6492072 w 10845455"/>
                <a:gd name="connsiteY599" fmla="*/ 1455 h 474719"/>
                <a:gd name="connsiteX600" fmla="*/ 6502928 w 10845455"/>
                <a:gd name="connsiteY600" fmla="*/ 1219 h 474719"/>
                <a:gd name="connsiteX601" fmla="*/ 6513785 w 10845455"/>
                <a:gd name="connsiteY601" fmla="*/ 1003 h 474719"/>
                <a:gd name="connsiteX602" fmla="*/ 6524642 w 10845455"/>
                <a:gd name="connsiteY602" fmla="*/ 807 h 474719"/>
                <a:gd name="connsiteX603" fmla="*/ 6535498 w 10845455"/>
                <a:gd name="connsiteY603" fmla="*/ 633 h 474719"/>
                <a:gd name="connsiteX604" fmla="*/ 6546355 w 10845455"/>
                <a:gd name="connsiteY604" fmla="*/ 481 h 474719"/>
                <a:gd name="connsiteX605" fmla="*/ 6557211 w 10845455"/>
                <a:gd name="connsiteY605" fmla="*/ 349 h 474719"/>
                <a:gd name="connsiteX606" fmla="*/ 6568068 w 10845455"/>
                <a:gd name="connsiteY606" fmla="*/ 238 h 474719"/>
                <a:gd name="connsiteX607" fmla="*/ 6578924 w 10845455"/>
                <a:gd name="connsiteY607" fmla="*/ 148 h 474719"/>
                <a:gd name="connsiteX608" fmla="*/ 6589781 w 10845455"/>
                <a:gd name="connsiteY608" fmla="*/ 80 h 474719"/>
                <a:gd name="connsiteX609" fmla="*/ 6600637 w 10845455"/>
                <a:gd name="connsiteY609" fmla="*/ 32 h 474719"/>
                <a:gd name="connsiteX610" fmla="*/ 6611494 w 10845455"/>
                <a:gd name="connsiteY610" fmla="*/ 5 h 474719"/>
                <a:gd name="connsiteX611" fmla="*/ 6622351 w 10845455"/>
                <a:gd name="connsiteY611" fmla="*/ 0 h 474719"/>
                <a:gd name="connsiteX612" fmla="*/ 6633207 w 10845455"/>
                <a:gd name="connsiteY612" fmla="*/ 16 h 474719"/>
                <a:gd name="connsiteX613" fmla="*/ 6644064 w 10845455"/>
                <a:gd name="connsiteY613" fmla="*/ 52 h 474719"/>
                <a:gd name="connsiteX614" fmla="*/ 6654920 w 10845455"/>
                <a:gd name="connsiteY614" fmla="*/ 111 h 474719"/>
                <a:gd name="connsiteX615" fmla="*/ 6665777 w 10845455"/>
                <a:gd name="connsiteY615" fmla="*/ 189 h 474719"/>
                <a:gd name="connsiteX616" fmla="*/ 6676633 w 10845455"/>
                <a:gd name="connsiteY616" fmla="*/ 289 h 474719"/>
                <a:gd name="connsiteX617" fmla="*/ 6687490 w 10845455"/>
                <a:gd name="connsiteY617" fmla="*/ 410 h 474719"/>
                <a:gd name="connsiteX618" fmla="*/ 6698346 w 10845455"/>
                <a:gd name="connsiteY618" fmla="*/ 553 h 474719"/>
                <a:gd name="connsiteX619" fmla="*/ 6709203 w 10845455"/>
                <a:gd name="connsiteY619" fmla="*/ 716 h 474719"/>
                <a:gd name="connsiteX620" fmla="*/ 6720059 w 10845455"/>
                <a:gd name="connsiteY620" fmla="*/ 900 h 474719"/>
                <a:gd name="connsiteX621" fmla="*/ 6730916 w 10845455"/>
                <a:gd name="connsiteY621" fmla="*/ 1105 h 474719"/>
                <a:gd name="connsiteX622" fmla="*/ 6741773 w 10845455"/>
                <a:gd name="connsiteY622" fmla="*/ 1331 h 474719"/>
                <a:gd name="connsiteX623" fmla="*/ 6752629 w 10845455"/>
                <a:gd name="connsiteY623" fmla="*/ 1578 h 474719"/>
                <a:gd name="connsiteX624" fmla="*/ 6763486 w 10845455"/>
                <a:gd name="connsiteY624" fmla="*/ 1846 h 474719"/>
                <a:gd name="connsiteX625" fmla="*/ 6774342 w 10845455"/>
                <a:gd name="connsiteY625" fmla="*/ 2135 h 474719"/>
                <a:gd name="connsiteX626" fmla="*/ 6785192 w 10845455"/>
                <a:gd name="connsiteY626" fmla="*/ 2445 h 474719"/>
                <a:gd name="connsiteX627" fmla="*/ 6796049 w 10845455"/>
                <a:gd name="connsiteY627" fmla="*/ 2775 h 474719"/>
                <a:gd name="connsiteX628" fmla="*/ 6806905 w 10845455"/>
                <a:gd name="connsiteY628" fmla="*/ 3126 h 474719"/>
                <a:gd name="connsiteX629" fmla="*/ 6817762 w 10845455"/>
                <a:gd name="connsiteY629" fmla="*/ 3498 h 474719"/>
                <a:gd name="connsiteX630" fmla="*/ 6828618 w 10845455"/>
                <a:gd name="connsiteY630" fmla="*/ 3890 h 474719"/>
                <a:gd name="connsiteX631" fmla="*/ 6839475 w 10845455"/>
                <a:gd name="connsiteY631" fmla="*/ 4303 h 474719"/>
                <a:gd name="connsiteX632" fmla="*/ 6850331 w 10845455"/>
                <a:gd name="connsiteY632" fmla="*/ 4737 h 474719"/>
                <a:gd name="connsiteX633" fmla="*/ 6861188 w 10845455"/>
                <a:gd name="connsiteY633" fmla="*/ 5191 h 474719"/>
                <a:gd name="connsiteX634" fmla="*/ 6872045 w 10845455"/>
                <a:gd name="connsiteY634" fmla="*/ 5665 h 474719"/>
                <a:gd name="connsiteX635" fmla="*/ 6882901 w 10845455"/>
                <a:gd name="connsiteY635" fmla="*/ 6160 h 474719"/>
                <a:gd name="connsiteX636" fmla="*/ 6893778 w 10845455"/>
                <a:gd name="connsiteY636" fmla="*/ 6675 h 474719"/>
                <a:gd name="connsiteX637" fmla="*/ 6904607 w 10845455"/>
                <a:gd name="connsiteY637" fmla="*/ 7210 h 474719"/>
                <a:gd name="connsiteX638" fmla="*/ 6915505 w 10845455"/>
                <a:gd name="connsiteY638" fmla="*/ 7765 h 474719"/>
                <a:gd name="connsiteX639" fmla="*/ 6926334 w 10845455"/>
                <a:gd name="connsiteY639" fmla="*/ 8340 h 474719"/>
                <a:gd name="connsiteX640" fmla="*/ 6937163 w 10845455"/>
                <a:gd name="connsiteY640" fmla="*/ 8936 h 474719"/>
                <a:gd name="connsiteX641" fmla="*/ 6948061 w 10845455"/>
                <a:gd name="connsiteY641" fmla="*/ 9551 h 474719"/>
                <a:gd name="connsiteX642" fmla="*/ 6958890 w 10845455"/>
                <a:gd name="connsiteY642" fmla="*/ 10187 h 474719"/>
                <a:gd name="connsiteX643" fmla="*/ 6969719 w 10845455"/>
                <a:gd name="connsiteY643" fmla="*/ 10842 h 474719"/>
                <a:gd name="connsiteX644" fmla="*/ 6980617 w 10845455"/>
                <a:gd name="connsiteY644" fmla="*/ 11516 h 474719"/>
                <a:gd name="connsiteX645" fmla="*/ 6991446 w 10845455"/>
                <a:gd name="connsiteY645" fmla="*/ 12210 h 474719"/>
                <a:gd name="connsiteX646" fmla="*/ 7002344 w 10845455"/>
                <a:gd name="connsiteY646" fmla="*/ 12924 h 474719"/>
                <a:gd name="connsiteX647" fmla="*/ 7013173 w 10845455"/>
                <a:gd name="connsiteY647" fmla="*/ 13657 h 474719"/>
                <a:gd name="connsiteX648" fmla="*/ 7024002 w 10845455"/>
                <a:gd name="connsiteY648" fmla="*/ 14409 h 474719"/>
                <a:gd name="connsiteX649" fmla="*/ 7034900 w 10845455"/>
                <a:gd name="connsiteY649" fmla="*/ 15181 h 474719"/>
                <a:gd name="connsiteX650" fmla="*/ 7045729 w 10845455"/>
                <a:gd name="connsiteY650" fmla="*/ 15971 h 474719"/>
                <a:gd name="connsiteX651" fmla="*/ 7056627 w 10845455"/>
                <a:gd name="connsiteY651" fmla="*/ 16781 h 474719"/>
                <a:gd name="connsiteX652" fmla="*/ 7067455 w 10845455"/>
                <a:gd name="connsiteY652" fmla="*/ 17610 h 474719"/>
                <a:gd name="connsiteX653" fmla="*/ 7078285 w 10845455"/>
                <a:gd name="connsiteY653" fmla="*/ 18457 h 474719"/>
                <a:gd name="connsiteX654" fmla="*/ 7089182 w 10845455"/>
                <a:gd name="connsiteY654" fmla="*/ 19323 h 474719"/>
                <a:gd name="connsiteX655" fmla="*/ 7100012 w 10845455"/>
                <a:gd name="connsiteY655" fmla="*/ 20207 h 474719"/>
                <a:gd name="connsiteX656" fmla="*/ 7110909 w 10845455"/>
                <a:gd name="connsiteY656" fmla="*/ 21110 h 474719"/>
                <a:gd name="connsiteX657" fmla="*/ 7121739 w 10845455"/>
                <a:gd name="connsiteY657" fmla="*/ 22031 h 474719"/>
                <a:gd name="connsiteX658" fmla="*/ 7132567 w 10845455"/>
                <a:gd name="connsiteY658" fmla="*/ 22971 h 474719"/>
                <a:gd name="connsiteX659" fmla="*/ 7143466 w 10845455"/>
                <a:gd name="connsiteY659" fmla="*/ 23929 h 474719"/>
                <a:gd name="connsiteX660" fmla="*/ 7154294 w 10845455"/>
                <a:gd name="connsiteY660" fmla="*/ 24904 h 474719"/>
                <a:gd name="connsiteX661" fmla="*/ 7165193 w 10845455"/>
                <a:gd name="connsiteY661" fmla="*/ 25898 h 474719"/>
                <a:gd name="connsiteX662" fmla="*/ 7176021 w 10845455"/>
                <a:gd name="connsiteY662" fmla="*/ 26908 h 474719"/>
                <a:gd name="connsiteX663" fmla="*/ 7186850 w 10845455"/>
                <a:gd name="connsiteY663" fmla="*/ 27937 h 474719"/>
                <a:gd name="connsiteX664" fmla="*/ 7197748 w 10845455"/>
                <a:gd name="connsiteY664" fmla="*/ 28983 h 474719"/>
                <a:gd name="connsiteX665" fmla="*/ 7208577 w 10845455"/>
                <a:gd name="connsiteY665" fmla="*/ 30047 h 474719"/>
                <a:gd name="connsiteX666" fmla="*/ 7219475 w 10845455"/>
                <a:gd name="connsiteY666" fmla="*/ 31128 h 474719"/>
                <a:gd name="connsiteX667" fmla="*/ 7230304 w 10845455"/>
                <a:gd name="connsiteY667" fmla="*/ 32225 h 474719"/>
                <a:gd name="connsiteX668" fmla="*/ 7241133 w 10845455"/>
                <a:gd name="connsiteY668" fmla="*/ 33339 h 474719"/>
                <a:gd name="connsiteX669" fmla="*/ 7252031 w 10845455"/>
                <a:gd name="connsiteY669" fmla="*/ 34471 h 474719"/>
                <a:gd name="connsiteX670" fmla="*/ 7262860 w 10845455"/>
                <a:gd name="connsiteY670" fmla="*/ 35619 h 474719"/>
                <a:gd name="connsiteX671" fmla="*/ 7273758 w 10845455"/>
                <a:gd name="connsiteY671" fmla="*/ 36783 h 474719"/>
                <a:gd name="connsiteX672" fmla="*/ 7284587 w 10845455"/>
                <a:gd name="connsiteY672" fmla="*/ 37964 h 474719"/>
                <a:gd name="connsiteX673" fmla="*/ 7295416 w 10845455"/>
                <a:gd name="connsiteY673" fmla="*/ 39161 h 474719"/>
                <a:gd name="connsiteX674" fmla="*/ 7306314 w 10845455"/>
                <a:gd name="connsiteY674" fmla="*/ 40374 h 474719"/>
                <a:gd name="connsiteX675" fmla="*/ 7317143 w 10845455"/>
                <a:gd name="connsiteY675" fmla="*/ 41602 h 474719"/>
                <a:gd name="connsiteX676" fmla="*/ 7328041 w 10845455"/>
                <a:gd name="connsiteY676" fmla="*/ 42847 h 474719"/>
                <a:gd name="connsiteX677" fmla="*/ 7338869 w 10845455"/>
                <a:gd name="connsiteY677" fmla="*/ 44107 h 474719"/>
                <a:gd name="connsiteX678" fmla="*/ 7349698 w 10845455"/>
                <a:gd name="connsiteY678" fmla="*/ 45383 h 474719"/>
                <a:gd name="connsiteX679" fmla="*/ 7360596 w 10845455"/>
                <a:gd name="connsiteY679" fmla="*/ 46673 h 474719"/>
                <a:gd name="connsiteX680" fmla="*/ 7371425 w 10845455"/>
                <a:gd name="connsiteY680" fmla="*/ 47979 h 474719"/>
                <a:gd name="connsiteX681" fmla="*/ 7382323 w 10845455"/>
                <a:gd name="connsiteY681" fmla="*/ 49300 h 474719"/>
                <a:gd name="connsiteX682" fmla="*/ 7393152 w 10845455"/>
                <a:gd name="connsiteY682" fmla="*/ 50635 h 474719"/>
                <a:gd name="connsiteX683" fmla="*/ 7403981 w 10845455"/>
                <a:gd name="connsiteY683" fmla="*/ 51985 h 474719"/>
                <a:gd name="connsiteX684" fmla="*/ 7414880 w 10845455"/>
                <a:gd name="connsiteY684" fmla="*/ 53350 h 474719"/>
                <a:gd name="connsiteX685" fmla="*/ 7425708 w 10845455"/>
                <a:gd name="connsiteY685" fmla="*/ 54728 h 474719"/>
                <a:gd name="connsiteX686" fmla="*/ 7436607 w 10845455"/>
                <a:gd name="connsiteY686" fmla="*/ 56122 h 474719"/>
                <a:gd name="connsiteX687" fmla="*/ 7447435 w 10845455"/>
                <a:gd name="connsiteY687" fmla="*/ 57528 h 474719"/>
                <a:gd name="connsiteX688" fmla="*/ 7458264 w 10845455"/>
                <a:gd name="connsiteY688" fmla="*/ 58949 h 474719"/>
                <a:gd name="connsiteX689" fmla="*/ 7469162 w 10845455"/>
                <a:gd name="connsiteY689" fmla="*/ 60383 h 474719"/>
                <a:gd name="connsiteX690" fmla="*/ 7479991 w 10845455"/>
                <a:gd name="connsiteY690" fmla="*/ 61831 h 474719"/>
                <a:gd name="connsiteX691" fmla="*/ 7490889 w 10845455"/>
                <a:gd name="connsiteY691" fmla="*/ 63291 h 474719"/>
                <a:gd name="connsiteX692" fmla="*/ 7501718 w 10845455"/>
                <a:gd name="connsiteY692" fmla="*/ 64765 h 474719"/>
                <a:gd name="connsiteX693" fmla="*/ 7512547 w 10845455"/>
                <a:gd name="connsiteY693" fmla="*/ 66252 h 474719"/>
                <a:gd name="connsiteX694" fmla="*/ 7523445 w 10845455"/>
                <a:gd name="connsiteY694" fmla="*/ 67751 h 474719"/>
                <a:gd name="connsiteX695" fmla="*/ 7534274 w 10845455"/>
                <a:gd name="connsiteY695" fmla="*/ 69263 h 474719"/>
                <a:gd name="connsiteX696" fmla="*/ 7545103 w 10845455"/>
                <a:gd name="connsiteY696" fmla="*/ 70787 h 474719"/>
                <a:gd name="connsiteX697" fmla="*/ 7556001 w 10845455"/>
                <a:gd name="connsiteY697" fmla="*/ 72323 h 474719"/>
                <a:gd name="connsiteX698" fmla="*/ 7566830 w 10845455"/>
                <a:gd name="connsiteY698" fmla="*/ 73872 h 474719"/>
                <a:gd name="connsiteX699" fmla="*/ 7577728 w 10845455"/>
                <a:gd name="connsiteY699" fmla="*/ 75432 h 474719"/>
                <a:gd name="connsiteX700" fmla="*/ 7588557 w 10845455"/>
                <a:gd name="connsiteY700" fmla="*/ 77004 h 474719"/>
                <a:gd name="connsiteX701" fmla="*/ 7599385 w 10845455"/>
                <a:gd name="connsiteY701" fmla="*/ 78587 h 474719"/>
                <a:gd name="connsiteX702" fmla="*/ 7610284 w 10845455"/>
                <a:gd name="connsiteY702" fmla="*/ 80181 h 474719"/>
                <a:gd name="connsiteX703" fmla="*/ 7621112 w 10845455"/>
                <a:gd name="connsiteY703" fmla="*/ 81787 h 474719"/>
                <a:gd name="connsiteX704" fmla="*/ 7632011 w 10845455"/>
                <a:gd name="connsiteY704" fmla="*/ 83403 h 474719"/>
                <a:gd name="connsiteX705" fmla="*/ 7642839 w 10845455"/>
                <a:gd name="connsiteY705" fmla="*/ 85030 h 474719"/>
                <a:gd name="connsiteX706" fmla="*/ 7653669 w 10845455"/>
                <a:gd name="connsiteY706" fmla="*/ 86668 h 474719"/>
                <a:gd name="connsiteX707" fmla="*/ 7664566 w 10845455"/>
                <a:gd name="connsiteY707" fmla="*/ 88316 h 474719"/>
                <a:gd name="connsiteX708" fmla="*/ 7675396 w 10845455"/>
                <a:gd name="connsiteY708" fmla="*/ 89973 h 474719"/>
                <a:gd name="connsiteX709" fmla="*/ 7686293 w 10845455"/>
                <a:gd name="connsiteY709" fmla="*/ 91641 h 474719"/>
                <a:gd name="connsiteX710" fmla="*/ 7697123 w 10845455"/>
                <a:gd name="connsiteY710" fmla="*/ 93319 h 474719"/>
                <a:gd name="connsiteX711" fmla="*/ 7707951 w 10845455"/>
                <a:gd name="connsiteY711" fmla="*/ 95006 h 474719"/>
                <a:gd name="connsiteX712" fmla="*/ 7718850 w 10845455"/>
                <a:gd name="connsiteY712" fmla="*/ 96702 h 474719"/>
                <a:gd name="connsiteX713" fmla="*/ 7729678 w 10845455"/>
                <a:gd name="connsiteY713" fmla="*/ 98407 h 474719"/>
                <a:gd name="connsiteX714" fmla="*/ 7740577 w 10845455"/>
                <a:gd name="connsiteY714" fmla="*/ 100122 h 474719"/>
                <a:gd name="connsiteX715" fmla="*/ 7751405 w 10845455"/>
                <a:gd name="connsiteY715" fmla="*/ 101845 h 474719"/>
                <a:gd name="connsiteX716" fmla="*/ 7762234 w 10845455"/>
                <a:gd name="connsiteY716" fmla="*/ 103577 h 474719"/>
                <a:gd name="connsiteX717" fmla="*/ 7773132 w 10845455"/>
                <a:gd name="connsiteY717" fmla="*/ 105318 h 474719"/>
                <a:gd name="connsiteX718" fmla="*/ 7783961 w 10845455"/>
                <a:gd name="connsiteY718" fmla="*/ 107066 h 474719"/>
                <a:gd name="connsiteX719" fmla="*/ 7794859 w 10845455"/>
                <a:gd name="connsiteY719" fmla="*/ 108822 h 474719"/>
                <a:gd name="connsiteX720" fmla="*/ 7805687 w 10845455"/>
                <a:gd name="connsiteY720" fmla="*/ 110586 h 474719"/>
                <a:gd name="connsiteX721" fmla="*/ 7816517 w 10845455"/>
                <a:gd name="connsiteY721" fmla="*/ 112358 h 474719"/>
                <a:gd name="connsiteX722" fmla="*/ 7827415 w 10845455"/>
                <a:gd name="connsiteY722" fmla="*/ 114137 h 474719"/>
                <a:gd name="connsiteX723" fmla="*/ 7838244 w 10845455"/>
                <a:gd name="connsiteY723" fmla="*/ 115923 h 474719"/>
                <a:gd name="connsiteX724" fmla="*/ 7849142 w 10845455"/>
                <a:gd name="connsiteY724" fmla="*/ 117716 h 474719"/>
                <a:gd name="connsiteX725" fmla="*/ 7859971 w 10845455"/>
                <a:gd name="connsiteY725" fmla="*/ 119517 h 474719"/>
                <a:gd name="connsiteX726" fmla="*/ 7870799 w 10845455"/>
                <a:gd name="connsiteY726" fmla="*/ 121324 h 474719"/>
                <a:gd name="connsiteX727" fmla="*/ 7881698 w 10845455"/>
                <a:gd name="connsiteY727" fmla="*/ 123137 h 474719"/>
                <a:gd name="connsiteX728" fmla="*/ 7892526 w 10845455"/>
                <a:gd name="connsiteY728" fmla="*/ 124957 h 474719"/>
                <a:gd name="connsiteX729" fmla="*/ 7903425 w 10845455"/>
                <a:gd name="connsiteY729" fmla="*/ 126782 h 474719"/>
                <a:gd name="connsiteX730" fmla="*/ 7914253 w 10845455"/>
                <a:gd name="connsiteY730" fmla="*/ 128613 h 474719"/>
                <a:gd name="connsiteX731" fmla="*/ 7925082 w 10845455"/>
                <a:gd name="connsiteY731" fmla="*/ 130451 h 474719"/>
                <a:gd name="connsiteX732" fmla="*/ 7935980 w 10845455"/>
                <a:gd name="connsiteY732" fmla="*/ 132293 h 474719"/>
                <a:gd name="connsiteX733" fmla="*/ 7946809 w 10845455"/>
                <a:gd name="connsiteY733" fmla="*/ 134141 h 474719"/>
                <a:gd name="connsiteX734" fmla="*/ 7957707 w 10845455"/>
                <a:gd name="connsiteY734" fmla="*/ 135994 h 474719"/>
                <a:gd name="connsiteX735" fmla="*/ 7968536 w 10845455"/>
                <a:gd name="connsiteY735" fmla="*/ 137852 h 474719"/>
                <a:gd name="connsiteX736" fmla="*/ 7979365 w 10845455"/>
                <a:gd name="connsiteY736" fmla="*/ 139714 h 474719"/>
                <a:gd name="connsiteX737" fmla="*/ 7990264 w 10845455"/>
                <a:gd name="connsiteY737" fmla="*/ 141581 h 474719"/>
                <a:gd name="connsiteX738" fmla="*/ 8001092 w 10845455"/>
                <a:gd name="connsiteY738" fmla="*/ 143452 h 474719"/>
                <a:gd name="connsiteX739" fmla="*/ 8011991 w 10845455"/>
                <a:gd name="connsiteY739" fmla="*/ 145328 h 474719"/>
                <a:gd name="connsiteX740" fmla="*/ 8022819 w 10845455"/>
                <a:gd name="connsiteY740" fmla="*/ 147207 h 474719"/>
                <a:gd name="connsiteX741" fmla="*/ 8033648 w 10845455"/>
                <a:gd name="connsiteY741" fmla="*/ 149090 h 474719"/>
                <a:gd name="connsiteX742" fmla="*/ 8044546 w 10845455"/>
                <a:gd name="connsiteY742" fmla="*/ 150977 h 474719"/>
                <a:gd name="connsiteX743" fmla="*/ 8055375 w 10845455"/>
                <a:gd name="connsiteY743" fmla="*/ 152867 h 474719"/>
                <a:gd name="connsiteX744" fmla="*/ 8066273 w 10845455"/>
                <a:gd name="connsiteY744" fmla="*/ 154760 h 474719"/>
                <a:gd name="connsiteX745" fmla="*/ 8077102 w 10845455"/>
                <a:gd name="connsiteY745" fmla="*/ 156656 h 474719"/>
                <a:gd name="connsiteX746" fmla="*/ 8087931 w 10845455"/>
                <a:gd name="connsiteY746" fmla="*/ 158556 h 474719"/>
                <a:gd name="connsiteX747" fmla="*/ 8098829 w 10845455"/>
                <a:gd name="connsiteY747" fmla="*/ 160458 h 474719"/>
                <a:gd name="connsiteX748" fmla="*/ 8109658 w 10845455"/>
                <a:gd name="connsiteY748" fmla="*/ 162361 h 474719"/>
                <a:gd name="connsiteX749" fmla="*/ 8120556 w 10845455"/>
                <a:gd name="connsiteY749" fmla="*/ 164268 h 474719"/>
                <a:gd name="connsiteX750" fmla="*/ 8131385 w 10845455"/>
                <a:gd name="connsiteY750" fmla="*/ 166176 h 474719"/>
                <a:gd name="connsiteX751" fmla="*/ 8142214 w 10845455"/>
                <a:gd name="connsiteY751" fmla="*/ 168087 h 474719"/>
                <a:gd name="connsiteX752" fmla="*/ 8153112 w 10845455"/>
                <a:gd name="connsiteY752" fmla="*/ 169999 h 474719"/>
                <a:gd name="connsiteX753" fmla="*/ 8163941 w 10845455"/>
                <a:gd name="connsiteY753" fmla="*/ 171912 h 474719"/>
                <a:gd name="connsiteX754" fmla="*/ 8174769 w 10845455"/>
                <a:gd name="connsiteY754" fmla="*/ 173828 h 474719"/>
                <a:gd name="connsiteX755" fmla="*/ 8185668 w 10845455"/>
                <a:gd name="connsiteY755" fmla="*/ 175744 h 474719"/>
                <a:gd name="connsiteX756" fmla="*/ 8196496 w 10845455"/>
                <a:gd name="connsiteY756" fmla="*/ 177661 h 474719"/>
                <a:gd name="connsiteX757" fmla="*/ 8207395 w 10845455"/>
                <a:gd name="connsiteY757" fmla="*/ 179579 h 474719"/>
                <a:gd name="connsiteX758" fmla="*/ 8218223 w 10845455"/>
                <a:gd name="connsiteY758" fmla="*/ 181497 h 474719"/>
                <a:gd name="connsiteX759" fmla="*/ 8229053 w 10845455"/>
                <a:gd name="connsiteY759" fmla="*/ 183416 h 474719"/>
                <a:gd name="connsiteX760" fmla="*/ 8239950 w 10845455"/>
                <a:gd name="connsiteY760" fmla="*/ 185336 h 474719"/>
                <a:gd name="connsiteX761" fmla="*/ 8250780 w 10845455"/>
                <a:gd name="connsiteY761" fmla="*/ 187255 h 474719"/>
                <a:gd name="connsiteX762" fmla="*/ 8261677 w 10845455"/>
                <a:gd name="connsiteY762" fmla="*/ 189175 h 474719"/>
                <a:gd name="connsiteX763" fmla="*/ 8272506 w 10845455"/>
                <a:gd name="connsiteY763" fmla="*/ 191094 h 474719"/>
                <a:gd name="connsiteX764" fmla="*/ 8283335 w 10845455"/>
                <a:gd name="connsiteY764" fmla="*/ 193013 h 474719"/>
                <a:gd name="connsiteX765" fmla="*/ 8294233 w 10845455"/>
                <a:gd name="connsiteY765" fmla="*/ 194932 h 474719"/>
                <a:gd name="connsiteX766" fmla="*/ 8305062 w 10845455"/>
                <a:gd name="connsiteY766" fmla="*/ 196849 h 474719"/>
                <a:gd name="connsiteX767" fmla="*/ 8315960 w 10845455"/>
                <a:gd name="connsiteY767" fmla="*/ 198766 h 474719"/>
                <a:gd name="connsiteX768" fmla="*/ 8326789 w 10845455"/>
                <a:gd name="connsiteY768" fmla="*/ 200681 h 474719"/>
                <a:gd name="connsiteX769" fmla="*/ 8337617 w 10845455"/>
                <a:gd name="connsiteY769" fmla="*/ 202596 h 474719"/>
                <a:gd name="connsiteX770" fmla="*/ 8348516 w 10845455"/>
                <a:gd name="connsiteY770" fmla="*/ 204509 h 474719"/>
                <a:gd name="connsiteX771" fmla="*/ 8359344 w 10845455"/>
                <a:gd name="connsiteY771" fmla="*/ 206421 h 474719"/>
                <a:gd name="connsiteX772" fmla="*/ 8370243 w 10845455"/>
                <a:gd name="connsiteY772" fmla="*/ 208331 h 474719"/>
                <a:gd name="connsiteX773" fmla="*/ 8381071 w 10845455"/>
                <a:gd name="connsiteY773" fmla="*/ 210239 h 474719"/>
                <a:gd name="connsiteX774" fmla="*/ 8391900 w 10845455"/>
                <a:gd name="connsiteY774" fmla="*/ 212145 h 474719"/>
                <a:gd name="connsiteX775" fmla="*/ 8402798 w 10845455"/>
                <a:gd name="connsiteY775" fmla="*/ 214049 h 474719"/>
                <a:gd name="connsiteX776" fmla="*/ 8413627 w 10845455"/>
                <a:gd name="connsiteY776" fmla="*/ 215950 h 474719"/>
                <a:gd name="connsiteX777" fmla="*/ 8424525 w 10845455"/>
                <a:gd name="connsiteY777" fmla="*/ 217850 h 474719"/>
                <a:gd name="connsiteX778" fmla="*/ 8435355 w 10845455"/>
                <a:gd name="connsiteY778" fmla="*/ 219746 h 474719"/>
                <a:gd name="connsiteX779" fmla="*/ 8446183 w 10845455"/>
                <a:gd name="connsiteY779" fmla="*/ 221640 h 474719"/>
                <a:gd name="connsiteX780" fmla="*/ 8457082 w 10845455"/>
                <a:gd name="connsiteY780" fmla="*/ 223531 h 474719"/>
                <a:gd name="connsiteX781" fmla="*/ 8467910 w 10845455"/>
                <a:gd name="connsiteY781" fmla="*/ 225419 h 474719"/>
                <a:gd name="connsiteX782" fmla="*/ 8478809 w 10845455"/>
                <a:gd name="connsiteY782" fmla="*/ 227304 h 474719"/>
                <a:gd name="connsiteX783" fmla="*/ 8489637 w 10845455"/>
                <a:gd name="connsiteY783" fmla="*/ 229185 h 474719"/>
                <a:gd name="connsiteX784" fmla="*/ 8500466 w 10845455"/>
                <a:gd name="connsiteY784" fmla="*/ 231063 h 474719"/>
                <a:gd name="connsiteX785" fmla="*/ 8511364 w 10845455"/>
                <a:gd name="connsiteY785" fmla="*/ 232937 h 474719"/>
                <a:gd name="connsiteX786" fmla="*/ 8522193 w 10845455"/>
                <a:gd name="connsiteY786" fmla="*/ 234808 h 474719"/>
                <a:gd name="connsiteX787" fmla="*/ 8533091 w 10845455"/>
                <a:gd name="connsiteY787" fmla="*/ 236674 h 474719"/>
                <a:gd name="connsiteX788" fmla="*/ 8543920 w 10845455"/>
                <a:gd name="connsiteY788" fmla="*/ 238537 h 474719"/>
                <a:gd name="connsiteX789" fmla="*/ 8554749 w 10845455"/>
                <a:gd name="connsiteY789" fmla="*/ 240396 h 474719"/>
                <a:gd name="connsiteX790" fmla="*/ 8565647 w 10845455"/>
                <a:gd name="connsiteY790" fmla="*/ 242249 h 474719"/>
                <a:gd name="connsiteX791" fmla="*/ 8576476 w 10845455"/>
                <a:gd name="connsiteY791" fmla="*/ 244099 h 474719"/>
                <a:gd name="connsiteX792" fmla="*/ 8587374 w 10845455"/>
                <a:gd name="connsiteY792" fmla="*/ 245944 h 474719"/>
                <a:gd name="connsiteX793" fmla="*/ 8598203 w 10845455"/>
                <a:gd name="connsiteY793" fmla="*/ 247785 h 474719"/>
                <a:gd name="connsiteX794" fmla="*/ 8609032 w 10845455"/>
                <a:gd name="connsiteY794" fmla="*/ 249620 h 474719"/>
                <a:gd name="connsiteX795" fmla="*/ 8619930 w 10845455"/>
                <a:gd name="connsiteY795" fmla="*/ 251451 h 474719"/>
                <a:gd name="connsiteX796" fmla="*/ 8630759 w 10845455"/>
                <a:gd name="connsiteY796" fmla="*/ 253277 h 474719"/>
                <a:gd name="connsiteX797" fmla="*/ 8641657 w 10845455"/>
                <a:gd name="connsiteY797" fmla="*/ 255098 h 474719"/>
                <a:gd name="connsiteX798" fmla="*/ 8652486 w 10845455"/>
                <a:gd name="connsiteY798" fmla="*/ 256913 h 474719"/>
                <a:gd name="connsiteX799" fmla="*/ 8663314 w 10845455"/>
                <a:gd name="connsiteY799" fmla="*/ 258722 h 474719"/>
                <a:gd name="connsiteX800" fmla="*/ 8674213 w 10845455"/>
                <a:gd name="connsiteY800" fmla="*/ 260527 h 474719"/>
                <a:gd name="connsiteX801" fmla="*/ 8685041 w 10845455"/>
                <a:gd name="connsiteY801" fmla="*/ 262326 h 474719"/>
                <a:gd name="connsiteX802" fmla="*/ 8695939 w 10845455"/>
                <a:gd name="connsiteY802" fmla="*/ 264119 h 474719"/>
                <a:gd name="connsiteX803" fmla="*/ 8706768 w 10845455"/>
                <a:gd name="connsiteY803" fmla="*/ 265906 h 474719"/>
                <a:gd name="connsiteX804" fmla="*/ 8717598 w 10845455"/>
                <a:gd name="connsiteY804" fmla="*/ 267687 h 474719"/>
                <a:gd name="connsiteX805" fmla="*/ 8728495 w 10845455"/>
                <a:gd name="connsiteY805" fmla="*/ 269462 h 474719"/>
                <a:gd name="connsiteX806" fmla="*/ 8739324 w 10845455"/>
                <a:gd name="connsiteY806" fmla="*/ 271231 h 474719"/>
                <a:gd name="connsiteX807" fmla="*/ 8750222 w 10845455"/>
                <a:gd name="connsiteY807" fmla="*/ 272994 h 474719"/>
                <a:gd name="connsiteX808" fmla="*/ 8761051 w 10845455"/>
                <a:gd name="connsiteY808" fmla="*/ 274750 h 474719"/>
                <a:gd name="connsiteX809" fmla="*/ 8771880 w 10845455"/>
                <a:gd name="connsiteY809" fmla="*/ 276500 h 474719"/>
                <a:gd name="connsiteX810" fmla="*/ 8782778 w 10845455"/>
                <a:gd name="connsiteY810" fmla="*/ 278243 h 474719"/>
                <a:gd name="connsiteX811" fmla="*/ 8793607 w 10845455"/>
                <a:gd name="connsiteY811" fmla="*/ 279979 h 474719"/>
                <a:gd name="connsiteX812" fmla="*/ 8804435 w 10845455"/>
                <a:gd name="connsiteY812" fmla="*/ 281709 h 474719"/>
                <a:gd name="connsiteX813" fmla="*/ 8815334 w 10845455"/>
                <a:gd name="connsiteY813" fmla="*/ 283432 h 474719"/>
                <a:gd name="connsiteX814" fmla="*/ 8826162 w 10845455"/>
                <a:gd name="connsiteY814" fmla="*/ 285148 h 474719"/>
                <a:gd name="connsiteX815" fmla="*/ 8837061 w 10845455"/>
                <a:gd name="connsiteY815" fmla="*/ 286856 h 474719"/>
                <a:gd name="connsiteX816" fmla="*/ 8847890 w 10845455"/>
                <a:gd name="connsiteY816" fmla="*/ 288558 h 474719"/>
                <a:gd name="connsiteX817" fmla="*/ 8858719 w 10845455"/>
                <a:gd name="connsiteY817" fmla="*/ 290253 h 474719"/>
                <a:gd name="connsiteX818" fmla="*/ 8869617 w 10845455"/>
                <a:gd name="connsiteY818" fmla="*/ 291940 h 474719"/>
                <a:gd name="connsiteX819" fmla="*/ 8880446 w 10845455"/>
                <a:gd name="connsiteY819" fmla="*/ 293620 h 474719"/>
                <a:gd name="connsiteX820" fmla="*/ 8891344 w 10845455"/>
                <a:gd name="connsiteY820" fmla="*/ 295292 h 474719"/>
                <a:gd name="connsiteX821" fmla="*/ 8902173 w 10845455"/>
                <a:gd name="connsiteY821" fmla="*/ 296957 h 474719"/>
                <a:gd name="connsiteX822" fmla="*/ 8913001 w 10845455"/>
                <a:gd name="connsiteY822" fmla="*/ 298614 h 474719"/>
                <a:gd name="connsiteX823" fmla="*/ 8923900 w 10845455"/>
                <a:gd name="connsiteY823" fmla="*/ 300264 h 474719"/>
                <a:gd name="connsiteX824" fmla="*/ 8934728 w 10845455"/>
                <a:gd name="connsiteY824" fmla="*/ 301905 h 474719"/>
                <a:gd name="connsiteX825" fmla="*/ 8945627 w 10845455"/>
                <a:gd name="connsiteY825" fmla="*/ 303540 h 474719"/>
                <a:gd name="connsiteX826" fmla="*/ 8956455 w 10845455"/>
                <a:gd name="connsiteY826" fmla="*/ 305166 h 474719"/>
                <a:gd name="connsiteX827" fmla="*/ 8967284 w 10845455"/>
                <a:gd name="connsiteY827" fmla="*/ 306784 h 474719"/>
                <a:gd name="connsiteX828" fmla="*/ 8978182 w 10845455"/>
                <a:gd name="connsiteY828" fmla="*/ 308393 h 474719"/>
                <a:gd name="connsiteX829" fmla="*/ 8989011 w 10845455"/>
                <a:gd name="connsiteY829" fmla="*/ 309996 h 474719"/>
                <a:gd name="connsiteX830" fmla="*/ 8999909 w 10845455"/>
                <a:gd name="connsiteY830" fmla="*/ 311589 h 474719"/>
                <a:gd name="connsiteX831" fmla="*/ 9010739 w 10845455"/>
                <a:gd name="connsiteY831" fmla="*/ 313174 h 474719"/>
                <a:gd name="connsiteX832" fmla="*/ 9021567 w 10845455"/>
                <a:gd name="connsiteY832" fmla="*/ 314752 h 474719"/>
                <a:gd name="connsiteX833" fmla="*/ 9032466 w 10845455"/>
                <a:gd name="connsiteY833" fmla="*/ 316321 h 474719"/>
                <a:gd name="connsiteX834" fmla="*/ 9043294 w 10845455"/>
                <a:gd name="connsiteY834" fmla="*/ 317881 h 474719"/>
                <a:gd name="connsiteX835" fmla="*/ 9054193 w 10845455"/>
                <a:gd name="connsiteY835" fmla="*/ 319433 h 474719"/>
                <a:gd name="connsiteX836" fmla="*/ 9065021 w 10845455"/>
                <a:gd name="connsiteY836" fmla="*/ 320976 h 474719"/>
                <a:gd name="connsiteX837" fmla="*/ 9075850 w 10845455"/>
                <a:gd name="connsiteY837" fmla="*/ 322511 h 474719"/>
                <a:gd name="connsiteX838" fmla="*/ 9086748 w 10845455"/>
                <a:gd name="connsiteY838" fmla="*/ 324037 h 474719"/>
                <a:gd name="connsiteX839" fmla="*/ 9097577 w 10845455"/>
                <a:gd name="connsiteY839" fmla="*/ 325555 h 474719"/>
                <a:gd name="connsiteX840" fmla="*/ 9108475 w 10845455"/>
                <a:gd name="connsiteY840" fmla="*/ 327063 h 474719"/>
                <a:gd name="connsiteX841" fmla="*/ 9119304 w 10845455"/>
                <a:gd name="connsiteY841" fmla="*/ 328563 h 474719"/>
                <a:gd name="connsiteX842" fmla="*/ 9130133 w 10845455"/>
                <a:gd name="connsiteY842" fmla="*/ 330054 h 474719"/>
                <a:gd name="connsiteX843" fmla="*/ 9141031 w 10845455"/>
                <a:gd name="connsiteY843" fmla="*/ 331537 h 474719"/>
                <a:gd name="connsiteX844" fmla="*/ 9151860 w 10845455"/>
                <a:gd name="connsiteY844" fmla="*/ 333010 h 474719"/>
                <a:gd name="connsiteX845" fmla="*/ 9162757 w 10845455"/>
                <a:gd name="connsiteY845" fmla="*/ 334475 h 474719"/>
                <a:gd name="connsiteX846" fmla="*/ 9173587 w 10845455"/>
                <a:gd name="connsiteY846" fmla="*/ 335931 h 474719"/>
                <a:gd name="connsiteX847" fmla="*/ 9184416 w 10845455"/>
                <a:gd name="connsiteY847" fmla="*/ 337377 h 474719"/>
                <a:gd name="connsiteX848" fmla="*/ 9195314 w 10845455"/>
                <a:gd name="connsiteY848" fmla="*/ 338815 h 474719"/>
                <a:gd name="connsiteX849" fmla="*/ 9206142 w 10845455"/>
                <a:gd name="connsiteY849" fmla="*/ 340243 h 474719"/>
                <a:gd name="connsiteX850" fmla="*/ 9217041 w 10845455"/>
                <a:gd name="connsiteY850" fmla="*/ 341662 h 474719"/>
                <a:gd name="connsiteX851" fmla="*/ 9227869 w 10845455"/>
                <a:gd name="connsiteY851" fmla="*/ 343073 h 474719"/>
                <a:gd name="connsiteX852" fmla="*/ 9238698 w 10845455"/>
                <a:gd name="connsiteY852" fmla="*/ 344474 h 474719"/>
                <a:gd name="connsiteX853" fmla="*/ 9249596 w 10845455"/>
                <a:gd name="connsiteY853" fmla="*/ 345866 h 474719"/>
                <a:gd name="connsiteX854" fmla="*/ 9260425 w 10845455"/>
                <a:gd name="connsiteY854" fmla="*/ 347248 h 474719"/>
                <a:gd name="connsiteX855" fmla="*/ 9271323 w 10845455"/>
                <a:gd name="connsiteY855" fmla="*/ 348622 h 474719"/>
                <a:gd name="connsiteX856" fmla="*/ 9282152 w 10845455"/>
                <a:gd name="connsiteY856" fmla="*/ 349986 h 474719"/>
                <a:gd name="connsiteX857" fmla="*/ 9292981 w 10845455"/>
                <a:gd name="connsiteY857" fmla="*/ 351341 h 474719"/>
                <a:gd name="connsiteX858" fmla="*/ 9303879 w 10845455"/>
                <a:gd name="connsiteY858" fmla="*/ 352687 h 474719"/>
                <a:gd name="connsiteX859" fmla="*/ 9314708 w 10845455"/>
                <a:gd name="connsiteY859" fmla="*/ 354023 h 474719"/>
                <a:gd name="connsiteX860" fmla="*/ 9325606 w 10845455"/>
                <a:gd name="connsiteY860" fmla="*/ 355350 h 474719"/>
                <a:gd name="connsiteX861" fmla="*/ 9336435 w 10845455"/>
                <a:gd name="connsiteY861" fmla="*/ 356668 h 474719"/>
                <a:gd name="connsiteX862" fmla="*/ 9347264 w 10845455"/>
                <a:gd name="connsiteY862" fmla="*/ 357976 h 474719"/>
                <a:gd name="connsiteX863" fmla="*/ 9358162 w 10845455"/>
                <a:gd name="connsiteY863" fmla="*/ 359275 h 474719"/>
                <a:gd name="connsiteX864" fmla="*/ 9368991 w 10845455"/>
                <a:gd name="connsiteY864" fmla="*/ 360564 h 474719"/>
                <a:gd name="connsiteX865" fmla="*/ 9379819 w 10845455"/>
                <a:gd name="connsiteY865" fmla="*/ 361845 h 474719"/>
                <a:gd name="connsiteX866" fmla="*/ 9390718 w 10845455"/>
                <a:gd name="connsiteY866" fmla="*/ 363115 h 474719"/>
                <a:gd name="connsiteX867" fmla="*/ 9401546 w 10845455"/>
                <a:gd name="connsiteY867" fmla="*/ 364376 h 474719"/>
                <a:gd name="connsiteX868" fmla="*/ 9412445 w 10845455"/>
                <a:gd name="connsiteY868" fmla="*/ 365629 h 474719"/>
                <a:gd name="connsiteX869" fmla="*/ 9423274 w 10845455"/>
                <a:gd name="connsiteY869" fmla="*/ 366871 h 474719"/>
                <a:gd name="connsiteX870" fmla="*/ 9434103 w 10845455"/>
                <a:gd name="connsiteY870" fmla="*/ 368104 h 474719"/>
                <a:gd name="connsiteX871" fmla="*/ 9445001 w 10845455"/>
                <a:gd name="connsiteY871" fmla="*/ 369328 h 474719"/>
                <a:gd name="connsiteX872" fmla="*/ 9455830 w 10845455"/>
                <a:gd name="connsiteY872" fmla="*/ 370542 h 474719"/>
                <a:gd name="connsiteX873" fmla="*/ 9466728 w 10845455"/>
                <a:gd name="connsiteY873" fmla="*/ 371747 h 474719"/>
                <a:gd name="connsiteX874" fmla="*/ 9477557 w 10845455"/>
                <a:gd name="connsiteY874" fmla="*/ 372942 h 474719"/>
                <a:gd name="connsiteX875" fmla="*/ 9488385 w 10845455"/>
                <a:gd name="connsiteY875" fmla="*/ 374129 h 474719"/>
                <a:gd name="connsiteX876" fmla="*/ 9499284 w 10845455"/>
                <a:gd name="connsiteY876" fmla="*/ 375305 h 474719"/>
                <a:gd name="connsiteX877" fmla="*/ 9510112 w 10845455"/>
                <a:gd name="connsiteY877" fmla="*/ 376473 h 474719"/>
                <a:gd name="connsiteX878" fmla="*/ 9521011 w 10845455"/>
                <a:gd name="connsiteY878" fmla="*/ 377630 h 474719"/>
                <a:gd name="connsiteX879" fmla="*/ 9531839 w 10845455"/>
                <a:gd name="connsiteY879" fmla="*/ 378779 h 474719"/>
                <a:gd name="connsiteX880" fmla="*/ 9542668 w 10845455"/>
                <a:gd name="connsiteY880" fmla="*/ 379918 h 474719"/>
                <a:gd name="connsiteX881" fmla="*/ 9553566 w 10845455"/>
                <a:gd name="connsiteY881" fmla="*/ 381048 h 474719"/>
                <a:gd name="connsiteX882" fmla="*/ 9564395 w 10845455"/>
                <a:gd name="connsiteY882" fmla="*/ 382168 h 474719"/>
                <a:gd name="connsiteX883" fmla="*/ 9575293 w 10845455"/>
                <a:gd name="connsiteY883" fmla="*/ 383279 h 474719"/>
                <a:gd name="connsiteX884" fmla="*/ 9586123 w 10845455"/>
                <a:gd name="connsiteY884" fmla="*/ 384381 h 474719"/>
                <a:gd name="connsiteX885" fmla="*/ 9596951 w 10845455"/>
                <a:gd name="connsiteY885" fmla="*/ 385473 h 474719"/>
                <a:gd name="connsiteX886" fmla="*/ 9607850 w 10845455"/>
                <a:gd name="connsiteY886" fmla="*/ 386556 h 474719"/>
                <a:gd name="connsiteX887" fmla="*/ 9618678 w 10845455"/>
                <a:gd name="connsiteY887" fmla="*/ 387630 h 474719"/>
                <a:gd name="connsiteX888" fmla="*/ 9629576 w 10845455"/>
                <a:gd name="connsiteY888" fmla="*/ 388695 h 474719"/>
                <a:gd name="connsiteX889" fmla="*/ 9640405 w 10845455"/>
                <a:gd name="connsiteY889" fmla="*/ 389750 h 474719"/>
                <a:gd name="connsiteX890" fmla="*/ 9651234 w 10845455"/>
                <a:gd name="connsiteY890" fmla="*/ 390796 h 474719"/>
                <a:gd name="connsiteX891" fmla="*/ 9662132 w 10845455"/>
                <a:gd name="connsiteY891" fmla="*/ 391833 h 474719"/>
                <a:gd name="connsiteX892" fmla="*/ 9672960 w 10845455"/>
                <a:gd name="connsiteY892" fmla="*/ 392861 h 474719"/>
                <a:gd name="connsiteX893" fmla="*/ 9683859 w 10845455"/>
                <a:gd name="connsiteY893" fmla="*/ 393880 h 474719"/>
                <a:gd name="connsiteX894" fmla="*/ 9694687 w 10845455"/>
                <a:gd name="connsiteY894" fmla="*/ 394889 h 474719"/>
                <a:gd name="connsiteX895" fmla="*/ 9705517 w 10845455"/>
                <a:gd name="connsiteY895" fmla="*/ 395890 h 474719"/>
                <a:gd name="connsiteX896" fmla="*/ 9716414 w 10845455"/>
                <a:gd name="connsiteY896" fmla="*/ 396881 h 474719"/>
                <a:gd name="connsiteX897" fmla="*/ 9727244 w 10845455"/>
                <a:gd name="connsiteY897" fmla="*/ 397864 h 474719"/>
                <a:gd name="connsiteX898" fmla="*/ 9738141 w 10845455"/>
                <a:gd name="connsiteY898" fmla="*/ 398836 h 474719"/>
                <a:gd name="connsiteX899" fmla="*/ 9748971 w 10845455"/>
                <a:gd name="connsiteY899" fmla="*/ 399801 h 474719"/>
                <a:gd name="connsiteX900" fmla="*/ 9759799 w 10845455"/>
                <a:gd name="connsiteY900" fmla="*/ 400756 h 474719"/>
                <a:gd name="connsiteX901" fmla="*/ 9770698 w 10845455"/>
                <a:gd name="connsiteY901" fmla="*/ 401703 h 474719"/>
                <a:gd name="connsiteX902" fmla="*/ 9781526 w 10845455"/>
                <a:gd name="connsiteY902" fmla="*/ 402640 h 474719"/>
                <a:gd name="connsiteX903" fmla="*/ 9792425 w 10845455"/>
                <a:gd name="connsiteY903" fmla="*/ 403569 h 474719"/>
                <a:gd name="connsiteX904" fmla="*/ 9803253 w 10845455"/>
                <a:gd name="connsiteY904" fmla="*/ 404488 h 474719"/>
                <a:gd name="connsiteX905" fmla="*/ 9814082 w 10845455"/>
                <a:gd name="connsiteY905" fmla="*/ 405400 h 474719"/>
                <a:gd name="connsiteX906" fmla="*/ 9824980 w 10845455"/>
                <a:gd name="connsiteY906" fmla="*/ 406301 h 474719"/>
                <a:gd name="connsiteX907" fmla="*/ 9835809 w 10845455"/>
                <a:gd name="connsiteY907" fmla="*/ 407195 h 474719"/>
                <a:gd name="connsiteX908" fmla="*/ 9846707 w 10845455"/>
                <a:gd name="connsiteY908" fmla="*/ 408079 h 474719"/>
                <a:gd name="connsiteX909" fmla="*/ 9857536 w 10845455"/>
                <a:gd name="connsiteY909" fmla="*/ 408956 h 474719"/>
                <a:gd name="connsiteX910" fmla="*/ 9868365 w 10845455"/>
                <a:gd name="connsiteY910" fmla="*/ 409823 h 474719"/>
                <a:gd name="connsiteX911" fmla="*/ 9879263 w 10845455"/>
                <a:gd name="connsiteY911" fmla="*/ 410682 h 474719"/>
                <a:gd name="connsiteX912" fmla="*/ 9890092 w 10845455"/>
                <a:gd name="connsiteY912" fmla="*/ 411532 h 474719"/>
                <a:gd name="connsiteX913" fmla="*/ 9900990 w 10845455"/>
                <a:gd name="connsiteY913" fmla="*/ 412374 h 474719"/>
                <a:gd name="connsiteX914" fmla="*/ 9911819 w 10845455"/>
                <a:gd name="connsiteY914" fmla="*/ 413207 h 474719"/>
                <a:gd name="connsiteX915" fmla="*/ 9922648 w 10845455"/>
                <a:gd name="connsiteY915" fmla="*/ 414032 h 474719"/>
                <a:gd name="connsiteX916" fmla="*/ 9933546 w 10845455"/>
                <a:gd name="connsiteY916" fmla="*/ 414849 h 474719"/>
                <a:gd name="connsiteX917" fmla="*/ 9944375 w 10845455"/>
                <a:gd name="connsiteY917" fmla="*/ 415657 h 474719"/>
                <a:gd name="connsiteX918" fmla="*/ 9955203 w 10845455"/>
                <a:gd name="connsiteY918" fmla="*/ 416456 h 474719"/>
                <a:gd name="connsiteX919" fmla="*/ 9966102 w 10845455"/>
                <a:gd name="connsiteY919" fmla="*/ 417248 h 474719"/>
                <a:gd name="connsiteX920" fmla="*/ 9976930 w 10845455"/>
                <a:gd name="connsiteY920" fmla="*/ 418031 h 474719"/>
                <a:gd name="connsiteX921" fmla="*/ 9987829 w 10845455"/>
                <a:gd name="connsiteY921" fmla="*/ 418806 h 474719"/>
                <a:gd name="connsiteX922" fmla="*/ 9998658 w 10845455"/>
                <a:gd name="connsiteY922" fmla="*/ 419573 h 474719"/>
                <a:gd name="connsiteX923" fmla="*/ 10009487 w 10845455"/>
                <a:gd name="connsiteY923" fmla="*/ 420332 h 474719"/>
                <a:gd name="connsiteX924" fmla="*/ 10020385 w 10845455"/>
                <a:gd name="connsiteY924" fmla="*/ 421082 h 474719"/>
                <a:gd name="connsiteX925" fmla="*/ 10031214 w 10845455"/>
                <a:gd name="connsiteY925" fmla="*/ 421825 h 474719"/>
                <a:gd name="connsiteX926" fmla="*/ 10042112 w 10845455"/>
                <a:gd name="connsiteY926" fmla="*/ 422560 h 474719"/>
                <a:gd name="connsiteX927" fmla="*/ 10052941 w 10845455"/>
                <a:gd name="connsiteY927" fmla="*/ 423287 h 474719"/>
                <a:gd name="connsiteX928" fmla="*/ 10063769 w 10845455"/>
                <a:gd name="connsiteY928" fmla="*/ 424006 h 474719"/>
                <a:gd name="connsiteX929" fmla="*/ 10074668 w 10845455"/>
                <a:gd name="connsiteY929" fmla="*/ 424717 h 474719"/>
                <a:gd name="connsiteX930" fmla="*/ 10085496 w 10845455"/>
                <a:gd name="connsiteY930" fmla="*/ 425420 h 474719"/>
                <a:gd name="connsiteX931" fmla="*/ 10096394 w 10845455"/>
                <a:gd name="connsiteY931" fmla="*/ 426116 h 474719"/>
                <a:gd name="connsiteX932" fmla="*/ 10107223 w 10845455"/>
                <a:gd name="connsiteY932" fmla="*/ 426804 h 474719"/>
                <a:gd name="connsiteX933" fmla="*/ 10118052 w 10845455"/>
                <a:gd name="connsiteY933" fmla="*/ 427484 h 474719"/>
                <a:gd name="connsiteX934" fmla="*/ 10128950 w 10845455"/>
                <a:gd name="connsiteY934" fmla="*/ 428157 h 474719"/>
                <a:gd name="connsiteX935" fmla="*/ 10139779 w 10845455"/>
                <a:gd name="connsiteY935" fmla="*/ 428822 h 474719"/>
                <a:gd name="connsiteX936" fmla="*/ 10150677 w 10845455"/>
                <a:gd name="connsiteY936" fmla="*/ 429480 h 474719"/>
                <a:gd name="connsiteX937" fmla="*/ 10161506 w 10845455"/>
                <a:gd name="connsiteY937" fmla="*/ 430130 h 474719"/>
                <a:gd name="connsiteX938" fmla="*/ 10172335 w 10845455"/>
                <a:gd name="connsiteY938" fmla="*/ 430773 h 474719"/>
                <a:gd name="connsiteX939" fmla="*/ 10183233 w 10845455"/>
                <a:gd name="connsiteY939" fmla="*/ 431408 h 474719"/>
                <a:gd name="connsiteX940" fmla="*/ 10194062 w 10845455"/>
                <a:gd name="connsiteY940" fmla="*/ 432037 h 474719"/>
                <a:gd name="connsiteX941" fmla="*/ 10204960 w 10845455"/>
                <a:gd name="connsiteY941" fmla="*/ 432657 h 474719"/>
                <a:gd name="connsiteX942" fmla="*/ 10215789 w 10845455"/>
                <a:gd name="connsiteY942" fmla="*/ 433271 h 474719"/>
                <a:gd name="connsiteX943" fmla="*/ 10226617 w 10845455"/>
                <a:gd name="connsiteY943" fmla="*/ 433878 h 474719"/>
                <a:gd name="connsiteX944" fmla="*/ 10237516 w 10845455"/>
                <a:gd name="connsiteY944" fmla="*/ 434477 h 474719"/>
                <a:gd name="connsiteX945" fmla="*/ 10248344 w 10845455"/>
                <a:gd name="connsiteY945" fmla="*/ 435070 h 474719"/>
                <a:gd name="connsiteX946" fmla="*/ 10259243 w 10845455"/>
                <a:gd name="connsiteY946" fmla="*/ 435655 h 474719"/>
                <a:gd name="connsiteX947" fmla="*/ 10270071 w 10845455"/>
                <a:gd name="connsiteY947" fmla="*/ 436234 h 474719"/>
                <a:gd name="connsiteX948" fmla="*/ 10280901 w 10845455"/>
                <a:gd name="connsiteY948" fmla="*/ 436806 h 474719"/>
                <a:gd name="connsiteX949" fmla="*/ 10291798 w 10845455"/>
                <a:gd name="connsiteY949" fmla="*/ 437371 h 474719"/>
                <a:gd name="connsiteX950" fmla="*/ 10302628 w 10845455"/>
                <a:gd name="connsiteY950" fmla="*/ 437928 h 474719"/>
                <a:gd name="connsiteX951" fmla="*/ 10313525 w 10845455"/>
                <a:gd name="connsiteY951" fmla="*/ 438480 h 474719"/>
                <a:gd name="connsiteX952" fmla="*/ 10324355 w 10845455"/>
                <a:gd name="connsiteY952" fmla="*/ 439025 h 474719"/>
                <a:gd name="connsiteX953" fmla="*/ 10335183 w 10845455"/>
                <a:gd name="connsiteY953" fmla="*/ 439563 h 474719"/>
                <a:gd name="connsiteX954" fmla="*/ 10346082 w 10845455"/>
                <a:gd name="connsiteY954" fmla="*/ 440094 h 474719"/>
                <a:gd name="connsiteX955" fmla="*/ 10356910 w 10845455"/>
                <a:gd name="connsiteY955" fmla="*/ 440619 h 474719"/>
                <a:gd name="connsiteX956" fmla="*/ 10367809 w 10845455"/>
                <a:gd name="connsiteY956" fmla="*/ 441137 h 474719"/>
                <a:gd name="connsiteX957" fmla="*/ 10378637 w 10845455"/>
                <a:gd name="connsiteY957" fmla="*/ 441650 h 474719"/>
                <a:gd name="connsiteX958" fmla="*/ 10389466 w 10845455"/>
                <a:gd name="connsiteY958" fmla="*/ 442156 h 474719"/>
                <a:gd name="connsiteX959" fmla="*/ 10400364 w 10845455"/>
                <a:gd name="connsiteY959" fmla="*/ 442655 h 474719"/>
                <a:gd name="connsiteX960" fmla="*/ 10411193 w 10845455"/>
                <a:gd name="connsiteY960" fmla="*/ 443148 h 474719"/>
                <a:gd name="connsiteX961" fmla="*/ 10422091 w 10845455"/>
                <a:gd name="connsiteY961" fmla="*/ 443635 h 474719"/>
                <a:gd name="connsiteX962" fmla="*/ 10432920 w 10845455"/>
                <a:gd name="connsiteY962" fmla="*/ 444116 h 474719"/>
                <a:gd name="connsiteX963" fmla="*/ 10443749 w 10845455"/>
                <a:gd name="connsiteY963" fmla="*/ 444590 h 474719"/>
                <a:gd name="connsiteX964" fmla="*/ 10454647 w 10845455"/>
                <a:gd name="connsiteY964" fmla="*/ 445059 h 474719"/>
                <a:gd name="connsiteX965" fmla="*/ 10465476 w 10845455"/>
                <a:gd name="connsiteY965" fmla="*/ 445522 h 474719"/>
                <a:gd name="connsiteX966" fmla="*/ 10476374 w 10845455"/>
                <a:gd name="connsiteY966" fmla="*/ 445978 h 474719"/>
                <a:gd name="connsiteX967" fmla="*/ 10487203 w 10845455"/>
                <a:gd name="connsiteY967" fmla="*/ 446430 h 474719"/>
                <a:gd name="connsiteX968" fmla="*/ 10498032 w 10845455"/>
                <a:gd name="connsiteY968" fmla="*/ 446874 h 474719"/>
                <a:gd name="connsiteX969" fmla="*/ 10508930 w 10845455"/>
                <a:gd name="connsiteY969" fmla="*/ 447314 h 474719"/>
                <a:gd name="connsiteX970" fmla="*/ 10519759 w 10845455"/>
                <a:gd name="connsiteY970" fmla="*/ 447747 h 474719"/>
                <a:gd name="connsiteX971" fmla="*/ 10530587 w 10845455"/>
                <a:gd name="connsiteY971" fmla="*/ 448175 h 474719"/>
                <a:gd name="connsiteX972" fmla="*/ 10541486 w 10845455"/>
                <a:gd name="connsiteY972" fmla="*/ 448597 h 474719"/>
                <a:gd name="connsiteX973" fmla="*/ 10552314 w 10845455"/>
                <a:gd name="connsiteY973" fmla="*/ 449014 h 474719"/>
                <a:gd name="connsiteX974" fmla="*/ 10563212 w 10845455"/>
                <a:gd name="connsiteY974" fmla="*/ 449425 h 474719"/>
                <a:gd name="connsiteX975" fmla="*/ 10574042 w 10845455"/>
                <a:gd name="connsiteY975" fmla="*/ 449831 h 474719"/>
                <a:gd name="connsiteX976" fmla="*/ 10584871 w 10845455"/>
                <a:gd name="connsiteY976" fmla="*/ 450231 h 474719"/>
                <a:gd name="connsiteX977" fmla="*/ 10595769 w 10845455"/>
                <a:gd name="connsiteY977" fmla="*/ 450625 h 474719"/>
                <a:gd name="connsiteX978" fmla="*/ 10606597 w 10845455"/>
                <a:gd name="connsiteY978" fmla="*/ 451015 h 474719"/>
                <a:gd name="connsiteX979" fmla="*/ 10617496 w 10845455"/>
                <a:gd name="connsiteY979" fmla="*/ 451400 h 474719"/>
                <a:gd name="connsiteX980" fmla="*/ 10628324 w 10845455"/>
                <a:gd name="connsiteY980" fmla="*/ 451779 h 474719"/>
                <a:gd name="connsiteX981" fmla="*/ 10639153 w 10845455"/>
                <a:gd name="connsiteY981" fmla="*/ 452153 h 474719"/>
                <a:gd name="connsiteX982" fmla="*/ 10650051 w 10845455"/>
                <a:gd name="connsiteY982" fmla="*/ 452521 h 474719"/>
                <a:gd name="connsiteX983" fmla="*/ 10660880 w 10845455"/>
                <a:gd name="connsiteY983" fmla="*/ 452885 h 474719"/>
                <a:gd name="connsiteX984" fmla="*/ 10671778 w 10845455"/>
                <a:gd name="connsiteY984" fmla="*/ 453244 h 474719"/>
                <a:gd name="connsiteX985" fmla="*/ 10682607 w 10845455"/>
                <a:gd name="connsiteY985" fmla="*/ 453598 h 474719"/>
                <a:gd name="connsiteX986" fmla="*/ 10693436 w 10845455"/>
                <a:gd name="connsiteY986" fmla="*/ 453946 h 474719"/>
                <a:gd name="connsiteX987" fmla="*/ 10704334 w 10845455"/>
                <a:gd name="connsiteY987" fmla="*/ 454290 h 474719"/>
                <a:gd name="connsiteX988" fmla="*/ 10715163 w 10845455"/>
                <a:gd name="connsiteY988" fmla="*/ 454630 h 474719"/>
                <a:gd name="connsiteX989" fmla="*/ 10726061 w 10845455"/>
                <a:gd name="connsiteY989" fmla="*/ 454964 h 474719"/>
                <a:gd name="connsiteX990" fmla="*/ 10736890 w 10845455"/>
                <a:gd name="connsiteY990" fmla="*/ 455294 h 474719"/>
                <a:gd name="connsiteX991" fmla="*/ 10747719 w 10845455"/>
                <a:gd name="connsiteY991" fmla="*/ 455619 h 474719"/>
                <a:gd name="connsiteX992" fmla="*/ 10758617 w 10845455"/>
                <a:gd name="connsiteY992" fmla="*/ 455940 h 474719"/>
                <a:gd name="connsiteX993" fmla="*/ 10769446 w 10845455"/>
                <a:gd name="connsiteY993" fmla="*/ 456255 h 474719"/>
                <a:gd name="connsiteX994" fmla="*/ 10780344 w 10845455"/>
                <a:gd name="connsiteY994" fmla="*/ 456567 h 474719"/>
                <a:gd name="connsiteX995" fmla="*/ 10791173 w 10845455"/>
                <a:gd name="connsiteY995" fmla="*/ 456874 h 474719"/>
                <a:gd name="connsiteX996" fmla="*/ 10802001 w 10845455"/>
                <a:gd name="connsiteY996" fmla="*/ 457176 h 474719"/>
                <a:gd name="connsiteX997" fmla="*/ 10812900 w 10845455"/>
                <a:gd name="connsiteY997" fmla="*/ 457474 h 474719"/>
                <a:gd name="connsiteX998" fmla="*/ 10823728 w 10845455"/>
                <a:gd name="connsiteY998" fmla="*/ 457768 h 474719"/>
                <a:gd name="connsiteX999" fmla="*/ 10834627 w 10845455"/>
                <a:gd name="connsiteY999" fmla="*/ 458058 h 474719"/>
                <a:gd name="connsiteX1000" fmla="*/ 10845455 w 10845455"/>
                <a:gd name="connsiteY1000" fmla="*/ 458344 h 474719"/>
                <a:gd name="connsiteX1001" fmla="*/ 10845455 w 10845455"/>
                <a:gd name="connsiteY1001" fmla="*/ 474719 h 474719"/>
                <a:gd name="connsiteX1002" fmla="*/ 10845455 w 10845455"/>
                <a:gd name="connsiteY1002" fmla="*/ 474719 h 474719"/>
                <a:gd name="connsiteX1003" fmla="*/ 10834627 w 10845455"/>
                <a:gd name="connsiteY1003" fmla="*/ 474719 h 474719"/>
                <a:gd name="connsiteX1004" fmla="*/ 10823728 w 10845455"/>
                <a:gd name="connsiteY1004" fmla="*/ 474719 h 474719"/>
                <a:gd name="connsiteX1005" fmla="*/ 10812900 w 10845455"/>
                <a:gd name="connsiteY1005" fmla="*/ 474719 h 474719"/>
                <a:gd name="connsiteX1006" fmla="*/ 10802001 w 10845455"/>
                <a:gd name="connsiteY1006" fmla="*/ 474719 h 474719"/>
                <a:gd name="connsiteX1007" fmla="*/ 10791173 w 10845455"/>
                <a:gd name="connsiteY1007" fmla="*/ 474719 h 474719"/>
                <a:gd name="connsiteX1008" fmla="*/ 10780344 w 10845455"/>
                <a:gd name="connsiteY1008" fmla="*/ 474719 h 474719"/>
                <a:gd name="connsiteX1009" fmla="*/ 10769446 w 10845455"/>
                <a:gd name="connsiteY1009" fmla="*/ 474719 h 474719"/>
                <a:gd name="connsiteX1010" fmla="*/ 10758617 w 10845455"/>
                <a:gd name="connsiteY1010" fmla="*/ 474719 h 474719"/>
                <a:gd name="connsiteX1011" fmla="*/ 10747719 w 10845455"/>
                <a:gd name="connsiteY1011" fmla="*/ 474719 h 474719"/>
                <a:gd name="connsiteX1012" fmla="*/ 10736890 w 10845455"/>
                <a:gd name="connsiteY1012" fmla="*/ 474719 h 474719"/>
                <a:gd name="connsiteX1013" fmla="*/ 10726061 w 10845455"/>
                <a:gd name="connsiteY1013" fmla="*/ 474719 h 474719"/>
                <a:gd name="connsiteX1014" fmla="*/ 10715163 w 10845455"/>
                <a:gd name="connsiteY1014" fmla="*/ 474719 h 474719"/>
                <a:gd name="connsiteX1015" fmla="*/ 10704334 w 10845455"/>
                <a:gd name="connsiteY1015" fmla="*/ 474719 h 474719"/>
                <a:gd name="connsiteX1016" fmla="*/ 10693436 w 10845455"/>
                <a:gd name="connsiteY1016" fmla="*/ 474719 h 474719"/>
                <a:gd name="connsiteX1017" fmla="*/ 10682607 w 10845455"/>
                <a:gd name="connsiteY1017" fmla="*/ 474719 h 474719"/>
                <a:gd name="connsiteX1018" fmla="*/ 10671778 w 10845455"/>
                <a:gd name="connsiteY1018" fmla="*/ 474719 h 474719"/>
                <a:gd name="connsiteX1019" fmla="*/ 10660880 w 10845455"/>
                <a:gd name="connsiteY1019" fmla="*/ 474719 h 474719"/>
                <a:gd name="connsiteX1020" fmla="*/ 10650051 w 10845455"/>
                <a:gd name="connsiteY1020" fmla="*/ 474719 h 474719"/>
                <a:gd name="connsiteX1021" fmla="*/ 10639153 w 10845455"/>
                <a:gd name="connsiteY1021" fmla="*/ 474719 h 474719"/>
                <a:gd name="connsiteX1022" fmla="*/ 10628324 w 10845455"/>
                <a:gd name="connsiteY1022" fmla="*/ 474719 h 474719"/>
                <a:gd name="connsiteX1023" fmla="*/ 10617496 w 10845455"/>
                <a:gd name="connsiteY1023" fmla="*/ 474719 h 474719"/>
                <a:gd name="connsiteX1024" fmla="*/ 10606597 w 10845455"/>
                <a:gd name="connsiteY1024" fmla="*/ 474719 h 474719"/>
                <a:gd name="connsiteX1025" fmla="*/ 10595769 w 10845455"/>
                <a:gd name="connsiteY1025" fmla="*/ 474719 h 474719"/>
                <a:gd name="connsiteX1026" fmla="*/ 10584871 w 10845455"/>
                <a:gd name="connsiteY1026" fmla="*/ 474719 h 474719"/>
                <a:gd name="connsiteX1027" fmla="*/ 10574042 w 10845455"/>
                <a:gd name="connsiteY1027" fmla="*/ 474719 h 474719"/>
                <a:gd name="connsiteX1028" fmla="*/ 10563212 w 10845455"/>
                <a:gd name="connsiteY1028" fmla="*/ 474719 h 474719"/>
                <a:gd name="connsiteX1029" fmla="*/ 10552314 w 10845455"/>
                <a:gd name="connsiteY1029" fmla="*/ 474719 h 474719"/>
                <a:gd name="connsiteX1030" fmla="*/ 10541486 w 10845455"/>
                <a:gd name="connsiteY1030" fmla="*/ 474719 h 474719"/>
                <a:gd name="connsiteX1031" fmla="*/ 10530587 w 10845455"/>
                <a:gd name="connsiteY1031" fmla="*/ 474719 h 474719"/>
                <a:gd name="connsiteX1032" fmla="*/ 10519759 w 10845455"/>
                <a:gd name="connsiteY1032" fmla="*/ 474719 h 474719"/>
                <a:gd name="connsiteX1033" fmla="*/ 10508930 w 10845455"/>
                <a:gd name="connsiteY1033" fmla="*/ 474719 h 474719"/>
                <a:gd name="connsiteX1034" fmla="*/ 10498032 w 10845455"/>
                <a:gd name="connsiteY1034" fmla="*/ 474719 h 474719"/>
                <a:gd name="connsiteX1035" fmla="*/ 10487203 w 10845455"/>
                <a:gd name="connsiteY1035" fmla="*/ 474719 h 474719"/>
                <a:gd name="connsiteX1036" fmla="*/ 10476374 w 10845455"/>
                <a:gd name="connsiteY1036" fmla="*/ 474719 h 474719"/>
                <a:gd name="connsiteX1037" fmla="*/ 10465476 w 10845455"/>
                <a:gd name="connsiteY1037" fmla="*/ 474719 h 474719"/>
                <a:gd name="connsiteX1038" fmla="*/ 10454647 w 10845455"/>
                <a:gd name="connsiteY1038" fmla="*/ 474719 h 474719"/>
                <a:gd name="connsiteX1039" fmla="*/ 10443749 w 10845455"/>
                <a:gd name="connsiteY1039" fmla="*/ 474719 h 474719"/>
                <a:gd name="connsiteX1040" fmla="*/ 10432920 w 10845455"/>
                <a:gd name="connsiteY1040" fmla="*/ 474719 h 474719"/>
                <a:gd name="connsiteX1041" fmla="*/ 10422091 w 10845455"/>
                <a:gd name="connsiteY1041" fmla="*/ 474719 h 474719"/>
                <a:gd name="connsiteX1042" fmla="*/ 10411193 w 10845455"/>
                <a:gd name="connsiteY1042" fmla="*/ 474719 h 474719"/>
                <a:gd name="connsiteX1043" fmla="*/ 10400364 w 10845455"/>
                <a:gd name="connsiteY1043" fmla="*/ 474719 h 474719"/>
                <a:gd name="connsiteX1044" fmla="*/ 10389466 w 10845455"/>
                <a:gd name="connsiteY1044" fmla="*/ 474719 h 474719"/>
                <a:gd name="connsiteX1045" fmla="*/ 10378637 w 10845455"/>
                <a:gd name="connsiteY1045" fmla="*/ 474719 h 474719"/>
                <a:gd name="connsiteX1046" fmla="*/ 10367809 w 10845455"/>
                <a:gd name="connsiteY1046" fmla="*/ 474719 h 474719"/>
                <a:gd name="connsiteX1047" fmla="*/ 10356910 w 10845455"/>
                <a:gd name="connsiteY1047" fmla="*/ 474719 h 474719"/>
                <a:gd name="connsiteX1048" fmla="*/ 10346082 w 10845455"/>
                <a:gd name="connsiteY1048" fmla="*/ 474719 h 474719"/>
                <a:gd name="connsiteX1049" fmla="*/ 10335183 w 10845455"/>
                <a:gd name="connsiteY1049" fmla="*/ 474719 h 474719"/>
                <a:gd name="connsiteX1050" fmla="*/ 10324355 w 10845455"/>
                <a:gd name="connsiteY1050" fmla="*/ 474719 h 474719"/>
                <a:gd name="connsiteX1051" fmla="*/ 10313525 w 10845455"/>
                <a:gd name="connsiteY1051" fmla="*/ 474719 h 474719"/>
                <a:gd name="connsiteX1052" fmla="*/ 10302628 w 10845455"/>
                <a:gd name="connsiteY1052" fmla="*/ 474719 h 474719"/>
                <a:gd name="connsiteX1053" fmla="*/ 10291798 w 10845455"/>
                <a:gd name="connsiteY1053" fmla="*/ 474719 h 474719"/>
                <a:gd name="connsiteX1054" fmla="*/ 10280901 w 10845455"/>
                <a:gd name="connsiteY1054" fmla="*/ 474719 h 474719"/>
                <a:gd name="connsiteX1055" fmla="*/ 10270071 w 10845455"/>
                <a:gd name="connsiteY1055" fmla="*/ 474719 h 474719"/>
                <a:gd name="connsiteX1056" fmla="*/ 10259243 w 10845455"/>
                <a:gd name="connsiteY1056" fmla="*/ 474719 h 474719"/>
                <a:gd name="connsiteX1057" fmla="*/ 10248344 w 10845455"/>
                <a:gd name="connsiteY1057" fmla="*/ 474719 h 474719"/>
                <a:gd name="connsiteX1058" fmla="*/ 10237516 w 10845455"/>
                <a:gd name="connsiteY1058" fmla="*/ 474719 h 474719"/>
                <a:gd name="connsiteX1059" fmla="*/ 10226617 w 10845455"/>
                <a:gd name="connsiteY1059" fmla="*/ 474719 h 474719"/>
                <a:gd name="connsiteX1060" fmla="*/ 10215789 w 10845455"/>
                <a:gd name="connsiteY1060" fmla="*/ 474719 h 474719"/>
                <a:gd name="connsiteX1061" fmla="*/ 10204960 w 10845455"/>
                <a:gd name="connsiteY1061" fmla="*/ 474719 h 474719"/>
                <a:gd name="connsiteX1062" fmla="*/ 10194062 w 10845455"/>
                <a:gd name="connsiteY1062" fmla="*/ 474719 h 474719"/>
                <a:gd name="connsiteX1063" fmla="*/ 10183233 w 10845455"/>
                <a:gd name="connsiteY1063" fmla="*/ 474719 h 474719"/>
                <a:gd name="connsiteX1064" fmla="*/ 10172335 w 10845455"/>
                <a:gd name="connsiteY1064" fmla="*/ 474719 h 474719"/>
                <a:gd name="connsiteX1065" fmla="*/ 10161506 w 10845455"/>
                <a:gd name="connsiteY1065" fmla="*/ 474719 h 474719"/>
                <a:gd name="connsiteX1066" fmla="*/ 10150677 w 10845455"/>
                <a:gd name="connsiteY1066" fmla="*/ 474719 h 474719"/>
                <a:gd name="connsiteX1067" fmla="*/ 10139779 w 10845455"/>
                <a:gd name="connsiteY1067" fmla="*/ 474719 h 474719"/>
                <a:gd name="connsiteX1068" fmla="*/ 10128950 w 10845455"/>
                <a:gd name="connsiteY1068" fmla="*/ 474719 h 474719"/>
                <a:gd name="connsiteX1069" fmla="*/ 10118052 w 10845455"/>
                <a:gd name="connsiteY1069" fmla="*/ 474719 h 474719"/>
                <a:gd name="connsiteX1070" fmla="*/ 10107223 w 10845455"/>
                <a:gd name="connsiteY1070" fmla="*/ 474719 h 474719"/>
                <a:gd name="connsiteX1071" fmla="*/ 10096394 w 10845455"/>
                <a:gd name="connsiteY1071" fmla="*/ 474719 h 474719"/>
                <a:gd name="connsiteX1072" fmla="*/ 10085496 w 10845455"/>
                <a:gd name="connsiteY1072" fmla="*/ 474719 h 474719"/>
                <a:gd name="connsiteX1073" fmla="*/ 10074668 w 10845455"/>
                <a:gd name="connsiteY1073" fmla="*/ 474719 h 474719"/>
                <a:gd name="connsiteX1074" fmla="*/ 10063769 w 10845455"/>
                <a:gd name="connsiteY1074" fmla="*/ 474719 h 474719"/>
                <a:gd name="connsiteX1075" fmla="*/ 10052941 w 10845455"/>
                <a:gd name="connsiteY1075" fmla="*/ 474719 h 474719"/>
                <a:gd name="connsiteX1076" fmla="*/ 10042112 w 10845455"/>
                <a:gd name="connsiteY1076" fmla="*/ 474719 h 474719"/>
                <a:gd name="connsiteX1077" fmla="*/ 10031214 w 10845455"/>
                <a:gd name="connsiteY1077" fmla="*/ 474719 h 474719"/>
                <a:gd name="connsiteX1078" fmla="*/ 10020385 w 10845455"/>
                <a:gd name="connsiteY1078" fmla="*/ 474719 h 474719"/>
                <a:gd name="connsiteX1079" fmla="*/ 10009487 w 10845455"/>
                <a:gd name="connsiteY1079" fmla="*/ 474719 h 474719"/>
                <a:gd name="connsiteX1080" fmla="*/ 9998658 w 10845455"/>
                <a:gd name="connsiteY1080" fmla="*/ 474719 h 474719"/>
                <a:gd name="connsiteX1081" fmla="*/ 9987829 w 10845455"/>
                <a:gd name="connsiteY1081" fmla="*/ 474719 h 474719"/>
                <a:gd name="connsiteX1082" fmla="*/ 9976930 w 10845455"/>
                <a:gd name="connsiteY1082" fmla="*/ 474719 h 474719"/>
                <a:gd name="connsiteX1083" fmla="*/ 9966102 w 10845455"/>
                <a:gd name="connsiteY1083" fmla="*/ 474719 h 474719"/>
                <a:gd name="connsiteX1084" fmla="*/ 9955203 w 10845455"/>
                <a:gd name="connsiteY1084" fmla="*/ 474719 h 474719"/>
                <a:gd name="connsiteX1085" fmla="*/ 9944375 w 10845455"/>
                <a:gd name="connsiteY1085" fmla="*/ 474719 h 474719"/>
                <a:gd name="connsiteX1086" fmla="*/ 9933546 w 10845455"/>
                <a:gd name="connsiteY1086" fmla="*/ 474719 h 474719"/>
                <a:gd name="connsiteX1087" fmla="*/ 9922648 w 10845455"/>
                <a:gd name="connsiteY1087" fmla="*/ 474719 h 474719"/>
                <a:gd name="connsiteX1088" fmla="*/ 9911819 w 10845455"/>
                <a:gd name="connsiteY1088" fmla="*/ 474719 h 474719"/>
                <a:gd name="connsiteX1089" fmla="*/ 9900990 w 10845455"/>
                <a:gd name="connsiteY1089" fmla="*/ 474719 h 474719"/>
                <a:gd name="connsiteX1090" fmla="*/ 9890092 w 10845455"/>
                <a:gd name="connsiteY1090" fmla="*/ 474719 h 474719"/>
                <a:gd name="connsiteX1091" fmla="*/ 9879263 w 10845455"/>
                <a:gd name="connsiteY1091" fmla="*/ 474719 h 474719"/>
                <a:gd name="connsiteX1092" fmla="*/ 9868365 w 10845455"/>
                <a:gd name="connsiteY1092" fmla="*/ 474719 h 474719"/>
                <a:gd name="connsiteX1093" fmla="*/ 9857536 w 10845455"/>
                <a:gd name="connsiteY1093" fmla="*/ 474719 h 474719"/>
                <a:gd name="connsiteX1094" fmla="*/ 9846707 w 10845455"/>
                <a:gd name="connsiteY1094" fmla="*/ 474719 h 474719"/>
                <a:gd name="connsiteX1095" fmla="*/ 9835809 w 10845455"/>
                <a:gd name="connsiteY1095" fmla="*/ 474719 h 474719"/>
                <a:gd name="connsiteX1096" fmla="*/ 9824980 w 10845455"/>
                <a:gd name="connsiteY1096" fmla="*/ 474719 h 474719"/>
                <a:gd name="connsiteX1097" fmla="*/ 9814082 w 10845455"/>
                <a:gd name="connsiteY1097" fmla="*/ 474719 h 474719"/>
                <a:gd name="connsiteX1098" fmla="*/ 9803253 w 10845455"/>
                <a:gd name="connsiteY1098" fmla="*/ 474719 h 474719"/>
                <a:gd name="connsiteX1099" fmla="*/ 9792425 w 10845455"/>
                <a:gd name="connsiteY1099" fmla="*/ 474719 h 474719"/>
                <a:gd name="connsiteX1100" fmla="*/ 9781526 w 10845455"/>
                <a:gd name="connsiteY1100" fmla="*/ 474719 h 474719"/>
                <a:gd name="connsiteX1101" fmla="*/ 9770698 w 10845455"/>
                <a:gd name="connsiteY1101" fmla="*/ 474719 h 474719"/>
                <a:gd name="connsiteX1102" fmla="*/ 9759799 w 10845455"/>
                <a:gd name="connsiteY1102" fmla="*/ 474719 h 474719"/>
                <a:gd name="connsiteX1103" fmla="*/ 9748971 w 10845455"/>
                <a:gd name="connsiteY1103" fmla="*/ 474719 h 474719"/>
                <a:gd name="connsiteX1104" fmla="*/ 9738141 w 10845455"/>
                <a:gd name="connsiteY1104" fmla="*/ 474719 h 474719"/>
                <a:gd name="connsiteX1105" fmla="*/ 9727244 w 10845455"/>
                <a:gd name="connsiteY1105" fmla="*/ 474719 h 474719"/>
                <a:gd name="connsiteX1106" fmla="*/ 9716414 w 10845455"/>
                <a:gd name="connsiteY1106" fmla="*/ 474719 h 474719"/>
                <a:gd name="connsiteX1107" fmla="*/ 9705517 w 10845455"/>
                <a:gd name="connsiteY1107" fmla="*/ 474719 h 474719"/>
                <a:gd name="connsiteX1108" fmla="*/ 9694687 w 10845455"/>
                <a:gd name="connsiteY1108" fmla="*/ 474719 h 474719"/>
                <a:gd name="connsiteX1109" fmla="*/ 9683859 w 10845455"/>
                <a:gd name="connsiteY1109" fmla="*/ 474719 h 474719"/>
                <a:gd name="connsiteX1110" fmla="*/ 9672960 w 10845455"/>
                <a:gd name="connsiteY1110" fmla="*/ 474719 h 474719"/>
                <a:gd name="connsiteX1111" fmla="*/ 9662132 w 10845455"/>
                <a:gd name="connsiteY1111" fmla="*/ 474719 h 474719"/>
                <a:gd name="connsiteX1112" fmla="*/ 9651234 w 10845455"/>
                <a:gd name="connsiteY1112" fmla="*/ 474719 h 474719"/>
                <a:gd name="connsiteX1113" fmla="*/ 9640405 w 10845455"/>
                <a:gd name="connsiteY1113" fmla="*/ 474719 h 474719"/>
                <a:gd name="connsiteX1114" fmla="*/ 9629576 w 10845455"/>
                <a:gd name="connsiteY1114" fmla="*/ 474719 h 474719"/>
                <a:gd name="connsiteX1115" fmla="*/ 9618678 w 10845455"/>
                <a:gd name="connsiteY1115" fmla="*/ 474719 h 474719"/>
                <a:gd name="connsiteX1116" fmla="*/ 9607850 w 10845455"/>
                <a:gd name="connsiteY1116" fmla="*/ 474719 h 474719"/>
                <a:gd name="connsiteX1117" fmla="*/ 9596951 w 10845455"/>
                <a:gd name="connsiteY1117" fmla="*/ 474719 h 474719"/>
                <a:gd name="connsiteX1118" fmla="*/ 9586123 w 10845455"/>
                <a:gd name="connsiteY1118" fmla="*/ 474719 h 474719"/>
                <a:gd name="connsiteX1119" fmla="*/ 9575293 w 10845455"/>
                <a:gd name="connsiteY1119" fmla="*/ 474719 h 474719"/>
                <a:gd name="connsiteX1120" fmla="*/ 9564395 w 10845455"/>
                <a:gd name="connsiteY1120" fmla="*/ 474719 h 474719"/>
                <a:gd name="connsiteX1121" fmla="*/ 9553566 w 10845455"/>
                <a:gd name="connsiteY1121" fmla="*/ 474719 h 474719"/>
                <a:gd name="connsiteX1122" fmla="*/ 9542668 w 10845455"/>
                <a:gd name="connsiteY1122" fmla="*/ 474719 h 474719"/>
                <a:gd name="connsiteX1123" fmla="*/ 9531839 w 10845455"/>
                <a:gd name="connsiteY1123" fmla="*/ 474719 h 474719"/>
                <a:gd name="connsiteX1124" fmla="*/ 9521011 w 10845455"/>
                <a:gd name="connsiteY1124" fmla="*/ 474719 h 474719"/>
                <a:gd name="connsiteX1125" fmla="*/ 9510112 w 10845455"/>
                <a:gd name="connsiteY1125" fmla="*/ 474719 h 474719"/>
                <a:gd name="connsiteX1126" fmla="*/ 9499284 w 10845455"/>
                <a:gd name="connsiteY1126" fmla="*/ 474719 h 474719"/>
                <a:gd name="connsiteX1127" fmla="*/ 9488385 w 10845455"/>
                <a:gd name="connsiteY1127" fmla="*/ 474719 h 474719"/>
                <a:gd name="connsiteX1128" fmla="*/ 9477557 w 10845455"/>
                <a:gd name="connsiteY1128" fmla="*/ 474719 h 474719"/>
                <a:gd name="connsiteX1129" fmla="*/ 9466728 w 10845455"/>
                <a:gd name="connsiteY1129" fmla="*/ 474719 h 474719"/>
                <a:gd name="connsiteX1130" fmla="*/ 9455830 w 10845455"/>
                <a:gd name="connsiteY1130" fmla="*/ 474719 h 474719"/>
                <a:gd name="connsiteX1131" fmla="*/ 9445001 w 10845455"/>
                <a:gd name="connsiteY1131" fmla="*/ 474719 h 474719"/>
                <a:gd name="connsiteX1132" fmla="*/ 9434103 w 10845455"/>
                <a:gd name="connsiteY1132" fmla="*/ 474719 h 474719"/>
                <a:gd name="connsiteX1133" fmla="*/ 9423274 w 10845455"/>
                <a:gd name="connsiteY1133" fmla="*/ 474719 h 474719"/>
                <a:gd name="connsiteX1134" fmla="*/ 9412445 w 10845455"/>
                <a:gd name="connsiteY1134" fmla="*/ 474719 h 474719"/>
                <a:gd name="connsiteX1135" fmla="*/ 9401546 w 10845455"/>
                <a:gd name="connsiteY1135" fmla="*/ 474719 h 474719"/>
                <a:gd name="connsiteX1136" fmla="*/ 9390718 w 10845455"/>
                <a:gd name="connsiteY1136" fmla="*/ 474719 h 474719"/>
                <a:gd name="connsiteX1137" fmla="*/ 9379819 w 10845455"/>
                <a:gd name="connsiteY1137" fmla="*/ 474719 h 474719"/>
                <a:gd name="connsiteX1138" fmla="*/ 9368991 w 10845455"/>
                <a:gd name="connsiteY1138" fmla="*/ 474719 h 474719"/>
                <a:gd name="connsiteX1139" fmla="*/ 9358162 w 10845455"/>
                <a:gd name="connsiteY1139" fmla="*/ 474719 h 474719"/>
                <a:gd name="connsiteX1140" fmla="*/ 9347264 w 10845455"/>
                <a:gd name="connsiteY1140" fmla="*/ 474719 h 474719"/>
                <a:gd name="connsiteX1141" fmla="*/ 9336435 w 10845455"/>
                <a:gd name="connsiteY1141" fmla="*/ 474719 h 474719"/>
                <a:gd name="connsiteX1142" fmla="*/ 9325606 w 10845455"/>
                <a:gd name="connsiteY1142" fmla="*/ 474719 h 474719"/>
                <a:gd name="connsiteX1143" fmla="*/ 9314708 w 10845455"/>
                <a:gd name="connsiteY1143" fmla="*/ 474719 h 474719"/>
                <a:gd name="connsiteX1144" fmla="*/ 9303879 w 10845455"/>
                <a:gd name="connsiteY1144" fmla="*/ 474719 h 474719"/>
                <a:gd name="connsiteX1145" fmla="*/ 9292981 w 10845455"/>
                <a:gd name="connsiteY1145" fmla="*/ 474719 h 474719"/>
                <a:gd name="connsiteX1146" fmla="*/ 9282152 w 10845455"/>
                <a:gd name="connsiteY1146" fmla="*/ 474719 h 474719"/>
                <a:gd name="connsiteX1147" fmla="*/ 9271323 w 10845455"/>
                <a:gd name="connsiteY1147" fmla="*/ 474719 h 474719"/>
                <a:gd name="connsiteX1148" fmla="*/ 9260425 w 10845455"/>
                <a:gd name="connsiteY1148" fmla="*/ 474719 h 474719"/>
                <a:gd name="connsiteX1149" fmla="*/ 9249596 w 10845455"/>
                <a:gd name="connsiteY1149" fmla="*/ 474719 h 474719"/>
                <a:gd name="connsiteX1150" fmla="*/ 9238698 w 10845455"/>
                <a:gd name="connsiteY1150" fmla="*/ 474719 h 474719"/>
                <a:gd name="connsiteX1151" fmla="*/ 9227869 w 10845455"/>
                <a:gd name="connsiteY1151" fmla="*/ 474719 h 474719"/>
                <a:gd name="connsiteX1152" fmla="*/ 9217041 w 10845455"/>
                <a:gd name="connsiteY1152" fmla="*/ 474719 h 474719"/>
                <a:gd name="connsiteX1153" fmla="*/ 9206142 w 10845455"/>
                <a:gd name="connsiteY1153" fmla="*/ 474719 h 474719"/>
                <a:gd name="connsiteX1154" fmla="*/ 9195314 w 10845455"/>
                <a:gd name="connsiteY1154" fmla="*/ 474719 h 474719"/>
                <a:gd name="connsiteX1155" fmla="*/ 9184416 w 10845455"/>
                <a:gd name="connsiteY1155" fmla="*/ 474719 h 474719"/>
                <a:gd name="connsiteX1156" fmla="*/ 9173587 w 10845455"/>
                <a:gd name="connsiteY1156" fmla="*/ 474719 h 474719"/>
                <a:gd name="connsiteX1157" fmla="*/ 9162757 w 10845455"/>
                <a:gd name="connsiteY1157" fmla="*/ 474719 h 474719"/>
                <a:gd name="connsiteX1158" fmla="*/ 9151860 w 10845455"/>
                <a:gd name="connsiteY1158" fmla="*/ 474719 h 474719"/>
                <a:gd name="connsiteX1159" fmla="*/ 9141031 w 10845455"/>
                <a:gd name="connsiteY1159" fmla="*/ 474719 h 474719"/>
                <a:gd name="connsiteX1160" fmla="*/ 9130133 w 10845455"/>
                <a:gd name="connsiteY1160" fmla="*/ 474719 h 474719"/>
                <a:gd name="connsiteX1161" fmla="*/ 9119304 w 10845455"/>
                <a:gd name="connsiteY1161" fmla="*/ 474719 h 474719"/>
                <a:gd name="connsiteX1162" fmla="*/ 9108475 w 10845455"/>
                <a:gd name="connsiteY1162" fmla="*/ 474719 h 474719"/>
                <a:gd name="connsiteX1163" fmla="*/ 9097577 w 10845455"/>
                <a:gd name="connsiteY1163" fmla="*/ 474719 h 474719"/>
                <a:gd name="connsiteX1164" fmla="*/ 9086748 w 10845455"/>
                <a:gd name="connsiteY1164" fmla="*/ 474719 h 474719"/>
                <a:gd name="connsiteX1165" fmla="*/ 9075850 w 10845455"/>
                <a:gd name="connsiteY1165" fmla="*/ 474719 h 474719"/>
                <a:gd name="connsiteX1166" fmla="*/ 9065021 w 10845455"/>
                <a:gd name="connsiteY1166" fmla="*/ 474719 h 474719"/>
                <a:gd name="connsiteX1167" fmla="*/ 9054193 w 10845455"/>
                <a:gd name="connsiteY1167" fmla="*/ 474719 h 474719"/>
                <a:gd name="connsiteX1168" fmla="*/ 9043294 w 10845455"/>
                <a:gd name="connsiteY1168" fmla="*/ 474719 h 474719"/>
                <a:gd name="connsiteX1169" fmla="*/ 9032466 w 10845455"/>
                <a:gd name="connsiteY1169" fmla="*/ 474719 h 474719"/>
                <a:gd name="connsiteX1170" fmla="*/ 9021567 w 10845455"/>
                <a:gd name="connsiteY1170" fmla="*/ 474719 h 474719"/>
                <a:gd name="connsiteX1171" fmla="*/ 9010739 w 10845455"/>
                <a:gd name="connsiteY1171" fmla="*/ 474719 h 474719"/>
                <a:gd name="connsiteX1172" fmla="*/ 8999909 w 10845455"/>
                <a:gd name="connsiteY1172" fmla="*/ 474719 h 474719"/>
                <a:gd name="connsiteX1173" fmla="*/ 8989011 w 10845455"/>
                <a:gd name="connsiteY1173" fmla="*/ 474719 h 474719"/>
                <a:gd name="connsiteX1174" fmla="*/ 8978182 w 10845455"/>
                <a:gd name="connsiteY1174" fmla="*/ 474719 h 474719"/>
                <a:gd name="connsiteX1175" fmla="*/ 8967284 w 10845455"/>
                <a:gd name="connsiteY1175" fmla="*/ 474719 h 474719"/>
                <a:gd name="connsiteX1176" fmla="*/ 8956455 w 10845455"/>
                <a:gd name="connsiteY1176" fmla="*/ 474719 h 474719"/>
                <a:gd name="connsiteX1177" fmla="*/ 8945627 w 10845455"/>
                <a:gd name="connsiteY1177" fmla="*/ 474719 h 474719"/>
                <a:gd name="connsiteX1178" fmla="*/ 8934728 w 10845455"/>
                <a:gd name="connsiteY1178" fmla="*/ 474719 h 474719"/>
                <a:gd name="connsiteX1179" fmla="*/ 8923900 w 10845455"/>
                <a:gd name="connsiteY1179" fmla="*/ 474719 h 474719"/>
                <a:gd name="connsiteX1180" fmla="*/ 8913001 w 10845455"/>
                <a:gd name="connsiteY1180" fmla="*/ 474719 h 474719"/>
                <a:gd name="connsiteX1181" fmla="*/ 8902173 w 10845455"/>
                <a:gd name="connsiteY1181" fmla="*/ 474719 h 474719"/>
                <a:gd name="connsiteX1182" fmla="*/ 8891344 w 10845455"/>
                <a:gd name="connsiteY1182" fmla="*/ 474719 h 474719"/>
                <a:gd name="connsiteX1183" fmla="*/ 8880446 w 10845455"/>
                <a:gd name="connsiteY1183" fmla="*/ 474719 h 474719"/>
                <a:gd name="connsiteX1184" fmla="*/ 8869617 w 10845455"/>
                <a:gd name="connsiteY1184" fmla="*/ 474719 h 474719"/>
                <a:gd name="connsiteX1185" fmla="*/ 8858719 w 10845455"/>
                <a:gd name="connsiteY1185" fmla="*/ 474719 h 474719"/>
                <a:gd name="connsiteX1186" fmla="*/ 8847890 w 10845455"/>
                <a:gd name="connsiteY1186" fmla="*/ 474719 h 474719"/>
                <a:gd name="connsiteX1187" fmla="*/ 8837061 w 10845455"/>
                <a:gd name="connsiteY1187" fmla="*/ 474719 h 474719"/>
                <a:gd name="connsiteX1188" fmla="*/ 8826162 w 10845455"/>
                <a:gd name="connsiteY1188" fmla="*/ 474719 h 474719"/>
                <a:gd name="connsiteX1189" fmla="*/ 8815334 w 10845455"/>
                <a:gd name="connsiteY1189" fmla="*/ 474719 h 474719"/>
                <a:gd name="connsiteX1190" fmla="*/ 8804435 w 10845455"/>
                <a:gd name="connsiteY1190" fmla="*/ 474719 h 474719"/>
                <a:gd name="connsiteX1191" fmla="*/ 8793607 w 10845455"/>
                <a:gd name="connsiteY1191" fmla="*/ 474719 h 474719"/>
                <a:gd name="connsiteX1192" fmla="*/ 8782778 w 10845455"/>
                <a:gd name="connsiteY1192" fmla="*/ 474719 h 474719"/>
                <a:gd name="connsiteX1193" fmla="*/ 8771880 w 10845455"/>
                <a:gd name="connsiteY1193" fmla="*/ 474719 h 474719"/>
                <a:gd name="connsiteX1194" fmla="*/ 8761051 w 10845455"/>
                <a:gd name="connsiteY1194" fmla="*/ 474719 h 474719"/>
                <a:gd name="connsiteX1195" fmla="*/ 8750222 w 10845455"/>
                <a:gd name="connsiteY1195" fmla="*/ 474719 h 474719"/>
                <a:gd name="connsiteX1196" fmla="*/ 8739324 w 10845455"/>
                <a:gd name="connsiteY1196" fmla="*/ 474719 h 474719"/>
                <a:gd name="connsiteX1197" fmla="*/ 8728495 w 10845455"/>
                <a:gd name="connsiteY1197" fmla="*/ 474719 h 474719"/>
                <a:gd name="connsiteX1198" fmla="*/ 8717598 w 10845455"/>
                <a:gd name="connsiteY1198" fmla="*/ 474719 h 474719"/>
                <a:gd name="connsiteX1199" fmla="*/ 8706768 w 10845455"/>
                <a:gd name="connsiteY1199" fmla="*/ 474719 h 474719"/>
                <a:gd name="connsiteX1200" fmla="*/ 8695939 w 10845455"/>
                <a:gd name="connsiteY1200" fmla="*/ 474719 h 474719"/>
                <a:gd name="connsiteX1201" fmla="*/ 8685041 w 10845455"/>
                <a:gd name="connsiteY1201" fmla="*/ 474719 h 474719"/>
                <a:gd name="connsiteX1202" fmla="*/ 8674213 w 10845455"/>
                <a:gd name="connsiteY1202" fmla="*/ 474719 h 474719"/>
                <a:gd name="connsiteX1203" fmla="*/ 8663314 w 10845455"/>
                <a:gd name="connsiteY1203" fmla="*/ 474719 h 474719"/>
                <a:gd name="connsiteX1204" fmla="*/ 8652486 w 10845455"/>
                <a:gd name="connsiteY1204" fmla="*/ 474719 h 474719"/>
                <a:gd name="connsiteX1205" fmla="*/ 8641657 w 10845455"/>
                <a:gd name="connsiteY1205" fmla="*/ 474719 h 474719"/>
                <a:gd name="connsiteX1206" fmla="*/ 8630759 w 10845455"/>
                <a:gd name="connsiteY1206" fmla="*/ 474719 h 474719"/>
                <a:gd name="connsiteX1207" fmla="*/ 8619930 w 10845455"/>
                <a:gd name="connsiteY1207" fmla="*/ 474719 h 474719"/>
                <a:gd name="connsiteX1208" fmla="*/ 8609032 w 10845455"/>
                <a:gd name="connsiteY1208" fmla="*/ 474719 h 474719"/>
                <a:gd name="connsiteX1209" fmla="*/ 8598203 w 10845455"/>
                <a:gd name="connsiteY1209" fmla="*/ 474719 h 474719"/>
                <a:gd name="connsiteX1210" fmla="*/ 8587374 w 10845455"/>
                <a:gd name="connsiteY1210" fmla="*/ 474719 h 474719"/>
                <a:gd name="connsiteX1211" fmla="*/ 8576476 w 10845455"/>
                <a:gd name="connsiteY1211" fmla="*/ 474719 h 474719"/>
                <a:gd name="connsiteX1212" fmla="*/ 8565647 w 10845455"/>
                <a:gd name="connsiteY1212" fmla="*/ 474719 h 474719"/>
                <a:gd name="connsiteX1213" fmla="*/ 8554749 w 10845455"/>
                <a:gd name="connsiteY1213" fmla="*/ 474719 h 474719"/>
                <a:gd name="connsiteX1214" fmla="*/ 8543920 w 10845455"/>
                <a:gd name="connsiteY1214" fmla="*/ 474719 h 474719"/>
                <a:gd name="connsiteX1215" fmla="*/ 8533091 w 10845455"/>
                <a:gd name="connsiteY1215" fmla="*/ 474719 h 474719"/>
                <a:gd name="connsiteX1216" fmla="*/ 8522193 w 10845455"/>
                <a:gd name="connsiteY1216" fmla="*/ 474719 h 474719"/>
                <a:gd name="connsiteX1217" fmla="*/ 8511364 w 10845455"/>
                <a:gd name="connsiteY1217" fmla="*/ 474719 h 474719"/>
                <a:gd name="connsiteX1218" fmla="*/ 8500466 w 10845455"/>
                <a:gd name="connsiteY1218" fmla="*/ 474719 h 474719"/>
                <a:gd name="connsiteX1219" fmla="*/ 8489637 w 10845455"/>
                <a:gd name="connsiteY1219" fmla="*/ 474719 h 474719"/>
                <a:gd name="connsiteX1220" fmla="*/ 8478809 w 10845455"/>
                <a:gd name="connsiteY1220" fmla="*/ 474719 h 474719"/>
                <a:gd name="connsiteX1221" fmla="*/ 8467910 w 10845455"/>
                <a:gd name="connsiteY1221" fmla="*/ 474719 h 474719"/>
                <a:gd name="connsiteX1222" fmla="*/ 8457082 w 10845455"/>
                <a:gd name="connsiteY1222" fmla="*/ 474719 h 474719"/>
                <a:gd name="connsiteX1223" fmla="*/ 8446183 w 10845455"/>
                <a:gd name="connsiteY1223" fmla="*/ 474719 h 474719"/>
                <a:gd name="connsiteX1224" fmla="*/ 8435355 w 10845455"/>
                <a:gd name="connsiteY1224" fmla="*/ 474719 h 474719"/>
                <a:gd name="connsiteX1225" fmla="*/ 8424525 w 10845455"/>
                <a:gd name="connsiteY1225" fmla="*/ 474719 h 474719"/>
                <a:gd name="connsiteX1226" fmla="*/ 8413627 w 10845455"/>
                <a:gd name="connsiteY1226" fmla="*/ 474719 h 474719"/>
                <a:gd name="connsiteX1227" fmla="*/ 8402798 w 10845455"/>
                <a:gd name="connsiteY1227" fmla="*/ 474719 h 474719"/>
                <a:gd name="connsiteX1228" fmla="*/ 8391900 w 10845455"/>
                <a:gd name="connsiteY1228" fmla="*/ 474719 h 474719"/>
                <a:gd name="connsiteX1229" fmla="*/ 8381071 w 10845455"/>
                <a:gd name="connsiteY1229" fmla="*/ 474719 h 474719"/>
                <a:gd name="connsiteX1230" fmla="*/ 8370243 w 10845455"/>
                <a:gd name="connsiteY1230" fmla="*/ 474719 h 474719"/>
                <a:gd name="connsiteX1231" fmla="*/ 8359344 w 10845455"/>
                <a:gd name="connsiteY1231" fmla="*/ 474719 h 474719"/>
                <a:gd name="connsiteX1232" fmla="*/ 8348516 w 10845455"/>
                <a:gd name="connsiteY1232" fmla="*/ 474719 h 474719"/>
                <a:gd name="connsiteX1233" fmla="*/ 8337617 w 10845455"/>
                <a:gd name="connsiteY1233" fmla="*/ 474719 h 474719"/>
                <a:gd name="connsiteX1234" fmla="*/ 8326789 w 10845455"/>
                <a:gd name="connsiteY1234" fmla="*/ 474719 h 474719"/>
                <a:gd name="connsiteX1235" fmla="*/ 8315960 w 10845455"/>
                <a:gd name="connsiteY1235" fmla="*/ 474719 h 474719"/>
                <a:gd name="connsiteX1236" fmla="*/ 8305062 w 10845455"/>
                <a:gd name="connsiteY1236" fmla="*/ 474719 h 474719"/>
                <a:gd name="connsiteX1237" fmla="*/ 8294233 w 10845455"/>
                <a:gd name="connsiteY1237" fmla="*/ 474719 h 474719"/>
                <a:gd name="connsiteX1238" fmla="*/ 8283335 w 10845455"/>
                <a:gd name="connsiteY1238" fmla="*/ 474719 h 474719"/>
                <a:gd name="connsiteX1239" fmla="*/ 8272506 w 10845455"/>
                <a:gd name="connsiteY1239" fmla="*/ 474719 h 474719"/>
                <a:gd name="connsiteX1240" fmla="*/ 8261677 w 10845455"/>
                <a:gd name="connsiteY1240" fmla="*/ 474719 h 474719"/>
                <a:gd name="connsiteX1241" fmla="*/ 8250780 w 10845455"/>
                <a:gd name="connsiteY1241" fmla="*/ 474719 h 474719"/>
                <a:gd name="connsiteX1242" fmla="*/ 8239950 w 10845455"/>
                <a:gd name="connsiteY1242" fmla="*/ 474719 h 474719"/>
                <a:gd name="connsiteX1243" fmla="*/ 8229053 w 10845455"/>
                <a:gd name="connsiteY1243" fmla="*/ 474719 h 474719"/>
                <a:gd name="connsiteX1244" fmla="*/ 8218223 w 10845455"/>
                <a:gd name="connsiteY1244" fmla="*/ 474719 h 474719"/>
                <a:gd name="connsiteX1245" fmla="*/ 8207395 w 10845455"/>
                <a:gd name="connsiteY1245" fmla="*/ 474719 h 474719"/>
                <a:gd name="connsiteX1246" fmla="*/ 8196496 w 10845455"/>
                <a:gd name="connsiteY1246" fmla="*/ 474719 h 474719"/>
                <a:gd name="connsiteX1247" fmla="*/ 8185668 w 10845455"/>
                <a:gd name="connsiteY1247" fmla="*/ 474719 h 474719"/>
                <a:gd name="connsiteX1248" fmla="*/ 8174769 w 10845455"/>
                <a:gd name="connsiteY1248" fmla="*/ 474719 h 474719"/>
                <a:gd name="connsiteX1249" fmla="*/ 8163941 w 10845455"/>
                <a:gd name="connsiteY1249" fmla="*/ 474719 h 474719"/>
                <a:gd name="connsiteX1250" fmla="*/ 8153112 w 10845455"/>
                <a:gd name="connsiteY1250" fmla="*/ 474719 h 474719"/>
                <a:gd name="connsiteX1251" fmla="*/ 8142214 w 10845455"/>
                <a:gd name="connsiteY1251" fmla="*/ 474719 h 474719"/>
                <a:gd name="connsiteX1252" fmla="*/ 8131385 w 10845455"/>
                <a:gd name="connsiteY1252" fmla="*/ 474719 h 474719"/>
                <a:gd name="connsiteX1253" fmla="*/ 8120556 w 10845455"/>
                <a:gd name="connsiteY1253" fmla="*/ 474719 h 474719"/>
                <a:gd name="connsiteX1254" fmla="*/ 8109658 w 10845455"/>
                <a:gd name="connsiteY1254" fmla="*/ 474719 h 474719"/>
                <a:gd name="connsiteX1255" fmla="*/ 8098829 w 10845455"/>
                <a:gd name="connsiteY1255" fmla="*/ 474719 h 474719"/>
                <a:gd name="connsiteX1256" fmla="*/ 8087931 w 10845455"/>
                <a:gd name="connsiteY1256" fmla="*/ 474719 h 474719"/>
                <a:gd name="connsiteX1257" fmla="*/ 8077102 w 10845455"/>
                <a:gd name="connsiteY1257" fmla="*/ 474719 h 474719"/>
                <a:gd name="connsiteX1258" fmla="*/ 8066273 w 10845455"/>
                <a:gd name="connsiteY1258" fmla="*/ 474719 h 474719"/>
                <a:gd name="connsiteX1259" fmla="*/ 8055375 w 10845455"/>
                <a:gd name="connsiteY1259" fmla="*/ 474719 h 474719"/>
                <a:gd name="connsiteX1260" fmla="*/ 8044546 w 10845455"/>
                <a:gd name="connsiteY1260" fmla="*/ 474719 h 474719"/>
                <a:gd name="connsiteX1261" fmla="*/ 8033648 w 10845455"/>
                <a:gd name="connsiteY1261" fmla="*/ 474719 h 474719"/>
                <a:gd name="connsiteX1262" fmla="*/ 8022819 w 10845455"/>
                <a:gd name="connsiteY1262" fmla="*/ 474719 h 474719"/>
                <a:gd name="connsiteX1263" fmla="*/ 8011991 w 10845455"/>
                <a:gd name="connsiteY1263" fmla="*/ 474719 h 474719"/>
                <a:gd name="connsiteX1264" fmla="*/ 8001092 w 10845455"/>
                <a:gd name="connsiteY1264" fmla="*/ 474719 h 474719"/>
                <a:gd name="connsiteX1265" fmla="*/ 7990264 w 10845455"/>
                <a:gd name="connsiteY1265" fmla="*/ 474719 h 474719"/>
                <a:gd name="connsiteX1266" fmla="*/ 7979365 w 10845455"/>
                <a:gd name="connsiteY1266" fmla="*/ 474719 h 474719"/>
                <a:gd name="connsiteX1267" fmla="*/ 7968536 w 10845455"/>
                <a:gd name="connsiteY1267" fmla="*/ 474719 h 474719"/>
                <a:gd name="connsiteX1268" fmla="*/ 7957707 w 10845455"/>
                <a:gd name="connsiteY1268" fmla="*/ 474719 h 474719"/>
                <a:gd name="connsiteX1269" fmla="*/ 7946809 w 10845455"/>
                <a:gd name="connsiteY1269" fmla="*/ 474719 h 474719"/>
                <a:gd name="connsiteX1270" fmla="*/ 7935980 w 10845455"/>
                <a:gd name="connsiteY1270" fmla="*/ 474719 h 474719"/>
                <a:gd name="connsiteX1271" fmla="*/ 7925082 w 10845455"/>
                <a:gd name="connsiteY1271" fmla="*/ 474719 h 474719"/>
                <a:gd name="connsiteX1272" fmla="*/ 7914253 w 10845455"/>
                <a:gd name="connsiteY1272" fmla="*/ 474719 h 474719"/>
                <a:gd name="connsiteX1273" fmla="*/ 7903425 w 10845455"/>
                <a:gd name="connsiteY1273" fmla="*/ 474719 h 474719"/>
                <a:gd name="connsiteX1274" fmla="*/ 7892526 w 10845455"/>
                <a:gd name="connsiteY1274" fmla="*/ 474719 h 474719"/>
                <a:gd name="connsiteX1275" fmla="*/ 7881698 w 10845455"/>
                <a:gd name="connsiteY1275" fmla="*/ 474719 h 474719"/>
                <a:gd name="connsiteX1276" fmla="*/ 7870799 w 10845455"/>
                <a:gd name="connsiteY1276" fmla="*/ 474719 h 474719"/>
                <a:gd name="connsiteX1277" fmla="*/ 7859971 w 10845455"/>
                <a:gd name="connsiteY1277" fmla="*/ 474719 h 474719"/>
                <a:gd name="connsiteX1278" fmla="*/ 7849142 w 10845455"/>
                <a:gd name="connsiteY1278" fmla="*/ 474719 h 474719"/>
                <a:gd name="connsiteX1279" fmla="*/ 7838244 w 10845455"/>
                <a:gd name="connsiteY1279" fmla="*/ 474719 h 474719"/>
                <a:gd name="connsiteX1280" fmla="*/ 7827415 w 10845455"/>
                <a:gd name="connsiteY1280" fmla="*/ 474719 h 474719"/>
                <a:gd name="connsiteX1281" fmla="*/ 7816517 w 10845455"/>
                <a:gd name="connsiteY1281" fmla="*/ 474719 h 474719"/>
                <a:gd name="connsiteX1282" fmla="*/ 7805687 w 10845455"/>
                <a:gd name="connsiteY1282" fmla="*/ 474719 h 474719"/>
                <a:gd name="connsiteX1283" fmla="*/ 7794859 w 10845455"/>
                <a:gd name="connsiteY1283" fmla="*/ 474719 h 474719"/>
                <a:gd name="connsiteX1284" fmla="*/ 7783961 w 10845455"/>
                <a:gd name="connsiteY1284" fmla="*/ 474719 h 474719"/>
                <a:gd name="connsiteX1285" fmla="*/ 7773132 w 10845455"/>
                <a:gd name="connsiteY1285" fmla="*/ 474719 h 474719"/>
                <a:gd name="connsiteX1286" fmla="*/ 7762234 w 10845455"/>
                <a:gd name="connsiteY1286" fmla="*/ 474719 h 474719"/>
                <a:gd name="connsiteX1287" fmla="*/ 7751405 w 10845455"/>
                <a:gd name="connsiteY1287" fmla="*/ 474719 h 474719"/>
                <a:gd name="connsiteX1288" fmla="*/ 7740577 w 10845455"/>
                <a:gd name="connsiteY1288" fmla="*/ 474719 h 474719"/>
                <a:gd name="connsiteX1289" fmla="*/ 7729678 w 10845455"/>
                <a:gd name="connsiteY1289" fmla="*/ 474719 h 474719"/>
                <a:gd name="connsiteX1290" fmla="*/ 7718850 w 10845455"/>
                <a:gd name="connsiteY1290" fmla="*/ 474719 h 474719"/>
                <a:gd name="connsiteX1291" fmla="*/ 7707951 w 10845455"/>
                <a:gd name="connsiteY1291" fmla="*/ 474719 h 474719"/>
                <a:gd name="connsiteX1292" fmla="*/ 7697123 w 10845455"/>
                <a:gd name="connsiteY1292" fmla="*/ 474719 h 474719"/>
                <a:gd name="connsiteX1293" fmla="*/ 7686293 w 10845455"/>
                <a:gd name="connsiteY1293" fmla="*/ 474719 h 474719"/>
                <a:gd name="connsiteX1294" fmla="*/ 7675396 w 10845455"/>
                <a:gd name="connsiteY1294" fmla="*/ 474719 h 474719"/>
                <a:gd name="connsiteX1295" fmla="*/ 7664566 w 10845455"/>
                <a:gd name="connsiteY1295" fmla="*/ 474719 h 474719"/>
                <a:gd name="connsiteX1296" fmla="*/ 7653669 w 10845455"/>
                <a:gd name="connsiteY1296" fmla="*/ 474719 h 474719"/>
                <a:gd name="connsiteX1297" fmla="*/ 7642839 w 10845455"/>
                <a:gd name="connsiteY1297" fmla="*/ 474719 h 474719"/>
                <a:gd name="connsiteX1298" fmla="*/ 7632011 w 10845455"/>
                <a:gd name="connsiteY1298" fmla="*/ 474719 h 474719"/>
                <a:gd name="connsiteX1299" fmla="*/ 7621112 w 10845455"/>
                <a:gd name="connsiteY1299" fmla="*/ 474719 h 474719"/>
                <a:gd name="connsiteX1300" fmla="*/ 7610284 w 10845455"/>
                <a:gd name="connsiteY1300" fmla="*/ 474719 h 474719"/>
                <a:gd name="connsiteX1301" fmla="*/ 7599385 w 10845455"/>
                <a:gd name="connsiteY1301" fmla="*/ 474719 h 474719"/>
                <a:gd name="connsiteX1302" fmla="*/ 7588557 w 10845455"/>
                <a:gd name="connsiteY1302" fmla="*/ 474719 h 474719"/>
                <a:gd name="connsiteX1303" fmla="*/ 7577728 w 10845455"/>
                <a:gd name="connsiteY1303" fmla="*/ 474719 h 474719"/>
                <a:gd name="connsiteX1304" fmla="*/ 7566830 w 10845455"/>
                <a:gd name="connsiteY1304" fmla="*/ 474719 h 474719"/>
                <a:gd name="connsiteX1305" fmla="*/ 7556001 w 10845455"/>
                <a:gd name="connsiteY1305" fmla="*/ 474719 h 474719"/>
                <a:gd name="connsiteX1306" fmla="*/ 7545103 w 10845455"/>
                <a:gd name="connsiteY1306" fmla="*/ 474719 h 474719"/>
                <a:gd name="connsiteX1307" fmla="*/ 7534274 w 10845455"/>
                <a:gd name="connsiteY1307" fmla="*/ 474719 h 474719"/>
                <a:gd name="connsiteX1308" fmla="*/ 7523445 w 10845455"/>
                <a:gd name="connsiteY1308" fmla="*/ 474719 h 474719"/>
                <a:gd name="connsiteX1309" fmla="*/ 7512547 w 10845455"/>
                <a:gd name="connsiteY1309" fmla="*/ 474719 h 474719"/>
                <a:gd name="connsiteX1310" fmla="*/ 7501718 w 10845455"/>
                <a:gd name="connsiteY1310" fmla="*/ 474719 h 474719"/>
                <a:gd name="connsiteX1311" fmla="*/ 7490889 w 10845455"/>
                <a:gd name="connsiteY1311" fmla="*/ 474719 h 474719"/>
                <a:gd name="connsiteX1312" fmla="*/ 7479991 w 10845455"/>
                <a:gd name="connsiteY1312" fmla="*/ 474719 h 474719"/>
                <a:gd name="connsiteX1313" fmla="*/ 7469162 w 10845455"/>
                <a:gd name="connsiteY1313" fmla="*/ 474719 h 474719"/>
                <a:gd name="connsiteX1314" fmla="*/ 7458264 w 10845455"/>
                <a:gd name="connsiteY1314" fmla="*/ 474719 h 474719"/>
                <a:gd name="connsiteX1315" fmla="*/ 7447435 w 10845455"/>
                <a:gd name="connsiteY1315" fmla="*/ 474719 h 474719"/>
                <a:gd name="connsiteX1316" fmla="*/ 7436607 w 10845455"/>
                <a:gd name="connsiteY1316" fmla="*/ 474719 h 474719"/>
                <a:gd name="connsiteX1317" fmla="*/ 7425708 w 10845455"/>
                <a:gd name="connsiteY1317" fmla="*/ 474719 h 474719"/>
                <a:gd name="connsiteX1318" fmla="*/ 7414880 w 10845455"/>
                <a:gd name="connsiteY1318" fmla="*/ 474719 h 474719"/>
                <a:gd name="connsiteX1319" fmla="*/ 7403981 w 10845455"/>
                <a:gd name="connsiteY1319" fmla="*/ 474719 h 474719"/>
                <a:gd name="connsiteX1320" fmla="*/ 7393152 w 10845455"/>
                <a:gd name="connsiteY1320" fmla="*/ 474719 h 474719"/>
                <a:gd name="connsiteX1321" fmla="*/ 7382323 w 10845455"/>
                <a:gd name="connsiteY1321" fmla="*/ 474719 h 474719"/>
                <a:gd name="connsiteX1322" fmla="*/ 7371425 w 10845455"/>
                <a:gd name="connsiteY1322" fmla="*/ 474719 h 474719"/>
                <a:gd name="connsiteX1323" fmla="*/ 7360596 w 10845455"/>
                <a:gd name="connsiteY1323" fmla="*/ 474719 h 474719"/>
                <a:gd name="connsiteX1324" fmla="*/ 7349698 w 10845455"/>
                <a:gd name="connsiteY1324" fmla="*/ 474719 h 474719"/>
                <a:gd name="connsiteX1325" fmla="*/ 7338869 w 10845455"/>
                <a:gd name="connsiteY1325" fmla="*/ 474719 h 474719"/>
                <a:gd name="connsiteX1326" fmla="*/ 7328041 w 10845455"/>
                <a:gd name="connsiteY1326" fmla="*/ 474719 h 474719"/>
                <a:gd name="connsiteX1327" fmla="*/ 7317143 w 10845455"/>
                <a:gd name="connsiteY1327" fmla="*/ 474719 h 474719"/>
                <a:gd name="connsiteX1328" fmla="*/ 7306314 w 10845455"/>
                <a:gd name="connsiteY1328" fmla="*/ 474719 h 474719"/>
                <a:gd name="connsiteX1329" fmla="*/ 7295416 w 10845455"/>
                <a:gd name="connsiteY1329" fmla="*/ 474719 h 474719"/>
                <a:gd name="connsiteX1330" fmla="*/ 7284587 w 10845455"/>
                <a:gd name="connsiteY1330" fmla="*/ 474719 h 474719"/>
                <a:gd name="connsiteX1331" fmla="*/ 7273758 w 10845455"/>
                <a:gd name="connsiteY1331" fmla="*/ 474719 h 474719"/>
                <a:gd name="connsiteX1332" fmla="*/ 7262860 w 10845455"/>
                <a:gd name="connsiteY1332" fmla="*/ 474719 h 474719"/>
                <a:gd name="connsiteX1333" fmla="*/ 7252031 w 10845455"/>
                <a:gd name="connsiteY1333" fmla="*/ 474719 h 474719"/>
                <a:gd name="connsiteX1334" fmla="*/ 7241133 w 10845455"/>
                <a:gd name="connsiteY1334" fmla="*/ 474719 h 474719"/>
                <a:gd name="connsiteX1335" fmla="*/ 7230304 w 10845455"/>
                <a:gd name="connsiteY1335" fmla="*/ 474719 h 474719"/>
                <a:gd name="connsiteX1336" fmla="*/ 7219475 w 10845455"/>
                <a:gd name="connsiteY1336" fmla="*/ 474719 h 474719"/>
                <a:gd name="connsiteX1337" fmla="*/ 7208577 w 10845455"/>
                <a:gd name="connsiteY1337" fmla="*/ 474719 h 474719"/>
                <a:gd name="connsiteX1338" fmla="*/ 7197748 w 10845455"/>
                <a:gd name="connsiteY1338" fmla="*/ 474719 h 474719"/>
                <a:gd name="connsiteX1339" fmla="*/ 7186850 w 10845455"/>
                <a:gd name="connsiteY1339" fmla="*/ 474719 h 474719"/>
                <a:gd name="connsiteX1340" fmla="*/ 7176021 w 10845455"/>
                <a:gd name="connsiteY1340" fmla="*/ 474719 h 474719"/>
                <a:gd name="connsiteX1341" fmla="*/ 7165193 w 10845455"/>
                <a:gd name="connsiteY1341" fmla="*/ 474719 h 474719"/>
                <a:gd name="connsiteX1342" fmla="*/ 7154294 w 10845455"/>
                <a:gd name="connsiteY1342" fmla="*/ 474719 h 474719"/>
                <a:gd name="connsiteX1343" fmla="*/ 7143466 w 10845455"/>
                <a:gd name="connsiteY1343" fmla="*/ 474719 h 474719"/>
                <a:gd name="connsiteX1344" fmla="*/ 7132567 w 10845455"/>
                <a:gd name="connsiteY1344" fmla="*/ 474719 h 474719"/>
                <a:gd name="connsiteX1345" fmla="*/ 7121739 w 10845455"/>
                <a:gd name="connsiteY1345" fmla="*/ 474719 h 474719"/>
                <a:gd name="connsiteX1346" fmla="*/ 7110909 w 10845455"/>
                <a:gd name="connsiteY1346" fmla="*/ 474719 h 474719"/>
                <a:gd name="connsiteX1347" fmla="*/ 7100012 w 10845455"/>
                <a:gd name="connsiteY1347" fmla="*/ 474719 h 474719"/>
                <a:gd name="connsiteX1348" fmla="*/ 7089182 w 10845455"/>
                <a:gd name="connsiteY1348" fmla="*/ 474719 h 474719"/>
                <a:gd name="connsiteX1349" fmla="*/ 7078285 w 10845455"/>
                <a:gd name="connsiteY1349" fmla="*/ 474719 h 474719"/>
                <a:gd name="connsiteX1350" fmla="*/ 7067455 w 10845455"/>
                <a:gd name="connsiteY1350" fmla="*/ 474719 h 474719"/>
                <a:gd name="connsiteX1351" fmla="*/ 7056627 w 10845455"/>
                <a:gd name="connsiteY1351" fmla="*/ 474719 h 474719"/>
                <a:gd name="connsiteX1352" fmla="*/ 7045729 w 10845455"/>
                <a:gd name="connsiteY1352" fmla="*/ 474719 h 474719"/>
                <a:gd name="connsiteX1353" fmla="*/ 7034900 w 10845455"/>
                <a:gd name="connsiteY1353" fmla="*/ 474719 h 474719"/>
                <a:gd name="connsiteX1354" fmla="*/ 7024002 w 10845455"/>
                <a:gd name="connsiteY1354" fmla="*/ 474719 h 474719"/>
                <a:gd name="connsiteX1355" fmla="*/ 7013173 w 10845455"/>
                <a:gd name="connsiteY1355" fmla="*/ 474719 h 474719"/>
                <a:gd name="connsiteX1356" fmla="*/ 7002344 w 10845455"/>
                <a:gd name="connsiteY1356" fmla="*/ 474719 h 474719"/>
                <a:gd name="connsiteX1357" fmla="*/ 6991446 w 10845455"/>
                <a:gd name="connsiteY1357" fmla="*/ 474719 h 474719"/>
                <a:gd name="connsiteX1358" fmla="*/ 6980617 w 10845455"/>
                <a:gd name="connsiteY1358" fmla="*/ 474719 h 474719"/>
                <a:gd name="connsiteX1359" fmla="*/ 6969719 w 10845455"/>
                <a:gd name="connsiteY1359" fmla="*/ 474719 h 474719"/>
                <a:gd name="connsiteX1360" fmla="*/ 6958890 w 10845455"/>
                <a:gd name="connsiteY1360" fmla="*/ 474719 h 474719"/>
                <a:gd name="connsiteX1361" fmla="*/ 6948061 w 10845455"/>
                <a:gd name="connsiteY1361" fmla="*/ 474719 h 474719"/>
                <a:gd name="connsiteX1362" fmla="*/ 6937163 w 10845455"/>
                <a:gd name="connsiteY1362" fmla="*/ 474719 h 474719"/>
                <a:gd name="connsiteX1363" fmla="*/ 6926334 w 10845455"/>
                <a:gd name="connsiteY1363" fmla="*/ 474719 h 474719"/>
                <a:gd name="connsiteX1364" fmla="*/ 6915505 w 10845455"/>
                <a:gd name="connsiteY1364" fmla="*/ 474719 h 474719"/>
                <a:gd name="connsiteX1365" fmla="*/ 6904607 w 10845455"/>
                <a:gd name="connsiteY1365" fmla="*/ 474719 h 474719"/>
                <a:gd name="connsiteX1366" fmla="*/ 6893778 w 10845455"/>
                <a:gd name="connsiteY1366" fmla="*/ 474719 h 474719"/>
                <a:gd name="connsiteX1367" fmla="*/ 6882901 w 10845455"/>
                <a:gd name="connsiteY1367" fmla="*/ 474719 h 474719"/>
                <a:gd name="connsiteX1368" fmla="*/ 6872045 w 10845455"/>
                <a:gd name="connsiteY1368" fmla="*/ 474719 h 474719"/>
                <a:gd name="connsiteX1369" fmla="*/ 6861188 w 10845455"/>
                <a:gd name="connsiteY1369" fmla="*/ 474719 h 474719"/>
                <a:gd name="connsiteX1370" fmla="*/ 6850331 w 10845455"/>
                <a:gd name="connsiteY1370" fmla="*/ 474719 h 474719"/>
                <a:gd name="connsiteX1371" fmla="*/ 6839475 w 10845455"/>
                <a:gd name="connsiteY1371" fmla="*/ 474719 h 474719"/>
                <a:gd name="connsiteX1372" fmla="*/ 6828618 w 10845455"/>
                <a:gd name="connsiteY1372" fmla="*/ 474719 h 474719"/>
                <a:gd name="connsiteX1373" fmla="*/ 6817762 w 10845455"/>
                <a:gd name="connsiteY1373" fmla="*/ 474719 h 474719"/>
                <a:gd name="connsiteX1374" fmla="*/ 6806905 w 10845455"/>
                <a:gd name="connsiteY1374" fmla="*/ 474719 h 474719"/>
                <a:gd name="connsiteX1375" fmla="*/ 6796049 w 10845455"/>
                <a:gd name="connsiteY1375" fmla="*/ 474719 h 474719"/>
                <a:gd name="connsiteX1376" fmla="*/ 6785192 w 10845455"/>
                <a:gd name="connsiteY1376" fmla="*/ 474719 h 474719"/>
                <a:gd name="connsiteX1377" fmla="*/ 6774342 w 10845455"/>
                <a:gd name="connsiteY1377" fmla="*/ 474719 h 474719"/>
                <a:gd name="connsiteX1378" fmla="*/ 6763486 w 10845455"/>
                <a:gd name="connsiteY1378" fmla="*/ 474719 h 474719"/>
                <a:gd name="connsiteX1379" fmla="*/ 6752629 w 10845455"/>
                <a:gd name="connsiteY1379" fmla="*/ 474719 h 474719"/>
                <a:gd name="connsiteX1380" fmla="*/ 6741773 w 10845455"/>
                <a:gd name="connsiteY1380" fmla="*/ 474719 h 474719"/>
                <a:gd name="connsiteX1381" fmla="*/ 6730916 w 10845455"/>
                <a:gd name="connsiteY1381" fmla="*/ 474719 h 474719"/>
                <a:gd name="connsiteX1382" fmla="*/ 6720059 w 10845455"/>
                <a:gd name="connsiteY1382" fmla="*/ 474719 h 474719"/>
                <a:gd name="connsiteX1383" fmla="*/ 6709203 w 10845455"/>
                <a:gd name="connsiteY1383" fmla="*/ 474719 h 474719"/>
                <a:gd name="connsiteX1384" fmla="*/ 6698346 w 10845455"/>
                <a:gd name="connsiteY1384" fmla="*/ 474719 h 474719"/>
                <a:gd name="connsiteX1385" fmla="*/ 6687490 w 10845455"/>
                <a:gd name="connsiteY1385" fmla="*/ 474719 h 474719"/>
                <a:gd name="connsiteX1386" fmla="*/ 6676633 w 10845455"/>
                <a:gd name="connsiteY1386" fmla="*/ 474719 h 474719"/>
                <a:gd name="connsiteX1387" fmla="*/ 6665777 w 10845455"/>
                <a:gd name="connsiteY1387" fmla="*/ 474719 h 474719"/>
                <a:gd name="connsiteX1388" fmla="*/ 6654920 w 10845455"/>
                <a:gd name="connsiteY1388" fmla="*/ 474719 h 474719"/>
                <a:gd name="connsiteX1389" fmla="*/ 6644064 w 10845455"/>
                <a:gd name="connsiteY1389" fmla="*/ 474719 h 474719"/>
                <a:gd name="connsiteX1390" fmla="*/ 6633207 w 10845455"/>
                <a:gd name="connsiteY1390" fmla="*/ 474719 h 474719"/>
                <a:gd name="connsiteX1391" fmla="*/ 6622351 w 10845455"/>
                <a:gd name="connsiteY1391" fmla="*/ 474719 h 474719"/>
                <a:gd name="connsiteX1392" fmla="*/ 6611494 w 10845455"/>
                <a:gd name="connsiteY1392" fmla="*/ 474719 h 474719"/>
                <a:gd name="connsiteX1393" fmla="*/ 6600637 w 10845455"/>
                <a:gd name="connsiteY1393" fmla="*/ 474719 h 474719"/>
                <a:gd name="connsiteX1394" fmla="*/ 6589781 w 10845455"/>
                <a:gd name="connsiteY1394" fmla="*/ 474719 h 474719"/>
                <a:gd name="connsiteX1395" fmla="*/ 6578924 w 10845455"/>
                <a:gd name="connsiteY1395" fmla="*/ 474719 h 474719"/>
                <a:gd name="connsiteX1396" fmla="*/ 6568068 w 10845455"/>
                <a:gd name="connsiteY1396" fmla="*/ 474719 h 474719"/>
                <a:gd name="connsiteX1397" fmla="*/ 6557211 w 10845455"/>
                <a:gd name="connsiteY1397" fmla="*/ 474719 h 474719"/>
                <a:gd name="connsiteX1398" fmla="*/ 6546355 w 10845455"/>
                <a:gd name="connsiteY1398" fmla="*/ 474719 h 474719"/>
                <a:gd name="connsiteX1399" fmla="*/ 6535498 w 10845455"/>
                <a:gd name="connsiteY1399" fmla="*/ 474719 h 474719"/>
                <a:gd name="connsiteX1400" fmla="*/ 6524642 w 10845455"/>
                <a:gd name="connsiteY1400" fmla="*/ 474719 h 474719"/>
                <a:gd name="connsiteX1401" fmla="*/ 6513785 w 10845455"/>
                <a:gd name="connsiteY1401" fmla="*/ 474719 h 474719"/>
                <a:gd name="connsiteX1402" fmla="*/ 6502928 w 10845455"/>
                <a:gd name="connsiteY1402" fmla="*/ 474719 h 474719"/>
                <a:gd name="connsiteX1403" fmla="*/ 6492072 w 10845455"/>
                <a:gd name="connsiteY1403" fmla="*/ 474719 h 474719"/>
                <a:gd name="connsiteX1404" fmla="*/ 6481215 w 10845455"/>
                <a:gd name="connsiteY1404" fmla="*/ 474719 h 474719"/>
                <a:gd name="connsiteX1405" fmla="*/ 6470365 w 10845455"/>
                <a:gd name="connsiteY1405" fmla="*/ 474719 h 474719"/>
                <a:gd name="connsiteX1406" fmla="*/ 6459509 w 10845455"/>
                <a:gd name="connsiteY1406" fmla="*/ 474719 h 474719"/>
                <a:gd name="connsiteX1407" fmla="*/ 6448652 w 10845455"/>
                <a:gd name="connsiteY1407" fmla="*/ 474719 h 474719"/>
                <a:gd name="connsiteX1408" fmla="*/ 6437796 w 10845455"/>
                <a:gd name="connsiteY1408" fmla="*/ 474719 h 474719"/>
                <a:gd name="connsiteX1409" fmla="*/ 6426939 w 10845455"/>
                <a:gd name="connsiteY1409" fmla="*/ 474719 h 474719"/>
                <a:gd name="connsiteX1410" fmla="*/ 6416083 w 10845455"/>
                <a:gd name="connsiteY1410" fmla="*/ 474719 h 474719"/>
                <a:gd name="connsiteX1411" fmla="*/ 6405226 w 10845455"/>
                <a:gd name="connsiteY1411" fmla="*/ 474719 h 474719"/>
                <a:gd name="connsiteX1412" fmla="*/ 6394370 w 10845455"/>
                <a:gd name="connsiteY1412" fmla="*/ 474719 h 474719"/>
                <a:gd name="connsiteX1413" fmla="*/ 6383513 w 10845455"/>
                <a:gd name="connsiteY1413" fmla="*/ 474719 h 474719"/>
                <a:gd name="connsiteX1414" fmla="*/ 6372656 w 10845455"/>
                <a:gd name="connsiteY1414" fmla="*/ 474719 h 474719"/>
                <a:gd name="connsiteX1415" fmla="*/ 6361800 w 10845455"/>
                <a:gd name="connsiteY1415" fmla="*/ 474719 h 474719"/>
                <a:gd name="connsiteX1416" fmla="*/ 6350943 w 10845455"/>
                <a:gd name="connsiteY1416" fmla="*/ 474719 h 474719"/>
                <a:gd name="connsiteX1417" fmla="*/ 6340087 w 10845455"/>
                <a:gd name="connsiteY1417" fmla="*/ 474719 h 474719"/>
                <a:gd name="connsiteX1418" fmla="*/ 6329230 w 10845455"/>
                <a:gd name="connsiteY1418" fmla="*/ 474719 h 474719"/>
                <a:gd name="connsiteX1419" fmla="*/ 6318374 w 10845455"/>
                <a:gd name="connsiteY1419" fmla="*/ 474719 h 474719"/>
                <a:gd name="connsiteX1420" fmla="*/ 6307517 w 10845455"/>
                <a:gd name="connsiteY1420" fmla="*/ 474719 h 474719"/>
                <a:gd name="connsiteX1421" fmla="*/ 6296661 w 10845455"/>
                <a:gd name="connsiteY1421" fmla="*/ 474719 h 474719"/>
                <a:gd name="connsiteX1422" fmla="*/ 6285804 w 10845455"/>
                <a:gd name="connsiteY1422" fmla="*/ 474719 h 474719"/>
                <a:gd name="connsiteX1423" fmla="*/ 6274947 w 10845455"/>
                <a:gd name="connsiteY1423" fmla="*/ 474719 h 474719"/>
                <a:gd name="connsiteX1424" fmla="*/ 6264091 w 10845455"/>
                <a:gd name="connsiteY1424" fmla="*/ 474719 h 474719"/>
                <a:gd name="connsiteX1425" fmla="*/ 6253234 w 10845455"/>
                <a:gd name="connsiteY1425" fmla="*/ 474719 h 474719"/>
                <a:gd name="connsiteX1426" fmla="*/ 6242378 w 10845455"/>
                <a:gd name="connsiteY1426" fmla="*/ 474719 h 474719"/>
                <a:gd name="connsiteX1427" fmla="*/ 6231521 w 10845455"/>
                <a:gd name="connsiteY1427" fmla="*/ 474719 h 474719"/>
                <a:gd name="connsiteX1428" fmla="*/ 6220665 w 10845455"/>
                <a:gd name="connsiteY1428" fmla="*/ 474719 h 474719"/>
                <a:gd name="connsiteX1429" fmla="*/ 6209808 w 10845455"/>
                <a:gd name="connsiteY1429" fmla="*/ 474719 h 474719"/>
                <a:gd name="connsiteX1430" fmla="*/ 6198952 w 10845455"/>
                <a:gd name="connsiteY1430" fmla="*/ 474719 h 474719"/>
                <a:gd name="connsiteX1431" fmla="*/ 6188095 w 10845455"/>
                <a:gd name="connsiteY1431" fmla="*/ 474719 h 474719"/>
                <a:gd name="connsiteX1432" fmla="*/ 6177245 w 10845455"/>
                <a:gd name="connsiteY1432" fmla="*/ 474719 h 474719"/>
                <a:gd name="connsiteX1433" fmla="*/ 6166389 w 10845455"/>
                <a:gd name="connsiteY1433" fmla="*/ 474719 h 474719"/>
                <a:gd name="connsiteX1434" fmla="*/ 6155532 w 10845455"/>
                <a:gd name="connsiteY1434" fmla="*/ 474719 h 474719"/>
                <a:gd name="connsiteX1435" fmla="*/ 6144675 w 10845455"/>
                <a:gd name="connsiteY1435" fmla="*/ 474719 h 474719"/>
                <a:gd name="connsiteX1436" fmla="*/ 6133819 w 10845455"/>
                <a:gd name="connsiteY1436" fmla="*/ 474719 h 474719"/>
                <a:gd name="connsiteX1437" fmla="*/ 6122962 w 10845455"/>
                <a:gd name="connsiteY1437" fmla="*/ 474719 h 474719"/>
                <a:gd name="connsiteX1438" fmla="*/ 6112106 w 10845455"/>
                <a:gd name="connsiteY1438" fmla="*/ 474719 h 474719"/>
                <a:gd name="connsiteX1439" fmla="*/ 6101249 w 10845455"/>
                <a:gd name="connsiteY1439" fmla="*/ 474719 h 474719"/>
                <a:gd name="connsiteX1440" fmla="*/ 6090393 w 10845455"/>
                <a:gd name="connsiteY1440" fmla="*/ 474719 h 474719"/>
                <a:gd name="connsiteX1441" fmla="*/ 6079536 w 10845455"/>
                <a:gd name="connsiteY1441" fmla="*/ 474719 h 474719"/>
                <a:gd name="connsiteX1442" fmla="*/ 6068680 w 10845455"/>
                <a:gd name="connsiteY1442" fmla="*/ 474719 h 474719"/>
                <a:gd name="connsiteX1443" fmla="*/ 6057823 w 10845455"/>
                <a:gd name="connsiteY1443" fmla="*/ 474719 h 474719"/>
                <a:gd name="connsiteX1444" fmla="*/ 6046966 w 10845455"/>
                <a:gd name="connsiteY1444" fmla="*/ 474719 h 474719"/>
                <a:gd name="connsiteX1445" fmla="*/ 6036110 w 10845455"/>
                <a:gd name="connsiteY1445" fmla="*/ 474719 h 474719"/>
                <a:gd name="connsiteX1446" fmla="*/ 6025253 w 10845455"/>
                <a:gd name="connsiteY1446" fmla="*/ 474719 h 474719"/>
                <a:gd name="connsiteX1447" fmla="*/ 6014397 w 10845455"/>
                <a:gd name="connsiteY1447" fmla="*/ 474719 h 474719"/>
                <a:gd name="connsiteX1448" fmla="*/ 6003540 w 10845455"/>
                <a:gd name="connsiteY1448" fmla="*/ 474719 h 474719"/>
                <a:gd name="connsiteX1449" fmla="*/ 5992684 w 10845455"/>
                <a:gd name="connsiteY1449" fmla="*/ 474719 h 474719"/>
                <a:gd name="connsiteX1450" fmla="*/ 5981827 w 10845455"/>
                <a:gd name="connsiteY1450" fmla="*/ 474719 h 474719"/>
                <a:gd name="connsiteX1451" fmla="*/ 5970971 w 10845455"/>
                <a:gd name="connsiteY1451" fmla="*/ 474719 h 474719"/>
                <a:gd name="connsiteX1452" fmla="*/ 5960114 w 10845455"/>
                <a:gd name="connsiteY1452" fmla="*/ 474719 h 474719"/>
                <a:gd name="connsiteX1453" fmla="*/ 5949258 w 10845455"/>
                <a:gd name="connsiteY1453" fmla="*/ 474719 h 474719"/>
                <a:gd name="connsiteX1454" fmla="*/ 5938401 w 10845455"/>
                <a:gd name="connsiteY1454" fmla="*/ 474719 h 474719"/>
                <a:gd name="connsiteX1455" fmla="*/ 5927544 w 10845455"/>
                <a:gd name="connsiteY1455" fmla="*/ 474719 h 474719"/>
                <a:gd name="connsiteX1456" fmla="*/ 5916688 w 10845455"/>
                <a:gd name="connsiteY1456" fmla="*/ 474719 h 474719"/>
                <a:gd name="connsiteX1457" fmla="*/ 5905831 w 10845455"/>
                <a:gd name="connsiteY1457" fmla="*/ 474719 h 474719"/>
                <a:gd name="connsiteX1458" fmla="*/ 5894975 w 10845455"/>
                <a:gd name="connsiteY1458" fmla="*/ 474719 h 474719"/>
                <a:gd name="connsiteX1459" fmla="*/ 5884118 w 10845455"/>
                <a:gd name="connsiteY1459" fmla="*/ 474719 h 474719"/>
                <a:gd name="connsiteX1460" fmla="*/ 5873268 w 10845455"/>
                <a:gd name="connsiteY1460" fmla="*/ 474719 h 474719"/>
                <a:gd name="connsiteX1461" fmla="*/ 5862412 w 10845455"/>
                <a:gd name="connsiteY1461" fmla="*/ 474719 h 474719"/>
                <a:gd name="connsiteX1462" fmla="*/ 5851555 w 10845455"/>
                <a:gd name="connsiteY1462" fmla="*/ 474719 h 474719"/>
                <a:gd name="connsiteX1463" fmla="*/ 5840699 w 10845455"/>
                <a:gd name="connsiteY1463" fmla="*/ 474719 h 474719"/>
                <a:gd name="connsiteX1464" fmla="*/ 5829842 w 10845455"/>
                <a:gd name="connsiteY1464" fmla="*/ 474719 h 474719"/>
                <a:gd name="connsiteX1465" fmla="*/ 5818986 w 10845455"/>
                <a:gd name="connsiteY1465" fmla="*/ 474719 h 474719"/>
                <a:gd name="connsiteX1466" fmla="*/ 5808129 w 10845455"/>
                <a:gd name="connsiteY1466" fmla="*/ 474719 h 474719"/>
                <a:gd name="connsiteX1467" fmla="*/ 5797272 w 10845455"/>
                <a:gd name="connsiteY1467" fmla="*/ 474719 h 474719"/>
                <a:gd name="connsiteX1468" fmla="*/ 5786416 w 10845455"/>
                <a:gd name="connsiteY1468" fmla="*/ 474719 h 474719"/>
                <a:gd name="connsiteX1469" fmla="*/ 5775559 w 10845455"/>
                <a:gd name="connsiteY1469" fmla="*/ 474719 h 474719"/>
                <a:gd name="connsiteX1470" fmla="*/ 5764703 w 10845455"/>
                <a:gd name="connsiteY1470" fmla="*/ 474719 h 474719"/>
                <a:gd name="connsiteX1471" fmla="*/ 5753846 w 10845455"/>
                <a:gd name="connsiteY1471" fmla="*/ 474719 h 474719"/>
                <a:gd name="connsiteX1472" fmla="*/ 5742990 w 10845455"/>
                <a:gd name="connsiteY1472" fmla="*/ 474719 h 474719"/>
                <a:gd name="connsiteX1473" fmla="*/ 5732133 w 10845455"/>
                <a:gd name="connsiteY1473" fmla="*/ 474719 h 474719"/>
                <a:gd name="connsiteX1474" fmla="*/ 5721277 w 10845455"/>
                <a:gd name="connsiteY1474" fmla="*/ 474719 h 474719"/>
                <a:gd name="connsiteX1475" fmla="*/ 5710420 w 10845455"/>
                <a:gd name="connsiteY1475" fmla="*/ 474719 h 474719"/>
                <a:gd name="connsiteX1476" fmla="*/ 5699563 w 10845455"/>
                <a:gd name="connsiteY1476" fmla="*/ 474719 h 474719"/>
                <a:gd name="connsiteX1477" fmla="*/ 5688707 w 10845455"/>
                <a:gd name="connsiteY1477" fmla="*/ 474719 h 474719"/>
                <a:gd name="connsiteX1478" fmla="*/ 5677850 w 10845455"/>
                <a:gd name="connsiteY1478" fmla="*/ 474719 h 474719"/>
                <a:gd name="connsiteX1479" fmla="*/ 5666994 w 10845455"/>
                <a:gd name="connsiteY1479" fmla="*/ 474719 h 474719"/>
                <a:gd name="connsiteX1480" fmla="*/ 5656137 w 10845455"/>
                <a:gd name="connsiteY1480" fmla="*/ 474719 h 474719"/>
                <a:gd name="connsiteX1481" fmla="*/ 5645281 w 10845455"/>
                <a:gd name="connsiteY1481" fmla="*/ 474719 h 474719"/>
                <a:gd name="connsiteX1482" fmla="*/ 5634424 w 10845455"/>
                <a:gd name="connsiteY1482" fmla="*/ 474719 h 474719"/>
                <a:gd name="connsiteX1483" fmla="*/ 5623568 w 10845455"/>
                <a:gd name="connsiteY1483" fmla="*/ 474719 h 474719"/>
                <a:gd name="connsiteX1484" fmla="*/ 5612711 w 10845455"/>
                <a:gd name="connsiteY1484" fmla="*/ 474719 h 474719"/>
                <a:gd name="connsiteX1485" fmla="*/ 5601854 w 10845455"/>
                <a:gd name="connsiteY1485" fmla="*/ 474719 h 474719"/>
                <a:gd name="connsiteX1486" fmla="*/ 5590998 w 10845455"/>
                <a:gd name="connsiteY1486" fmla="*/ 474719 h 474719"/>
                <a:gd name="connsiteX1487" fmla="*/ 5580141 w 10845455"/>
                <a:gd name="connsiteY1487" fmla="*/ 474719 h 474719"/>
                <a:gd name="connsiteX1488" fmla="*/ 5569285 w 10845455"/>
                <a:gd name="connsiteY1488" fmla="*/ 474719 h 474719"/>
                <a:gd name="connsiteX1489" fmla="*/ 5558435 w 10845455"/>
                <a:gd name="connsiteY1489" fmla="*/ 474719 h 474719"/>
                <a:gd name="connsiteX1490" fmla="*/ 5547578 w 10845455"/>
                <a:gd name="connsiteY1490" fmla="*/ 474719 h 474719"/>
                <a:gd name="connsiteX1491" fmla="*/ 5536722 w 10845455"/>
                <a:gd name="connsiteY1491" fmla="*/ 474719 h 474719"/>
                <a:gd name="connsiteX1492" fmla="*/ 5525865 w 10845455"/>
                <a:gd name="connsiteY1492" fmla="*/ 474719 h 474719"/>
                <a:gd name="connsiteX1493" fmla="*/ 5515009 w 10845455"/>
                <a:gd name="connsiteY1493" fmla="*/ 474719 h 474719"/>
                <a:gd name="connsiteX1494" fmla="*/ 5504152 w 10845455"/>
                <a:gd name="connsiteY1494" fmla="*/ 474719 h 474719"/>
                <a:gd name="connsiteX1495" fmla="*/ 5493296 w 10845455"/>
                <a:gd name="connsiteY1495" fmla="*/ 474719 h 474719"/>
                <a:gd name="connsiteX1496" fmla="*/ 5482439 w 10845455"/>
                <a:gd name="connsiteY1496" fmla="*/ 474719 h 474719"/>
                <a:gd name="connsiteX1497" fmla="*/ 5471582 w 10845455"/>
                <a:gd name="connsiteY1497" fmla="*/ 474719 h 474719"/>
                <a:gd name="connsiteX1498" fmla="*/ 5460726 w 10845455"/>
                <a:gd name="connsiteY1498" fmla="*/ 474719 h 474719"/>
                <a:gd name="connsiteX1499" fmla="*/ 5449869 w 10845455"/>
                <a:gd name="connsiteY1499" fmla="*/ 474719 h 474719"/>
                <a:gd name="connsiteX1500" fmla="*/ 5439013 w 10845455"/>
                <a:gd name="connsiteY1500" fmla="*/ 474719 h 474719"/>
                <a:gd name="connsiteX1501" fmla="*/ 5428156 w 10845455"/>
                <a:gd name="connsiteY1501" fmla="*/ 474719 h 474719"/>
                <a:gd name="connsiteX1502" fmla="*/ 5417300 w 10845455"/>
                <a:gd name="connsiteY1502" fmla="*/ 474719 h 474719"/>
                <a:gd name="connsiteX1503" fmla="*/ 5406443 w 10845455"/>
                <a:gd name="connsiteY1503" fmla="*/ 474719 h 474719"/>
                <a:gd name="connsiteX1504" fmla="*/ 5395587 w 10845455"/>
                <a:gd name="connsiteY1504" fmla="*/ 474719 h 474719"/>
                <a:gd name="connsiteX1505" fmla="*/ 5384730 w 10845455"/>
                <a:gd name="connsiteY1505" fmla="*/ 474719 h 474719"/>
                <a:gd name="connsiteX1506" fmla="*/ 5373874 w 10845455"/>
                <a:gd name="connsiteY1506" fmla="*/ 474719 h 474719"/>
                <a:gd name="connsiteX1507" fmla="*/ 5363017 w 10845455"/>
                <a:gd name="connsiteY1507" fmla="*/ 474719 h 474719"/>
                <a:gd name="connsiteX1508" fmla="*/ 5352160 w 10845455"/>
                <a:gd name="connsiteY1508" fmla="*/ 474719 h 474719"/>
                <a:gd name="connsiteX1509" fmla="*/ 5341304 w 10845455"/>
                <a:gd name="connsiteY1509" fmla="*/ 474719 h 474719"/>
                <a:gd name="connsiteX1510" fmla="*/ 5330447 w 10845455"/>
                <a:gd name="connsiteY1510" fmla="*/ 474719 h 474719"/>
                <a:gd name="connsiteX1511" fmla="*/ 5319591 w 10845455"/>
                <a:gd name="connsiteY1511" fmla="*/ 474719 h 474719"/>
                <a:gd name="connsiteX1512" fmla="*/ 5308734 w 10845455"/>
                <a:gd name="connsiteY1512" fmla="*/ 474719 h 474719"/>
                <a:gd name="connsiteX1513" fmla="*/ 5297878 w 10845455"/>
                <a:gd name="connsiteY1513" fmla="*/ 474719 h 474719"/>
                <a:gd name="connsiteX1514" fmla="*/ 5287021 w 10845455"/>
                <a:gd name="connsiteY1514" fmla="*/ 474719 h 474719"/>
                <a:gd name="connsiteX1515" fmla="*/ 5276165 w 10845455"/>
                <a:gd name="connsiteY1515" fmla="*/ 474719 h 474719"/>
                <a:gd name="connsiteX1516" fmla="*/ 5265315 w 10845455"/>
                <a:gd name="connsiteY1516" fmla="*/ 474719 h 474719"/>
                <a:gd name="connsiteX1517" fmla="*/ 5254458 w 10845455"/>
                <a:gd name="connsiteY1517" fmla="*/ 474719 h 474719"/>
                <a:gd name="connsiteX1518" fmla="*/ 5243602 w 10845455"/>
                <a:gd name="connsiteY1518" fmla="*/ 474719 h 474719"/>
                <a:gd name="connsiteX1519" fmla="*/ 5232745 w 10845455"/>
                <a:gd name="connsiteY1519" fmla="*/ 474719 h 474719"/>
                <a:gd name="connsiteX1520" fmla="*/ 5221888 w 10845455"/>
                <a:gd name="connsiteY1520" fmla="*/ 474719 h 474719"/>
                <a:gd name="connsiteX1521" fmla="*/ 5211032 w 10845455"/>
                <a:gd name="connsiteY1521" fmla="*/ 474719 h 474719"/>
                <a:gd name="connsiteX1522" fmla="*/ 5200175 w 10845455"/>
                <a:gd name="connsiteY1522" fmla="*/ 474719 h 474719"/>
                <a:gd name="connsiteX1523" fmla="*/ 5189319 w 10845455"/>
                <a:gd name="connsiteY1523" fmla="*/ 474719 h 474719"/>
                <a:gd name="connsiteX1524" fmla="*/ 5178462 w 10845455"/>
                <a:gd name="connsiteY1524" fmla="*/ 474719 h 474719"/>
                <a:gd name="connsiteX1525" fmla="*/ 5167606 w 10845455"/>
                <a:gd name="connsiteY1525" fmla="*/ 474719 h 474719"/>
                <a:gd name="connsiteX1526" fmla="*/ 5156749 w 10845455"/>
                <a:gd name="connsiteY1526" fmla="*/ 474719 h 474719"/>
                <a:gd name="connsiteX1527" fmla="*/ 5145893 w 10845455"/>
                <a:gd name="connsiteY1527" fmla="*/ 474719 h 474719"/>
                <a:gd name="connsiteX1528" fmla="*/ 5135036 w 10845455"/>
                <a:gd name="connsiteY1528" fmla="*/ 474719 h 474719"/>
                <a:gd name="connsiteX1529" fmla="*/ 5124179 w 10845455"/>
                <a:gd name="connsiteY1529" fmla="*/ 474719 h 474719"/>
                <a:gd name="connsiteX1530" fmla="*/ 5113323 w 10845455"/>
                <a:gd name="connsiteY1530" fmla="*/ 474719 h 474719"/>
                <a:gd name="connsiteX1531" fmla="*/ 5102466 w 10845455"/>
                <a:gd name="connsiteY1531" fmla="*/ 474719 h 474719"/>
                <a:gd name="connsiteX1532" fmla="*/ 5091610 w 10845455"/>
                <a:gd name="connsiteY1532" fmla="*/ 474719 h 474719"/>
                <a:gd name="connsiteX1533" fmla="*/ 5080753 w 10845455"/>
                <a:gd name="connsiteY1533" fmla="*/ 474719 h 474719"/>
                <a:gd name="connsiteX1534" fmla="*/ 5069897 w 10845455"/>
                <a:gd name="connsiteY1534" fmla="*/ 474719 h 474719"/>
                <a:gd name="connsiteX1535" fmla="*/ 5059040 w 10845455"/>
                <a:gd name="connsiteY1535" fmla="*/ 474719 h 474719"/>
                <a:gd name="connsiteX1536" fmla="*/ 5048184 w 10845455"/>
                <a:gd name="connsiteY1536" fmla="*/ 474719 h 474719"/>
                <a:gd name="connsiteX1537" fmla="*/ 5037327 w 10845455"/>
                <a:gd name="connsiteY1537" fmla="*/ 474719 h 474719"/>
                <a:gd name="connsiteX1538" fmla="*/ 5026470 w 10845455"/>
                <a:gd name="connsiteY1538" fmla="*/ 474719 h 474719"/>
                <a:gd name="connsiteX1539" fmla="*/ 5015614 w 10845455"/>
                <a:gd name="connsiteY1539" fmla="*/ 474719 h 474719"/>
                <a:gd name="connsiteX1540" fmla="*/ 5004757 w 10845455"/>
                <a:gd name="connsiteY1540" fmla="*/ 474719 h 474719"/>
                <a:gd name="connsiteX1541" fmla="*/ 4993901 w 10845455"/>
                <a:gd name="connsiteY1541" fmla="*/ 474719 h 474719"/>
                <a:gd name="connsiteX1542" fmla="*/ 4983044 w 10845455"/>
                <a:gd name="connsiteY1542" fmla="*/ 474719 h 474719"/>
                <a:gd name="connsiteX1543" fmla="*/ 4972188 w 10845455"/>
                <a:gd name="connsiteY1543" fmla="*/ 474719 h 474719"/>
                <a:gd name="connsiteX1544" fmla="*/ 4961338 w 10845455"/>
                <a:gd name="connsiteY1544" fmla="*/ 474719 h 474719"/>
                <a:gd name="connsiteX1545" fmla="*/ 4950481 w 10845455"/>
                <a:gd name="connsiteY1545" fmla="*/ 474719 h 474719"/>
                <a:gd name="connsiteX1546" fmla="*/ 4939625 w 10845455"/>
                <a:gd name="connsiteY1546" fmla="*/ 474719 h 474719"/>
                <a:gd name="connsiteX1547" fmla="*/ 4928768 w 10845455"/>
                <a:gd name="connsiteY1547" fmla="*/ 474719 h 474719"/>
                <a:gd name="connsiteX1548" fmla="*/ 4917912 w 10845455"/>
                <a:gd name="connsiteY1548" fmla="*/ 474719 h 474719"/>
                <a:gd name="connsiteX1549" fmla="*/ 4907055 w 10845455"/>
                <a:gd name="connsiteY1549" fmla="*/ 474719 h 474719"/>
                <a:gd name="connsiteX1550" fmla="*/ 4896198 w 10845455"/>
                <a:gd name="connsiteY1550" fmla="*/ 474719 h 474719"/>
                <a:gd name="connsiteX1551" fmla="*/ 4885342 w 10845455"/>
                <a:gd name="connsiteY1551" fmla="*/ 474719 h 474719"/>
                <a:gd name="connsiteX1552" fmla="*/ 4874485 w 10845455"/>
                <a:gd name="connsiteY1552" fmla="*/ 474719 h 474719"/>
                <a:gd name="connsiteX1553" fmla="*/ 4863629 w 10845455"/>
                <a:gd name="connsiteY1553" fmla="*/ 474719 h 474719"/>
                <a:gd name="connsiteX1554" fmla="*/ 4852772 w 10845455"/>
                <a:gd name="connsiteY1554" fmla="*/ 474719 h 474719"/>
                <a:gd name="connsiteX1555" fmla="*/ 4841916 w 10845455"/>
                <a:gd name="connsiteY1555" fmla="*/ 474719 h 474719"/>
                <a:gd name="connsiteX1556" fmla="*/ 4831059 w 10845455"/>
                <a:gd name="connsiteY1556" fmla="*/ 474719 h 474719"/>
                <a:gd name="connsiteX1557" fmla="*/ 4820203 w 10845455"/>
                <a:gd name="connsiteY1557" fmla="*/ 474719 h 474719"/>
                <a:gd name="connsiteX1558" fmla="*/ 4809346 w 10845455"/>
                <a:gd name="connsiteY1558" fmla="*/ 474719 h 474719"/>
                <a:gd name="connsiteX1559" fmla="*/ 4798490 w 10845455"/>
                <a:gd name="connsiteY1559" fmla="*/ 474719 h 474719"/>
                <a:gd name="connsiteX1560" fmla="*/ 4787633 w 10845455"/>
                <a:gd name="connsiteY1560" fmla="*/ 474719 h 474719"/>
                <a:gd name="connsiteX1561" fmla="*/ 4776776 w 10845455"/>
                <a:gd name="connsiteY1561" fmla="*/ 474719 h 474719"/>
                <a:gd name="connsiteX1562" fmla="*/ 4765920 w 10845455"/>
                <a:gd name="connsiteY1562" fmla="*/ 474719 h 474719"/>
                <a:gd name="connsiteX1563" fmla="*/ 4755063 w 10845455"/>
                <a:gd name="connsiteY1563" fmla="*/ 474719 h 474719"/>
                <a:gd name="connsiteX1564" fmla="*/ 4744207 w 10845455"/>
                <a:gd name="connsiteY1564" fmla="*/ 474719 h 474719"/>
                <a:gd name="connsiteX1565" fmla="*/ 4733350 w 10845455"/>
                <a:gd name="connsiteY1565" fmla="*/ 474719 h 474719"/>
                <a:gd name="connsiteX1566" fmla="*/ 4722494 w 10845455"/>
                <a:gd name="connsiteY1566" fmla="*/ 474719 h 474719"/>
                <a:gd name="connsiteX1567" fmla="*/ 4711637 w 10845455"/>
                <a:gd name="connsiteY1567" fmla="*/ 474719 h 474719"/>
                <a:gd name="connsiteX1568" fmla="*/ 4700781 w 10845455"/>
                <a:gd name="connsiteY1568" fmla="*/ 474719 h 474719"/>
                <a:gd name="connsiteX1569" fmla="*/ 4689924 w 10845455"/>
                <a:gd name="connsiteY1569" fmla="*/ 474719 h 474719"/>
                <a:gd name="connsiteX1570" fmla="*/ 4679067 w 10845455"/>
                <a:gd name="connsiteY1570" fmla="*/ 474719 h 474719"/>
                <a:gd name="connsiteX1571" fmla="*/ 4668218 w 10845455"/>
                <a:gd name="connsiteY1571" fmla="*/ 474719 h 474719"/>
                <a:gd name="connsiteX1572" fmla="*/ 4657361 w 10845455"/>
                <a:gd name="connsiteY1572" fmla="*/ 474719 h 474719"/>
                <a:gd name="connsiteX1573" fmla="*/ 4646505 w 10845455"/>
                <a:gd name="connsiteY1573" fmla="*/ 474719 h 474719"/>
                <a:gd name="connsiteX1574" fmla="*/ 4635648 w 10845455"/>
                <a:gd name="connsiteY1574" fmla="*/ 474719 h 474719"/>
                <a:gd name="connsiteX1575" fmla="*/ 4624791 w 10845455"/>
                <a:gd name="connsiteY1575" fmla="*/ 474719 h 474719"/>
                <a:gd name="connsiteX1576" fmla="*/ 4613935 w 10845455"/>
                <a:gd name="connsiteY1576" fmla="*/ 474719 h 474719"/>
                <a:gd name="connsiteX1577" fmla="*/ 4603078 w 10845455"/>
                <a:gd name="connsiteY1577" fmla="*/ 474719 h 474719"/>
                <a:gd name="connsiteX1578" fmla="*/ 4592222 w 10845455"/>
                <a:gd name="connsiteY1578" fmla="*/ 474719 h 474719"/>
                <a:gd name="connsiteX1579" fmla="*/ 4581365 w 10845455"/>
                <a:gd name="connsiteY1579" fmla="*/ 474719 h 474719"/>
                <a:gd name="connsiteX1580" fmla="*/ 4570509 w 10845455"/>
                <a:gd name="connsiteY1580" fmla="*/ 474719 h 474719"/>
                <a:gd name="connsiteX1581" fmla="*/ 4559652 w 10845455"/>
                <a:gd name="connsiteY1581" fmla="*/ 474719 h 474719"/>
                <a:gd name="connsiteX1582" fmla="*/ 4548795 w 10845455"/>
                <a:gd name="connsiteY1582" fmla="*/ 474719 h 474719"/>
                <a:gd name="connsiteX1583" fmla="*/ 4537939 w 10845455"/>
                <a:gd name="connsiteY1583" fmla="*/ 474719 h 474719"/>
                <a:gd name="connsiteX1584" fmla="*/ 4527082 w 10845455"/>
                <a:gd name="connsiteY1584" fmla="*/ 474719 h 474719"/>
                <a:gd name="connsiteX1585" fmla="*/ 4516226 w 10845455"/>
                <a:gd name="connsiteY1585" fmla="*/ 474719 h 474719"/>
                <a:gd name="connsiteX1586" fmla="*/ 4505369 w 10845455"/>
                <a:gd name="connsiteY1586" fmla="*/ 474719 h 474719"/>
                <a:gd name="connsiteX1587" fmla="*/ 4494513 w 10845455"/>
                <a:gd name="connsiteY1587" fmla="*/ 474719 h 474719"/>
                <a:gd name="connsiteX1588" fmla="*/ 4483656 w 10845455"/>
                <a:gd name="connsiteY1588" fmla="*/ 474719 h 474719"/>
                <a:gd name="connsiteX1589" fmla="*/ 4472800 w 10845455"/>
                <a:gd name="connsiteY1589" fmla="*/ 474719 h 474719"/>
                <a:gd name="connsiteX1590" fmla="*/ 4461943 w 10845455"/>
                <a:gd name="connsiteY1590" fmla="*/ 474719 h 474719"/>
                <a:gd name="connsiteX1591" fmla="*/ 4451086 w 10845455"/>
                <a:gd name="connsiteY1591" fmla="*/ 474719 h 474719"/>
                <a:gd name="connsiteX1592" fmla="*/ 4440230 w 10845455"/>
                <a:gd name="connsiteY1592" fmla="*/ 474719 h 474719"/>
                <a:gd name="connsiteX1593" fmla="*/ 4429373 w 10845455"/>
                <a:gd name="connsiteY1593" fmla="*/ 474719 h 474719"/>
                <a:gd name="connsiteX1594" fmla="*/ 4418517 w 10845455"/>
                <a:gd name="connsiteY1594" fmla="*/ 474719 h 474719"/>
                <a:gd name="connsiteX1595" fmla="*/ 4407660 w 10845455"/>
                <a:gd name="connsiteY1595" fmla="*/ 474719 h 474719"/>
                <a:gd name="connsiteX1596" fmla="*/ 4396804 w 10845455"/>
                <a:gd name="connsiteY1596" fmla="*/ 474719 h 474719"/>
                <a:gd name="connsiteX1597" fmla="*/ 4385947 w 10845455"/>
                <a:gd name="connsiteY1597" fmla="*/ 474719 h 474719"/>
                <a:gd name="connsiteX1598" fmla="*/ 4375091 w 10845455"/>
                <a:gd name="connsiteY1598" fmla="*/ 474719 h 474719"/>
                <a:gd name="connsiteX1599" fmla="*/ 4364241 w 10845455"/>
                <a:gd name="connsiteY1599" fmla="*/ 474719 h 474719"/>
                <a:gd name="connsiteX1600" fmla="*/ 4353384 w 10845455"/>
                <a:gd name="connsiteY1600" fmla="*/ 474719 h 474719"/>
                <a:gd name="connsiteX1601" fmla="*/ 4342528 w 10845455"/>
                <a:gd name="connsiteY1601" fmla="*/ 474719 h 474719"/>
                <a:gd name="connsiteX1602" fmla="*/ 4331671 w 10845455"/>
                <a:gd name="connsiteY1602" fmla="*/ 474719 h 474719"/>
                <a:gd name="connsiteX1603" fmla="*/ 4320815 w 10845455"/>
                <a:gd name="connsiteY1603" fmla="*/ 474719 h 474719"/>
                <a:gd name="connsiteX1604" fmla="*/ 4309958 w 10845455"/>
                <a:gd name="connsiteY1604" fmla="*/ 474719 h 474719"/>
                <a:gd name="connsiteX1605" fmla="*/ 4299102 w 10845455"/>
                <a:gd name="connsiteY1605" fmla="*/ 474719 h 474719"/>
                <a:gd name="connsiteX1606" fmla="*/ 4288245 w 10845455"/>
                <a:gd name="connsiteY1606" fmla="*/ 474719 h 474719"/>
                <a:gd name="connsiteX1607" fmla="*/ 4277388 w 10845455"/>
                <a:gd name="connsiteY1607" fmla="*/ 474719 h 474719"/>
                <a:gd name="connsiteX1608" fmla="*/ 4266532 w 10845455"/>
                <a:gd name="connsiteY1608" fmla="*/ 474719 h 474719"/>
                <a:gd name="connsiteX1609" fmla="*/ 4255675 w 10845455"/>
                <a:gd name="connsiteY1609" fmla="*/ 474719 h 474719"/>
                <a:gd name="connsiteX1610" fmla="*/ 4244819 w 10845455"/>
                <a:gd name="connsiteY1610" fmla="*/ 474719 h 474719"/>
                <a:gd name="connsiteX1611" fmla="*/ 4233962 w 10845455"/>
                <a:gd name="connsiteY1611" fmla="*/ 474719 h 474719"/>
                <a:gd name="connsiteX1612" fmla="*/ 4223105 w 10845455"/>
                <a:gd name="connsiteY1612" fmla="*/ 474719 h 474719"/>
                <a:gd name="connsiteX1613" fmla="*/ 4212249 w 10845455"/>
                <a:gd name="connsiteY1613" fmla="*/ 474719 h 474719"/>
                <a:gd name="connsiteX1614" fmla="*/ 4201392 w 10845455"/>
                <a:gd name="connsiteY1614" fmla="*/ 474719 h 474719"/>
                <a:gd name="connsiteX1615" fmla="*/ 4190536 w 10845455"/>
                <a:gd name="connsiteY1615" fmla="*/ 474719 h 474719"/>
                <a:gd name="connsiteX1616" fmla="*/ 4179679 w 10845455"/>
                <a:gd name="connsiteY1616" fmla="*/ 474719 h 474719"/>
                <a:gd name="connsiteX1617" fmla="*/ 4168823 w 10845455"/>
                <a:gd name="connsiteY1617" fmla="*/ 474719 h 474719"/>
                <a:gd name="connsiteX1618" fmla="*/ 4157966 w 10845455"/>
                <a:gd name="connsiteY1618" fmla="*/ 474719 h 474719"/>
                <a:gd name="connsiteX1619" fmla="*/ 4147109 w 10845455"/>
                <a:gd name="connsiteY1619" fmla="*/ 474719 h 474719"/>
                <a:gd name="connsiteX1620" fmla="*/ 4136253 w 10845455"/>
                <a:gd name="connsiteY1620" fmla="*/ 474719 h 474719"/>
                <a:gd name="connsiteX1621" fmla="*/ 4125396 w 10845455"/>
                <a:gd name="connsiteY1621" fmla="*/ 474719 h 474719"/>
                <a:gd name="connsiteX1622" fmla="*/ 4114540 w 10845455"/>
                <a:gd name="connsiteY1622" fmla="*/ 474719 h 474719"/>
                <a:gd name="connsiteX1623" fmla="*/ 4103683 w 10845455"/>
                <a:gd name="connsiteY1623" fmla="*/ 474719 h 474719"/>
                <a:gd name="connsiteX1624" fmla="*/ 4092827 w 10845455"/>
                <a:gd name="connsiteY1624" fmla="*/ 474719 h 474719"/>
                <a:gd name="connsiteX1625" fmla="*/ 4081970 w 10845455"/>
                <a:gd name="connsiteY1625" fmla="*/ 474719 h 474719"/>
                <a:gd name="connsiteX1626" fmla="*/ 4071114 w 10845455"/>
                <a:gd name="connsiteY1626" fmla="*/ 474719 h 474719"/>
                <a:gd name="connsiteX1627" fmla="*/ 4060257 w 10845455"/>
                <a:gd name="connsiteY1627" fmla="*/ 474719 h 474719"/>
                <a:gd name="connsiteX1628" fmla="*/ 4049408 w 10845455"/>
                <a:gd name="connsiteY1628" fmla="*/ 474719 h 474719"/>
                <a:gd name="connsiteX1629" fmla="*/ 4038551 w 10845455"/>
                <a:gd name="connsiteY1629" fmla="*/ 474719 h 474719"/>
                <a:gd name="connsiteX1630" fmla="*/ 4027695 w 10845455"/>
                <a:gd name="connsiteY1630" fmla="*/ 474719 h 474719"/>
                <a:gd name="connsiteX1631" fmla="*/ 4016838 w 10845455"/>
                <a:gd name="connsiteY1631" fmla="*/ 474719 h 474719"/>
                <a:gd name="connsiteX1632" fmla="*/ 4005981 w 10845455"/>
                <a:gd name="connsiteY1632" fmla="*/ 474719 h 474719"/>
                <a:gd name="connsiteX1633" fmla="*/ 3995125 w 10845455"/>
                <a:gd name="connsiteY1633" fmla="*/ 474719 h 474719"/>
                <a:gd name="connsiteX1634" fmla="*/ 3984268 w 10845455"/>
                <a:gd name="connsiteY1634" fmla="*/ 474719 h 474719"/>
                <a:gd name="connsiteX1635" fmla="*/ 3973412 w 10845455"/>
                <a:gd name="connsiteY1635" fmla="*/ 474719 h 474719"/>
                <a:gd name="connsiteX1636" fmla="*/ 3962555 w 10845455"/>
                <a:gd name="connsiteY1636" fmla="*/ 474719 h 474719"/>
                <a:gd name="connsiteX1637" fmla="*/ 3951698 w 10845455"/>
                <a:gd name="connsiteY1637" fmla="*/ 474719 h 474719"/>
                <a:gd name="connsiteX1638" fmla="*/ 3940842 w 10845455"/>
                <a:gd name="connsiteY1638" fmla="*/ 474719 h 474719"/>
                <a:gd name="connsiteX1639" fmla="*/ 3929985 w 10845455"/>
                <a:gd name="connsiteY1639" fmla="*/ 474719 h 474719"/>
                <a:gd name="connsiteX1640" fmla="*/ 3919129 w 10845455"/>
                <a:gd name="connsiteY1640" fmla="*/ 474719 h 474719"/>
                <a:gd name="connsiteX1641" fmla="*/ 3908272 w 10845455"/>
                <a:gd name="connsiteY1641" fmla="*/ 474719 h 474719"/>
                <a:gd name="connsiteX1642" fmla="*/ 3897416 w 10845455"/>
                <a:gd name="connsiteY1642" fmla="*/ 474719 h 474719"/>
                <a:gd name="connsiteX1643" fmla="*/ 3886559 w 10845455"/>
                <a:gd name="connsiteY1643" fmla="*/ 474719 h 474719"/>
                <a:gd name="connsiteX1644" fmla="*/ 3875702 w 10845455"/>
                <a:gd name="connsiteY1644" fmla="*/ 474719 h 474719"/>
                <a:gd name="connsiteX1645" fmla="*/ 3864846 w 10845455"/>
                <a:gd name="connsiteY1645" fmla="*/ 474719 h 474719"/>
                <a:gd name="connsiteX1646" fmla="*/ 3853989 w 10845455"/>
                <a:gd name="connsiteY1646" fmla="*/ 474719 h 474719"/>
                <a:gd name="connsiteX1647" fmla="*/ 3843133 w 10845455"/>
                <a:gd name="connsiteY1647" fmla="*/ 474719 h 474719"/>
                <a:gd name="connsiteX1648" fmla="*/ 3832276 w 10845455"/>
                <a:gd name="connsiteY1648" fmla="*/ 474719 h 474719"/>
                <a:gd name="connsiteX1649" fmla="*/ 3821420 w 10845455"/>
                <a:gd name="connsiteY1649" fmla="*/ 474719 h 474719"/>
                <a:gd name="connsiteX1650" fmla="*/ 3810563 w 10845455"/>
                <a:gd name="connsiteY1650" fmla="*/ 474719 h 474719"/>
                <a:gd name="connsiteX1651" fmla="*/ 3799706 w 10845455"/>
                <a:gd name="connsiteY1651" fmla="*/ 474719 h 474719"/>
                <a:gd name="connsiteX1652" fmla="*/ 3788850 w 10845455"/>
                <a:gd name="connsiteY1652" fmla="*/ 474719 h 474719"/>
                <a:gd name="connsiteX1653" fmla="*/ 3777993 w 10845455"/>
                <a:gd name="connsiteY1653" fmla="*/ 474719 h 474719"/>
                <a:gd name="connsiteX1654" fmla="*/ 3767144 w 10845455"/>
                <a:gd name="connsiteY1654" fmla="*/ 474719 h 474719"/>
                <a:gd name="connsiteX1655" fmla="*/ 3756287 w 10845455"/>
                <a:gd name="connsiteY1655" fmla="*/ 474719 h 474719"/>
                <a:gd name="connsiteX1656" fmla="*/ 3745431 w 10845455"/>
                <a:gd name="connsiteY1656" fmla="*/ 474719 h 474719"/>
                <a:gd name="connsiteX1657" fmla="*/ 3734574 w 10845455"/>
                <a:gd name="connsiteY1657" fmla="*/ 474719 h 474719"/>
                <a:gd name="connsiteX1658" fmla="*/ 3723718 w 10845455"/>
                <a:gd name="connsiteY1658" fmla="*/ 474719 h 474719"/>
                <a:gd name="connsiteX1659" fmla="*/ 3712861 w 10845455"/>
                <a:gd name="connsiteY1659" fmla="*/ 474719 h 474719"/>
                <a:gd name="connsiteX1660" fmla="*/ 3702005 w 10845455"/>
                <a:gd name="connsiteY1660" fmla="*/ 474719 h 474719"/>
                <a:gd name="connsiteX1661" fmla="*/ 3691148 w 10845455"/>
                <a:gd name="connsiteY1661" fmla="*/ 474719 h 474719"/>
                <a:gd name="connsiteX1662" fmla="*/ 3680291 w 10845455"/>
                <a:gd name="connsiteY1662" fmla="*/ 474719 h 474719"/>
                <a:gd name="connsiteX1663" fmla="*/ 3669435 w 10845455"/>
                <a:gd name="connsiteY1663" fmla="*/ 474719 h 474719"/>
                <a:gd name="connsiteX1664" fmla="*/ 3658578 w 10845455"/>
                <a:gd name="connsiteY1664" fmla="*/ 474719 h 474719"/>
                <a:gd name="connsiteX1665" fmla="*/ 3647722 w 10845455"/>
                <a:gd name="connsiteY1665" fmla="*/ 474719 h 474719"/>
                <a:gd name="connsiteX1666" fmla="*/ 3636865 w 10845455"/>
                <a:gd name="connsiteY1666" fmla="*/ 474719 h 474719"/>
                <a:gd name="connsiteX1667" fmla="*/ 3626009 w 10845455"/>
                <a:gd name="connsiteY1667" fmla="*/ 474719 h 474719"/>
                <a:gd name="connsiteX1668" fmla="*/ 3615152 w 10845455"/>
                <a:gd name="connsiteY1668" fmla="*/ 474719 h 474719"/>
                <a:gd name="connsiteX1669" fmla="*/ 3604295 w 10845455"/>
                <a:gd name="connsiteY1669" fmla="*/ 474719 h 474719"/>
                <a:gd name="connsiteX1670" fmla="*/ 3593439 w 10845455"/>
                <a:gd name="connsiteY1670" fmla="*/ 474719 h 474719"/>
                <a:gd name="connsiteX1671" fmla="*/ 3582582 w 10845455"/>
                <a:gd name="connsiteY1671" fmla="*/ 474719 h 474719"/>
                <a:gd name="connsiteX1672" fmla="*/ 3571726 w 10845455"/>
                <a:gd name="connsiteY1672" fmla="*/ 474719 h 474719"/>
                <a:gd name="connsiteX1673" fmla="*/ 3560869 w 10845455"/>
                <a:gd name="connsiteY1673" fmla="*/ 474719 h 474719"/>
                <a:gd name="connsiteX1674" fmla="*/ 3550013 w 10845455"/>
                <a:gd name="connsiteY1674" fmla="*/ 474719 h 474719"/>
                <a:gd name="connsiteX1675" fmla="*/ 3539156 w 10845455"/>
                <a:gd name="connsiteY1675" fmla="*/ 474719 h 474719"/>
                <a:gd name="connsiteX1676" fmla="*/ 3528299 w 10845455"/>
                <a:gd name="connsiteY1676" fmla="*/ 474719 h 474719"/>
                <a:gd name="connsiteX1677" fmla="*/ 3517443 w 10845455"/>
                <a:gd name="connsiteY1677" fmla="*/ 474719 h 474719"/>
                <a:gd name="connsiteX1678" fmla="*/ 3506586 w 10845455"/>
                <a:gd name="connsiteY1678" fmla="*/ 474719 h 474719"/>
                <a:gd name="connsiteX1679" fmla="*/ 3495730 w 10845455"/>
                <a:gd name="connsiteY1679" fmla="*/ 474719 h 474719"/>
                <a:gd name="connsiteX1680" fmla="*/ 3484873 w 10845455"/>
                <a:gd name="connsiteY1680" fmla="*/ 474719 h 474719"/>
                <a:gd name="connsiteX1681" fmla="*/ 3474017 w 10845455"/>
                <a:gd name="connsiteY1681" fmla="*/ 474719 h 474719"/>
                <a:gd name="connsiteX1682" fmla="*/ 3463160 w 10845455"/>
                <a:gd name="connsiteY1682" fmla="*/ 474719 h 474719"/>
                <a:gd name="connsiteX1683" fmla="*/ 3452310 w 10845455"/>
                <a:gd name="connsiteY1683" fmla="*/ 474719 h 474719"/>
                <a:gd name="connsiteX1684" fmla="*/ 3441454 w 10845455"/>
                <a:gd name="connsiteY1684" fmla="*/ 474719 h 474719"/>
                <a:gd name="connsiteX1685" fmla="*/ 3430597 w 10845455"/>
                <a:gd name="connsiteY1685" fmla="*/ 474719 h 474719"/>
                <a:gd name="connsiteX1686" fmla="*/ 3419741 w 10845455"/>
                <a:gd name="connsiteY1686" fmla="*/ 474719 h 474719"/>
                <a:gd name="connsiteX1687" fmla="*/ 3408884 w 10845455"/>
                <a:gd name="connsiteY1687" fmla="*/ 474719 h 474719"/>
                <a:gd name="connsiteX1688" fmla="*/ 3398028 w 10845455"/>
                <a:gd name="connsiteY1688" fmla="*/ 474719 h 474719"/>
                <a:gd name="connsiteX1689" fmla="*/ 3387171 w 10845455"/>
                <a:gd name="connsiteY1689" fmla="*/ 474719 h 474719"/>
                <a:gd name="connsiteX1690" fmla="*/ 3376314 w 10845455"/>
                <a:gd name="connsiteY1690" fmla="*/ 474719 h 474719"/>
                <a:gd name="connsiteX1691" fmla="*/ 3365458 w 10845455"/>
                <a:gd name="connsiteY1691" fmla="*/ 474719 h 474719"/>
                <a:gd name="connsiteX1692" fmla="*/ 3354601 w 10845455"/>
                <a:gd name="connsiteY1692" fmla="*/ 474719 h 474719"/>
                <a:gd name="connsiteX1693" fmla="*/ 3343745 w 10845455"/>
                <a:gd name="connsiteY1693" fmla="*/ 474719 h 474719"/>
                <a:gd name="connsiteX1694" fmla="*/ 3332888 w 10845455"/>
                <a:gd name="connsiteY1694" fmla="*/ 474719 h 474719"/>
                <a:gd name="connsiteX1695" fmla="*/ 3322032 w 10845455"/>
                <a:gd name="connsiteY1695" fmla="*/ 474719 h 474719"/>
                <a:gd name="connsiteX1696" fmla="*/ 3311175 w 10845455"/>
                <a:gd name="connsiteY1696" fmla="*/ 474719 h 474719"/>
                <a:gd name="connsiteX1697" fmla="*/ 3300319 w 10845455"/>
                <a:gd name="connsiteY1697" fmla="*/ 474719 h 474719"/>
                <a:gd name="connsiteX1698" fmla="*/ 3289462 w 10845455"/>
                <a:gd name="connsiteY1698" fmla="*/ 474719 h 474719"/>
                <a:gd name="connsiteX1699" fmla="*/ 3278605 w 10845455"/>
                <a:gd name="connsiteY1699" fmla="*/ 474719 h 474719"/>
                <a:gd name="connsiteX1700" fmla="*/ 3267749 w 10845455"/>
                <a:gd name="connsiteY1700" fmla="*/ 474719 h 474719"/>
                <a:gd name="connsiteX1701" fmla="*/ 3256892 w 10845455"/>
                <a:gd name="connsiteY1701" fmla="*/ 474719 h 474719"/>
                <a:gd name="connsiteX1702" fmla="*/ 3246036 w 10845455"/>
                <a:gd name="connsiteY1702" fmla="*/ 474719 h 474719"/>
                <a:gd name="connsiteX1703" fmla="*/ 3235179 w 10845455"/>
                <a:gd name="connsiteY1703" fmla="*/ 474719 h 474719"/>
                <a:gd name="connsiteX1704" fmla="*/ 3224323 w 10845455"/>
                <a:gd name="connsiteY1704" fmla="*/ 474719 h 474719"/>
                <a:gd name="connsiteX1705" fmla="*/ 3213466 w 10845455"/>
                <a:gd name="connsiteY1705" fmla="*/ 474719 h 474719"/>
                <a:gd name="connsiteX1706" fmla="*/ 3202610 w 10845455"/>
                <a:gd name="connsiteY1706" fmla="*/ 474719 h 474719"/>
                <a:gd name="connsiteX1707" fmla="*/ 3191753 w 10845455"/>
                <a:gd name="connsiteY1707" fmla="*/ 474719 h 474719"/>
                <a:gd name="connsiteX1708" fmla="*/ 3180897 w 10845455"/>
                <a:gd name="connsiteY1708" fmla="*/ 474719 h 474719"/>
                <a:gd name="connsiteX1709" fmla="*/ 3170040 w 10845455"/>
                <a:gd name="connsiteY1709" fmla="*/ 474719 h 474719"/>
                <a:gd name="connsiteX1710" fmla="*/ 3159190 w 10845455"/>
                <a:gd name="connsiteY1710" fmla="*/ 474719 h 474719"/>
                <a:gd name="connsiteX1711" fmla="*/ 3148334 w 10845455"/>
                <a:gd name="connsiteY1711" fmla="*/ 474719 h 474719"/>
                <a:gd name="connsiteX1712" fmla="*/ 3137477 w 10845455"/>
                <a:gd name="connsiteY1712" fmla="*/ 474719 h 474719"/>
                <a:gd name="connsiteX1713" fmla="*/ 3126621 w 10845455"/>
                <a:gd name="connsiteY1713" fmla="*/ 474719 h 474719"/>
                <a:gd name="connsiteX1714" fmla="*/ 3115764 w 10845455"/>
                <a:gd name="connsiteY1714" fmla="*/ 474719 h 474719"/>
                <a:gd name="connsiteX1715" fmla="*/ 3104907 w 10845455"/>
                <a:gd name="connsiteY1715" fmla="*/ 474719 h 474719"/>
                <a:gd name="connsiteX1716" fmla="*/ 3094051 w 10845455"/>
                <a:gd name="connsiteY1716" fmla="*/ 474719 h 474719"/>
                <a:gd name="connsiteX1717" fmla="*/ 3083194 w 10845455"/>
                <a:gd name="connsiteY1717" fmla="*/ 474719 h 474719"/>
                <a:gd name="connsiteX1718" fmla="*/ 3072338 w 10845455"/>
                <a:gd name="connsiteY1718" fmla="*/ 474719 h 474719"/>
                <a:gd name="connsiteX1719" fmla="*/ 3061481 w 10845455"/>
                <a:gd name="connsiteY1719" fmla="*/ 474719 h 474719"/>
                <a:gd name="connsiteX1720" fmla="*/ 3050625 w 10845455"/>
                <a:gd name="connsiteY1720" fmla="*/ 474719 h 474719"/>
                <a:gd name="connsiteX1721" fmla="*/ 3039768 w 10845455"/>
                <a:gd name="connsiteY1721" fmla="*/ 474719 h 474719"/>
                <a:gd name="connsiteX1722" fmla="*/ 3028911 w 10845455"/>
                <a:gd name="connsiteY1722" fmla="*/ 474719 h 474719"/>
                <a:gd name="connsiteX1723" fmla="*/ 3018055 w 10845455"/>
                <a:gd name="connsiteY1723" fmla="*/ 474719 h 474719"/>
                <a:gd name="connsiteX1724" fmla="*/ 3007198 w 10845455"/>
                <a:gd name="connsiteY1724" fmla="*/ 474719 h 474719"/>
                <a:gd name="connsiteX1725" fmla="*/ 2996342 w 10845455"/>
                <a:gd name="connsiteY1725" fmla="*/ 474719 h 474719"/>
                <a:gd name="connsiteX1726" fmla="*/ 2985485 w 10845455"/>
                <a:gd name="connsiteY1726" fmla="*/ 474719 h 474719"/>
                <a:gd name="connsiteX1727" fmla="*/ 2974629 w 10845455"/>
                <a:gd name="connsiteY1727" fmla="*/ 474719 h 474719"/>
                <a:gd name="connsiteX1728" fmla="*/ 2963772 w 10845455"/>
                <a:gd name="connsiteY1728" fmla="*/ 474719 h 474719"/>
                <a:gd name="connsiteX1729" fmla="*/ 2952916 w 10845455"/>
                <a:gd name="connsiteY1729" fmla="*/ 474719 h 474719"/>
                <a:gd name="connsiteX1730" fmla="*/ 2942059 w 10845455"/>
                <a:gd name="connsiteY1730" fmla="*/ 474719 h 474719"/>
                <a:gd name="connsiteX1731" fmla="*/ 2931202 w 10845455"/>
                <a:gd name="connsiteY1731" fmla="*/ 474719 h 474719"/>
                <a:gd name="connsiteX1732" fmla="*/ 2920346 w 10845455"/>
                <a:gd name="connsiteY1732" fmla="*/ 474719 h 474719"/>
                <a:gd name="connsiteX1733" fmla="*/ 2909489 w 10845455"/>
                <a:gd name="connsiteY1733" fmla="*/ 474719 h 474719"/>
                <a:gd name="connsiteX1734" fmla="*/ 2898633 w 10845455"/>
                <a:gd name="connsiteY1734" fmla="*/ 474719 h 474719"/>
                <a:gd name="connsiteX1735" fmla="*/ 2887776 w 10845455"/>
                <a:gd name="connsiteY1735" fmla="*/ 474719 h 474719"/>
                <a:gd name="connsiteX1736" fmla="*/ 2876920 w 10845455"/>
                <a:gd name="connsiteY1736" fmla="*/ 474719 h 474719"/>
                <a:gd name="connsiteX1737" fmla="*/ 2866063 w 10845455"/>
                <a:gd name="connsiteY1737" fmla="*/ 474719 h 474719"/>
                <a:gd name="connsiteX1738" fmla="*/ 2855214 w 10845455"/>
                <a:gd name="connsiteY1738" fmla="*/ 474719 h 474719"/>
                <a:gd name="connsiteX1739" fmla="*/ 2844357 w 10845455"/>
                <a:gd name="connsiteY1739" fmla="*/ 474719 h 474719"/>
                <a:gd name="connsiteX1740" fmla="*/ 2833500 w 10845455"/>
                <a:gd name="connsiteY1740" fmla="*/ 474719 h 474719"/>
                <a:gd name="connsiteX1741" fmla="*/ 2822644 w 10845455"/>
                <a:gd name="connsiteY1741" fmla="*/ 474719 h 474719"/>
                <a:gd name="connsiteX1742" fmla="*/ 2811787 w 10845455"/>
                <a:gd name="connsiteY1742" fmla="*/ 474719 h 474719"/>
                <a:gd name="connsiteX1743" fmla="*/ 2800931 w 10845455"/>
                <a:gd name="connsiteY1743" fmla="*/ 474719 h 474719"/>
                <a:gd name="connsiteX1744" fmla="*/ 2790074 w 10845455"/>
                <a:gd name="connsiteY1744" fmla="*/ 474719 h 474719"/>
                <a:gd name="connsiteX1745" fmla="*/ 2779218 w 10845455"/>
                <a:gd name="connsiteY1745" fmla="*/ 474719 h 474719"/>
                <a:gd name="connsiteX1746" fmla="*/ 2768361 w 10845455"/>
                <a:gd name="connsiteY1746" fmla="*/ 474719 h 474719"/>
                <a:gd name="connsiteX1747" fmla="*/ 2757504 w 10845455"/>
                <a:gd name="connsiteY1747" fmla="*/ 474719 h 474719"/>
                <a:gd name="connsiteX1748" fmla="*/ 2746648 w 10845455"/>
                <a:gd name="connsiteY1748" fmla="*/ 474719 h 474719"/>
                <a:gd name="connsiteX1749" fmla="*/ 2735791 w 10845455"/>
                <a:gd name="connsiteY1749" fmla="*/ 474719 h 474719"/>
                <a:gd name="connsiteX1750" fmla="*/ 2724935 w 10845455"/>
                <a:gd name="connsiteY1750" fmla="*/ 474719 h 474719"/>
                <a:gd name="connsiteX1751" fmla="*/ 2714078 w 10845455"/>
                <a:gd name="connsiteY1751" fmla="*/ 474719 h 474719"/>
                <a:gd name="connsiteX1752" fmla="*/ 2703222 w 10845455"/>
                <a:gd name="connsiteY1752" fmla="*/ 474719 h 474719"/>
                <a:gd name="connsiteX1753" fmla="*/ 2692365 w 10845455"/>
                <a:gd name="connsiteY1753" fmla="*/ 474719 h 474719"/>
                <a:gd name="connsiteX1754" fmla="*/ 2681508 w 10845455"/>
                <a:gd name="connsiteY1754" fmla="*/ 474719 h 474719"/>
                <a:gd name="connsiteX1755" fmla="*/ 2670652 w 10845455"/>
                <a:gd name="connsiteY1755" fmla="*/ 474719 h 474719"/>
                <a:gd name="connsiteX1756" fmla="*/ 2659795 w 10845455"/>
                <a:gd name="connsiteY1756" fmla="*/ 474719 h 474719"/>
                <a:gd name="connsiteX1757" fmla="*/ 2648939 w 10845455"/>
                <a:gd name="connsiteY1757" fmla="*/ 474719 h 474719"/>
                <a:gd name="connsiteX1758" fmla="*/ 2638082 w 10845455"/>
                <a:gd name="connsiteY1758" fmla="*/ 474719 h 474719"/>
                <a:gd name="connsiteX1759" fmla="*/ 2627226 w 10845455"/>
                <a:gd name="connsiteY1759" fmla="*/ 474719 h 474719"/>
                <a:gd name="connsiteX1760" fmla="*/ 2616369 w 10845455"/>
                <a:gd name="connsiteY1760" fmla="*/ 474719 h 474719"/>
                <a:gd name="connsiteX1761" fmla="*/ 2605513 w 10845455"/>
                <a:gd name="connsiteY1761" fmla="*/ 474719 h 474719"/>
                <a:gd name="connsiteX1762" fmla="*/ 2594656 w 10845455"/>
                <a:gd name="connsiteY1762" fmla="*/ 474719 h 474719"/>
                <a:gd name="connsiteX1763" fmla="*/ 2583799 w 10845455"/>
                <a:gd name="connsiteY1763" fmla="*/ 474719 h 474719"/>
                <a:gd name="connsiteX1764" fmla="*/ 2572943 w 10845455"/>
                <a:gd name="connsiteY1764" fmla="*/ 474719 h 474719"/>
                <a:gd name="connsiteX1765" fmla="*/ 2562093 w 10845455"/>
                <a:gd name="connsiteY1765" fmla="*/ 474719 h 474719"/>
                <a:gd name="connsiteX1766" fmla="*/ 2551237 w 10845455"/>
                <a:gd name="connsiteY1766" fmla="*/ 474719 h 474719"/>
                <a:gd name="connsiteX1767" fmla="*/ 2540380 w 10845455"/>
                <a:gd name="connsiteY1767" fmla="*/ 474719 h 474719"/>
                <a:gd name="connsiteX1768" fmla="*/ 2529524 w 10845455"/>
                <a:gd name="connsiteY1768" fmla="*/ 474719 h 474719"/>
                <a:gd name="connsiteX1769" fmla="*/ 2518667 w 10845455"/>
                <a:gd name="connsiteY1769" fmla="*/ 474719 h 474719"/>
                <a:gd name="connsiteX1770" fmla="*/ 2507811 w 10845455"/>
                <a:gd name="connsiteY1770" fmla="*/ 474719 h 474719"/>
                <a:gd name="connsiteX1771" fmla="*/ 2496954 w 10845455"/>
                <a:gd name="connsiteY1771" fmla="*/ 474719 h 474719"/>
                <a:gd name="connsiteX1772" fmla="*/ 2486097 w 10845455"/>
                <a:gd name="connsiteY1772" fmla="*/ 474719 h 474719"/>
                <a:gd name="connsiteX1773" fmla="*/ 2475241 w 10845455"/>
                <a:gd name="connsiteY1773" fmla="*/ 474719 h 474719"/>
                <a:gd name="connsiteX1774" fmla="*/ 2464384 w 10845455"/>
                <a:gd name="connsiteY1774" fmla="*/ 474719 h 474719"/>
                <a:gd name="connsiteX1775" fmla="*/ 2453528 w 10845455"/>
                <a:gd name="connsiteY1775" fmla="*/ 474719 h 474719"/>
                <a:gd name="connsiteX1776" fmla="*/ 2442671 w 10845455"/>
                <a:gd name="connsiteY1776" fmla="*/ 474719 h 474719"/>
                <a:gd name="connsiteX1777" fmla="*/ 2431815 w 10845455"/>
                <a:gd name="connsiteY1777" fmla="*/ 474719 h 474719"/>
                <a:gd name="connsiteX1778" fmla="*/ 2420958 w 10845455"/>
                <a:gd name="connsiteY1778" fmla="*/ 474719 h 474719"/>
                <a:gd name="connsiteX1779" fmla="*/ 2410101 w 10845455"/>
                <a:gd name="connsiteY1779" fmla="*/ 474719 h 474719"/>
                <a:gd name="connsiteX1780" fmla="*/ 2399245 w 10845455"/>
                <a:gd name="connsiteY1780" fmla="*/ 474719 h 474719"/>
                <a:gd name="connsiteX1781" fmla="*/ 2388388 w 10845455"/>
                <a:gd name="connsiteY1781" fmla="*/ 474719 h 474719"/>
                <a:gd name="connsiteX1782" fmla="*/ 2377532 w 10845455"/>
                <a:gd name="connsiteY1782" fmla="*/ 474719 h 474719"/>
                <a:gd name="connsiteX1783" fmla="*/ 2366675 w 10845455"/>
                <a:gd name="connsiteY1783" fmla="*/ 474719 h 474719"/>
                <a:gd name="connsiteX1784" fmla="*/ 2355818 w 10845455"/>
                <a:gd name="connsiteY1784" fmla="*/ 474719 h 474719"/>
                <a:gd name="connsiteX1785" fmla="*/ 2344962 w 10845455"/>
                <a:gd name="connsiteY1785" fmla="*/ 474719 h 474719"/>
                <a:gd name="connsiteX1786" fmla="*/ 2334105 w 10845455"/>
                <a:gd name="connsiteY1786" fmla="*/ 474719 h 474719"/>
                <a:gd name="connsiteX1787" fmla="*/ 2323249 w 10845455"/>
                <a:gd name="connsiteY1787" fmla="*/ 474719 h 474719"/>
                <a:gd name="connsiteX1788" fmla="*/ 2312392 w 10845455"/>
                <a:gd name="connsiteY1788" fmla="*/ 474719 h 474719"/>
                <a:gd name="connsiteX1789" fmla="*/ 2301536 w 10845455"/>
                <a:gd name="connsiteY1789" fmla="*/ 474719 h 474719"/>
                <a:gd name="connsiteX1790" fmla="*/ 2290679 w 10845455"/>
                <a:gd name="connsiteY1790" fmla="*/ 474719 h 474719"/>
                <a:gd name="connsiteX1791" fmla="*/ 2279823 w 10845455"/>
                <a:gd name="connsiteY1791" fmla="*/ 474719 h 474719"/>
                <a:gd name="connsiteX1792" fmla="*/ 2268966 w 10845455"/>
                <a:gd name="connsiteY1792" fmla="*/ 474719 h 474719"/>
                <a:gd name="connsiteX1793" fmla="*/ 2258116 w 10845455"/>
                <a:gd name="connsiteY1793" fmla="*/ 474719 h 474719"/>
                <a:gd name="connsiteX1794" fmla="*/ 2247260 w 10845455"/>
                <a:gd name="connsiteY1794" fmla="*/ 474719 h 474719"/>
                <a:gd name="connsiteX1795" fmla="*/ 2236403 w 10845455"/>
                <a:gd name="connsiteY1795" fmla="*/ 474719 h 474719"/>
                <a:gd name="connsiteX1796" fmla="*/ 2225547 w 10845455"/>
                <a:gd name="connsiteY1796" fmla="*/ 474719 h 474719"/>
                <a:gd name="connsiteX1797" fmla="*/ 2214690 w 10845455"/>
                <a:gd name="connsiteY1797" fmla="*/ 474719 h 474719"/>
                <a:gd name="connsiteX1798" fmla="*/ 2203834 w 10845455"/>
                <a:gd name="connsiteY1798" fmla="*/ 474719 h 474719"/>
                <a:gd name="connsiteX1799" fmla="*/ 2192977 w 10845455"/>
                <a:gd name="connsiteY1799" fmla="*/ 474719 h 474719"/>
                <a:gd name="connsiteX1800" fmla="*/ 2182121 w 10845455"/>
                <a:gd name="connsiteY1800" fmla="*/ 474719 h 474719"/>
                <a:gd name="connsiteX1801" fmla="*/ 2171264 w 10845455"/>
                <a:gd name="connsiteY1801" fmla="*/ 474719 h 474719"/>
                <a:gd name="connsiteX1802" fmla="*/ 2160407 w 10845455"/>
                <a:gd name="connsiteY1802" fmla="*/ 474719 h 474719"/>
                <a:gd name="connsiteX1803" fmla="*/ 2149551 w 10845455"/>
                <a:gd name="connsiteY1803" fmla="*/ 474719 h 474719"/>
                <a:gd name="connsiteX1804" fmla="*/ 2138694 w 10845455"/>
                <a:gd name="connsiteY1804" fmla="*/ 474719 h 474719"/>
                <a:gd name="connsiteX1805" fmla="*/ 2127838 w 10845455"/>
                <a:gd name="connsiteY1805" fmla="*/ 474719 h 474719"/>
                <a:gd name="connsiteX1806" fmla="*/ 2116981 w 10845455"/>
                <a:gd name="connsiteY1806" fmla="*/ 474719 h 474719"/>
                <a:gd name="connsiteX1807" fmla="*/ 2106125 w 10845455"/>
                <a:gd name="connsiteY1807" fmla="*/ 474719 h 474719"/>
                <a:gd name="connsiteX1808" fmla="*/ 2095268 w 10845455"/>
                <a:gd name="connsiteY1808" fmla="*/ 474719 h 474719"/>
                <a:gd name="connsiteX1809" fmla="*/ 2084411 w 10845455"/>
                <a:gd name="connsiteY1809" fmla="*/ 474719 h 474719"/>
                <a:gd name="connsiteX1810" fmla="*/ 2073555 w 10845455"/>
                <a:gd name="connsiteY1810" fmla="*/ 474719 h 474719"/>
                <a:gd name="connsiteX1811" fmla="*/ 2062698 w 10845455"/>
                <a:gd name="connsiteY1811" fmla="*/ 474719 h 474719"/>
                <a:gd name="connsiteX1812" fmla="*/ 2051842 w 10845455"/>
                <a:gd name="connsiteY1812" fmla="*/ 474719 h 474719"/>
                <a:gd name="connsiteX1813" fmla="*/ 2040985 w 10845455"/>
                <a:gd name="connsiteY1813" fmla="*/ 474719 h 474719"/>
                <a:gd name="connsiteX1814" fmla="*/ 2030129 w 10845455"/>
                <a:gd name="connsiteY1814" fmla="*/ 474719 h 474719"/>
                <a:gd name="connsiteX1815" fmla="*/ 2019272 w 10845455"/>
                <a:gd name="connsiteY1815" fmla="*/ 474719 h 474719"/>
                <a:gd name="connsiteX1816" fmla="*/ 2008415 w 10845455"/>
                <a:gd name="connsiteY1816" fmla="*/ 474719 h 474719"/>
                <a:gd name="connsiteX1817" fmla="*/ 1997559 w 10845455"/>
                <a:gd name="connsiteY1817" fmla="*/ 474719 h 474719"/>
                <a:gd name="connsiteX1818" fmla="*/ 1986702 w 10845455"/>
                <a:gd name="connsiteY1818" fmla="*/ 474719 h 474719"/>
                <a:gd name="connsiteX1819" fmla="*/ 1975846 w 10845455"/>
                <a:gd name="connsiteY1819" fmla="*/ 474719 h 474719"/>
                <a:gd name="connsiteX1820" fmla="*/ 1964989 w 10845455"/>
                <a:gd name="connsiteY1820" fmla="*/ 474719 h 474719"/>
                <a:gd name="connsiteX1821" fmla="*/ 1954140 w 10845455"/>
                <a:gd name="connsiteY1821" fmla="*/ 474719 h 474719"/>
                <a:gd name="connsiteX1822" fmla="*/ 1943283 w 10845455"/>
                <a:gd name="connsiteY1822" fmla="*/ 474719 h 474719"/>
                <a:gd name="connsiteX1823" fmla="*/ 1932426 w 10845455"/>
                <a:gd name="connsiteY1823" fmla="*/ 474719 h 474719"/>
                <a:gd name="connsiteX1824" fmla="*/ 1921570 w 10845455"/>
                <a:gd name="connsiteY1824" fmla="*/ 474719 h 474719"/>
                <a:gd name="connsiteX1825" fmla="*/ 1910713 w 10845455"/>
                <a:gd name="connsiteY1825" fmla="*/ 474719 h 474719"/>
                <a:gd name="connsiteX1826" fmla="*/ 1899857 w 10845455"/>
                <a:gd name="connsiteY1826" fmla="*/ 474719 h 474719"/>
                <a:gd name="connsiteX1827" fmla="*/ 1889000 w 10845455"/>
                <a:gd name="connsiteY1827" fmla="*/ 474719 h 474719"/>
                <a:gd name="connsiteX1828" fmla="*/ 1878144 w 10845455"/>
                <a:gd name="connsiteY1828" fmla="*/ 474719 h 474719"/>
                <a:gd name="connsiteX1829" fmla="*/ 1867287 w 10845455"/>
                <a:gd name="connsiteY1829" fmla="*/ 474719 h 474719"/>
                <a:gd name="connsiteX1830" fmla="*/ 1856431 w 10845455"/>
                <a:gd name="connsiteY1830" fmla="*/ 474719 h 474719"/>
                <a:gd name="connsiteX1831" fmla="*/ 1845574 w 10845455"/>
                <a:gd name="connsiteY1831" fmla="*/ 474719 h 474719"/>
                <a:gd name="connsiteX1832" fmla="*/ 1834717 w 10845455"/>
                <a:gd name="connsiteY1832" fmla="*/ 474719 h 474719"/>
                <a:gd name="connsiteX1833" fmla="*/ 1823861 w 10845455"/>
                <a:gd name="connsiteY1833" fmla="*/ 474719 h 474719"/>
                <a:gd name="connsiteX1834" fmla="*/ 1813004 w 10845455"/>
                <a:gd name="connsiteY1834" fmla="*/ 474719 h 474719"/>
                <a:gd name="connsiteX1835" fmla="*/ 1802148 w 10845455"/>
                <a:gd name="connsiteY1835" fmla="*/ 474719 h 474719"/>
                <a:gd name="connsiteX1836" fmla="*/ 1791291 w 10845455"/>
                <a:gd name="connsiteY1836" fmla="*/ 474719 h 474719"/>
                <a:gd name="connsiteX1837" fmla="*/ 1780435 w 10845455"/>
                <a:gd name="connsiteY1837" fmla="*/ 474719 h 474719"/>
                <a:gd name="connsiteX1838" fmla="*/ 1769578 w 10845455"/>
                <a:gd name="connsiteY1838" fmla="*/ 474719 h 474719"/>
                <a:gd name="connsiteX1839" fmla="*/ 1758722 w 10845455"/>
                <a:gd name="connsiteY1839" fmla="*/ 474719 h 474719"/>
                <a:gd name="connsiteX1840" fmla="*/ 1747865 w 10845455"/>
                <a:gd name="connsiteY1840" fmla="*/ 474719 h 474719"/>
                <a:gd name="connsiteX1841" fmla="*/ 1737008 w 10845455"/>
                <a:gd name="connsiteY1841" fmla="*/ 474719 h 474719"/>
                <a:gd name="connsiteX1842" fmla="*/ 1726152 w 10845455"/>
                <a:gd name="connsiteY1842" fmla="*/ 474719 h 474719"/>
                <a:gd name="connsiteX1843" fmla="*/ 1715295 w 10845455"/>
                <a:gd name="connsiteY1843" fmla="*/ 474719 h 474719"/>
                <a:gd name="connsiteX1844" fmla="*/ 1704439 w 10845455"/>
                <a:gd name="connsiteY1844" fmla="*/ 474719 h 474719"/>
                <a:gd name="connsiteX1845" fmla="*/ 1693582 w 10845455"/>
                <a:gd name="connsiteY1845" fmla="*/ 474719 h 474719"/>
                <a:gd name="connsiteX1846" fmla="*/ 1682726 w 10845455"/>
                <a:gd name="connsiteY1846" fmla="*/ 474719 h 474719"/>
                <a:gd name="connsiteX1847" fmla="*/ 1671869 w 10845455"/>
                <a:gd name="connsiteY1847" fmla="*/ 474719 h 474719"/>
                <a:gd name="connsiteX1848" fmla="*/ 1661012 w 10845455"/>
                <a:gd name="connsiteY1848" fmla="*/ 474719 h 474719"/>
                <a:gd name="connsiteX1849" fmla="*/ 1650163 w 10845455"/>
                <a:gd name="connsiteY1849" fmla="*/ 474719 h 474719"/>
                <a:gd name="connsiteX1850" fmla="*/ 1639306 w 10845455"/>
                <a:gd name="connsiteY1850" fmla="*/ 474719 h 474719"/>
                <a:gd name="connsiteX1851" fmla="*/ 1628450 w 10845455"/>
                <a:gd name="connsiteY1851" fmla="*/ 474719 h 474719"/>
                <a:gd name="connsiteX1852" fmla="*/ 1617593 w 10845455"/>
                <a:gd name="connsiteY1852" fmla="*/ 474719 h 474719"/>
                <a:gd name="connsiteX1853" fmla="*/ 1606737 w 10845455"/>
                <a:gd name="connsiteY1853" fmla="*/ 474719 h 474719"/>
                <a:gd name="connsiteX1854" fmla="*/ 1595880 w 10845455"/>
                <a:gd name="connsiteY1854" fmla="*/ 474719 h 474719"/>
                <a:gd name="connsiteX1855" fmla="*/ 1585023 w 10845455"/>
                <a:gd name="connsiteY1855" fmla="*/ 474719 h 474719"/>
                <a:gd name="connsiteX1856" fmla="*/ 1574167 w 10845455"/>
                <a:gd name="connsiteY1856" fmla="*/ 474719 h 474719"/>
                <a:gd name="connsiteX1857" fmla="*/ 1563310 w 10845455"/>
                <a:gd name="connsiteY1857" fmla="*/ 474719 h 474719"/>
                <a:gd name="connsiteX1858" fmla="*/ 1552454 w 10845455"/>
                <a:gd name="connsiteY1858" fmla="*/ 474719 h 474719"/>
                <a:gd name="connsiteX1859" fmla="*/ 1541597 w 10845455"/>
                <a:gd name="connsiteY1859" fmla="*/ 474719 h 474719"/>
                <a:gd name="connsiteX1860" fmla="*/ 1530741 w 10845455"/>
                <a:gd name="connsiteY1860" fmla="*/ 474719 h 474719"/>
                <a:gd name="connsiteX1861" fmla="*/ 1519884 w 10845455"/>
                <a:gd name="connsiteY1861" fmla="*/ 474719 h 474719"/>
                <a:gd name="connsiteX1862" fmla="*/ 1509028 w 10845455"/>
                <a:gd name="connsiteY1862" fmla="*/ 474719 h 474719"/>
                <a:gd name="connsiteX1863" fmla="*/ 1498171 w 10845455"/>
                <a:gd name="connsiteY1863" fmla="*/ 474719 h 474719"/>
                <a:gd name="connsiteX1864" fmla="*/ 1487314 w 10845455"/>
                <a:gd name="connsiteY1864" fmla="*/ 474719 h 474719"/>
                <a:gd name="connsiteX1865" fmla="*/ 1476458 w 10845455"/>
                <a:gd name="connsiteY1865" fmla="*/ 474719 h 474719"/>
                <a:gd name="connsiteX1866" fmla="*/ 1465601 w 10845455"/>
                <a:gd name="connsiteY1866" fmla="*/ 474719 h 474719"/>
                <a:gd name="connsiteX1867" fmla="*/ 1454745 w 10845455"/>
                <a:gd name="connsiteY1867" fmla="*/ 474719 h 474719"/>
                <a:gd name="connsiteX1868" fmla="*/ 1443888 w 10845455"/>
                <a:gd name="connsiteY1868" fmla="*/ 474719 h 474719"/>
                <a:gd name="connsiteX1869" fmla="*/ 1433032 w 10845455"/>
                <a:gd name="connsiteY1869" fmla="*/ 474719 h 474719"/>
                <a:gd name="connsiteX1870" fmla="*/ 1422175 w 10845455"/>
                <a:gd name="connsiteY1870" fmla="*/ 474719 h 474719"/>
                <a:gd name="connsiteX1871" fmla="*/ 1411318 w 10845455"/>
                <a:gd name="connsiteY1871" fmla="*/ 474719 h 474719"/>
                <a:gd name="connsiteX1872" fmla="*/ 1400462 w 10845455"/>
                <a:gd name="connsiteY1872" fmla="*/ 474719 h 474719"/>
                <a:gd name="connsiteX1873" fmla="*/ 1389605 w 10845455"/>
                <a:gd name="connsiteY1873" fmla="*/ 474719 h 474719"/>
                <a:gd name="connsiteX1874" fmla="*/ 1378749 w 10845455"/>
                <a:gd name="connsiteY1874" fmla="*/ 474719 h 474719"/>
                <a:gd name="connsiteX1875" fmla="*/ 1367892 w 10845455"/>
                <a:gd name="connsiteY1875" fmla="*/ 474719 h 474719"/>
                <a:gd name="connsiteX1876" fmla="*/ 1357036 w 10845455"/>
                <a:gd name="connsiteY1876" fmla="*/ 474719 h 474719"/>
                <a:gd name="connsiteX1877" fmla="*/ 1346186 w 10845455"/>
                <a:gd name="connsiteY1877" fmla="*/ 474719 h 474719"/>
                <a:gd name="connsiteX1878" fmla="*/ 1335329 w 10845455"/>
                <a:gd name="connsiteY1878" fmla="*/ 474719 h 474719"/>
                <a:gd name="connsiteX1879" fmla="*/ 1324473 w 10845455"/>
                <a:gd name="connsiteY1879" fmla="*/ 474719 h 474719"/>
                <a:gd name="connsiteX1880" fmla="*/ 1313616 w 10845455"/>
                <a:gd name="connsiteY1880" fmla="*/ 474719 h 474719"/>
                <a:gd name="connsiteX1881" fmla="*/ 1302760 w 10845455"/>
                <a:gd name="connsiteY1881" fmla="*/ 474719 h 474719"/>
                <a:gd name="connsiteX1882" fmla="*/ 1291903 w 10845455"/>
                <a:gd name="connsiteY1882" fmla="*/ 474719 h 474719"/>
                <a:gd name="connsiteX1883" fmla="*/ 1281047 w 10845455"/>
                <a:gd name="connsiteY1883" fmla="*/ 474719 h 474719"/>
                <a:gd name="connsiteX1884" fmla="*/ 1270190 w 10845455"/>
                <a:gd name="connsiteY1884" fmla="*/ 474719 h 474719"/>
                <a:gd name="connsiteX1885" fmla="*/ 1259333 w 10845455"/>
                <a:gd name="connsiteY1885" fmla="*/ 474719 h 474719"/>
                <a:gd name="connsiteX1886" fmla="*/ 1248477 w 10845455"/>
                <a:gd name="connsiteY1886" fmla="*/ 474719 h 474719"/>
                <a:gd name="connsiteX1887" fmla="*/ 1237620 w 10845455"/>
                <a:gd name="connsiteY1887" fmla="*/ 474719 h 474719"/>
                <a:gd name="connsiteX1888" fmla="*/ 1226764 w 10845455"/>
                <a:gd name="connsiteY1888" fmla="*/ 474719 h 474719"/>
                <a:gd name="connsiteX1889" fmla="*/ 1215907 w 10845455"/>
                <a:gd name="connsiteY1889" fmla="*/ 474719 h 474719"/>
                <a:gd name="connsiteX1890" fmla="*/ 1205051 w 10845455"/>
                <a:gd name="connsiteY1890" fmla="*/ 474719 h 474719"/>
                <a:gd name="connsiteX1891" fmla="*/ 1194194 w 10845455"/>
                <a:gd name="connsiteY1891" fmla="*/ 474719 h 474719"/>
                <a:gd name="connsiteX1892" fmla="*/ 1183338 w 10845455"/>
                <a:gd name="connsiteY1892" fmla="*/ 474719 h 474719"/>
                <a:gd name="connsiteX1893" fmla="*/ 1172481 w 10845455"/>
                <a:gd name="connsiteY1893" fmla="*/ 474719 h 474719"/>
                <a:gd name="connsiteX1894" fmla="*/ 1161624 w 10845455"/>
                <a:gd name="connsiteY1894" fmla="*/ 474719 h 474719"/>
                <a:gd name="connsiteX1895" fmla="*/ 1150768 w 10845455"/>
                <a:gd name="connsiteY1895" fmla="*/ 474719 h 474719"/>
                <a:gd name="connsiteX1896" fmla="*/ 1139911 w 10845455"/>
                <a:gd name="connsiteY1896" fmla="*/ 474719 h 474719"/>
                <a:gd name="connsiteX1897" fmla="*/ 1129055 w 10845455"/>
                <a:gd name="connsiteY1897" fmla="*/ 474719 h 474719"/>
                <a:gd name="connsiteX1898" fmla="*/ 1118198 w 10845455"/>
                <a:gd name="connsiteY1898" fmla="*/ 474719 h 474719"/>
                <a:gd name="connsiteX1899" fmla="*/ 1107342 w 10845455"/>
                <a:gd name="connsiteY1899" fmla="*/ 474719 h 474719"/>
                <a:gd name="connsiteX1900" fmla="*/ 1096485 w 10845455"/>
                <a:gd name="connsiteY1900" fmla="*/ 474719 h 474719"/>
                <a:gd name="connsiteX1901" fmla="*/ 1085628 w 10845455"/>
                <a:gd name="connsiteY1901" fmla="*/ 474719 h 474719"/>
                <a:gd name="connsiteX1902" fmla="*/ 1074772 w 10845455"/>
                <a:gd name="connsiteY1902" fmla="*/ 474719 h 474719"/>
                <a:gd name="connsiteX1903" fmla="*/ 1063915 w 10845455"/>
                <a:gd name="connsiteY1903" fmla="*/ 474719 h 474719"/>
                <a:gd name="connsiteX1904" fmla="*/ 1053066 w 10845455"/>
                <a:gd name="connsiteY1904" fmla="*/ 474719 h 474719"/>
                <a:gd name="connsiteX1905" fmla="*/ 1042209 w 10845455"/>
                <a:gd name="connsiteY1905" fmla="*/ 474719 h 474719"/>
                <a:gd name="connsiteX1906" fmla="*/ 1031353 w 10845455"/>
                <a:gd name="connsiteY1906" fmla="*/ 474719 h 474719"/>
                <a:gd name="connsiteX1907" fmla="*/ 1020496 w 10845455"/>
                <a:gd name="connsiteY1907" fmla="*/ 474719 h 474719"/>
                <a:gd name="connsiteX1908" fmla="*/ 1009639 w 10845455"/>
                <a:gd name="connsiteY1908" fmla="*/ 474719 h 474719"/>
                <a:gd name="connsiteX1909" fmla="*/ 998783 w 10845455"/>
                <a:gd name="connsiteY1909" fmla="*/ 474719 h 474719"/>
                <a:gd name="connsiteX1910" fmla="*/ 987926 w 10845455"/>
                <a:gd name="connsiteY1910" fmla="*/ 474719 h 474719"/>
                <a:gd name="connsiteX1911" fmla="*/ 977070 w 10845455"/>
                <a:gd name="connsiteY1911" fmla="*/ 474719 h 474719"/>
                <a:gd name="connsiteX1912" fmla="*/ 966213 w 10845455"/>
                <a:gd name="connsiteY1912" fmla="*/ 474719 h 474719"/>
                <a:gd name="connsiteX1913" fmla="*/ 955357 w 10845455"/>
                <a:gd name="connsiteY1913" fmla="*/ 474719 h 474719"/>
                <a:gd name="connsiteX1914" fmla="*/ 944500 w 10845455"/>
                <a:gd name="connsiteY1914" fmla="*/ 474719 h 474719"/>
                <a:gd name="connsiteX1915" fmla="*/ 933644 w 10845455"/>
                <a:gd name="connsiteY1915" fmla="*/ 474719 h 474719"/>
                <a:gd name="connsiteX1916" fmla="*/ 922787 w 10845455"/>
                <a:gd name="connsiteY1916" fmla="*/ 474719 h 474719"/>
                <a:gd name="connsiteX1917" fmla="*/ 911930 w 10845455"/>
                <a:gd name="connsiteY1917" fmla="*/ 474719 h 474719"/>
                <a:gd name="connsiteX1918" fmla="*/ 901074 w 10845455"/>
                <a:gd name="connsiteY1918" fmla="*/ 474719 h 474719"/>
                <a:gd name="connsiteX1919" fmla="*/ 890217 w 10845455"/>
                <a:gd name="connsiteY1919" fmla="*/ 474719 h 474719"/>
                <a:gd name="connsiteX1920" fmla="*/ 879361 w 10845455"/>
                <a:gd name="connsiteY1920" fmla="*/ 474719 h 474719"/>
                <a:gd name="connsiteX1921" fmla="*/ 868504 w 10845455"/>
                <a:gd name="connsiteY1921" fmla="*/ 474719 h 474719"/>
                <a:gd name="connsiteX1922" fmla="*/ 857648 w 10845455"/>
                <a:gd name="connsiteY1922" fmla="*/ 474719 h 474719"/>
                <a:gd name="connsiteX1923" fmla="*/ 846791 w 10845455"/>
                <a:gd name="connsiteY1923" fmla="*/ 474719 h 474719"/>
                <a:gd name="connsiteX1924" fmla="*/ 835934 w 10845455"/>
                <a:gd name="connsiteY1924" fmla="*/ 474719 h 474719"/>
                <a:gd name="connsiteX1925" fmla="*/ 825078 w 10845455"/>
                <a:gd name="connsiteY1925" fmla="*/ 474719 h 474719"/>
                <a:gd name="connsiteX1926" fmla="*/ 814221 w 10845455"/>
                <a:gd name="connsiteY1926" fmla="*/ 474719 h 474719"/>
                <a:gd name="connsiteX1927" fmla="*/ 803365 w 10845455"/>
                <a:gd name="connsiteY1927" fmla="*/ 474719 h 474719"/>
                <a:gd name="connsiteX1928" fmla="*/ 792508 w 10845455"/>
                <a:gd name="connsiteY1928" fmla="*/ 474719 h 474719"/>
                <a:gd name="connsiteX1929" fmla="*/ 781652 w 10845455"/>
                <a:gd name="connsiteY1929" fmla="*/ 474719 h 474719"/>
                <a:gd name="connsiteX1930" fmla="*/ 770795 w 10845455"/>
                <a:gd name="connsiteY1930" fmla="*/ 474719 h 474719"/>
                <a:gd name="connsiteX1931" fmla="*/ 759939 w 10845455"/>
                <a:gd name="connsiteY1931" fmla="*/ 474719 h 474719"/>
                <a:gd name="connsiteX1932" fmla="*/ 749089 w 10845455"/>
                <a:gd name="connsiteY1932" fmla="*/ 474719 h 474719"/>
                <a:gd name="connsiteX1933" fmla="*/ 738232 w 10845455"/>
                <a:gd name="connsiteY1933" fmla="*/ 474719 h 474719"/>
                <a:gd name="connsiteX1934" fmla="*/ 727376 w 10845455"/>
                <a:gd name="connsiteY1934" fmla="*/ 474719 h 474719"/>
                <a:gd name="connsiteX1935" fmla="*/ 716519 w 10845455"/>
                <a:gd name="connsiteY1935" fmla="*/ 474719 h 474719"/>
                <a:gd name="connsiteX1936" fmla="*/ 705663 w 10845455"/>
                <a:gd name="connsiteY1936" fmla="*/ 474719 h 474719"/>
                <a:gd name="connsiteX1937" fmla="*/ 694806 w 10845455"/>
                <a:gd name="connsiteY1937" fmla="*/ 474719 h 474719"/>
                <a:gd name="connsiteX1938" fmla="*/ 683950 w 10845455"/>
                <a:gd name="connsiteY1938" fmla="*/ 474719 h 474719"/>
                <a:gd name="connsiteX1939" fmla="*/ 673093 w 10845455"/>
                <a:gd name="connsiteY1939" fmla="*/ 474719 h 474719"/>
                <a:gd name="connsiteX1940" fmla="*/ 662236 w 10845455"/>
                <a:gd name="connsiteY1940" fmla="*/ 474719 h 474719"/>
                <a:gd name="connsiteX1941" fmla="*/ 651380 w 10845455"/>
                <a:gd name="connsiteY1941" fmla="*/ 474719 h 474719"/>
                <a:gd name="connsiteX1942" fmla="*/ 640523 w 10845455"/>
                <a:gd name="connsiteY1942" fmla="*/ 474719 h 474719"/>
                <a:gd name="connsiteX1943" fmla="*/ 629666 w 10845455"/>
                <a:gd name="connsiteY1943" fmla="*/ 474719 h 474719"/>
                <a:gd name="connsiteX1944" fmla="*/ 618810 w 10845455"/>
                <a:gd name="connsiteY1944" fmla="*/ 474719 h 474719"/>
                <a:gd name="connsiteX1945" fmla="*/ 607954 w 10845455"/>
                <a:gd name="connsiteY1945" fmla="*/ 474719 h 474719"/>
                <a:gd name="connsiteX1946" fmla="*/ 597097 w 10845455"/>
                <a:gd name="connsiteY1946" fmla="*/ 474719 h 474719"/>
                <a:gd name="connsiteX1947" fmla="*/ 586241 w 10845455"/>
                <a:gd name="connsiteY1947" fmla="*/ 474719 h 474719"/>
                <a:gd name="connsiteX1948" fmla="*/ 575385 w 10845455"/>
                <a:gd name="connsiteY1948" fmla="*/ 474719 h 474719"/>
                <a:gd name="connsiteX1949" fmla="*/ 564528 w 10845455"/>
                <a:gd name="connsiteY1949" fmla="*/ 474719 h 474719"/>
                <a:gd name="connsiteX1950" fmla="*/ 553672 w 10845455"/>
                <a:gd name="connsiteY1950" fmla="*/ 474719 h 474719"/>
                <a:gd name="connsiteX1951" fmla="*/ 542816 w 10845455"/>
                <a:gd name="connsiteY1951" fmla="*/ 474719 h 474719"/>
                <a:gd name="connsiteX1952" fmla="*/ 531959 w 10845455"/>
                <a:gd name="connsiteY1952" fmla="*/ 474719 h 474719"/>
                <a:gd name="connsiteX1953" fmla="*/ 521103 w 10845455"/>
                <a:gd name="connsiteY1953" fmla="*/ 474719 h 474719"/>
                <a:gd name="connsiteX1954" fmla="*/ 510247 w 10845455"/>
                <a:gd name="connsiteY1954" fmla="*/ 474719 h 474719"/>
                <a:gd name="connsiteX1955" fmla="*/ 499390 w 10845455"/>
                <a:gd name="connsiteY1955" fmla="*/ 474719 h 474719"/>
                <a:gd name="connsiteX1956" fmla="*/ 488534 w 10845455"/>
                <a:gd name="connsiteY1956" fmla="*/ 474719 h 474719"/>
                <a:gd name="connsiteX1957" fmla="*/ 477678 w 10845455"/>
                <a:gd name="connsiteY1957" fmla="*/ 474719 h 474719"/>
                <a:gd name="connsiteX1958" fmla="*/ 466821 w 10845455"/>
                <a:gd name="connsiteY1958" fmla="*/ 474719 h 474719"/>
                <a:gd name="connsiteX1959" fmla="*/ 455965 w 10845455"/>
                <a:gd name="connsiteY1959" fmla="*/ 474719 h 474719"/>
                <a:gd name="connsiteX1960" fmla="*/ 445109 w 10845455"/>
                <a:gd name="connsiteY1960" fmla="*/ 474719 h 474719"/>
                <a:gd name="connsiteX1961" fmla="*/ 434253 w 10845455"/>
                <a:gd name="connsiteY1961" fmla="*/ 474719 h 474719"/>
                <a:gd name="connsiteX1962" fmla="*/ 423396 w 10845455"/>
                <a:gd name="connsiteY1962" fmla="*/ 474719 h 474719"/>
                <a:gd name="connsiteX1963" fmla="*/ 412540 w 10845455"/>
                <a:gd name="connsiteY1963" fmla="*/ 474719 h 474719"/>
                <a:gd name="connsiteX1964" fmla="*/ 401684 w 10845455"/>
                <a:gd name="connsiteY1964" fmla="*/ 474719 h 474719"/>
                <a:gd name="connsiteX1965" fmla="*/ 390827 w 10845455"/>
                <a:gd name="connsiteY1965" fmla="*/ 474719 h 474719"/>
                <a:gd name="connsiteX1966" fmla="*/ 379971 w 10845455"/>
                <a:gd name="connsiteY1966" fmla="*/ 474719 h 474719"/>
                <a:gd name="connsiteX1967" fmla="*/ 369115 w 10845455"/>
                <a:gd name="connsiteY1967" fmla="*/ 474719 h 474719"/>
                <a:gd name="connsiteX1968" fmla="*/ 358258 w 10845455"/>
                <a:gd name="connsiteY1968" fmla="*/ 474719 h 474719"/>
                <a:gd name="connsiteX1969" fmla="*/ 347402 w 10845455"/>
                <a:gd name="connsiteY1969" fmla="*/ 474719 h 474719"/>
                <a:gd name="connsiteX1970" fmla="*/ 336546 w 10845455"/>
                <a:gd name="connsiteY1970" fmla="*/ 474719 h 474719"/>
                <a:gd name="connsiteX1971" fmla="*/ 325689 w 10845455"/>
                <a:gd name="connsiteY1971" fmla="*/ 474719 h 474719"/>
                <a:gd name="connsiteX1972" fmla="*/ 314833 w 10845455"/>
                <a:gd name="connsiteY1972" fmla="*/ 474719 h 474719"/>
                <a:gd name="connsiteX1973" fmla="*/ 303977 w 10845455"/>
                <a:gd name="connsiteY1973" fmla="*/ 474719 h 474719"/>
                <a:gd name="connsiteX1974" fmla="*/ 293120 w 10845455"/>
                <a:gd name="connsiteY1974" fmla="*/ 474719 h 474719"/>
                <a:gd name="connsiteX1975" fmla="*/ 282264 w 10845455"/>
                <a:gd name="connsiteY1975" fmla="*/ 474719 h 474719"/>
                <a:gd name="connsiteX1976" fmla="*/ 271408 w 10845455"/>
                <a:gd name="connsiteY1976" fmla="*/ 474719 h 474719"/>
                <a:gd name="connsiteX1977" fmla="*/ 260551 w 10845455"/>
                <a:gd name="connsiteY1977" fmla="*/ 474719 h 474719"/>
                <a:gd name="connsiteX1978" fmla="*/ 249695 w 10845455"/>
                <a:gd name="connsiteY1978" fmla="*/ 474719 h 474719"/>
                <a:gd name="connsiteX1979" fmla="*/ 238839 w 10845455"/>
                <a:gd name="connsiteY1979" fmla="*/ 474719 h 474719"/>
                <a:gd name="connsiteX1980" fmla="*/ 227982 w 10845455"/>
                <a:gd name="connsiteY1980" fmla="*/ 474719 h 474719"/>
                <a:gd name="connsiteX1981" fmla="*/ 217126 w 10845455"/>
                <a:gd name="connsiteY1981" fmla="*/ 474719 h 474719"/>
                <a:gd name="connsiteX1982" fmla="*/ 206270 w 10845455"/>
                <a:gd name="connsiteY1982" fmla="*/ 474719 h 474719"/>
                <a:gd name="connsiteX1983" fmla="*/ 195414 w 10845455"/>
                <a:gd name="connsiteY1983" fmla="*/ 474719 h 474719"/>
                <a:gd name="connsiteX1984" fmla="*/ 184557 w 10845455"/>
                <a:gd name="connsiteY1984" fmla="*/ 474719 h 474719"/>
                <a:gd name="connsiteX1985" fmla="*/ 173701 w 10845455"/>
                <a:gd name="connsiteY1985" fmla="*/ 474719 h 474719"/>
                <a:gd name="connsiteX1986" fmla="*/ 162845 w 10845455"/>
                <a:gd name="connsiteY1986" fmla="*/ 474719 h 474719"/>
                <a:gd name="connsiteX1987" fmla="*/ 151988 w 10845455"/>
                <a:gd name="connsiteY1987" fmla="*/ 474719 h 474719"/>
                <a:gd name="connsiteX1988" fmla="*/ 141132 w 10845455"/>
                <a:gd name="connsiteY1988" fmla="*/ 474719 h 474719"/>
                <a:gd name="connsiteX1989" fmla="*/ 130276 w 10845455"/>
                <a:gd name="connsiteY1989" fmla="*/ 474719 h 474719"/>
                <a:gd name="connsiteX1990" fmla="*/ 119419 w 10845455"/>
                <a:gd name="connsiteY1990" fmla="*/ 474719 h 474719"/>
                <a:gd name="connsiteX1991" fmla="*/ 108563 w 10845455"/>
                <a:gd name="connsiteY1991" fmla="*/ 474719 h 474719"/>
                <a:gd name="connsiteX1992" fmla="*/ 97707 w 10845455"/>
                <a:gd name="connsiteY1992" fmla="*/ 474719 h 474719"/>
                <a:gd name="connsiteX1993" fmla="*/ 86850 w 10845455"/>
                <a:gd name="connsiteY1993" fmla="*/ 474719 h 474719"/>
                <a:gd name="connsiteX1994" fmla="*/ 75994 w 10845455"/>
                <a:gd name="connsiteY1994" fmla="*/ 474719 h 474719"/>
                <a:gd name="connsiteX1995" fmla="*/ 65138 w 10845455"/>
                <a:gd name="connsiteY1995" fmla="*/ 474719 h 474719"/>
                <a:gd name="connsiteX1996" fmla="*/ 54281 w 10845455"/>
                <a:gd name="connsiteY1996" fmla="*/ 474719 h 474719"/>
                <a:gd name="connsiteX1997" fmla="*/ 43426 w 10845455"/>
                <a:gd name="connsiteY1997" fmla="*/ 474719 h 474719"/>
                <a:gd name="connsiteX1998" fmla="*/ 32569 w 10845455"/>
                <a:gd name="connsiteY1998" fmla="*/ 474719 h 474719"/>
                <a:gd name="connsiteX1999" fmla="*/ 21712 w 10845455"/>
                <a:gd name="connsiteY1999" fmla="*/ 474719 h 474719"/>
                <a:gd name="connsiteX2000" fmla="*/ 10856 w 10845455"/>
                <a:gd name="connsiteY2000" fmla="*/ 474719 h 474719"/>
                <a:gd name="connsiteX2001" fmla="*/ 0 w 10845455"/>
                <a:gd name="connsiteY2001" fmla="*/ 474719 h 474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</a:cxnLst>
              <a:rect l="l" t="t" r="r" b="b"/>
              <a:pathLst>
                <a:path w="10845455" h="474719">
                  <a:moveTo>
                    <a:pt x="0" y="474719"/>
                  </a:moveTo>
                  <a:lnTo>
                    <a:pt x="0" y="474597"/>
                  </a:lnTo>
                  <a:lnTo>
                    <a:pt x="10856" y="474594"/>
                  </a:lnTo>
                  <a:lnTo>
                    <a:pt x="21712" y="474590"/>
                  </a:lnTo>
                  <a:lnTo>
                    <a:pt x="32569" y="474587"/>
                  </a:lnTo>
                  <a:lnTo>
                    <a:pt x="43426" y="474583"/>
                  </a:lnTo>
                  <a:lnTo>
                    <a:pt x="54281" y="474579"/>
                  </a:lnTo>
                  <a:lnTo>
                    <a:pt x="65138" y="474576"/>
                  </a:lnTo>
                  <a:lnTo>
                    <a:pt x="75994" y="474572"/>
                  </a:lnTo>
                  <a:lnTo>
                    <a:pt x="86850" y="474568"/>
                  </a:lnTo>
                  <a:lnTo>
                    <a:pt x="97707" y="474563"/>
                  </a:lnTo>
                  <a:lnTo>
                    <a:pt x="108563" y="474559"/>
                  </a:lnTo>
                  <a:lnTo>
                    <a:pt x="119419" y="474555"/>
                  </a:lnTo>
                  <a:lnTo>
                    <a:pt x="130276" y="474551"/>
                  </a:lnTo>
                  <a:lnTo>
                    <a:pt x="141132" y="474546"/>
                  </a:lnTo>
                  <a:lnTo>
                    <a:pt x="151988" y="474541"/>
                  </a:lnTo>
                  <a:lnTo>
                    <a:pt x="162845" y="474537"/>
                  </a:lnTo>
                  <a:lnTo>
                    <a:pt x="173701" y="474531"/>
                  </a:lnTo>
                  <a:lnTo>
                    <a:pt x="184557" y="474527"/>
                  </a:lnTo>
                  <a:lnTo>
                    <a:pt x="195414" y="474522"/>
                  </a:lnTo>
                  <a:lnTo>
                    <a:pt x="206270" y="474516"/>
                  </a:lnTo>
                  <a:lnTo>
                    <a:pt x="217126" y="474510"/>
                  </a:lnTo>
                  <a:lnTo>
                    <a:pt x="227982" y="474505"/>
                  </a:lnTo>
                  <a:lnTo>
                    <a:pt x="238839" y="474499"/>
                  </a:lnTo>
                  <a:lnTo>
                    <a:pt x="249695" y="474494"/>
                  </a:lnTo>
                  <a:lnTo>
                    <a:pt x="260551" y="474488"/>
                  </a:lnTo>
                  <a:lnTo>
                    <a:pt x="271408" y="474481"/>
                  </a:lnTo>
                  <a:lnTo>
                    <a:pt x="282264" y="474476"/>
                  </a:lnTo>
                  <a:lnTo>
                    <a:pt x="293120" y="474469"/>
                  </a:lnTo>
                  <a:lnTo>
                    <a:pt x="303977" y="474462"/>
                  </a:lnTo>
                  <a:lnTo>
                    <a:pt x="314833" y="474456"/>
                  </a:lnTo>
                  <a:lnTo>
                    <a:pt x="325689" y="474449"/>
                  </a:lnTo>
                  <a:lnTo>
                    <a:pt x="336546" y="474442"/>
                  </a:lnTo>
                  <a:lnTo>
                    <a:pt x="347402" y="474434"/>
                  </a:lnTo>
                  <a:lnTo>
                    <a:pt x="358258" y="474427"/>
                  </a:lnTo>
                  <a:lnTo>
                    <a:pt x="369115" y="474420"/>
                  </a:lnTo>
                  <a:lnTo>
                    <a:pt x="379971" y="474412"/>
                  </a:lnTo>
                  <a:lnTo>
                    <a:pt x="390827" y="474404"/>
                  </a:lnTo>
                  <a:lnTo>
                    <a:pt x="401684" y="474396"/>
                  </a:lnTo>
                  <a:lnTo>
                    <a:pt x="412540" y="474387"/>
                  </a:lnTo>
                  <a:lnTo>
                    <a:pt x="423396" y="474379"/>
                  </a:lnTo>
                  <a:lnTo>
                    <a:pt x="434253" y="474370"/>
                  </a:lnTo>
                  <a:lnTo>
                    <a:pt x="445109" y="474361"/>
                  </a:lnTo>
                  <a:lnTo>
                    <a:pt x="455965" y="474352"/>
                  </a:lnTo>
                  <a:lnTo>
                    <a:pt x="466821" y="474342"/>
                  </a:lnTo>
                  <a:lnTo>
                    <a:pt x="477678" y="474333"/>
                  </a:lnTo>
                  <a:lnTo>
                    <a:pt x="488534" y="474323"/>
                  </a:lnTo>
                  <a:lnTo>
                    <a:pt x="499390" y="474313"/>
                  </a:lnTo>
                  <a:lnTo>
                    <a:pt x="510247" y="474303"/>
                  </a:lnTo>
                  <a:lnTo>
                    <a:pt x="521103" y="474292"/>
                  </a:lnTo>
                  <a:lnTo>
                    <a:pt x="531959" y="474281"/>
                  </a:lnTo>
                  <a:lnTo>
                    <a:pt x="542816" y="474270"/>
                  </a:lnTo>
                  <a:lnTo>
                    <a:pt x="553672" y="474259"/>
                  </a:lnTo>
                  <a:lnTo>
                    <a:pt x="564528" y="474247"/>
                  </a:lnTo>
                  <a:lnTo>
                    <a:pt x="575385" y="474236"/>
                  </a:lnTo>
                  <a:lnTo>
                    <a:pt x="586241" y="474223"/>
                  </a:lnTo>
                  <a:lnTo>
                    <a:pt x="597097" y="474211"/>
                  </a:lnTo>
                  <a:lnTo>
                    <a:pt x="607954" y="474198"/>
                  </a:lnTo>
                  <a:lnTo>
                    <a:pt x="618810" y="474185"/>
                  </a:lnTo>
                  <a:lnTo>
                    <a:pt x="629666" y="474172"/>
                  </a:lnTo>
                  <a:lnTo>
                    <a:pt x="640523" y="474158"/>
                  </a:lnTo>
                  <a:lnTo>
                    <a:pt x="651380" y="474144"/>
                  </a:lnTo>
                  <a:lnTo>
                    <a:pt x="662236" y="474130"/>
                  </a:lnTo>
                  <a:lnTo>
                    <a:pt x="673093" y="474116"/>
                  </a:lnTo>
                  <a:lnTo>
                    <a:pt x="683950" y="474101"/>
                  </a:lnTo>
                  <a:lnTo>
                    <a:pt x="694806" y="474085"/>
                  </a:lnTo>
                  <a:lnTo>
                    <a:pt x="705663" y="474070"/>
                  </a:lnTo>
                  <a:lnTo>
                    <a:pt x="716519" y="474054"/>
                  </a:lnTo>
                  <a:lnTo>
                    <a:pt x="727376" y="474038"/>
                  </a:lnTo>
                  <a:lnTo>
                    <a:pt x="738232" y="474021"/>
                  </a:lnTo>
                  <a:lnTo>
                    <a:pt x="749089" y="474005"/>
                  </a:lnTo>
                  <a:lnTo>
                    <a:pt x="759939" y="473987"/>
                  </a:lnTo>
                  <a:lnTo>
                    <a:pt x="770795" y="473969"/>
                  </a:lnTo>
                  <a:lnTo>
                    <a:pt x="781652" y="473951"/>
                  </a:lnTo>
                  <a:lnTo>
                    <a:pt x="792508" y="473932"/>
                  </a:lnTo>
                  <a:lnTo>
                    <a:pt x="803365" y="473914"/>
                  </a:lnTo>
                  <a:lnTo>
                    <a:pt x="814221" y="473894"/>
                  </a:lnTo>
                  <a:lnTo>
                    <a:pt x="825078" y="473874"/>
                  </a:lnTo>
                  <a:lnTo>
                    <a:pt x="835934" y="473854"/>
                  </a:lnTo>
                  <a:lnTo>
                    <a:pt x="846791" y="473833"/>
                  </a:lnTo>
                  <a:lnTo>
                    <a:pt x="857648" y="473812"/>
                  </a:lnTo>
                  <a:lnTo>
                    <a:pt x="868504" y="473791"/>
                  </a:lnTo>
                  <a:lnTo>
                    <a:pt x="879361" y="473769"/>
                  </a:lnTo>
                  <a:lnTo>
                    <a:pt x="890217" y="473746"/>
                  </a:lnTo>
                  <a:lnTo>
                    <a:pt x="901074" y="473723"/>
                  </a:lnTo>
                  <a:lnTo>
                    <a:pt x="911930" y="473700"/>
                  </a:lnTo>
                  <a:lnTo>
                    <a:pt x="922787" y="473675"/>
                  </a:lnTo>
                  <a:lnTo>
                    <a:pt x="933644" y="473651"/>
                  </a:lnTo>
                  <a:lnTo>
                    <a:pt x="944500" y="473626"/>
                  </a:lnTo>
                  <a:lnTo>
                    <a:pt x="955357" y="473600"/>
                  </a:lnTo>
                  <a:lnTo>
                    <a:pt x="966213" y="473573"/>
                  </a:lnTo>
                  <a:lnTo>
                    <a:pt x="977070" y="473546"/>
                  </a:lnTo>
                  <a:lnTo>
                    <a:pt x="987926" y="473519"/>
                  </a:lnTo>
                  <a:lnTo>
                    <a:pt x="998783" y="473491"/>
                  </a:lnTo>
                  <a:lnTo>
                    <a:pt x="1009639" y="473463"/>
                  </a:lnTo>
                  <a:lnTo>
                    <a:pt x="1020496" y="473433"/>
                  </a:lnTo>
                  <a:lnTo>
                    <a:pt x="1031353" y="473404"/>
                  </a:lnTo>
                  <a:lnTo>
                    <a:pt x="1042209" y="473373"/>
                  </a:lnTo>
                  <a:lnTo>
                    <a:pt x="1053066" y="473342"/>
                  </a:lnTo>
                  <a:lnTo>
                    <a:pt x="1063915" y="473311"/>
                  </a:lnTo>
                  <a:lnTo>
                    <a:pt x="1074772" y="473278"/>
                  </a:lnTo>
                  <a:lnTo>
                    <a:pt x="1085628" y="473245"/>
                  </a:lnTo>
                  <a:lnTo>
                    <a:pt x="1096485" y="473212"/>
                  </a:lnTo>
                  <a:lnTo>
                    <a:pt x="1107342" y="473177"/>
                  </a:lnTo>
                  <a:lnTo>
                    <a:pt x="1118198" y="473142"/>
                  </a:lnTo>
                  <a:lnTo>
                    <a:pt x="1129055" y="473106"/>
                  </a:lnTo>
                  <a:lnTo>
                    <a:pt x="1139911" y="473069"/>
                  </a:lnTo>
                  <a:lnTo>
                    <a:pt x="1150768" y="473032"/>
                  </a:lnTo>
                  <a:lnTo>
                    <a:pt x="1161624" y="472993"/>
                  </a:lnTo>
                  <a:lnTo>
                    <a:pt x="1172481" y="472955"/>
                  </a:lnTo>
                  <a:lnTo>
                    <a:pt x="1183338" y="472915"/>
                  </a:lnTo>
                  <a:lnTo>
                    <a:pt x="1194194" y="472875"/>
                  </a:lnTo>
                  <a:lnTo>
                    <a:pt x="1205051" y="472833"/>
                  </a:lnTo>
                  <a:lnTo>
                    <a:pt x="1215907" y="472791"/>
                  </a:lnTo>
                  <a:lnTo>
                    <a:pt x="1226764" y="472748"/>
                  </a:lnTo>
                  <a:lnTo>
                    <a:pt x="1237620" y="472703"/>
                  </a:lnTo>
                  <a:lnTo>
                    <a:pt x="1248477" y="472659"/>
                  </a:lnTo>
                  <a:lnTo>
                    <a:pt x="1259333" y="472613"/>
                  </a:lnTo>
                  <a:lnTo>
                    <a:pt x="1270190" y="472566"/>
                  </a:lnTo>
                  <a:lnTo>
                    <a:pt x="1281047" y="472519"/>
                  </a:lnTo>
                  <a:lnTo>
                    <a:pt x="1291903" y="472470"/>
                  </a:lnTo>
                  <a:lnTo>
                    <a:pt x="1302760" y="472420"/>
                  </a:lnTo>
                  <a:lnTo>
                    <a:pt x="1313616" y="472370"/>
                  </a:lnTo>
                  <a:lnTo>
                    <a:pt x="1324473" y="472319"/>
                  </a:lnTo>
                  <a:lnTo>
                    <a:pt x="1335329" y="472266"/>
                  </a:lnTo>
                  <a:lnTo>
                    <a:pt x="1346186" y="472212"/>
                  </a:lnTo>
                  <a:lnTo>
                    <a:pt x="1357036" y="472157"/>
                  </a:lnTo>
                  <a:lnTo>
                    <a:pt x="1367892" y="472102"/>
                  </a:lnTo>
                  <a:lnTo>
                    <a:pt x="1378749" y="472045"/>
                  </a:lnTo>
                  <a:lnTo>
                    <a:pt x="1389605" y="471987"/>
                  </a:lnTo>
                  <a:lnTo>
                    <a:pt x="1400462" y="471928"/>
                  </a:lnTo>
                  <a:lnTo>
                    <a:pt x="1411318" y="471868"/>
                  </a:lnTo>
                  <a:lnTo>
                    <a:pt x="1422175" y="471806"/>
                  </a:lnTo>
                  <a:lnTo>
                    <a:pt x="1433032" y="471744"/>
                  </a:lnTo>
                  <a:lnTo>
                    <a:pt x="1443888" y="471680"/>
                  </a:lnTo>
                  <a:lnTo>
                    <a:pt x="1454745" y="471615"/>
                  </a:lnTo>
                  <a:lnTo>
                    <a:pt x="1465601" y="471549"/>
                  </a:lnTo>
                  <a:lnTo>
                    <a:pt x="1476458" y="471481"/>
                  </a:lnTo>
                  <a:lnTo>
                    <a:pt x="1487314" y="471412"/>
                  </a:lnTo>
                  <a:lnTo>
                    <a:pt x="1498171" y="471342"/>
                  </a:lnTo>
                  <a:lnTo>
                    <a:pt x="1509028" y="471271"/>
                  </a:lnTo>
                  <a:lnTo>
                    <a:pt x="1519884" y="471198"/>
                  </a:lnTo>
                  <a:lnTo>
                    <a:pt x="1530741" y="471124"/>
                  </a:lnTo>
                  <a:lnTo>
                    <a:pt x="1541597" y="471048"/>
                  </a:lnTo>
                  <a:lnTo>
                    <a:pt x="1552454" y="470971"/>
                  </a:lnTo>
                  <a:lnTo>
                    <a:pt x="1563310" y="470893"/>
                  </a:lnTo>
                  <a:lnTo>
                    <a:pt x="1574167" y="470812"/>
                  </a:lnTo>
                  <a:lnTo>
                    <a:pt x="1585023" y="470731"/>
                  </a:lnTo>
                  <a:lnTo>
                    <a:pt x="1595880" y="470648"/>
                  </a:lnTo>
                  <a:lnTo>
                    <a:pt x="1606737" y="470564"/>
                  </a:lnTo>
                  <a:lnTo>
                    <a:pt x="1617593" y="470478"/>
                  </a:lnTo>
                  <a:lnTo>
                    <a:pt x="1628450" y="470390"/>
                  </a:lnTo>
                  <a:lnTo>
                    <a:pt x="1639306" y="470301"/>
                  </a:lnTo>
                  <a:lnTo>
                    <a:pt x="1650163" y="470210"/>
                  </a:lnTo>
                  <a:lnTo>
                    <a:pt x="1661012" y="470117"/>
                  </a:lnTo>
                  <a:lnTo>
                    <a:pt x="1671869" y="470023"/>
                  </a:lnTo>
                  <a:lnTo>
                    <a:pt x="1682726" y="469927"/>
                  </a:lnTo>
                  <a:lnTo>
                    <a:pt x="1693582" y="469829"/>
                  </a:lnTo>
                  <a:lnTo>
                    <a:pt x="1704439" y="469730"/>
                  </a:lnTo>
                  <a:lnTo>
                    <a:pt x="1715295" y="469628"/>
                  </a:lnTo>
                  <a:lnTo>
                    <a:pt x="1726152" y="469525"/>
                  </a:lnTo>
                  <a:lnTo>
                    <a:pt x="1737008" y="469420"/>
                  </a:lnTo>
                  <a:lnTo>
                    <a:pt x="1747865" y="469313"/>
                  </a:lnTo>
                  <a:lnTo>
                    <a:pt x="1758722" y="469204"/>
                  </a:lnTo>
                  <a:lnTo>
                    <a:pt x="1769578" y="469094"/>
                  </a:lnTo>
                  <a:lnTo>
                    <a:pt x="1780435" y="468981"/>
                  </a:lnTo>
                  <a:lnTo>
                    <a:pt x="1791291" y="468866"/>
                  </a:lnTo>
                  <a:lnTo>
                    <a:pt x="1802148" y="468750"/>
                  </a:lnTo>
                  <a:lnTo>
                    <a:pt x="1813004" y="468631"/>
                  </a:lnTo>
                  <a:lnTo>
                    <a:pt x="1823861" y="468510"/>
                  </a:lnTo>
                  <a:lnTo>
                    <a:pt x="1834717" y="468387"/>
                  </a:lnTo>
                  <a:lnTo>
                    <a:pt x="1845574" y="468262"/>
                  </a:lnTo>
                  <a:lnTo>
                    <a:pt x="1856431" y="468134"/>
                  </a:lnTo>
                  <a:lnTo>
                    <a:pt x="1867287" y="468005"/>
                  </a:lnTo>
                  <a:lnTo>
                    <a:pt x="1878144" y="467873"/>
                  </a:lnTo>
                  <a:lnTo>
                    <a:pt x="1889000" y="467739"/>
                  </a:lnTo>
                  <a:lnTo>
                    <a:pt x="1899857" y="467603"/>
                  </a:lnTo>
                  <a:lnTo>
                    <a:pt x="1910713" y="467464"/>
                  </a:lnTo>
                  <a:lnTo>
                    <a:pt x="1921570" y="467323"/>
                  </a:lnTo>
                  <a:lnTo>
                    <a:pt x="1932426" y="467180"/>
                  </a:lnTo>
                  <a:lnTo>
                    <a:pt x="1943283" y="467034"/>
                  </a:lnTo>
                  <a:lnTo>
                    <a:pt x="1954140" y="466886"/>
                  </a:lnTo>
                  <a:lnTo>
                    <a:pt x="1964989" y="466734"/>
                  </a:lnTo>
                  <a:lnTo>
                    <a:pt x="1975846" y="466581"/>
                  </a:lnTo>
                  <a:lnTo>
                    <a:pt x="1986702" y="466425"/>
                  </a:lnTo>
                  <a:lnTo>
                    <a:pt x="1997559" y="466266"/>
                  </a:lnTo>
                  <a:lnTo>
                    <a:pt x="2008415" y="466105"/>
                  </a:lnTo>
                  <a:lnTo>
                    <a:pt x="2019272" y="465941"/>
                  </a:lnTo>
                  <a:lnTo>
                    <a:pt x="2030129" y="465774"/>
                  </a:lnTo>
                  <a:lnTo>
                    <a:pt x="2040985" y="465605"/>
                  </a:lnTo>
                  <a:lnTo>
                    <a:pt x="2051842" y="465433"/>
                  </a:lnTo>
                  <a:lnTo>
                    <a:pt x="2062698" y="465258"/>
                  </a:lnTo>
                  <a:lnTo>
                    <a:pt x="2073555" y="465080"/>
                  </a:lnTo>
                  <a:lnTo>
                    <a:pt x="2084411" y="464898"/>
                  </a:lnTo>
                  <a:lnTo>
                    <a:pt x="2095268" y="464715"/>
                  </a:lnTo>
                  <a:lnTo>
                    <a:pt x="2106125" y="464528"/>
                  </a:lnTo>
                  <a:lnTo>
                    <a:pt x="2116981" y="464338"/>
                  </a:lnTo>
                  <a:lnTo>
                    <a:pt x="2127838" y="464145"/>
                  </a:lnTo>
                  <a:lnTo>
                    <a:pt x="2138694" y="463949"/>
                  </a:lnTo>
                  <a:lnTo>
                    <a:pt x="2149551" y="463750"/>
                  </a:lnTo>
                  <a:lnTo>
                    <a:pt x="2160407" y="463548"/>
                  </a:lnTo>
                  <a:lnTo>
                    <a:pt x="2171264" y="463342"/>
                  </a:lnTo>
                  <a:lnTo>
                    <a:pt x="2182121" y="463133"/>
                  </a:lnTo>
                  <a:lnTo>
                    <a:pt x="2192977" y="462921"/>
                  </a:lnTo>
                  <a:lnTo>
                    <a:pt x="2203834" y="462706"/>
                  </a:lnTo>
                  <a:lnTo>
                    <a:pt x="2214690" y="462487"/>
                  </a:lnTo>
                  <a:lnTo>
                    <a:pt x="2225547" y="462265"/>
                  </a:lnTo>
                  <a:lnTo>
                    <a:pt x="2236403" y="462039"/>
                  </a:lnTo>
                  <a:lnTo>
                    <a:pt x="2247260" y="461809"/>
                  </a:lnTo>
                  <a:lnTo>
                    <a:pt x="2258116" y="461576"/>
                  </a:lnTo>
                  <a:lnTo>
                    <a:pt x="2268966" y="461340"/>
                  </a:lnTo>
                  <a:lnTo>
                    <a:pt x="2279823" y="461100"/>
                  </a:lnTo>
                  <a:lnTo>
                    <a:pt x="2290679" y="460856"/>
                  </a:lnTo>
                  <a:lnTo>
                    <a:pt x="2301536" y="460608"/>
                  </a:lnTo>
                  <a:lnTo>
                    <a:pt x="2312392" y="460357"/>
                  </a:lnTo>
                  <a:lnTo>
                    <a:pt x="2323249" y="460102"/>
                  </a:lnTo>
                  <a:lnTo>
                    <a:pt x="2334105" y="459843"/>
                  </a:lnTo>
                  <a:lnTo>
                    <a:pt x="2344962" y="459580"/>
                  </a:lnTo>
                  <a:lnTo>
                    <a:pt x="2355818" y="459313"/>
                  </a:lnTo>
                  <a:lnTo>
                    <a:pt x="2366675" y="459042"/>
                  </a:lnTo>
                  <a:lnTo>
                    <a:pt x="2377532" y="458767"/>
                  </a:lnTo>
                  <a:lnTo>
                    <a:pt x="2388388" y="458488"/>
                  </a:lnTo>
                  <a:lnTo>
                    <a:pt x="2399245" y="458205"/>
                  </a:lnTo>
                  <a:lnTo>
                    <a:pt x="2410101" y="457917"/>
                  </a:lnTo>
                  <a:lnTo>
                    <a:pt x="2420958" y="457626"/>
                  </a:lnTo>
                  <a:lnTo>
                    <a:pt x="2431815" y="457329"/>
                  </a:lnTo>
                  <a:lnTo>
                    <a:pt x="2442671" y="457030"/>
                  </a:lnTo>
                  <a:lnTo>
                    <a:pt x="2453528" y="456724"/>
                  </a:lnTo>
                  <a:lnTo>
                    <a:pt x="2464384" y="456415"/>
                  </a:lnTo>
                  <a:lnTo>
                    <a:pt x="2475241" y="456102"/>
                  </a:lnTo>
                  <a:lnTo>
                    <a:pt x="2486097" y="455784"/>
                  </a:lnTo>
                  <a:lnTo>
                    <a:pt x="2496954" y="455461"/>
                  </a:lnTo>
                  <a:lnTo>
                    <a:pt x="2507811" y="455133"/>
                  </a:lnTo>
                  <a:lnTo>
                    <a:pt x="2518667" y="454802"/>
                  </a:lnTo>
                  <a:lnTo>
                    <a:pt x="2529524" y="454465"/>
                  </a:lnTo>
                  <a:lnTo>
                    <a:pt x="2540380" y="454123"/>
                  </a:lnTo>
                  <a:lnTo>
                    <a:pt x="2551237" y="453777"/>
                  </a:lnTo>
                  <a:lnTo>
                    <a:pt x="2562093" y="453426"/>
                  </a:lnTo>
                  <a:lnTo>
                    <a:pt x="2572943" y="453069"/>
                  </a:lnTo>
                  <a:lnTo>
                    <a:pt x="2583799" y="452708"/>
                  </a:lnTo>
                  <a:lnTo>
                    <a:pt x="2594656" y="452342"/>
                  </a:lnTo>
                  <a:lnTo>
                    <a:pt x="2605513" y="451971"/>
                  </a:lnTo>
                  <a:lnTo>
                    <a:pt x="2616369" y="451594"/>
                  </a:lnTo>
                  <a:lnTo>
                    <a:pt x="2627226" y="451213"/>
                  </a:lnTo>
                  <a:lnTo>
                    <a:pt x="2638082" y="450826"/>
                  </a:lnTo>
                  <a:lnTo>
                    <a:pt x="2648939" y="450434"/>
                  </a:lnTo>
                  <a:lnTo>
                    <a:pt x="2659795" y="450036"/>
                  </a:lnTo>
                  <a:lnTo>
                    <a:pt x="2670652" y="449633"/>
                  </a:lnTo>
                  <a:lnTo>
                    <a:pt x="2681508" y="449225"/>
                  </a:lnTo>
                  <a:lnTo>
                    <a:pt x="2692365" y="448811"/>
                  </a:lnTo>
                  <a:lnTo>
                    <a:pt x="2703222" y="448392"/>
                  </a:lnTo>
                  <a:lnTo>
                    <a:pt x="2714078" y="447967"/>
                  </a:lnTo>
                  <a:lnTo>
                    <a:pt x="2724935" y="447536"/>
                  </a:lnTo>
                  <a:lnTo>
                    <a:pt x="2735791" y="447100"/>
                  </a:lnTo>
                  <a:lnTo>
                    <a:pt x="2746648" y="446658"/>
                  </a:lnTo>
                  <a:lnTo>
                    <a:pt x="2757504" y="446210"/>
                  </a:lnTo>
                  <a:lnTo>
                    <a:pt x="2768361" y="445757"/>
                  </a:lnTo>
                  <a:lnTo>
                    <a:pt x="2779218" y="445297"/>
                  </a:lnTo>
                  <a:lnTo>
                    <a:pt x="2790074" y="444831"/>
                  </a:lnTo>
                  <a:lnTo>
                    <a:pt x="2800931" y="444360"/>
                  </a:lnTo>
                  <a:lnTo>
                    <a:pt x="2811787" y="443882"/>
                  </a:lnTo>
                  <a:lnTo>
                    <a:pt x="2822644" y="443398"/>
                  </a:lnTo>
                  <a:lnTo>
                    <a:pt x="2833500" y="442908"/>
                  </a:lnTo>
                  <a:lnTo>
                    <a:pt x="2844357" y="442412"/>
                  </a:lnTo>
                  <a:lnTo>
                    <a:pt x="2855214" y="441909"/>
                  </a:lnTo>
                  <a:lnTo>
                    <a:pt x="2866063" y="441401"/>
                  </a:lnTo>
                  <a:lnTo>
                    <a:pt x="2876920" y="440885"/>
                  </a:lnTo>
                  <a:lnTo>
                    <a:pt x="2887776" y="440364"/>
                  </a:lnTo>
                  <a:lnTo>
                    <a:pt x="2898633" y="439836"/>
                  </a:lnTo>
                  <a:lnTo>
                    <a:pt x="2909489" y="439301"/>
                  </a:lnTo>
                  <a:lnTo>
                    <a:pt x="2920346" y="438760"/>
                  </a:lnTo>
                  <a:lnTo>
                    <a:pt x="2931202" y="438212"/>
                  </a:lnTo>
                  <a:lnTo>
                    <a:pt x="2942059" y="437657"/>
                  </a:lnTo>
                  <a:lnTo>
                    <a:pt x="2952916" y="437096"/>
                  </a:lnTo>
                  <a:lnTo>
                    <a:pt x="2963772" y="436528"/>
                  </a:lnTo>
                  <a:lnTo>
                    <a:pt x="2974629" y="435952"/>
                  </a:lnTo>
                  <a:lnTo>
                    <a:pt x="2985485" y="435371"/>
                  </a:lnTo>
                  <a:lnTo>
                    <a:pt x="2996342" y="434782"/>
                  </a:lnTo>
                  <a:lnTo>
                    <a:pt x="3007198" y="434186"/>
                  </a:lnTo>
                  <a:lnTo>
                    <a:pt x="3018055" y="433583"/>
                  </a:lnTo>
                  <a:lnTo>
                    <a:pt x="3028911" y="432973"/>
                  </a:lnTo>
                  <a:lnTo>
                    <a:pt x="3039768" y="432356"/>
                  </a:lnTo>
                  <a:lnTo>
                    <a:pt x="3050625" y="431731"/>
                  </a:lnTo>
                  <a:lnTo>
                    <a:pt x="3061481" y="431099"/>
                  </a:lnTo>
                  <a:lnTo>
                    <a:pt x="3072338" y="430460"/>
                  </a:lnTo>
                  <a:lnTo>
                    <a:pt x="3083194" y="429814"/>
                  </a:lnTo>
                  <a:lnTo>
                    <a:pt x="3094051" y="429160"/>
                  </a:lnTo>
                  <a:lnTo>
                    <a:pt x="3104907" y="428499"/>
                  </a:lnTo>
                  <a:lnTo>
                    <a:pt x="3115764" y="427830"/>
                  </a:lnTo>
                  <a:lnTo>
                    <a:pt x="3126621" y="427153"/>
                  </a:lnTo>
                  <a:lnTo>
                    <a:pt x="3137477" y="426469"/>
                  </a:lnTo>
                  <a:lnTo>
                    <a:pt x="3148334" y="425777"/>
                  </a:lnTo>
                  <a:lnTo>
                    <a:pt x="3159190" y="425078"/>
                  </a:lnTo>
                  <a:lnTo>
                    <a:pt x="3170040" y="424371"/>
                  </a:lnTo>
                  <a:lnTo>
                    <a:pt x="3180897" y="423656"/>
                  </a:lnTo>
                  <a:lnTo>
                    <a:pt x="3191753" y="422933"/>
                  </a:lnTo>
                  <a:lnTo>
                    <a:pt x="3202610" y="422202"/>
                  </a:lnTo>
                  <a:lnTo>
                    <a:pt x="3213466" y="421464"/>
                  </a:lnTo>
                  <a:lnTo>
                    <a:pt x="3224323" y="420717"/>
                  </a:lnTo>
                  <a:lnTo>
                    <a:pt x="3235179" y="419963"/>
                  </a:lnTo>
                  <a:lnTo>
                    <a:pt x="3246036" y="419200"/>
                  </a:lnTo>
                  <a:lnTo>
                    <a:pt x="3256892" y="418429"/>
                  </a:lnTo>
                  <a:lnTo>
                    <a:pt x="3267749" y="417650"/>
                  </a:lnTo>
                  <a:lnTo>
                    <a:pt x="3278605" y="416862"/>
                  </a:lnTo>
                  <a:lnTo>
                    <a:pt x="3289462" y="416067"/>
                  </a:lnTo>
                  <a:lnTo>
                    <a:pt x="3300319" y="415263"/>
                  </a:lnTo>
                  <a:lnTo>
                    <a:pt x="3311175" y="414451"/>
                  </a:lnTo>
                  <a:lnTo>
                    <a:pt x="3322032" y="413631"/>
                  </a:lnTo>
                  <a:lnTo>
                    <a:pt x="3332888" y="412802"/>
                  </a:lnTo>
                  <a:lnTo>
                    <a:pt x="3343745" y="411964"/>
                  </a:lnTo>
                  <a:lnTo>
                    <a:pt x="3354601" y="411118"/>
                  </a:lnTo>
                  <a:lnTo>
                    <a:pt x="3365458" y="410264"/>
                  </a:lnTo>
                  <a:lnTo>
                    <a:pt x="3376314" y="409401"/>
                  </a:lnTo>
                  <a:lnTo>
                    <a:pt x="3387171" y="408529"/>
                  </a:lnTo>
                  <a:lnTo>
                    <a:pt x="3398028" y="407649"/>
                  </a:lnTo>
                  <a:lnTo>
                    <a:pt x="3408884" y="406760"/>
                  </a:lnTo>
                  <a:lnTo>
                    <a:pt x="3419741" y="405862"/>
                  </a:lnTo>
                  <a:lnTo>
                    <a:pt x="3430597" y="404956"/>
                  </a:lnTo>
                  <a:lnTo>
                    <a:pt x="3441454" y="404041"/>
                  </a:lnTo>
                  <a:lnTo>
                    <a:pt x="3452310" y="403117"/>
                  </a:lnTo>
                  <a:lnTo>
                    <a:pt x="3463160" y="402184"/>
                  </a:lnTo>
                  <a:lnTo>
                    <a:pt x="3474017" y="401242"/>
                  </a:lnTo>
                  <a:lnTo>
                    <a:pt x="3484873" y="400291"/>
                  </a:lnTo>
                  <a:lnTo>
                    <a:pt x="3495730" y="399332"/>
                  </a:lnTo>
                  <a:lnTo>
                    <a:pt x="3506586" y="398363"/>
                  </a:lnTo>
                  <a:lnTo>
                    <a:pt x="3517443" y="397385"/>
                  </a:lnTo>
                  <a:lnTo>
                    <a:pt x="3528299" y="396399"/>
                  </a:lnTo>
                  <a:lnTo>
                    <a:pt x="3539156" y="395403"/>
                  </a:lnTo>
                  <a:lnTo>
                    <a:pt x="3550013" y="394398"/>
                  </a:lnTo>
                  <a:lnTo>
                    <a:pt x="3560869" y="393384"/>
                  </a:lnTo>
                  <a:lnTo>
                    <a:pt x="3571726" y="392361"/>
                  </a:lnTo>
                  <a:lnTo>
                    <a:pt x="3582582" y="391328"/>
                  </a:lnTo>
                  <a:lnTo>
                    <a:pt x="3593439" y="390288"/>
                  </a:lnTo>
                  <a:lnTo>
                    <a:pt x="3604295" y="389237"/>
                  </a:lnTo>
                  <a:lnTo>
                    <a:pt x="3615152" y="388177"/>
                  </a:lnTo>
                  <a:lnTo>
                    <a:pt x="3626009" y="387108"/>
                  </a:lnTo>
                  <a:lnTo>
                    <a:pt x="3636865" y="386029"/>
                  </a:lnTo>
                  <a:lnTo>
                    <a:pt x="3647722" y="384942"/>
                  </a:lnTo>
                  <a:lnTo>
                    <a:pt x="3658578" y="383844"/>
                  </a:lnTo>
                  <a:lnTo>
                    <a:pt x="3669435" y="382738"/>
                  </a:lnTo>
                  <a:lnTo>
                    <a:pt x="3680291" y="381623"/>
                  </a:lnTo>
                  <a:lnTo>
                    <a:pt x="3691148" y="380498"/>
                  </a:lnTo>
                  <a:lnTo>
                    <a:pt x="3702005" y="379363"/>
                  </a:lnTo>
                  <a:lnTo>
                    <a:pt x="3712861" y="378220"/>
                  </a:lnTo>
                  <a:lnTo>
                    <a:pt x="3723718" y="377067"/>
                  </a:lnTo>
                  <a:lnTo>
                    <a:pt x="3734574" y="375904"/>
                  </a:lnTo>
                  <a:lnTo>
                    <a:pt x="3745431" y="374733"/>
                  </a:lnTo>
                  <a:lnTo>
                    <a:pt x="3756287" y="373551"/>
                  </a:lnTo>
                  <a:lnTo>
                    <a:pt x="3767144" y="372361"/>
                  </a:lnTo>
                  <a:lnTo>
                    <a:pt x="3777993" y="371160"/>
                  </a:lnTo>
                  <a:lnTo>
                    <a:pt x="3788850" y="369951"/>
                  </a:lnTo>
                  <a:lnTo>
                    <a:pt x="3799706" y="368732"/>
                  </a:lnTo>
                  <a:lnTo>
                    <a:pt x="3810563" y="367504"/>
                  </a:lnTo>
                  <a:lnTo>
                    <a:pt x="3821420" y="366266"/>
                  </a:lnTo>
                  <a:lnTo>
                    <a:pt x="3832276" y="365019"/>
                  </a:lnTo>
                  <a:lnTo>
                    <a:pt x="3843133" y="363762"/>
                  </a:lnTo>
                  <a:lnTo>
                    <a:pt x="3853989" y="362497"/>
                  </a:lnTo>
                  <a:lnTo>
                    <a:pt x="3864846" y="361221"/>
                  </a:lnTo>
                  <a:lnTo>
                    <a:pt x="3875702" y="359937"/>
                  </a:lnTo>
                  <a:lnTo>
                    <a:pt x="3886559" y="358642"/>
                  </a:lnTo>
                  <a:lnTo>
                    <a:pt x="3897416" y="357339"/>
                  </a:lnTo>
                  <a:lnTo>
                    <a:pt x="3908272" y="356026"/>
                  </a:lnTo>
                  <a:lnTo>
                    <a:pt x="3919129" y="354704"/>
                  </a:lnTo>
                  <a:lnTo>
                    <a:pt x="3929985" y="353372"/>
                  </a:lnTo>
                  <a:lnTo>
                    <a:pt x="3940842" y="352031"/>
                  </a:lnTo>
                  <a:lnTo>
                    <a:pt x="3951698" y="350681"/>
                  </a:lnTo>
                  <a:lnTo>
                    <a:pt x="3962555" y="349322"/>
                  </a:lnTo>
                  <a:lnTo>
                    <a:pt x="3973412" y="347953"/>
                  </a:lnTo>
                  <a:lnTo>
                    <a:pt x="3984268" y="346575"/>
                  </a:lnTo>
                  <a:lnTo>
                    <a:pt x="3995125" y="345188"/>
                  </a:lnTo>
                  <a:lnTo>
                    <a:pt x="4005981" y="343791"/>
                  </a:lnTo>
                  <a:lnTo>
                    <a:pt x="4016838" y="342386"/>
                  </a:lnTo>
                  <a:lnTo>
                    <a:pt x="4027695" y="340971"/>
                  </a:lnTo>
                  <a:lnTo>
                    <a:pt x="4038551" y="339548"/>
                  </a:lnTo>
                  <a:lnTo>
                    <a:pt x="4049408" y="338114"/>
                  </a:lnTo>
                  <a:lnTo>
                    <a:pt x="4060257" y="336673"/>
                  </a:lnTo>
                  <a:lnTo>
                    <a:pt x="4071114" y="335221"/>
                  </a:lnTo>
                  <a:lnTo>
                    <a:pt x="4081970" y="333762"/>
                  </a:lnTo>
                  <a:lnTo>
                    <a:pt x="4092827" y="332293"/>
                  </a:lnTo>
                  <a:lnTo>
                    <a:pt x="4103683" y="330815"/>
                  </a:lnTo>
                  <a:lnTo>
                    <a:pt x="4114540" y="329328"/>
                  </a:lnTo>
                  <a:lnTo>
                    <a:pt x="4125396" y="327833"/>
                  </a:lnTo>
                  <a:lnTo>
                    <a:pt x="4136253" y="326328"/>
                  </a:lnTo>
                  <a:lnTo>
                    <a:pt x="4147109" y="324815"/>
                  </a:lnTo>
                  <a:lnTo>
                    <a:pt x="4157966" y="323293"/>
                  </a:lnTo>
                  <a:lnTo>
                    <a:pt x="4168823" y="321763"/>
                  </a:lnTo>
                  <a:lnTo>
                    <a:pt x="4179679" y="320224"/>
                  </a:lnTo>
                  <a:lnTo>
                    <a:pt x="4190536" y="318677"/>
                  </a:lnTo>
                  <a:lnTo>
                    <a:pt x="4201392" y="317120"/>
                  </a:lnTo>
                  <a:lnTo>
                    <a:pt x="4212249" y="315556"/>
                  </a:lnTo>
                  <a:lnTo>
                    <a:pt x="4223105" y="313984"/>
                  </a:lnTo>
                  <a:lnTo>
                    <a:pt x="4233962" y="312402"/>
                  </a:lnTo>
                  <a:lnTo>
                    <a:pt x="4244819" y="310812"/>
                  </a:lnTo>
                  <a:lnTo>
                    <a:pt x="4255675" y="309215"/>
                  </a:lnTo>
                  <a:lnTo>
                    <a:pt x="4266532" y="307609"/>
                  </a:lnTo>
                  <a:lnTo>
                    <a:pt x="4277388" y="305995"/>
                  </a:lnTo>
                  <a:lnTo>
                    <a:pt x="4288245" y="304373"/>
                  </a:lnTo>
                  <a:lnTo>
                    <a:pt x="4299102" y="302744"/>
                  </a:lnTo>
                  <a:lnTo>
                    <a:pt x="4309958" y="301106"/>
                  </a:lnTo>
                  <a:lnTo>
                    <a:pt x="4320815" y="299460"/>
                  </a:lnTo>
                  <a:lnTo>
                    <a:pt x="4331671" y="297807"/>
                  </a:lnTo>
                  <a:lnTo>
                    <a:pt x="4342528" y="296146"/>
                  </a:lnTo>
                  <a:lnTo>
                    <a:pt x="4353384" y="294477"/>
                  </a:lnTo>
                  <a:lnTo>
                    <a:pt x="4364241" y="292801"/>
                  </a:lnTo>
                  <a:lnTo>
                    <a:pt x="4375091" y="291118"/>
                  </a:lnTo>
                  <a:lnTo>
                    <a:pt x="4385947" y="289427"/>
                  </a:lnTo>
                  <a:lnTo>
                    <a:pt x="4396804" y="287729"/>
                  </a:lnTo>
                  <a:lnTo>
                    <a:pt x="4407660" y="286024"/>
                  </a:lnTo>
                  <a:lnTo>
                    <a:pt x="4418517" y="284312"/>
                  </a:lnTo>
                  <a:lnTo>
                    <a:pt x="4429373" y="282592"/>
                  </a:lnTo>
                  <a:lnTo>
                    <a:pt x="4440230" y="280866"/>
                  </a:lnTo>
                  <a:lnTo>
                    <a:pt x="4451086" y="279133"/>
                  </a:lnTo>
                  <a:lnTo>
                    <a:pt x="4461943" y="277393"/>
                  </a:lnTo>
                  <a:lnTo>
                    <a:pt x="4472800" y="275647"/>
                  </a:lnTo>
                  <a:lnTo>
                    <a:pt x="4483656" y="273894"/>
                  </a:lnTo>
                  <a:lnTo>
                    <a:pt x="4494513" y="272134"/>
                  </a:lnTo>
                  <a:lnTo>
                    <a:pt x="4505369" y="270369"/>
                  </a:lnTo>
                  <a:lnTo>
                    <a:pt x="4516226" y="268597"/>
                  </a:lnTo>
                  <a:lnTo>
                    <a:pt x="4527082" y="266819"/>
                  </a:lnTo>
                  <a:lnTo>
                    <a:pt x="4537939" y="265035"/>
                  </a:lnTo>
                  <a:lnTo>
                    <a:pt x="4548795" y="263245"/>
                  </a:lnTo>
                  <a:lnTo>
                    <a:pt x="4559652" y="261449"/>
                  </a:lnTo>
                  <a:lnTo>
                    <a:pt x="4570509" y="259648"/>
                  </a:lnTo>
                  <a:lnTo>
                    <a:pt x="4581365" y="257840"/>
                  </a:lnTo>
                  <a:lnTo>
                    <a:pt x="4592222" y="256028"/>
                  </a:lnTo>
                  <a:lnTo>
                    <a:pt x="4603078" y="254210"/>
                  </a:lnTo>
                  <a:lnTo>
                    <a:pt x="4613935" y="252387"/>
                  </a:lnTo>
                  <a:lnTo>
                    <a:pt x="4624791" y="250559"/>
                  </a:lnTo>
                  <a:lnTo>
                    <a:pt x="4635648" y="248726"/>
                  </a:lnTo>
                  <a:lnTo>
                    <a:pt x="4646505" y="246888"/>
                  </a:lnTo>
                  <a:lnTo>
                    <a:pt x="4657361" y="245045"/>
                  </a:lnTo>
                  <a:lnTo>
                    <a:pt x="4668218" y="243198"/>
                  </a:lnTo>
                  <a:lnTo>
                    <a:pt x="4679067" y="241346"/>
                  </a:lnTo>
                  <a:lnTo>
                    <a:pt x="4689924" y="239489"/>
                  </a:lnTo>
                  <a:lnTo>
                    <a:pt x="4700781" y="237629"/>
                  </a:lnTo>
                  <a:lnTo>
                    <a:pt x="4711637" y="235764"/>
                  </a:lnTo>
                  <a:lnTo>
                    <a:pt x="4722494" y="233896"/>
                  </a:lnTo>
                  <a:lnTo>
                    <a:pt x="4733350" y="232024"/>
                  </a:lnTo>
                  <a:lnTo>
                    <a:pt x="4744207" y="230147"/>
                  </a:lnTo>
                  <a:lnTo>
                    <a:pt x="4755063" y="228268"/>
                  </a:lnTo>
                  <a:lnTo>
                    <a:pt x="4765920" y="226385"/>
                  </a:lnTo>
                  <a:lnTo>
                    <a:pt x="4776776" y="224498"/>
                  </a:lnTo>
                  <a:lnTo>
                    <a:pt x="4787633" y="222609"/>
                  </a:lnTo>
                  <a:lnTo>
                    <a:pt x="4798490" y="220717"/>
                  </a:lnTo>
                  <a:lnTo>
                    <a:pt x="4809346" y="218821"/>
                  </a:lnTo>
                  <a:lnTo>
                    <a:pt x="4820203" y="216924"/>
                  </a:lnTo>
                  <a:lnTo>
                    <a:pt x="4831059" y="215023"/>
                  </a:lnTo>
                  <a:lnTo>
                    <a:pt x="4841916" y="213120"/>
                  </a:lnTo>
                  <a:lnTo>
                    <a:pt x="4852772" y="211215"/>
                  </a:lnTo>
                  <a:lnTo>
                    <a:pt x="4863629" y="209308"/>
                  </a:lnTo>
                  <a:lnTo>
                    <a:pt x="4874485" y="207399"/>
                  </a:lnTo>
                  <a:lnTo>
                    <a:pt x="4885342" y="205488"/>
                  </a:lnTo>
                  <a:lnTo>
                    <a:pt x="4896198" y="203576"/>
                  </a:lnTo>
                  <a:lnTo>
                    <a:pt x="4907055" y="201662"/>
                  </a:lnTo>
                  <a:lnTo>
                    <a:pt x="4917912" y="199747"/>
                  </a:lnTo>
                  <a:lnTo>
                    <a:pt x="4928768" y="197831"/>
                  </a:lnTo>
                  <a:lnTo>
                    <a:pt x="4939625" y="195914"/>
                  </a:lnTo>
                  <a:lnTo>
                    <a:pt x="4950481" y="193996"/>
                  </a:lnTo>
                  <a:lnTo>
                    <a:pt x="4961338" y="192077"/>
                  </a:lnTo>
                  <a:lnTo>
                    <a:pt x="4972188" y="190158"/>
                  </a:lnTo>
                  <a:lnTo>
                    <a:pt x="4983044" y="188239"/>
                  </a:lnTo>
                  <a:lnTo>
                    <a:pt x="4993901" y="186319"/>
                  </a:lnTo>
                  <a:lnTo>
                    <a:pt x="5004757" y="184400"/>
                  </a:lnTo>
                  <a:lnTo>
                    <a:pt x="5015614" y="182480"/>
                  </a:lnTo>
                  <a:lnTo>
                    <a:pt x="5026470" y="180561"/>
                  </a:lnTo>
                  <a:lnTo>
                    <a:pt x="5037327" y="178643"/>
                  </a:lnTo>
                  <a:lnTo>
                    <a:pt x="5048184" y="176725"/>
                  </a:lnTo>
                  <a:lnTo>
                    <a:pt x="5059040" y="174809"/>
                  </a:lnTo>
                  <a:lnTo>
                    <a:pt x="5069897" y="172893"/>
                  </a:lnTo>
                  <a:lnTo>
                    <a:pt x="5080753" y="170979"/>
                  </a:lnTo>
                  <a:lnTo>
                    <a:pt x="5091610" y="169066"/>
                  </a:lnTo>
                  <a:lnTo>
                    <a:pt x="5102466" y="167155"/>
                  </a:lnTo>
                  <a:lnTo>
                    <a:pt x="5113323" y="165245"/>
                  </a:lnTo>
                  <a:lnTo>
                    <a:pt x="5124179" y="163338"/>
                  </a:lnTo>
                  <a:lnTo>
                    <a:pt x="5135036" y="161432"/>
                  </a:lnTo>
                  <a:lnTo>
                    <a:pt x="5145893" y="159530"/>
                  </a:lnTo>
                  <a:lnTo>
                    <a:pt x="5156749" y="157629"/>
                  </a:lnTo>
                  <a:lnTo>
                    <a:pt x="5167606" y="155731"/>
                  </a:lnTo>
                  <a:lnTo>
                    <a:pt x="5178462" y="153836"/>
                  </a:lnTo>
                  <a:lnTo>
                    <a:pt x="5189319" y="151945"/>
                  </a:lnTo>
                  <a:lnTo>
                    <a:pt x="5200175" y="150056"/>
                  </a:lnTo>
                  <a:lnTo>
                    <a:pt x="5211032" y="148171"/>
                  </a:lnTo>
                  <a:lnTo>
                    <a:pt x="5221888" y="146290"/>
                  </a:lnTo>
                  <a:lnTo>
                    <a:pt x="5232745" y="144412"/>
                  </a:lnTo>
                  <a:lnTo>
                    <a:pt x="5243602" y="142539"/>
                  </a:lnTo>
                  <a:lnTo>
                    <a:pt x="5254458" y="140670"/>
                  </a:lnTo>
                  <a:lnTo>
                    <a:pt x="5265315" y="138805"/>
                  </a:lnTo>
                  <a:lnTo>
                    <a:pt x="5276165" y="136945"/>
                  </a:lnTo>
                  <a:lnTo>
                    <a:pt x="5287021" y="135089"/>
                  </a:lnTo>
                  <a:lnTo>
                    <a:pt x="5297878" y="133239"/>
                  </a:lnTo>
                  <a:lnTo>
                    <a:pt x="5308734" y="131393"/>
                  </a:lnTo>
                  <a:lnTo>
                    <a:pt x="5319591" y="129554"/>
                  </a:lnTo>
                  <a:lnTo>
                    <a:pt x="5330447" y="127719"/>
                  </a:lnTo>
                  <a:lnTo>
                    <a:pt x="5341304" y="125891"/>
                  </a:lnTo>
                  <a:lnTo>
                    <a:pt x="5352160" y="124068"/>
                  </a:lnTo>
                  <a:lnTo>
                    <a:pt x="5363017" y="122252"/>
                  </a:lnTo>
                  <a:lnTo>
                    <a:pt x="5373874" y="120442"/>
                  </a:lnTo>
                  <a:lnTo>
                    <a:pt x="5384730" y="118638"/>
                  </a:lnTo>
                  <a:lnTo>
                    <a:pt x="5395587" y="116841"/>
                  </a:lnTo>
                  <a:lnTo>
                    <a:pt x="5406443" y="115051"/>
                  </a:lnTo>
                  <a:lnTo>
                    <a:pt x="5417300" y="113268"/>
                  </a:lnTo>
                  <a:lnTo>
                    <a:pt x="5428156" y="111493"/>
                  </a:lnTo>
                  <a:lnTo>
                    <a:pt x="5439013" y="109725"/>
                  </a:lnTo>
                  <a:lnTo>
                    <a:pt x="5449869" y="107964"/>
                  </a:lnTo>
                  <a:lnTo>
                    <a:pt x="5460726" y="106212"/>
                  </a:lnTo>
                  <a:lnTo>
                    <a:pt x="5471582" y="104468"/>
                  </a:lnTo>
                  <a:lnTo>
                    <a:pt x="5482439" y="102731"/>
                  </a:lnTo>
                  <a:lnTo>
                    <a:pt x="5493296" y="101003"/>
                  </a:lnTo>
                  <a:lnTo>
                    <a:pt x="5504152" y="99285"/>
                  </a:lnTo>
                  <a:lnTo>
                    <a:pt x="5515009" y="97574"/>
                  </a:lnTo>
                  <a:lnTo>
                    <a:pt x="5525865" y="95873"/>
                  </a:lnTo>
                  <a:lnTo>
                    <a:pt x="5536722" y="94181"/>
                  </a:lnTo>
                  <a:lnTo>
                    <a:pt x="5547578" y="92499"/>
                  </a:lnTo>
                  <a:lnTo>
                    <a:pt x="5558435" y="90826"/>
                  </a:lnTo>
                  <a:lnTo>
                    <a:pt x="5569285" y="89163"/>
                  </a:lnTo>
                  <a:lnTo>
                    <a:pt x="5580141" y="87511"/>
                  </a:lnTo>
                  <a:lnTo>
                    <a:pt x="5590998" y="85868"/>
                  </a:lnTo>
                  <a:lnTo>
                    <a:pt x="5601854" y="84235"/>
                  </a:lnTo>
                  <a:lnTo>
                    <a:pt x="5612711" y="82614"/>
                  </a:lnTo>
                  <a:lnTo>
                    <a:pt x="5623568" y="81002"/>
                  </a:lnTo>
                  <a:lnTo>
                    <a:pt x="5634424" y="79402"/>
                  </a:lnTo>
                  <a:lnTo>
                    <a:pt x="5645281" y="77814"/>
                  </a:lnTo>
                  <a:lnTo>
                    <a:pt x="5656137" y="76236"/>
                  </a:lnTo>
                  <a:lnTo>
                    <a:pt x="5666994" y="74670"/>
                  </a:lnTo>
                  <a:lnTo>
                    <a:pt x="5677850" y="73115"/>
                  </a:lnTo>
                  <a:lnTo>
                    <a:pt x="5688707" y="71572"/>
                  </a:lnTo>
                  <a:lnTo>
                    <a:pt x="5699563" y="70042"/>
                  </a:lnTo>
                  <a:lnTo>
                    <a:pt x="5710420" y="68524"/>
                  </a:lnTo>
                  <a:lnTo>
                    <a:pt x="5721277" y="67018"/>
                  </a:lnTo>
                  <a:lnTo>
                    <a:pt x="5732133" y="65525"/>
                  </a:lnTo>
                  <a:lnTo>
                    <a:pt x="5742990" y="64045"/>
                  </a:lnTo>
                  <a:lnTo>
                    <a:pt x="5753846" y="62577"/>
                  </a:lnTo>
                  <a:lnTo>
                    <a:pt x="5764703" y="61123"/>
                  </a:lnTo>
                  <a:lnTo>
                    <a:pt x="5775559" y="59682"/>
                  </a:lnTo>
                  <a:lnTo>
                    <a:pt x="5786416" y="58254"/>
                  </a:lnTo>
                  <a:lnTo>
                    <a:pt x="5797272" y="56840"/>
                  </a:lnTo>
                  <a:lnTo>
                    <a:pt x="5808129" y="55440"/>
                  </a:lnTo>
                  <a:lnTo>
                    <a:pt x="5818986" y="54054"/>
                  </a:lnTo>
                  <a:lnTo>
                    <a:pt x="5829842" y="52683"/>
                  </a:lnTo>
                  <a:lnTo>
                    <a:pt x="5840699" y="51325"/>
                  </a:lnTo>
                  <a:lnTo>
                    <a:pt x="5851555" y="49982"/>
                  </a:lnTo>
                  <a:lnTo>
                    <a:pt x="5862412" y="48654"/>
                  </a:lnTo>
                  <a:lnTo>
                    <a:pt x="5873268" y="47340"/>
                  </a:lnTo>
                  <a:lnTo>
                    <a:pt x="5884118" y="46042"/>
                  </a:lnTo>
                  <a:lnTo>
                    <a:pt x="5894975" y="44758"/>
                  </a:lnTo>
                  <a:lnTo>
                    <a:pt x="5905831" y="43490"/>
                  </a:lnTo>
                  <a:lnTo>
                    <a:pt x="5916688" y="42238"/>
                  </a:lnTo>
                  <a:lnTo>
                    <a:pt x="5927544" y="41001"/>
                  </a:lnTo>
                  <a:lnTo>
                    <a:pt x="5938401" y="39780"/>
                  </a:lnTo>
                  <a:lnTo>
                    <a:pt x="5949258" y="38575"/>
                  </a:lnTo>
                  <a:lnTo>
                    <a:pt x="5960114" y="37386"/>
                  </a:lnTo>
                  <a:lnTo>
                    <a:pt x="5970971" y="36213"/>
                  </a:lnTo>
                  <a:lnTo>
                    <a:pt x="5981827" y="35057"/>
                  </a:lnTo>
                  <a:lnTo>
                    <a:pt x="5992684" y="33917"/>
                  </a:lnTo>
                  <a:lnTo>
                    <a:pt x="6003540" y="32794"/>
                  </a:lnTo>
                  <a:lnTo>
                    <a:pt x="6014397" y="31688"/>
                  </a:lnTo>
                  <a:lnTo>
                    <a:pt x="6025253" y="30598"/>
                  </a:lnTo>
                  <a:lnTo>
                    <a:pt x="6036110" y="29526"/>
                  </a:lnTo>
                  <a:lnTo>
                    <a:pt x="6046966" y="28471"/>
                  </a:lnTo>
                  <a:lnTo>
                    <a:pt x="6057823" y="27434"/>
                  </a:lnTo>
                  <a:lnTo>
                    <a:pt x="6068680" y="26413"/>
                  </a:lnTo>
                  <a:lnTo>
                    <a:pt x="6079536" y="25410"/>
                  </a:lnTo>
                  <a:lnTo>
                    <a:pt x="6090393" y="24426"/>
                  </a:lnTo>
                  <a:lnTo>
                    <a:pt x="6101249" y="23459"/>
                  </a:lnTo>
                  <a:lnTo>
                    <a:pt x="6112106" y="22510"/>
                  </a:lnTo>
                  <a:lnTo>
                    <a:pt x="6122962" y="21580"/>
                  </a:lnTo>
                  <a:lnTo>
                    <a:pt x="6133819" y="20667"/>
                  </a:lnTo>
                  <a:lnTo>
                    <a:pt x="6144675" y="19774"/>
                  </a:lnTo>
                  <a:lnTo>
                    <a:pt x="6155532" y="18898"/>
                  </a:lnTo>
                  <a:lnTo>
                    <a:pt x="6166389" y="18041"/>
                  </a:lnTo>
                  <a:lnTo>
                    <a:pt x="6177245" y="17203"/>
                  </a:lnTo>
                  <a:lnTo>
                    <a:pt x="6188095" y="16383"/>
                  </a:lnTo>
                  <a:lnTo>
                    <a:pt x="6198952" y="15584"/>
                  </a:lnTo>
                  <a:lnTo>
                    <a:pt x="6209808" y="14802"/>
                  </a:lnTo>
                  <a:lnTo>
                    <a:pt x="6220665" y="14040"/>
                  </a:lnTo>
                  <a:lnTo>
                    <a:pt x="6231521" y="13297"/>
                  </a:lnTo>
                  <a:lnTo>
                    <a:pt x="6242378" y="12574"/>
                  </a:lnTo>
                  <a:lnTo>
                    <a:pt x="6253234" y="11869"/>
                  </a:lnTo>
                  <a:lnTo>
                    <a:pt x="6264091" y="11185"/>
                  </a:lnTo>
                  <a:lnTo>
                    <a:pt x="6274947" y="10520"/>
                  </a:lnTo>
                  <a:lnTo>
                    <a:pt x="6285804" y="9874"/>
                  </a:lnTo>
                  <a:lnTo>
                    <a:pt x="6296661" y="9249"/>
                  </a:lnTo>
                  <a:lnTo>
                    <a:pt x="6307517" y="8643"/>
                  </a:lnTo>
                  <a:lnTo>
                    <a:pt x="6318374" y="8058"/>
                  </a:lnTo>
                  <a:lnTo>
                    <a:pt x="6329230" y="7492"/>
                  </a:lnTo>
                  <a:lnTo>
                    <a:pt x="6340087" y="6946"/>
                  </a:lnTo>
                  <a:lnTo>
                    <a:pt x="6350943" y="6421"/>
                  </a:lnTo>
                  <a:lnTo>
                    <a:pt x="6361800" y="5916"/>
                  </a:lnTo>
                  <a:lnTo>
                    <a:pt x="6372656" y="5431"/>
                  </a:lnTo>
                  <a:lnTo>
                    <a:pt x="6383513" y="4967"/>
                  </a:lnTo>
                  <a:lnTo>
                    <a:pt x="6394370" y="4522"/>
                  </a:lnTo>
                  <a:lnTo>
                    <a:pt x="6405226" y="4099"/>
                  </a:lnTo>
                  <a:lnTo>
                    <a:pt x="6416083" y="3696"/>
                  </a:lnTo>
                  <a:lnTo>
                    <a:pt x="6426939" y="3314"/>
                  </a:lnTo>
                  <a:lnTo>
                    <a:pt x="6437796" y="2952"/>
                  </a:lnTo>
                  <a:lnTo>
                    <a:pt x="6448652" y="2611"/>
                  </a:lnTo>
                  <a:lnTo>
                    <a:pt x="6459509" y="2291"/>
                  </a:lnTo>
                  <a:lnTo>
                    <a:pt x="6470365" y="1992"/>
                  </a:lnTo>
                  <a:lnTo>
                    <a:pt x="6481215" y="1713"/>
                  </a:lnTo>
                  <a:lnTo>
                    <a:pt x="6492072" y="1455"/>
                  </a:lnTo>
                  <a:lnTo>
                    <a:pt x="6502928" y="1219"/>
                  </a:lnTo>
                  <a:lnTo>
                    <a:pt x="6513785" y="1003"/>
                  </a:lnTo>
                  <a:lnTo>
                    <a:pt x="6524642" y="807"/>
                  </a:lnTo>
                  <a:lnTo>
                    <a:pt x="6535498" y="633"/>
                  </a:lnTo>
                  <a:lnTo>
                    <a:pt x="6546355" y="481"/>
                  </a:lnTo>
                  <a:lnTo>
                    <a:pt x="6557211" y="349"/>
                  </a:lnTo>
                  <a:lnTo>
                    <a:pt x="6568068" y="238"/>
                  </a:lnTo>
                  <a:lnTo>
                    <a:pt x="6578924" y="148"/>
                  </a:lnTo>
                  <a:lnTo>
                    <a:pt x="6589781" y="80"/>
                  </a:lnTo>
                  <a:lnTo>
                    <a:pt x="6600637" y="32"/>
                  </a:lnTo>
                  <a:lnTo>
                    <a:pt x="6611494" y="5"/>
                  </a:lnTo>
                  <a:lnTo>
                    <a:pt x="6622351" y="0"/>
                  </a:lnTo>
                  <a:lnTo>
                    <a:pt x="6633207" y="16"/>
                  </a:lnTo>
                  <a:lnTo>
                    <a:pt x="6644064" y="52"/>
                  </a:lnTo>
                  <a:lnTo>
                    <a:pt x="6654920" y="111"/>
                  </a:lnTo>
                  <a:lnTo>
                    <a:pt x="6665777" y="189"/>
                  </a:lnTo>
                  <a:lnTo>
                    <a:pt x="6676633" y="289"/>
                  </a:lnTo>
                  <a:lnTo>
                    <a:pt x="6687490" y="410"/>
                  </a:lnTo>
                  <a:lnTo>
                    <a:pt x="6698346" y="553"/>
                  </a:lnTo>
                  <a:lnTo>
                    <a:pt x="6709203" y="716"/>
                  </a:lnTo>
                  <a:lnTo>
                    <a:pt x="6720059" y="900"/>
                  </a:lnTo>
                  <a:lnTo>
                    <a:pt x="6730916" y="1105"/>
                  </a:lnTo>
                  <a:lnTo>
                    <a:pt x="6741773" y="1331"/>
                  </a:lnTo>
                  <a:lnTo>
                    <a:pt x="6752629" y="1578"/>
                  </a:lnTo>
                  <a:lnTo>
                    <a:pt x="6763486" y="1846"/>
                  </a:lnTo>
                  <a:lnTo>
                    <a:pt x="6774342" y="2135"/>
                  </a:lnTo>
                  <a:lnTo>
                    <a:pt x="6785192" y="2445"/>
                  </a:lnTo>
                  <a:lnTo>
                    <a:pt x="6796049" y="2775"/>
                  </a:lnTo>
                  <a:lnTo>
                    <a:pt x="6806905" y="3126"/>
                  </a:lnTo>
                  <a:lnTo>
                    <a:pt x="6817762" y="3498"/>
                  </a:lnTo>
                  <a:lnTo>
                    <a:pt x="6828618" y="3890"/>
                  </a:lnTo>
                  <a:lnTo>
                    <a:pt x="6839475" y="4303"/>
                  </a:lnTo>
                  <a:lnTo>
                    <a:pt x="6850331" y="4737"/>
                  </a:lnTo>
                  <a:lnTo>
                    <a:pt x="6861188" y="5191"/>
                  </a:lnTo>
                  <a:lnTo>
                    <a:pt x="6872045" y="5665"/>
                  </a:lnTo>
                  <a:lnTo>
                    <a:pt x="6882901" y="6160"/>
                  </a:lnTo>
                  <a:lnTo>
                    <a:pt x="6893778" y="6675"/>
                  </a:lnTo>
                  <a:lnTo>
                    <a:pt x="6904607" y="7210"/>
                  </a:lnTo>
                  <a:lnTo>
                    <a:pt x="6915505" y="7765"/>
                  </a:lnTo>
                  <a:lnTo>
                    <a:pt x="6926334" y="8340"/>
                  </a:lnTo>
                  <a:lnTo>
                    <a:pt x="6937163" y="8936"/>
                  </a:lnTo>
                  <a:lnTo>
                    <a:pt x="6948061" y="9551"/>
                  </a:lnTo>
                  <a:lnTo>
                    <a:pt x="6958890" y="10187"/>
                  </a:lnTo>
                  <a:lnTo>
                    <a:pt x="6969719" y="10842"/>
                  </a:lnTo>
                  <a:lnTo>
                    <a:pt x="6980617" y="11516"/>
                  </a:lnTo>
                  <a:lnTo>
                    <a:pt x="6991446" y="12210"/>
                  </a:lnTo>
                  <a:lnTo>
                    <a:pt x="7002344" y="12924"/>
                  </a:lnTo>
                  <a:lnTo>
                    <a:pt x="7013173" y="13657"/>
                  </a:lnTo>
                  <a:lnTo>
                    <a:pt x="7024002" y="14409"/>
                  </a:lnTo>
                  <a:lnTo>
                    <a:pt x="7034900" y="15181"/>
                  </a:lnTo>
                  <a:lnTo>
                    <a:pt x="7045729" y="15971"/>
                  </a:lnTo>
                  <a:lnTo>
                    <a:pt x="7056627" y="16781"/>
                  </a:lnTo>
                  <a:lnTo>
                    <a:pt x="7067455" y="17610"/>
                  </a:lnTo>
                  <a:lnTo>
                    <a:pt x="7078285" y="18457"/>
                  </a:lnTo>
                  <a:lnTo>
                    <a:pt x="7089182" y="19323"/>
                  </a:lnTo>
                  <a:lnTo>
                    <a:pt x="7100012" y="20207"/>
                  </a:lnTo>
                  <a:lnTo>
                    <a:pt x="7110909" y="21110"/>
                  </a:lnTo>
                  <a:lnTo>
                    <a:pt x="7121739" y="22031"/>
                  </a:lnTo>
                  <a:lnTo>
                    <a:pt x="7132567" y="22971"/>
                  </a:lnTo>
                  <a:lnTo>
                    <a:pt x="7143466" y="23929"/>
                  </a:lnTo>
                  <a:lnTo>
                    <a:pt x="7154294" y="24904"/>
                  </a:lnTo>
                  <a:lnTo>
                    <a:pt x="7165193" y="25898"/>
                  </a:lnTo>
                  <a:lnTo>
                    <a:pt x="7176021" y="26908"/>
                  </a:lnTo>
                  <a:lnTo>
                    <a:pt x="7186850" y="27937"/>
                  </a:lnTo>
                  <a:lnTo>
                    <a:pt x="7197748" y="28983"/>
                  </a:lnTo>
                  <a:lnTo>
                    <a:pt x="7208577" y="30047"/>
                  </a:lnTo>
                  <a:lnTo>
                    <a:pt x="7219475" y="31128"/>
                  </a:lnTo>
                  <a:lnTo>
                    <a:pt x="7230304" y="32225"/>
                  </a:lnTo>
                  <a:lnTo>
                    <a:pt x="7241133" y="33339"/>
                  </a:lnTo>
                  <a:lnTo>
                    <a:pt x="7252031" y="34471"/>
                  </a:lnTo>
                  <a:lnTo>
                    <a:pt x="7262860" y="35619"/>
                  </a:lnTo>
                  <a:lnTo>
                    <a:pt x="7273758" y="36783"/>
                  </a:lnTo>
                  <a:lnTo>
                    <a:pt x="7284587" y="37964"/>
                  </a:lnTo>
                  <a:lnTo>
                    <a:pt x="7295416" y="39161"/>
                  </a:lnTo>
                  <a:lnTo>
                    <a:pt x="7306314" y="40374"/>
                  </a:lnTo>
                  <a:lnTo>
                    <a:pt x="7317143" y="41602"/>
                  </a:lnTo>
                  <a:lnTo>
                    <a:pt x="7328041" y="42847"/>
                  </a:lnTo>
                  <a:lnTo>
                    <a:pt x="7338869" y="44107"/>
                  </a:lnTo>
                  <a:lnTo>
                    <a:pt x="7349698" y="45383"/>
                  </a:lnTo>
                  <a:lnTo>
                    <a:pt x="7360596" y="46673"/>
                  </a:lnTo>
                  <a:lnTo>
                    <a:pt x="7371425" y="47979"/>
                  </a:lnTo>
                  <a:lnTo>
                    <a:pt x="7382323" y="49300"/>
                  </a:lnTo>
                  <a:lnTo>
                    <a:pt x="7393152" y="50635"/>
                  </a:lnTo>
                  <a:lnTo>
                    <a:pt x="7403981" y="51985"/>
                  </a:lnTo>
                  <a:lnTo>
                    <a:pt x="7414880" y="53350"/>
                  </a:lnTo>
                  <a:lnTo>
                    <a:pt x="7425708" y="54728"/>
                  </a:lnTo>
                  <a:lnTo>
                    <a:pt x="7436607" y="56122"/>
                  </a:lnTo>
                  <a:lnTo>
                    <a:pt x="7447435" y="57528"/>
                  </a:lnTo>
                  <a:lnTo>
                    <a:pt x="7458264" y="58949"/>
                  </a:lnTo>
                  <a:lnTo>
                    <a:pt x="7469162" y="60383"/>
                  </a:lnTo>
                  <a:lnTo>
                    <a:pt x="7479991" y="61831"/>
                  </a:lnTo>
                  <a:lnTo>
                    <a:pt x="7490889" y="63291"/>
                  </a:lnTo>
                  <a:lnTo>
                    <a:pt x="7501718" y="64765"/>
                  </a:lnTo>
                  <a:lnTo>
                    <a:pt x="7512547" y="66252"/>
                  </a:lnTo>
                  <a:lnTo>
                    <a:pt x="7523445" y="67751"/>
                  </a:lnTo>
                  <a:lnTo>
                    <a:pt x="7534274" y="69263"/>
                  </a:lnTo>
                  <a:lnTo>
                    <a:pt x="7545103" y="70787"/>
                  </a:lnTo>
                  <a:lnTo>
                    <a:pt x="7556001" y="72323"/>
                  </a:lnTo>
                  <a:lnTo>
                    <a:pt x="7566830" y="73872"/>
                  </a:lnTo>
                  <a:lnTo>
                    <a:pt x="7577728" y="75432"/>
                  </a:lnTo>
                  <a:lnTo>
                    <a:pt x="7588557" y="77004"/>
                  </a:lnTo>
                  <a:lnTo>
                    <a:pt x="7599385" y="78587"/>
                  </a:lnTo>
                  <a:lnTo>
                    <a:pt x="7610284" y="80181"/>
                  </a:lnTo>
                  <a:lnTo>
                    <a:pt x="7621112" y="81787"/>
                  </a:lnTo>
                  <a:lnTo>
                    <a:pt x="7632011" y="83403"/>
                  </a:lnTo>
                  <a:lnTo>
                    <a:pt x="7642839" y="85030"/>
                  </a:lnTo>
                  <a:lnTo>
                    <a:pt x="7653669" y="86668"/>
                  </a:lnTo>
                  <a:lnTo>
                    <a:pt x="7664566" y="88316"/>
                  </a:lnTo>
                  <a:lnTo>
                    <a:pt x="7675396" y="89973"/>
                  </a:lnTo>
                  <a:lnTo>
                    <a:pt x="7686293" y="91641"/>
                  </a:lnTo>
                  <a:lnTo>
                    <a:pt x="7697123" y="93319"/>
                  </a:lnTo>
                  <a:lnTo>
                    <a:pt x="7707951" y="95006"/>
                  </a:lnTo>
                  <a:lnTo>
                    <a:pt x="7718850" y="96702"/>
                  </a:lnTo>
                  <a:lnTo>
                    <a:pt x="7729678" y="98407"/>
                  </a:lnTo>
                  <a:lnTo>
                    <a:pt x="7740577" y="100122"/>
                  </a:lnTo>
                  <a:lnTo>
                    <a:pt x="7751405" y="101845"/>
                  </a:lnTo>
                  <a:lnTo>
                    <a:pt x="7762234" y="103577"/>
                  </a:lnTo>
                  <a:lnTo>
                    <a:pt x="7773132" y="105318"/>
                  </a:lnTo>
                  <a:lnTo>
                    <a:pt x="7783961" y="107066"/>
                  </a:lnTo>
                  <a:lnTo>
                    <a:pt x="7794859" y="108822"/>
                  </a:lnTo>
                  <a:lnTo>
                    <a:pt x="7805687" y="110586"/>
                  </a:lnTo>
                  <a:lnTo>
                    <a:pt x="7816517" y="112358"/>
                  </a:lnTo>
                  <a:lnTo>
                    <a:pt x="7827415" y="114137"/>
                  </a:lnTo>
                  <a:lnTo>
                    <a:pt x="7838244" y="115923"/>
                  </a:lnTo>
                  <a:lnTo>
                    <a:pt x="7849142" y="117716"/>
                  </a:lnTo>
                  <a:lnTo>
                    <a:pt x="7859971" y="119517"/>
                  </a:lnTo>
                  <a:lnTo>
                    <a:pt x="7870799" y="121324"/>
                  </a:lnTo>
                  <a:lnTo>
                    <a:pt x="7881698" y="123137"/>
                  </a:lnTo>
                  <a:lnTo>
                    <a:pt x="7892526" y="124957"/>
                  </a:lnTo>
                  <a:lnTo>
                    <a:pt x="7903425" y="126782"/>
                  </a:lnTo>
                  <a:lnTo>
                    <a:pt x="7914253" y="128613"/>
                  </a:lnTo>
                  <a:lnTo>
                    <a:pt x="7925082" y="130451"/>
                  </a:lnTo>
                  <a:lnTo>
                    <a:pt x="7935980" y="132293"/>
                  </a:lnTo>
                  <a:lnTo>
                    <a:pt x="7946809" y="134141"/>
                  </a:lnTo>
                  <a:lnTo>
                    <a:pt x="7957707" y="135994"/>
                  </a:lnTo>
                  <a:lnTo>
                    <a:pt x="7968536" y="137852"/>
                  </a:lnTo>
                  <a:lnTo>
                    <a:pt x="7979365" y="139714"/>
                  </a:lnTo>
                  <a:lnTo>
                    <a:pt x="7990264" y="141581"/>
                  </a:lnTo>
                  <a:lnTo>
                    <a:pt x="8001092" y="143452"/>
                  </a:lnTo>
                  <a:lnTo>
                    <a:pt x="8011991" y="145328"/>
                  </a:lnTo>
                  <a:lnTo>
                    <a:pt x="8022819" y="147207"/>
                  </a:lnTo>
                  <a:lnTo>
                    <a:pt x="8033648" y="149090"/>
                  </a:lnTo>
                  <a:lnTo>
                    <a:pt x="8044546" y="150977"/>
                  </a:lnTo>
                  <a:lnTo>
                    <a:pt x="8055375" y="152867"/>
                  </a:lnTo>
                  <a:lnTo>
                    <a:pt x="8066273" y="154760"/>
                  </a:lnTo>
                  <a:lnTo>
                    <a:pt x="8077102" y="156656"/>
                  </a:lnTo>
                  <a:lnTo>
                    <a:pt x="8087931" y="158556"/>
                  </a:lnTo>
                  <a:lnTo>
                    <a:pt x="8098829" y="160458"/>
                  </a:lnTo>
                  <a:lnTo>
                    <a:pt x="8109658" y="162361"/>
                  </a:lnTo>
                  <a:lnTo>
                    <a:pt x="8120556" y="164268"/>
                  </a:lnTo>
                  <a:lnTo>
                    <a:pt x="8131385" y="166176"/>
                  </a:lnTo>
                  <a:lnTo>
                    <a:pt x="8142214" y="168087"/>
                  </a:lnTo>
                  <a:lnTo>
                    <a:pt x="8153112" y="169999"/>
                  </a:lnTo>
                  <a:lnTo>
                    <a:pt x="8163941" y="171912"/>
                  </a:lnTo>
                  <a:lnTo>
                    <a:pt x="8174769" y="173828"/>
                  </a:lnTo>
                  <a:lnTo>
                    <a:pt x="8185668" y="175744"/>
                  </a:lnTo>
                  <a:lnTo>
                    <a:pt x="8196496" y="177661"/>
                  </a:lnTo>
                  <a:lnTo>
                    <a:pt x="8207395" y="179579"/>
                  </a:lnTo>
                  <a:lnTo>
                    <a:pt x="8218223" y="181497"/>
                  </a:lnTo>
                  <a:lnTo>
                    <a:pt x="8229053" y="183416"/>
                  </a:lnTo>
                  <a:lnTo>
                    <a:pt x="8239950" y="185336"/>
                  </a:lnTo>
                  <a:lnTo>
                    <a:pt x="8250780" y="187255"/>
                  </a:lnTo>
                  <a:lnTo>
                    <a:pt x="8261677" y="189175"/>
                  </a:lnTo>
                  <a:lnTo>
                    <a:pt x="8272506" y="191094"/>
                  </a:lnTo>
                  <a:lnTo>
                    <a:pt x="8283335" y="193013"/>
                  </a:lnTo>
                  <a:lnTo>
                    <a:pt x="8294233" y="194932"/>
                  </a:lnTo>
                  <a:lnTo>
                    <a:pt x="8305062" y="196849"/>
                  </a:lnTo>
                  <a:lnTo>
                    <a:pt x="8315960" y="198766"/>
                  </a:lnTo>
                  <a:lnTo>
                    <a:pt x="8326789" y="200681"/>
                  </a:lnTo>
                  <a:lnTo>
                    <a:pt x="8337617" y="202596"/>
                  </a:lnTo>
                  <a:lnTo>
                    <a:pt x="8348516" y="204509"/>
                  </a:lnTo>
                  <a:lnTo>
                    <a:pt x="8359344" y="206421"/>
                  </a:lnTo>
                  <a:lnTo>
                    <a:pt x="8370243" y="208331"/>
                  </a:lnTo>
                  <a:lnTo>
                    <a:pt x="8381071" y="210239"/>
                  </a:lnTo>
                  <a:lnTo>
                    <a:pt x="8391900" y="212145"/>
                  </a:lnTo>
                  <a:lnTo>
                    <a:pt x="8402798" y="214049"/>
                  </a:lnTo>
                  <a:lnTo>
                    <a:pt x="8413627" y="215950"/>
                  </a:lnTo>
                  <a:lnTo>
                    <a:pt x="8424525" y="217850"/>
                  </a:lnTo>
                  <a:lnTo>
                    <a:pt x="8435355" y="219746"/>
                  </a:lnTo>
                  <a:lnTo>
                    <a:pt x="8446183" y="221640"/>
                  </a:lnTo>
                  <a:lnTo>
                    <a:pt x="8457082" y="223531"/>
                  </a:lnTo>
                  <a:lnTo>
                    <a:pt x="8467910" y="225419"/>
                  </a:lnTo>
                  <a:lnTo>
                    <a:pt x="8478809" y="227304"/>
                  </a:lnTo>
                  <a:lnTo>
                    <a:pt x="8489637" y="229185"/>
                  </a:lnTo>
                  <a:lnTo>
                    <a:pt x="8500466" y="231063"/>
                  </a:lnTo>
                  <a:lnTo>
                    <a:pt x="8511364" y="232937"/>
                  </a:lnTo>
                  <a:lnTo>
                    <a:pt x="8522193" y="234808"/>
                  </a:lnTo>
                  <a:lnTo>
                    <a:pt x="8533091" y="236674"/>
                  </a:lnTo>
                  <a:lnTo>
                    <a:pt x="8543920" y="238537"/>
                  </a:lnTo>
                  <a:lnTo>
                    <a:pt x="8554749" y="240396"/>
                  </a:lnTo>
                  <a:lnTo>
                    <a:pt x="8565647" y="242249"/>
                  </a:lnTo>
                  <a:lnTo>
                    <a:pt x="8576476" y="244099"/>
                  </a:lnTo>
                  <a:lnTo>
                    <a:pt x="8587374" y="245944"/>
                  </a:lnTo>
                  <a:lnTo>
                    <a:pt x="8598203" y="247785"/>
                  </a:lnTo>
                  <a:lnTo>
                    <a:pt x="8609032" y="249620"/>
                  </a:lnTo>
                  <a:lnTo>
                    <a:pt x="8619930" y="251451"/>
                  </a:lnTo>
                  <a:lnTo>
                    <a:pt x="8630759" y="253277"/>
                  </a:lnTo>
                  <a:lnTo>
                    <a:pt x="8641657" y="255098"/>
                  </a:lnTo>
                  <a:lnTo>
                    <a:pt x="8652486" y="256913"/>
                  </a:lnTo>
                  <a:lnTo>
                    <a:pt x="8663314" y="258722"/>
                  </a:lnTo>
                  <a:lnTo>
                    <a:pt x="8674213" y="260527"/>
                  </a:lnTo>
                  <a:lnTo>
                    <a:pt x="8685041" y="262326"/>
                  </a:lnTo>
                  <a:lnTo>
                    <a:pt x="8695939" y="264119"/>
                  </a:lnTo>
                  <a:lnTo>
                    <a:pt x="8706768" y="265906"/>
                  </a:lnTo>
                  <a:lnTo>
                    <a:pt x="8717598" y="267687"/>
                  </a:lnTo>
                  <a:lnTo>
                    <a:pt x="8728495" y="269462"/>
                  </a:lnTo>
                  <a:lnTo>
                    <a:pt x="8739324" y="271231"/>
                  </a:lnTo>
                  <a:lnTo>
                    <a:pt x="8750222" y="272994"/>
                  </a:lnTo>
                  <a:lnTo>
                    <a:pt x="8761051" y="274750"/>
                  </a:lnTo>
                  <a:lnTo>
                    <a:pt x="8771880" y="276500"/>
                  </a:lnTo>
                  <a:lnTo>
                    <a:pt x="8782778" y="278243"/>
                  </a:lnTo>
                  <a:lnTo>
                    <a:pt x="8793607" y="279979"/>
                  </a:lnTo>
                  <a:lnTo>
                    <a:pt x="8804435" y="281709"/>
                  </a:lnTo>
                  <a:lnTo>
                    <a:pt x="8815334" y="283432"/>
                  </a:lnTo>
                  <a:lnTo>
                    <a:pt x="8826162" y="285148"/>
                  </a:lnTo>
                  <a:lnTo>
                    <a:pt x="8837061" y="286856"/>
                  </a:lnTo>
                  <a:lnTo>
                    <a:pt x="8847890" y="288558"/>
                  </a:lnTo>
                  <a:lnTo>
                    <a:pt x="8858719" y="290253"/>
                  </a:lnTo>
                  <a:lnTo>
                    <a:pt x="8869617" y="291940"/>
                  </a:lnTo>
                  <a:lnTo>
                    <a:pt x="8880446" y="293620"/>
                  </a:lnTo>
                  <a:lnTo>
                    <a:pt x="8891344" y="295292"/>
                  </a:lnTo>
                  <a:lnTo>
                    <a:pt x="8902173" y="296957"/>
                  </a:lnTo>
                  <a:lnTo>
                    <a:pt x="8913001" y="298614"/>
                  </a:lnTo>
                  <a:lnTo>
                    <a:pt x="8923900" y="300264"/>
                  </a:lnTo>
                  <a:lnTo>
                    <a:pt x="8934728" y="301905"/>
                  </a:lnTo>
                  <a:lnTo>
                    <a:pt x="8945627" y="303540"/>
                  </a:lnTo>
                  <a:lnTo>
                    <a:pt x="8956455" y="305166"/>
                  </a:lnTo>
                  <a:lnTo>
                    <a:pt x="8967284" y="306784"/>
                  </a:lnTo>
                  <a:lnTo>
                    <a:pt x="8978182" y="308393"/>
                  </a:lnTo>
                  <a:lnTo>
                    <a:pt x="8989011" y="309996"/>
                  </a:lnTo>
                  <a:lnTo>
                    <a:pt x="8999909" y="311589"/>
                  </a:lnTo>
                  <a:lnTo>
                    <a:pt x="9010739" y="313174"/>
                  </a:lnTo>
                  <a:lnTo>
                    <a:pt x="9021567" y="314752"/>
                  </a:lnTo>
                  <a:lnTo>
                    <a:pt x="9032466" y="316321"/>
                  </a:lnTo>
                  <a:lnTo>
                    <a:pt x="9043294" y="317881"/>
                  </a:lnTo>
                  <a:lnTo>
                    <a:pt x="9054193" y="319433"/>
                  </a:lnTo>
                  <a:lnTo>
                    <a:pt x="9065021" y="320976"/>
                  </a:lnTo>
                  <a:lnTo>
                    <a:pt x="9075850" y="322511"/>
                  </a:lnTo>
                  <a:lnTo>
                    <a:pt x="9086748" y="324037"/>
                  </a:lnTo>
                  <a:lnTo>
                    <a:pt x="9097577" y="325555"/>
                  </a:lnTo>
                  <a:lnTo>
                    <a:pt x="9108475" y="327063"/>
                  </a:lnTo>
                  <a:lnTo>
                    <a:pt x="9119304" y="328563"/>
                  </a:lnTo>
                  <a:lnTo>
                    <a:pt x="9130133" y="330054"/>
                  </a:lnTo>
                  <a:lnTo>
                    <a:pt x="9141031" y="331537"/>
                  </a:lnTo>
                  <a:lnTo>
                    <a:pt x="9151860" y="333010"/>
                  </a:lnTo>
                  <a:lnTo>
                    <a:pt x="9162757" y="334475"/>
                  </a:lnTo>
                  <a:lnTo>
                    <a:pt x="9173587" y="335931"/>
                  </a:lnTo>
                  <a:lnTo>
                    <a:pt x="9184416" y="337377"/>
                  </a:lnTo>
                  <a:lnTo>
                    <a:pt x="9195314" y="338815"/>
                  </a:lnTo>
                  <a:lnTo>
                    <a:pt x="9206142" y="340243"/>
                  </a:lnTo>
                  <a:lnTo>
                    <a:pt x="9217041" y="341662"/>
                  </a:lnTo>
                  <a:lnTo>
                    <a:pt x="9227869" y="343073"/>
                  </a:lnTo>
                  <a:lnTo>
                    <a:pt x="9238698" y="344474"/>
                  </a:lnTo>
                  <a:lnTo>
                    <a:pt x="9249596" y="345866"/>
                  </a:lnTo>
                  <a:lnTo>
                    <a:pt x="9260425" y="347248"/>
                  </a:lnTo>
                  <a:lnTo>
                    <a:pt x="9271323" y="348622"/>
                  </a:lnTo>
                  <a:lnTo>
                    <a:pt x="9282152" y="349986"/>
                  </a:lnTo>
                  <a:lnTo>
                    <a:pt x="9292981" y="351341"/>
                  </a:lnTo>
                  <a:lnTo>
                    <a:pt x="9303879" y="352687"/>
                  </a:lnTo>
                  <a:lnTo>
                    <a:pt x="9314708" y="354023"/>
                  </a:lnTo>
                  <a:lnTo>
                    <a:pt x="9325606" y="355350"/>
                  </a:lnTo>
                  <a:lnTo>
                    <a:pt x="9336435" y="356668"/>
                  </a:lnTo>
                  <a:lnTo>
                    <a:pt x="9347264" y="357976"/>
                  </a:lnTo>
                  <a:lnTo>
                    <a:pt x="9358162" y="359275"/>
                  </a:lnTo>
                  <a:lnTo>
                    <a:pt x="9368991" y="360564"/>
                  </a:lnTo>
                  <a:lnTo>
                    <a:pt x="9379819" y="361845"/>
                  </a:lnTo>
                  <a:lnTo>
                    <a:pt x="9390718" y="363115"/>
                  </a:lnTo>
                  <a:lnTo>
                    <a:pt x="9401546" y="364376"/>
                  </a:lnTo>
                  <a:lnTo>
                    <a:pt x="9412445" y="365629"/>
                  </a:lnTo>
                  <a:lnTo>
                    <a:pt x="9423274" y="366871"/>
                  </a:lnTo>
                  <a:lnTo>
                    <a:pt x="9434103" y="368104"/>
                  </a:lnTo>
                  <a:lnTo>
                    <a:pt x="9445001" y="369328"/>
                  </a:lnTo>
                  <a:lnTo>
                    <a:pt x="9455830" y="370542"/>
                  </a:lnTo>
                  <a:lnTo>
                    <a:pt x="9466728" y="371747"/>
                  </a:lnTo>
                  <a:lnTo>
                    <a:pt x="9477557" y="372942"/>
                  </a:lnTo>
                  <a:lnTo>
                    <a:pt x="9488385" y="374129"/>
                  </a:lnTo>
                  <a:lnTo>
                    <a:pt x="9499284" y="375305"/>
                  </a:lnTo>
                  <a:lnTo>
                    <a:pt x="9510112" y="376473"/>
                  </a:lnTo>
                  <a:lnTo>
                    <a:pt x="9521011" y="377630"/>
                  </a:lnTo>
                  <a:lnTo>
                    <a:pt x="9531839" y="378779"/>
                  </a:lnTo>
                  <a:lnTo>
                    <a:pt x="9542668" y="379918"/>
                  </a:lnTo>
                  <a:lnTo>
                    <a:pt x="9553566" y="381048"/>
                  </a:lnTo>
                  <a:lnTo>
                    <a:pt x="9564395" y="382168"/>
                  </a:lnTo>
                  <a:lnTo>
                    <a:pt x="9575293" y="383279"/>
                  </a:lnTo>
                  <a:lnTo>
                    <a:pt x="9586123" y="384381"/>
                  </a:lnTo>
                  <a:lnTo>
                    <a:pt x="9596951" y="385473"/>
                  </a:lnTo>
                  <a:lnTo>
                    <a:pt x="9607850" y="386556"/>
                  </a:lnTo>
                  <a:lnTo>
                    <a:pt x="9618678" y="387630"/>
                  </a:lnTo>
                  <a:lnTo>
                    <a:pt x="9629576" y="388695"/>
                  </a:lnTo>
                  <a:lnTo>
                    <a:pt x="9640405" y="389750"/>
                  </a:lnTo>
                  <a:lnTo>
                    <a:pt x="9651234" y="390796"/>
                  </a:lnTo>
                  <a:lnTo>
                    <a:pt x="9662132" y="391833"/>
                  </a:lnTo>
                  <a:lnTo>
                    <a:pt x="9672960" y="392861"/>
                  </a:lnTo>
                  <a:lnTo>
                    <a:pt x="9683859" y="393880"/>
                  </a:lnTo>
                  <a:lnTo>
                    <a:pt x="9694687" y="394889"/>
                  </a:lnTo>
                  <a:lnTo>
                    <a:pt x="9705517" y="395890"/>
                  </a:lnTo>
                  <a:lnTo>
                    <a:pt x="9716414" y="396881"/>
                  </a:lnTo>
                  <a:lnTo>
                    <a:pt x="9727244" y="397864"/>
                  </a:lnTo>
                  <a:lnTo>
                    <a:pt x="9738141" y="398836"/>
                  </a:lnTo>
                  <a:lnTo>
                    <a:pt x="9748971" y="399801"/>
                  </a:lnTo>
                  <a:lnTo>
                    <a:pt x="9759799" y="400756"/>
                  </a:lnTo>
                  <a:lnTo>
                    <a:pt x="9770698" y="401703"/>
                  </a:lnTo>
                  <a:lnTo>
                    <a:pt x="9781526" y="402640"/>
                  </a:lnTo>
                  <a:lnTo>
                    <a:pt x="9792425" y="403569"/>
                  </a:lnTo>
                  <a:lnTo>
                    <a:pt x="9803253" y="404488"/>
                  </a:lnTo>
                  <a:lnTo>
                    <a:pt x="9814082" y="405400"/>
                  </a:lnTo>
                  <a:lnTo>
                    <a:pt x="9824980" y="406301"/>
                  </a:lnTo>
                  <a:lnTo>
                    <a:pt x="9835809" y="407195"/>
                  </a:lnTo>
                  <a:lnTo>
                    <a:pt x="9846707" y="408079"/>
                  </a:lnTo>
                  <a:lnTo>
                    <a:pt x="9857536" y="408956"/>
                  </a:lnTo>
                  <a:lnTo>
                    <a:pt x="9868365" y="409823"/>
                  </a:lnTo>
                  <a:lnTo>
                    <a:pt x="9879263" y="410682"/>
                  </a:lnTo>
                  <a:lnTo>
                    <a:pt x="9890092" y="411532"/>
                  </a:lnTo>
                  <a:lnTo>
                    <a:pt x="9900990" y="412374"/>
                  </a:lnTo>
                  <a:lnTo>
                    <a:pt x="9911819" y="413207"/>
                  </a:lnTo>
                  <a:lnTo>
                    <a:pt x="9922648" y="414032"/>
                  </a:lnTo>
                  <a:lnTo>
                    <a:pt x="9933546" y="414849"/>
                  </a:lnTo>
                  <a:lnTo>
                    <a:pt x="9944375" y="415657"/>
                  </a:lnTo>
                  <a:lnTo>
                    <a:pt x="9955203" y="416456"/>
                  </a:lnTo>
                  <a:lnTo>
                    <a:pt x="9966102" y="417248"/>
                  </a:lnTo>
                  <a:lnTo>
                    <a:pt x="9976930" y="418031"/>
                  </a:lnTo>
                  <a:lnTo>
                    <a:pt x="9987829" y="418806"/>
                  </a:lnTo>
                  <a:lnTo>
                    <a:pt x="9998658" y="419573"/>
                  </a:lnTo>
                  <a:lnTo>
                    <a:pt x="10009487" y="420332"/>
                  </a:lnTo>
                  <a:lnTo>
                    <a:pt x="10020385" y="421082"/>
                  </a:lnTo>
                  <a:lnTo>
                    <a:pt x="10031214" y="421825"/>
                  </a:lnTo>
                  <a:lnTo>
                    <a:pt x="10042112" y="422560"/>
                  </a:lnTo>
                  <a:lnTo>
                    <a:pt x="10052941" y="423287"/>
                  </a:lnTo>
                  <a:lnTo>
                    <a:pt x="10063769" y="424006"/>
                  </a:lnTo>
                  <a:lnTo>
                    <a:pt x="10074668" y="424717"/>
                  </a:lnTo>
                  <a:lnTo>
                    <a:pt x="10085496" y="425420"/>
                  </a:lnTo>
                  <a:lnTo>
                    <a:pt x="10096394" y="426116"/>
                  </a:lnTo>
                  <a:lnTo>
                    <a:pt x="10107223" y="426804"/>
                  </a:lnTo>
                  <a:lnTo>
                    <a:pt x="10118052" y="427484"/>
                  </a:lnTo>
                  <a:lnTo>
                    <a:pt x="10128950" y="428157"/>
                  </a:lnTo>
                  <a:lnTo>
                    <a:pt x="10139779" y="428822"/>
                  </a:lnTo>
                  <a:lnTo>
                    <a:pt x="10150677" y="429480"/>
                  </a:lnTo>
                  <a:lnTo>
                    <a:pt x="10161506" y="430130"/>
                  </a:lnTo>
                  <a:lnTo>
                    <a:pt x="10172335" y="430773"/>
                  </a:lnTo>
                  <a:lnTo>
                    <a:pt x="10183233" y="431408"/>
                  </a:lnTo>
                  <a:lnTo>
                    <a:pt x="10194062" y="432037"/>
                  </a:lnTo>
                  <a:lnTo>
                    <a:pt x="10204960" y="432657"/>
                  </a:lnTo>
                  <a:lnTo>
                    <a:pt x="10215789" y="433271"/>
                  </a:lnTo>
                  <a:lnTo>
                    <a:pt x="10226617" y="433878"/>
                  </a:lnTo>
                  <a:lnTo>
                    <a:pt x="10237516" y="434477"/>
                  </a:lnTo>
                  <a:lnTo>
                    <a:pt x="10248344" y="435070"/>
                  </a:lnTo>
                  <a:lnTo>
                    <a:pt x="10259243" y="435655"/>
                  </a:lnTo>
                  <a:lnTo>
                    <a:pt x="10270071" y="436234"/>
                  </a:lnTo>
                  <a:lnTo>
                    <a:pt x="10280901" y="436806"/>
                  </a:lnTo>
                  <a:lnTo>
                    <a:pt x="10291798" y="437371"/>
                  </a:lnTo>
                  <a:lnTo>
                    <a:pt x="10302628" y="437928"/>
                  </a:lnTo>
                  <a:lnTo>
                    <a:pt x="10313525" y="438480"/>
                  </a:lnTo>
                  <a:lnTo>
                    <a:pt x="10324355" y="439025"/>
                  </a:lnTo>
                  <a:lnTo>
                    <a:pt x="10335183" y="439563"/>
                  </a:lnTo>
                  <a:lnTo>
                    <a:pt x="10346082" y="440094"/>
                  </a:lnTo>
                  <a:lnTo>
                    <a:pt x="10356910" y="440619"/>
                  </a:lnTo>
                  <a:lnTo>
                    <a:pt x="10367809" y="441137"/>
                  </a:lnTo>
                  <a:lnTo>
                    <a:pt x="10378637" y="441650"/>
                  </a:lnTo>
                  <a:lnTo>
                    <a:pt x="10389466" y="442156"/>
                  </a:lnTo>
                  <a:lnTo>
                    <a:pt x="10400364" y="442655"/>
                  </a:lnTo>
                  <a:lnTo>
                    <a:pt x="10411193" y="443148"/>
                  </a:lnTo>
                  <a:lnTo>
                    <a:pt x="10422091" y="443635"/>
                  </a:lnTo>
                  <a:lnTo>
                    <a:pt x="10432920" y="444116"/>
                  </a:lnTo>
                  <a:lnTo>
                    <a:pt x="10443749" y="444590"/>
                  </a:lnTo>
                  <a:lnTo>
                    <a:pt x="10454647" y="445059"/>
                  </a:lnTo>
                  <a:lnTo>
                    <a:pt x="10465476" y="445522"/>
                  </a:lnTo>
                  <a:lnTo>
                    <a:pt x="10476374" y="445978"/>
                  </a:lnTo>
                  <a:lnTo>
                    <a:pt x="10487203" y="446430"/>
                  </a:lnTo>
                  <a:lnTo>
                    <a:pt x="10498032" y="446874"/>
                  </a:lnTo>
                  <a:lnTo>
                    <a:pt x="10508930" y="447314"/>
                  </a:lnTo>
                  <a:lnTo>
                    <a:pt x="10519759" y="447747"/>
                  </a:lnTo>
                  <a:lnTo>
                    <a:pt x="10530587" y="448175"/>
                  </a:lnTo>
                  <a:lnTo>
                    <a:pt x="10541486" y="448597"/>
                  </a:lnTo>
                  <a:lnTo>
                    <a:pt x="10552314" y="449014"/>
                  </a:lnTo>
                  <a:lnTo>
                    <a:pt x="10563212" y="449425"/>
                  </a:lnTo>
                  <a:lnTo>
                    <a:pt x="10574042" y="449831"/>
                  </a:lnTo>
                  <a:lnTo>
                    <a:pt x="10584871" y="450231"/>
                  </a:lnTo>
                  <a:lnTo>
                    <a:pt x="10595769" y="450625"/>
                  </a:lnTo>
                  <a:lnTo>
                    <a:pt x="10606597" y="451015"/>
                  </a:lnTo>
                  <a:lnTo>
                    <a:pt x="10617496" y="451400"/>
                  </a:lnTo>
                  <a:lnTo>
                    <a:pt x="10628324" y="451779"/>
                  </a:lnTo>
                  <a:lnTo>
                    <a:pt x="10639153" y="452153"/>
                  </a:lnTo>
                  <a:lnTo>
                    <a:pt x="10650051" y="452521"/>
                  </a:lnTo>
                  <a:lnTo>
                    <a:pt x="10660880" y="452885"/>
                  </a:lnTo>
                  <a:lnTo>
                    <a:pt x="10671778" y="453244"/>
                  </a:lnTo>
                  <a:lnTo>
                    <a:pt x="10682607" y="453598"/>
                  </a:lnTo>
                  <a:lnTo>
                    <a:pt x="10693436" y="453946"/>
                  </a:lnTo>
                  <a:lnTo>
                    <a:pt x="10704334" y="454290"/>
                  </a:lnTo>
                  <a:lnTo>
                    <a:pt x="10715163" y="454630"/>
                  </a:lnTo>
                  <a:lnTo>
                    <a:pt x="10726061" y="454964"/>
                  </a:lnTo>
                  <a:lnTo>
                    <a:pt x="10736890" y="455294"/>
                  </a:lnTo>
                  <a:lnTo>
                    <a:pt x="10747719" y="455619"/>
                  </a:lnTo>
                  <a:lnTo>
                    <a:pt x="10758617" y="455940"/>
                  </a:lnTo>
                  <a:lnTo>
                    <a:pt x="10769446" y="456255"/>
                  </a:lnTo>
                  <a:lnTo>
                    <a:pt x="10780344" y="456567"/>
                  </a:lnTo>
                  <a:lnTo>
                    <a:pt x="10791173" y="456874"/>
                  </a:lnTo>
                  <a:lnTo>
                    <a:pt x="10802001" y="457176"/>
                  </a:lnTo>
                  <a:lnTo>
                    <a:pt x="10812900" y="457474"/>
                  </a:lnTo>
                  <a:lnTo>
                    <a:pt x="10823728" y="457768"/>
                  </a:lnTo>
                  <a:lnTo>
                    <a:pt x="10834627" y="458058"/>
                  </a:lnTo>
                  <a:lnTo>
                    <a:pt x="10845455" y="458344"/>
                  </a:lnTo>
                  <a:lnTo>
                    <a:pt x="10845455" y="474719"/>
                  </a:lnTo>
                  <a:lnTo>
                    <a:pt x="10845455" y="474719"/>
                  </a:lnTo>
                  <a:lnTo>
                    <a:pt x="10834627" y="474719"/>
                  </a:lnTo>
                  <a:lnTo>
                    <a:pt x="10823728" y="474719"/>
                  </a:lnTo>
                  <a:lnTo>
                    <a:pt x="10812900" y="474719"/>
                  </a:lnTo>
                  <a:lnTo>
                    <a:pt x="10802001" y="474719"/>
                  </a:lnTo>
                  <a:lnTo>
                    <a:pt x="10791173" y="474719"/>
                  </a:lnTo>
                  <a:lnTo>
                    <a:pt x="10780344" y="474719"/>
                  </a:lnTo>
                  <a:lnTo>
                    <a:pt x="10769446" y="474719"/>
                  </a:lnTo>
                  <a:lnTo>
                    <a:pt x="10758617" y="474719"/>
                  </a:lnTo>
                  <a:lnTo>
                    <a:pt x="10747719" y="474719"/>
                  </a:lnTo>
                  <a:lnTo>
                    <a:pt x="10736890" y="474719"/>
                  </a:lnTo>
                  <a:lnTo>
                    <a:pt x="10726061" y="474719"/>
                  </a:lnTo>
                  <a:lnTo>
                    <a:pt x="10715163" y="474719"/>
                  </a:lnTo>
                  <a:lnTo>
                    <a:pt x="10704334" y="474719"/>
                  </a:lnTo>
                  <a:lnTo>
                    <a:pt x="10693436" y="474719"/>
                  </a:lnTo>
                  <a:lnTo>
                    <a:pt x="10682607" y="474719"/>
                  </a:lnTo>
                  <a:lnTo>
                    <a:pt x="10671778" y="474719"/>
                  </a:lnTo>
                  <a:lnTo>
                    <a:pt x="10660880" y="474719"/>
                  </a:lnTo>
                  <a:lnTo>
                    <a:pt x="10650051" y="474719"/>
                  </a:lnTo>
                  <a:lnTo>
                    <a:pt x="10639153" y="474719"/>
                  </a:lnTo>
                  <a:lnTo>
                    <a:pt x="10628324" y="474719"/>
                  </a:lnTo>
                  <a:lnTo>
                    <a:pt x="10617496" y="474719"/>
                  </a:lnTo>
                  <a:lnTo>
                    <a:pt x="10606597" y="474719"/>
                  </a:lnTo>
                  <a:lnTo>
                    <a:pt x="10595769" y="474719"/>
                  </a:lnTo>
                  <a:lnTo>
                    <a:pt x="10584871" y="474719"/>
                  </a:lnTo>
                  <a:lnTo>
                    <a:pt x="10574042" y="474719"/>
                  </a:lnTo>
                  <a:lnTo>
                    <a:pt x="10563212" y="474719"/>
                  </a:lnTo>
                  <a:lnTo>
                    <a:pt x="10552314" y="474719"/>
                  </a:lnTo>
                  <a:lnTo>
                    <a:pt x="10541486" y="474719"/>
                  </a:lnTo>
                  <a:lnTo>
                    <a:pt x="10530587" y="474719"/>
                  </a:lnTo>
                  <a:lnTo>
                    <a:pt x="10519759" y="474719"/>
                  </a:lnTo>
                  <a:lnTo>
                    <a:pt x="10508930" y="474719"/>
                  </a:lnTo>
                  <a:lnTo>
                    <a:pt x="10498032" y="474719"/>
                  </a:lnTo>
                  <a:lnTo>
                    <a:pt x="10487203" y="474719"/>
                  </a:lnTo>
                  <a:lnTo>
                    <a:pt x="10476374" y="474719"/>
                  </a:lnTo>
                  <a:lnTo>
                    <a:pt x="10465476" y="474719"/>
                  </a:lnTo>
                  <a:lnTo>
                    <a:pt x="10454647" y="474719"/>
                  </a:lnTo>
                  <a:lnTo>
                    <a:pt x="10443749" y="474719"/>
                  </a:lnTo>
                  <a:lnTo>
                    <a:pt x="10432920" y="474719"/>
                  </a:lnTo>
                  <a:lnTo>
                    <a:pt x="10422091" y="474719"/>
                  </a:lnTo>
                  <a:lnTo>
                    <a:pt x="10411193" y="474719"/>
                  </a:lnTo>
                  <a:lnTo>
                    <a:pt x="10400364" y="474719"/>
                  </a:lnTo>
                  <a:lnTo>
                    <a:pt x="10389466" y="474719"/>
                  </a:lnTo>
                  <a:lnTo>
                    <a:pt x="10378637" y="474719"/>
                  </a:lnTo>
                  <a:lnTo>
                    <a:pt x="10367809" y="474719"/>
                  </a:lnTo>
                  <a:lnTo>
                    <a:pt x="10356910" y="474719"/>
                  </a:lnTo>
                  <a:lnTo>
                    <a:pt x="10346082" y="474719"/>
                  </a:lnTo>
                  <a:lnTo>
                    <a:pt x="10335183" y="474719"/>
                  </a:lnTo>
                  <a:lnTo>
                    <a:pt x="10324355" y="474719"/>
                  </a:lnTo>
                  <a:lnTo>
                    <a:pt x="10313525" y="474719"/>
                  </a:lnTo>
                  <a:lnTo>
                    <a:pt x="10302628" y="474719"/>
                  </a:lnTo>
                  <a:lnTo>
                    <a:pt x="10291798" y="474719"/>
                  </a:lnTo>
                  <a:lnTo>
                    <a:pt x="10280901" y="474719"/>
                  </a:lnTo>
                  <a:lnTo>
                    <a:pt x="10270071" y="474719"/>
                  </a:lnTo>
                  <a:lnTo>
                    <a:pt x="10259243" y="474719"/>
                  </a:lnTo>
                  <a:lnTo>
                    <a:pt x="10248344" y="474719"/>
                  </a:lnTo>
                  <a:lnTo>
                    <a:pt x="10237516" y="474719"/>
                  </a:lnTo>
                  <a:lnTo>
                    <a:pt x="10226617" y="474719"/>
                  </a:lnTo>
                  <a:lnTo>
                    <a:pt x="10215789" y="474719"/>
                  </a:lnTo>
                  <a:lnTo>
                    <a:pt x="10204960" y="474719"/>
                  </a:lnTo>
                  <a:lnTo>
                    <a:pt x="10194062" y="474719"/>
                  </a:lnTo>
                  <a:lnTo>
                    <a:pt x="10183233" y="474719"/>
                  </a:lnTo>
                  <a:lnTo>
                    <a:pt x="10172335" y="474719"/>
                  </a:lnTo>
                  <a:lnTo>
                    <a:pt x="10161506" y="474719"/>
                  </a:lnTo>
                  <a:lnTo>
                    <a:pt x="10150677" y="474719"/>
                  </a:lnTo>
                  <a:lnTo>
                    <a:pt x="10139779" y="474719"/>
                  </a:lnTo>
                  <a:lnTo>
                    <a:pt x="10128950" y="474719"/>
                  </a:lnTo>
                  <a:lnTo>
                    <a:pt x="10118052" y="474719"/>
                  </a:lnTo>
                  <a:lnTo>
                    <a:pt x="10107223" y="474719"/>
                  </a:lnTo>
                  <a:lnTo>
                    <a:pt x="10096394" y="474719"/>
                  </a:lnTo>
                  <a:lnTo>
                    <a:pt x="10085496" y="474719"/>
                  </a:lnTo>
                  <a:lnTo>
                    <a:pt x="10074668" y="474719"/>
                  </a:lnTo>
                  <a:lnTo>
                    <a:pt x="10063769" y="474719"/>
                  </a:lnTo>
                  <a:lnTo>
                    <a:pt x="10052941" y="474719"/>
                  </a:lnTo>
                  <a:lnTo>
                    <a:pt x="10042112" y="474719"/>
                  </a:lnTo>
                  <a:lnTo>
                    <a:pt x="10031214" y="474719"/>
                  </a:lnTo>
                  <a:lnTo>
                    <a:pt x="10020385" y="474719"/>
                  </a:lnTo>
                  <a:lnTo>
                    <a:pt x="10009487" y="474719"/>
                  </a:lnTo>
                  <a:lnTo>
                    <a:pt x="9998658" y="474719"/>
                  </a:lnTo>
                  <a:lnTo>
                    <a:pt x="9987829" y="474719"/>
                  </a:lnTo>
                  <a:lnTo>
                    <a:pt x="9976930" y="474719"/>
                  </a:lnTo>
                  <a:lnTo>
                    <a:pt x="9966102" y="474719"/>
                  </a:lnTo>
                  <a:lnTo>
                    <a:pt x="9955203" y="474719"/>
                  </a:lnTo>
                  <a:lnTo>
                    <a:pt x="9944375" y="474719"/>
                  </a:lnTo>
                  <a:lnTo>
                    <a:pt x="9933546" y="474719"/>
                  </a:lnTo>
                  <a:lnTo>
                    <a:pt x="9922648" y="474719"/>
                  </a:lnTo>
                  <a:lnTo>
                    <a:pt x="9911819" y="474719"/>
                  </a:lnTo>
                  <a:lnTo>
                    <a:pt x="9900990" y="474719"/>
                  </a:lnTo>
                  <a:lnTo>
                    <a:pt x="9890092" y="474719"/>
                  </a:lnTo>
                  <a:lnTo>
                    <a:pt x="9879263" y="474719"/>
                  </a:lnTo>
                  <a:lnTo>
                    <a:pt x="9868365" y="474719"/>
                  </a:lnTo>
                  <a:lnTo>
                    <a:pt x="9857536" y="474719"/>
                  </a:lnTo>
                  <a:lnTo>
                    <a:pt x="9846707" y="474719"/>
                  </a:lnTo>
                  <a:lnTo>
                    <a:pt x="9835809" y="474719"/>
                  </a:lnTo>
                  <a:lnTo>
                    <a:pt x="9824980" y="474719"/>
                  </a:lnTo>
                  <a:lnTo>
                    <a:pt x="9814082" y="474719"/>
                  </a:lnTo>
                  <a:lnTo>
                    <a:pt x="9803253" y="474719"/>
                  </a:lnTo>
                  <a:lnTo>
                    <a:pt x="9792425" y="474719"/>
                  </a:lnTo>
                  <a:lnTo>
                    <a:pt x="9781526" y="474719"/>
                  </a:lnTo>
                  <a:lnTo>
                    <a:pt x="9770698" y="474719"/>
                  </a:lnTo>
                  <a:lnTo>
                    <a:pt x="9759799" y="474719"/>
                  </a:lnTo>
                  <a:lnTo>
                    <a:pt x="9748971" y="474719"/>
                  </a:lnTo>
                  <a:lnTo>
                    <a:pt x="9738141" y="474719"/>
                  </a:lnTo>
                  <a:lnTo>
                    <a:pt x="9727244" y="474719"/>
                  </a:lnTo>
                  <a:lnTo>
                    <a:pt x="9716414" y="474719"/>
                  </a:lnTo>
                  <a:lnTo>
                    <a:pt x="9705517" y="474719"/>
                  </a:lnTo>
                  <a:lnTo>
                    <a:pt x="9694687" y="474719"/>
                  </a:lnTo>
                  <a:lnTo>
                    <a:pt x="9683859" y="474719"/>
                  </a:lnTo>
                  <a:lnTo>
                    <a:pt x="9672960" y="474719"/>
                  </a:lnTo>
                  <a:lnTo>
                    <a:pt x="9662132" y="474719"/>
                  </a:lnTo>
                  <a:lnTo>
                    <a:pt x="9651234" y="474719"/>
                  </a:lnTo>
                  <a:lnTo>
                    <a:pt x="9640405" y="474719"/>
                  </a:lnTo>
                  <a:lnTo>
                    <a:pt x="9629576" y="474719"/>
                  </a:lnTo>
                  <a:lnTo>
                    <a:pt x="9618678" y="474719"/>
                  </a:lnTo>
                  <a:lnTo>
                    <a:pt x="9607850" y="474719"/>
                  </a:lnTo>
                  <a:lnTo>
                    <a:pt x="9596951" y="474719"/>
                  </a:lnTo>
                  <a:lnTo>
                    <a:pt x="9586123" y="474719"/>
                  </a:lnTo>
                  <a:lnTo>
                    <a:pt x="9575293" y="474719"/>
                  </a:lnTo>
                  <a:lnTo>
                    <a:pt x="9564395" y="474719"/>
                  </a:lnTo>
                  <a:lnTo>
                    <a:pt x="9553566" y="474719"/>
                  </a:lnTo>
                  <a:lnTo>
                    <a:pt x="9542668" y="474719"/>
                  </a:lnTo>
                  <a:lnTo>
                    <a:pt x="9531839" y="474719"/>
                  </a:lnTo>
                  <a:lnTo>
                    <a:pt x="9521011" y="474719"/>
                  </a:lnTo>
                  <a:lnTo>
                    <a:pt x="9510112" y="474719"/>
                  </a:lnTo>
                  <a:lnTo>
                    <a:pt x="9499284" y="474719"/>
                  </a:lnTo>
                  <a:lnTo>
                    <a:pt x="9488385" y="474719"/>
                  </a:lnTo>
                  <a:lnTo>
                    <a:pt x="9477557" y="474719"/>
                  </a:lnTo>
                  <a:lnTo>
                    <a:pt x="9466728" y="474719"/>
                  </a:lnTo>
                  <a:lnTo>
                    <a:pt x="9455830" y="474719"/>
                  </a:lnTo>
                  <a:lnTo>
                    <a:pt x="9445001" y="474719"/>
                  </a:lnTo>
                  <a:lnTo>
                    <a:pt x="9434103" y="474719"/>
                  </a:lnTo>
                  <a:lnTo>
                    <a:pt x="9423274" y="474719"/>
                  </a:lnTo>
                  <a:lnTo>
                    <a:pt x="9412445" y="474719"/>
                  </a:lnTo>
                  <a:lnTo>
                    <a:pt x="9401546" y="474719"/>
                  </a:lnTo>
                  <a:lnTo>
                    <a:pt x="9390718" y="474719"/>
                  </a:lnTo>
                  <a:lnTo>
                    <a:pt x="9379819" y="474719"/>
                  </a:lnTo>
                  <a:lnTo>
                    <a:pt x="9368991" y="474719"/>
                  </a:lnTo>
                  <a:lnTo>
                    <a:pt x="9358162" y="474719"/>
                  </a:lnTo>
                  <a:lnTo>
                    <a:pt x="9347264" y="474719"/>
                  </a:lnTo>
                  <a:lnTo>
                    <a:pt x="9336435" y="474719"/>
                  </a:lnTo>
                  <a:lnTo>
                    <a:pt x="9325606" y="474719"/>
                  </a:lnTo>
                  <a:lnTo>
                    <a:pt x="9314708" y="474719"/>
                  </a:lnTo>
                  <a:lnTo>
                    <a:pt x="9303879" y="474719"/>
                  </a:lnTo>
                  <a:lnTo>
                    <a:pt x="9292981" y="474719"/>
                  </a:lnTo>
                  <a:lnTo>
                    <a:pt x="9282152" y="474719"/>
                  </a:lnTo>
                  <a:lnTo>
                    <a:pt x="9271323" y="474719"/>
                  </a:lnTo>
                  <a:lnTo>
                    <a:pt x="9260425" y="474719"/>
                  </a:lnTo>
                  <a:lnTo>
                    <a:pt x="9249596" y="474719"/>
                  </a:lnTo>
                  <a:lnTo>
                    <a:pt x="9238698" y="474719"/>
                  </a:lnTo>
                  <a:lnTo>
                    <a:pt x="9227869" y="474719"/>
                  </a:lnTo>
                  <a:lnTo>
                    <a:pt x="9217041" y="474719"/>
                  </a:lnTo>
                  <a:lnTo>
                    <a:pt x="9206142" y="474719"/>
                  </a:lnTo>
                  <a:lnTo>
                    <a:pt x="9195314" y="474719"/>
                  </a:lnTo>
                  <a:lnTo>
                    <a:pt x="9184416" y="474719"/>
                  </a:lnTo>
                  <a:lnTo>
                    <a:pt x="9173587" y="474719"/>
                  </a:lnTo>
                  <a:lnTo>
                    <a:pt x="9162757" y="474719"/>
                  </a:lnTo>
                  <a:lnTo>
                    <a:pt x="9151860" y="474719"/>
                  </a:lnTo>
                  <a:lnTo>
                    <a:pt x="9141031" y="474719"/>
                  </a:lnTo>
                  <a:lnTo>
                    <a:pt x="9130133" y="474719"/>
                  </a:lnTo>
                  <a:lnTo>
                    <a:pt x="9119304" y="474719"/>
                  </a:lnTo>
                  <a:lnTo>
                    <a:pt x="9108475" y="474719"/>
                  </a:lnTo>
                  <a:lnTo>
                    <a:pt x="9097577" y="474719"/>
                  </a:lnTo>
                  <a:lnTo>
                    <a:pt x="9086748" y="474719"/>
                  </a:lnTo>
                  <a:lnTo>
                    <a:pt x="9075850" y="474719"/>
                  </a:lnTo>
                  <a:lnTo>
                    <a:pt x="9065021" y="474719"/>
                  </a:lnTo>
                  <a:lnTo>
                    <a:pt x="9054193" y="474719"/>
                  </a:lnTo>
                  <a:lnTo>
                    <a:pt x="9043294" y="474719"/>
                  </a:lnTo>
                  <a:lnTo>
                    <a:pt x="9032466" y="474719"/>
                  </a:lnTo>
                  <a:lnTo>
                    <a:pt x="9021567" y="474719"/>
                  </a:lnTo>
                  <a:lnTo>
                    <a:pt x="9010739" y="474719"/>
                  </a:lnTo>
                  <a:lnTo>
                    <a:pt x="8999909" y="474719"/>
                  </a:lnTo>
                  <a:lnTo>
                    <a:pt x="8989011" y="474719"/>
                  </a:lnTo>
                  <a:lnTo>
                    <a:pt x="8978182" y="474719"/>
                  </a:lnTo>
                  <a:lnTo>
                    <a:pt x="8967284" y="474719"/>
                  </a:lnTo>
                  <a:lnTo>
                    <a:pt x="8956455" y="474719"/>
                  </a:lnTo>
                  <a:lnTo>
                    <a:pt x="8945627" y="474719"/>
                  </a:lnTo>
                  <a:lnTo>
                    <a:pt x="8934728" y="474719"/>
                  </a:lnTo>
                  <a:lnTo>
                    <a:pt x="8923900" y="474719"/>
                  </a:lnTo>
                  <a:lnTo>
                    <a:pt x="8913001" y="474719"/>
                  </a:lnTo>
                  <a:lnTo>
                    <a:pt x="8902173" y="474719"/>
                  </a:lnTo>
                  <a:lnTo>
                    <a:pt x="8891344" y="474719"/>
                  </a:lnTo>
                  <a:lnTo>
                    <a:pt x="8880446" y="474719"/>
                  </a:lnTo>
                  <a:lnTo>
                    <a:pt x="8869617" y="474719"/>
                  </a:lnTo>
                  <a:lnTo>
                    <a:pt x="8858719" y="474719"/>
                  </a:lnTo>
                  <a:lnTo>
                    <a:pt x="8847890" y="474719"/>
                  </a:lnTo>
                  <a:lnTo>
                    <a:pt x="8837061" y="474719"/>
                  </a:lnTo>
                  <a:lnTo>
                    <a:pt x="8826162" y="474719"/>
                  </a:lnTo>
                  <a:lnTo>
                    <a:pt x="8815334" y="474719"/>
                  </a:lnTo>
                  <a:lnTo>
                    <a:pt x="8804435" y="474719"/>
                  </a:lnTo>
                  <a:lnTo>
                    <a:pt x="8793607" y="474719"/>
                  </a:lnTo>
                  <a:lnTo>
                    <a:pt x="8782778" y="474719"/>
                  </a:lnTo>
                  <a:lnTo>
                    <a:pt x="8771880" y="474719"/>
                  </a:lnTo>
                  <a:lnTo>
                    <a:pt x="8761051" y="474719"/>
                  </a:lnTo>
                  <a:lnTo>
                    <a:pt x="8750222" y="474719"/>
                  </a:lnTo>
                  <a:lnTo>
                    <a:pt x="8739324" y="474719"/>
                  </a:lnTo>
                  <a:lnTo>
                    <a:pt x="8728495" y="474719"/>
                  </a:lnTo>
                  <a:lnTo>
                    <a:pt x="8717598" y="474719"/>
                  </a:lnTo>
                  <a:lnTo>
                    <a:pt x="8706768" y="474719"/>
                  </a:lnTo>
                  <a:lnTo>
                    <a:pt x="8695939" y="474719"/>
                  </a:lnTo>
                  <a:lnTo>
                    <a:pt x="8685041" y="474719"/>
                  </a:lnTo>
                  <a:lnTo>
                    <a:pt x="8674213" y="474719"/>
                  </a:lnTo>
                  <a:lnTo>
                    <a:pt x="8663314" y="474719"/>
                  </a:lnTo>
                  <a:lnTo>
                    <a:pt x="8652486" y="474719"/>
                  </a:lnTo>
                  <a:lnTo>
                    <a:pt x="8641657" y="474719"/>
                  </a:lnTo>
                  <a:lnTo>
                    <a:pt x="8630759" y="474719"/>
                  </a:lnTo>
                  <a:lnTo>
                    <a:pt x="8619930" y="474719"/>
                  </a:lnTo>
                  <a:lnTo>
                    <a:pt x="8609032" y="474719"/>
                  </a:lnTo>
                  <a:lnTo>
                    <a:pt x="8598203" y="474719"/>
                  </a:lnTo>
                  <a:lnTo>
                    <a:pt x="8587374" y="474719"/>
                  </a:lnTo>
                  <a:lnTo>
                    <a:pt x="8576476" y="474719"/>
                  </a:lnTo>
                  <a:lnTo>
                    <a:pt x="8565647" y="474719"/>
                  </a:lnTo>
                  <a:lnTo>
                    <a:pt x="8554749" y="474719"/>
                  </a:lnTo>
                  <a:lnTo>
                    <a:pt x="8543920" y="474719"/>
                  </a:lnTo>
                  <a:lnTo>
                    <a:pt x="8533091" y="474719"/>
                  </a:lnTo>
                  <a:lnTo>
                    <a:pt x="8522193" y="474719"/>
                  </a:lnTo>
                  <a:lnTo>
                    <a:pt x="8511364" y="474719"/>
                  </a:lnTo>
                  <a:lnTo>
                    <a:pt x="8500466" y="474719"/>
                  </a:lnTo>
                  <a:lnTo>
                    <a:pt x="8489637" y="474719"/>
                  </a:lnTo>
                  <a:lnTo>
                    <a:pt x="8478809" y="474719"/>
                  </a:lnTo>
                  <a:lnTo>
                    <a:pt x="8467910" y="474719"/>
                  </a:lnTo>
                  <a:lnTo>
                    <a:pt x="8457082" y="474719"/>
                  </a:lnTo>
                  <a:lnTo>
                    <a:pt x="8446183" y="474719"/>
                  </a:lnTo>
                  <a:lnTo>
                    <a:pt x="8435355" y="474719"/>
                  </a:lnTo>
                  <a:lnTo>
                    <a:pt x="8424525" y="474719"/>
                  </a:lnTo>
                  <a:lnTo>
                    <a:pt x="8413627" y="474719"/>
                  </a:lnTo>
                  <a:lnTo>
                    <a:pt x="8402798" y="474719"/>
                  </a:lnTo>
                  <a:lnTo>
                    <a:pt x="8391900" y="474719"/>
                  </a:lnTo>
                  <a:lnTo>
                    <a:pt x="8381071" y="474719"/>
                  </a:lnTo>
                  <a:lnTo>
                    <a:pt x="8370243" y="474719"/>
                  </a:lnTo>
                  <a:lnTo>
                    <a:pt x="8359344" y="474719"/>
                  </a:lnTo>
                  <a:lnTo>
                    <a:pt x="8348516" y="474719"/>
                  </a:lnTo>
                  <a:lnTo>
                    <a:pt x="8337617" y="474719"/>
                  </a:lnTo>
                  <a:lnTo>
                    <a:pt x="8326789" y="474719"/>
                  </a:lnTo>
                  <a:lnTo>
                    <a:pt x="8315960" y="474719"/>
                  </a:lnTo>
                  <a:lnTo>
                    <a:pt x="8305062" y="474719"/>
                  </a:lnTo>
                  <a:lnTo>
                    <a:pt x="8294233" y="474719"/>
                  </a:lnTo>
                  <a:lnTo>
                    <a:pt x="8283335" y="474719"/>
                  </a:lnTo>
                  <a:lnTo>
                    <a:pt x="8272506" y="474719"/>
                  </a:lnTo>
                  <a:lnTo>
                    <a:pt x="8261677" y="474719"/>
                  </a:lnTo>
                  <a:lnTo>
                    <a:pt x="8250780" y="474719"/>
                  </a:lnTo>
                  <a:lnTo>
                    <a:pt x="8239950" y="474719"/>
                  </a:lnTo>
                  <a:lnTo>
                    <a:pt x="8229053" y="474719"/>
                  </a:lnTo>
                  <a:lnTo>
                    <a:pt x="8218223" y="474719"/>
                  </a:lnTo>
                  <a:lnTo>
                    <a:pt x="8207395" y="474719"/>
                  </a:lnTo>
                  <a:lnTo>
                    <a:pt x="8196496" y="474719"/>
                  </a:lnTo>
                  <a:lnTo>
                    <a:pt x="8185668" y="474719"/>
                  </a:lnTo>
                  <a:lnTo>
                    <a:pt x="8174769" y="474719"/>
                  </a:lnTo>
                  <a:lnTo>
                    <a:pt x="8163941" y="474719"/>
                  </a:lnTo>
                  <a:lnTo>
                    <a:pt x="8153112" y="474719"/>
                  </a:lnTo>
                  <a:lnTo>
                    <a:pt x="8142214" y="474719"/>
                  </a:lnTo>
                  <a:lnTo>
                    <a:pt x="8131385" y="474719"/>
                  </a:lnTo>
                  <a:lnTo>
                    <a:pt x="8120556" y="474719"/>
                  </a:lnTo>
                  <a:lnTo>
                    <a:pt x="8109658" y="474719"/>
                  </a:lnTo>
                  <a:lnTo>
                    <a:pt x="8098829" y="474719"/>
                  </a:lnTo>
                  <a:lnTo>
                    <a:pt x="8087931" y="474719"/>
                  </a:lnTo>
                  <a:lnTo>
                    <a:pt x="8077102" y="474719"/>
                  </a:lnTo>
                  <a:lnTo>
                    <a:pt x="8066273" y="474719"/>
                  </a:lnTo>
                  <a:lnTo>
                    <a:pt x="8055375" y="474719"/>
                  </a:lnTo>
                  <a:lnTo>
                    <a:pt x="8044546" y="474719"/>
                  </a:lnTo>
                  <a:lnTo>
                    <a:pt x="8033648" y="474719"/>
                  </a:lnTo>
                  <a:lnTo>
                    <a:pt x="8022819" y="474719"/>
                  </a:lnTo>
                  <a:lnTo>
                    <a:pt x="8011991" y="474719"/>
                  </a:lnTo>
                  <a:lnTo>
                    <a:pt x="8001092" y="474719"/>
                  </a:lnTo>
                  <a:lnTo>
                    <a:pt x="7990264" y="474719"/>
                  </a:lnTo>
                  <a:lnTo>
                    <a:pt x="7979365" y="474719"/>
                  </a:lnTo>
                  <a:lnTo>
                    <a:pt x="7968536" y="474719"/>
                  </a:lnTo>
                  <a:lnTo>
                    <a:pt x="7957707" y="474719"/>
                  </a:lnTo>
                  <a:lnTo>
                    <a:pt x="7946809" y="474719"/>
                  </a:lnTo>
                  <a:lnTo>
                    <a:pt x="7935980" y="474719"/>
                  </a:lnTo>
                  <a:lnTo>
                    <a:pt x="7925082" y="474719"/>
                  </a:lnTo>
                  <a:lnTo>
                    <a:pt x="7914253" y="474719"/>
                  </a:lnTo>
                  <a:lnTo>
                    <a:pt x="7903425" y="474719"/>
                  </a:lnTo>
                  <a:lnTo>
                    <a:pt x="7892526" y="474719"/>
                  </a:lnTo>
                  <a:lnTo>
                    <a:pt x="7881698" y="474719"/>
                  </a:lnTo>
                  <a:lnTo>
                    <a:pt x="7870799" y="474719"/>
                  </a:lnTo>
                  <a:lnTo>
                    <a:pt x="7859971" y="474719"/>
                  </a:lnTo>
                  <a:lnTo>
                    <a:pt x="7849142" y="474719"/>
                  </a:lnTo>
                  <a:lnTo>
                    <a:pt x="7838244" y="474719"/>
                  </a:lnTo>
                  <a:lnTo>
                    <a:pt x="7827415" y="474719"/>
                  </a:lnTo>
                  <a:lnTo>
                    <a:pt x="7816517" y="474719"/>
                  </a:lnTo>
                  <a:lnTo>
                    <a:pt x="7805687" y="474719"/>
                  </a:lnTo>
                  <a:lnTo>
                    <a:pt x="7794859" y="474719"/>
                  </a:lnTo>
                  <a:lnTo>
                    <a:pt x="7783961" y="474719"/>
                  </a:lnTo>
                  <a:lnTo>
                    <a:pt x="7773132" y="474719"/>
                  </a:lnTo>
                  <a:lnTo>
                    <a:pt x="7762234" y="474719"/>
                  </a:lnTo>
                  <a:lnTo>
                    <a:pt x="7751405" y="474719"/>
                  </a:lnTo>
                  <a:lnTo>
                    <a:pt x="7740577" y="474719"/>
                  </a:lnTo>
                  <a:lnTo>
                    <a:pt x="7729678" y="474719"/>
                  </a:lnTo>
                  <a:lnTo>
                    <a:pt x="7718850" y="474719"/>
                  </a:lnTo>
                  <a:lnTo>
                    <a:pt x="7707951" y="474719"/>
                  </a:lnTo>
                  <a:lnTo>
                    <a:pt x="7697123" y="474719"/>
                  </a:lnTo>
                  <a:lnTo>
                    <a:pt x="7686293" y="474719"/>
                  </a:lnTo>
                  <a:lnTo>
                    <a:pt x="7675396" y="474719"/>
                  </a:lnTo>
                  <a:lnTo>
                    <a:pt x="7664566" y="474719"/>
                  </a:lnTo>
                  <a:lnTo>
                    <a:pt x="7653669" y="474719"/>
                  </a:lnTo>
                  <a:lnTo>
                    <a:pt x="7642839" y="474719"/>
                  </a:lnTo>
                  <a:lnTo>
                    <a:pt x="7632011" y="474719"/>
                  </a:lnTo>
                  <a:lnTo>
                    <a:pt x="7621112" y="474719"/>
                  </a:lnTo>
                  <a:lnTo>
                    <a:pt x="7610284" y="474719"/>
                  </a:lnTo>
                  <a:lnTo>
                    <a:pt x="7599385" y="474719"/>
                  </a:lnTo>
                  <a:lnTo>
                    <a:pt x="7588557" y="474719"/>
                  </a:lnTo>
                  <a:lnTo>
                    <a:pt x="7577728" y="474719"/>
                  </a:lnTo>
                  <a:lnTo>
                    <a:pt x="7566830" y="474719"/>
                  </a:lnTo>
                  <a:lnTo>
                    <a:pt x="7556001" y="474719"/>
                  </a:lnTo>
                  <a:lnTo>
                    <a:pt x="7545103" y="474719"/>
                  </a:lnTo>
                  <a:lnTo>
                    <a:pt x="7534274" y="474719"/>
                  </a:lnTo>
                  <a:lnTo>
                    <a:pt x="7523445" y="474719"/>
                  </a:lnTo>
                  <a:lnTo>
                    <a:pt x="7512547" y="474719"/>
                  </a:lnTo>
                  <a:lnTo>
                    <a:pt x="7501718" y="474719"/>
                  </a:lnTo>
                  <a:lnTo>
                    <a:pt x="7490889" y="474719"/>
                  </a:lnTo>
                  <a:lnTo>
                    <a:pt x="7479991" y="474719"/>
                  </a:lnTo>
                  <a:lnTo>
                    <a:pt x="7469162" y="474719"/>
                  </a:lnTo>
                  <a:lnTo>
                    <a:pt x="7458264" y="474719"/>
                  </a:lnTo>
                  <a:lnTo>
                    <a:pt x="7447435" y="474719"/>
                  </a:lnTo>
                  <a:lnTo>
                    <a:pt x="7436607" y="474719"/>
                  </a:lnTo>
                  <a:lnTo>
                    <a:pt x="7425708" y="474719"/>
                  </a:lnTo>
                  <a:lnTo>
                    <a:pt x="7414880" y="474719"/>
                  </a:lnTo>
                  <a:lnTo>
                    <a:pt x="7403981" y="474719"/>
                  </a:lnTo>
                  <a:lnTo>
                    <a:pt x="7393152" y="474719"/>
                  </a:lnTo>
                  <a:lnTo>
                    <a:pt x="7382323" y="474719"/>
                  </a:lnTo>
                  <a:lnTo>
                    <a:pt x="7371425" y="474719"/>
                  </a:lnTo>
                  <a:lnTo>
                    <a:pt x="7360596" y="474719"/>
                  </a:lnTo>
                  <a:lnTo>
                    <a:pt x="7349698" y="474719"/>
                  </a:lnTo>
                  <a:lnTo>
                    <a:pt x="7338869" y="474719"/>
                  </a:lnTo>
                  <a:lnTo>
                    <a:pt x="7328041" y="474719"/>
                  </a:lnTo>
                  <a:lnTo>
                    <a:pt x="7317143" y="474719"/>
                  </a:lnTo>
                  <a:lnTo>
                    <a:pt x="7306314" y="474719"/>
                  </a:lnTo>
                  <a:lnTo>
                    <a:pt x="7295416" y="474719"/>
                  </a:lnTo>
                  <a:lnTo>
                    <a:pt x="7284587" y="474719"/>
                  </a:lnTo>
                  <a:lnTo>
                    <a:pt x="7273758" y="474719"/>
                  </a:lnTo>
                  <a:lnTo>
                    <a:pt x="7262860" y="474719"/>
                  </a:lnTo>
                  <a:lnTo>
                    <a:pt x="7252031" y="474719"/>
                  </a:lnTo>
                  <a:lnTo>
                    <a:pt x="7241133" y="474719"/>
                  </a:lnTo>
                  <a:lnTo>
                    <a:pt x="7230304" y="474719"/>
                  </a:lnTo>
                  <a:lnTo>
                    <a:pt x="7219475" y="474719"/>
                  </a:lnTo>
                  <a:lnTo>
                    <a:pt x="7208577" y="474719"/>
                  </a:lnTo>
                  <a:lnTo>
                    <a:pt x="7197748" y="474719"/>
                  </a:lnTo>
                  <a:lnTo>
                    <a:pt x="7186850" y="474719"/>
                  </a:lnTo>
                  <a:lnTo>
                    <a:pt x="7176021" y="474719"/>
                  </a:lnTo>
                  <a:lnTo>
                    <a:pt x="7165193" y="474719"/>
                  </a:lnTo>
                  <a:lnTo>
                    <a:pt x="7154294" y="474719"/>
                  </a:lnTo>
                  <a:lnTo>
                    <a:pt x="7143466" y="474719"/>
                  </a:lnTo>
                  <a:lnTo>
                    <a:pt x="7132567" y="474719"/>
                  </a:lnTo>
                  <a:lnTo>
                    <a:pt x="7121739" y="474719"/>
                  </a:lnTo>
                  <a:lnTo>
                    <a:pt x="7110909" y="474719"/>
                  </a:lnTo>
                  <a:lnTo>
                    <a:pt x="7100012" y="474719"/>
                  </a:lnTo>
                  <a:lnTo>
                    <a:pt x="7089182" y="474719"/>
                  </a:lnTo>
                  <a:lnTo>
                    <a:pt x="7078285" y="474719"/>
                  </a:lnTo>
                  <a:lnTo>
                    <a:pt x="7067455" y="474719"/>
                  </a:lnTo>
                  <a:lnTo>
                    <a:pt x="7056627" y="474719"/>
                  </a:lnTo>
                  <a:lnTo>
                    <a:pt x="7045729" y="474719"/>
                  </a:lnTo>
                  <a:lnTo>
                    <a:pt x="7034900" y="474719"/>
                  </a:lnTo>
                  <a:lnTo>
                    <a:pt x="7024002" y="474719"/>
                  </a:lnTo>
                  <a:lnTo>
                    <a:pt x="7013173" y="474719"/>
                  </a:lnTo>
                  <a:lnTo>
                    <a:pt x="7002344" y="474719"/>
                  </a:lnTo>
                  <a:lnTo>
                    <a:pt x="6991446" y="474719"/>
                  </a:lnTo>
                  <a:lnTo>
                    <a:pt x="6980617" y="474719"/>
                  </a:lnTo>
                  <a:lnTo>
                    <a:pt x="6969719" y="474719"/>
                  </a:lnTo>
                  <a:lnTo>
                    <a:pt x="6958890" y="474719"/>
                  </a:lnTo>
                  <a:lnTo>
                    <a:pt x="6948061" y="474719"/>
                  </a:lnTo>
                  <a:lnTo>
                    <a:pt x="6937163" y="474719"/>
                  </a:lnTo>
                  <a:lnTo>
                    <a:pt x="6926334" y="474719"/>
                  </a:lnTo>
                  <a:lnTo>
                    <a:pt x="6915505" y="474719"/>
                  </a:lnTo>
                  <a:lnTo>
                    <a:pt x="6904607" y="474719"/>
                  </a:lnTo>
                  <a:lnTo>
                    <a:pt x="6893778" y="474719"/>
                  </a:lnTo>
                  <a:lnTo>
                    <a:pt x="6882901" y="474719"/>
                  </a:lnTo>
                  <a:lnTo>
                    <a:pt x="6872045" y="474719"/>
                  </a:lnTo>
                  <a:lnTo>
                    <a:pt x="6861188" y="474719"/>
                  </a:lnTo>
                  <a:lnTo>
                    <a:pt x="6850331" y="474719"/>
                  </a:lnTo>
                  <a:lnTo>
                    <a:pt x="6839475" y="474719"/>
                  </a:lnTo>
                  <a:lnTo>
                    <a:pt x="6828618" y="474719"/>
                  </a:lnTo>
                  <a:lnTo>
                    <a:pt x="6817762" y="474719"/>
                  </a:lnTo>
                  <a:lnTo>
                    <a:pt x="6806905" y="474719"/>
                  </a:lnTo>
                  <a:lnTo>
                    <a:pt x="6796049" y="474719"/>
                  </a:lnTo>
                  <a:lnTo>
                    <a:pt x="6785192" y="474719"/>
                  </a:lnTo>
                  <a:lnTo>
                    <a:pt x="6774342" y="474719"/>
                  </a:lnTo>
                  <a:lnTo>
                    <a:pt x="6763486" y="474719"/>
                  </a:lnTo>
                  <a:lnTo>
                    <a:pt x="6752629" y="474719"/>
                  </a:lnTo>
                  <a:lnTo>
                    <a:pt x="6741773" y="474719"/>
                  </a:lnTo>
                  <a:lnTo>
                    <a:pt x="6730916" y="474719"/>
                  </a:lnTo>
                  <a:lnTo>
                    <a:pt x="6720059" y="474719"/>
                  </a:lnTo>
                  <a:lnTo>
                    <a:pt x="6709203" y="474719"/>
                  </a:lnTo>
                  <a:lnTo>
                    <a:pt x="6698346" y="474719"/>
                  </a:lnTo>
                  <a:lnTo>
                    <a:pt x="6687490" y="474719"/>
                  </a:lnTo>
                  <a:lnTo>
                    <a:pt x="6676633" y="474719"/>
                  </a:lnTo>
                  <a:lnTo>
                    <a:pt x="6665777" y="474719"/>
                  </a:lnTo>
                  <a:lnTo>
                    <a:pt x="6654920" y="474719"/>
                  </a:lnTo>
                  <a:lnTo>
                    <a:pt x="6644064" y="474719"/>
                  </a:lnTo>
                  <a:lnTo>
                    <a:pt x="6633207" y="474719"/>
                  </a:lnTo>
                  <a:lnTo>
                    <a:pt x="6622351" y="474719"/>
                  </a:lnTo>
                  <a:lnTo>
                    <a:pt x="6611494" y="474719"/>
                  </a:lnTo>
                  <a:lnTo>
                    <a:pt x="6600637" y="474719"/>
                  </a:lnTo>
                  <a:lnTo>
                    <a:pt x="6589781" y="474719"/>
                  </a:lnTo>
                  <a:lnTo>
                    <a:pt x="6578924" y="474719"/>
                  </a:lnTo>
                  <a:lnTo>
                    <a:pt x="6568068" y="474719"/>
                  </a:lnTo>
                  <a:lnTo>
                    <a:pt x="6557211" y="474719"/>
                  </a:lnTo>
                  <a:lnTo>
                    <a:pt x="6546355" y="474719"/>
                  </a:lnTo>
                  <a:lnTo>
                    <a:pt x="6535498" y="474719"/>
                  </a:lnTo>
                  <a:lnTo>
                    <a:pt x="6524642" y="474719"/>
                  </a:lnTo>
                  <a:lnTo>
                    <a:pt x="6513785" y="474719"/>
                  </a:lnTo>
                  <a:lnTo>
                    <a:pt x="6502928" y="474719"/>
                  </a:lnTo>
                  <a:lnTo>
                    <a:pt x="6492072" y="474719"/>
                  </a:lnTo>
                  <a:lnTo>
                    <a:pt x="6481215" y="474719"/>
                  </a:lnTo>
                  <a:lnTo>
                    <a:pt x="6470365" y="474719"/>
                  </a:lnTo>
                  <a:lnTo>
                    <a:pt x="6459509" y="474719"/>
                  </a:lnTo>
                  <a:lnTo>
                    <a:pt x="6448652" y="474719"/>
                  </a:lnTo>
                  <a:lnTo>
                    <a:pt x="6437796" y="474719"/>
                  </a:lnTo>
                  <a:lnTo>
                    <a:pt x="6426939" y="474719"/>
                  </a:lnTo>
                  <a:lnTo>
                    <a:pt x="6416083" y="474719"/>
                  </a:lnTo>
                  <a:lnTo>
                    <a:pt x="6405226" y="474719"/>
                  </a:lnTo>
                  <a:lnTo>
                    <a:pt x="6394370" y="474719"/>
                  </a:lnTo>
                  <a:lnTo>
                    <a:pt x="6383513" y="474719"/>
                  </a:lnTo>
                  <a:lnTo>
                    <a:pt x="6372656" y="474719"/>
                  </a:lnTo>
                  <a:lnTo>
                    <a:pt x="6361800" y="474719"/>
                  </a:lnTo>
                  <a:lnTo>
                    <a:pt x="6350943" y="474719"/>
                  </a:lnTo>
                  <a:lnTo>
                    <a:pt x="6340087" y="474719"/>
                  </a:lnTo>
                  <a:lnTo>
                    <a:pt x="6329230" y="474719"/>
                  </a:lnTo>
                  <a:lnTo>
                    <a:pt x="6318374" y="474719"/>
                  </a:lnTo>
                  <a:lnTo>
                    <a:pt x="6307517" y="474719"/>
                  </a:lnTo>
                  <a:lnTo>
                    <a:pt x="6296661" y="474719"/>
                  </a:lnTo>
                  <a:lnTo>
                    <a:pt x="6285804" y="474719"/>
                  </a:lnTo>
                  <a:lnTo>
                    <a:pt x="6274947" y="474719"/>
                  </a:lnTo>
                  <a:lnTo>
                    <a:pt x="6264091" y="474719"/>
                  </a:lnTo>
                  <a:lnTo>
                    <a:pt x="6253234" y="474719"/>
                  </a:lnTo>
                  <a:lnTo>
                    <a:pt x="6242378" y="474719"/>
                  </a:lnTo>
                  <a:lnTo>
                    <a:pt x="6231521" y="474719"/>
                  </a:lnTo>
                  <a:lnTo>
                    <a:pt x="6220665" y="474719"/>
                  </a:lnTo>
                  <a:lnTo>
                    <a:pt x="6209808" y="474719"/>
                  </a:lnTo>
                  <a:lnTo>
                    <a:pt x="6198952" y="474719"/>
                  </a:lnTo>
                  <a:lnTo>
                    <a:pt x="6188095" y="474719"/>
                  </a:lnTo>
                  <a:lnTo>
                    <a:pt x="6177245" y="474719"/>
                  </a:lnTo>
                  <a:lnTo>
                    <a:pt x="6166389" y="474719"/>
                  </a:lnTo>
                  <a:lnTo>
                    <a:pt x="6155532" y="474719"/>
                  </a:lnTo>
                  <a:lnTo>
                    <a:pt x="6144675" y="474719"/>
                  </a:lnTo>
                  <a:lnTo>
                    <a:pt x="6133819" y="474719"/>
                  </a:lnTo>
                  <a:lnTo>
                    <a:pt x="6122962" y="474719"/>
                  </a:lnTo>
                  <a:lnTo>
                    <a:pt x="6112106" y="474719"/>
                  </a:lnTo>
                  <a:lnTo>
                    <a:pt x="6101249" y="474719"/>
                  </a:lnTo>
                  <a:lnTo>
                    <a:pt x="6090393" y="474719"/>
                  </a:lnTo>
                  <a:lnTo>
                    <a:pt x="6079536" y="474719"/>
                  </a:lnTo>
                  <a:lnTo>
                    <a:pt x="6068680" y="474719"/>
                  </a:lnTo>
                  <a:lnTo>
                    <a:pt x="6057823" y="474719"/>
                  </a:lnTo>
                  <a:lnTo>
                    <a:pt x="6046966" y="474719"/>
                  </a:lnTo>
                  <a:lnTo>
                    <a:pt x="6036110" y="474719"/>
                  </a:lnTo>
                  <a:lnTo>
                    <a:pt x="6025253" y="474719"/>
                  </a:lnTo>
                  <a:lnTo>
                    <a:pt x="6014397" y="474719"/>
                  </a:lnTo>
                  <a:lnTo>
                    <a:pt x="6003540" y="474719"/>
                  </a:lnTo>
                  <a:lnTo>
                    <a:pt x="5992684" y="474719"/>
                  </a:lnTo>
                  <a:lnTo>
                    <a:pt x="5981827" y="474719"/>
                  </a:lnTo>
                  <a:lnTo>
                    <a:pt x="5970971" y="474719"/>
                  </a:lnTo>
                  <a:lnTo>
                    <a:pt x="5960114" y="474719"/>
                  </a:lnTo>
                  <a:lnTo>
                    <a:pt x="5949258" y="474719"/>
                  </a:lnTo>
                  <a:lnTo>
                    <a:pt x="5938401" y="474719"/>
                  </a:lnTo>
                  <a:lnTo>
                    <a:pt x="5927544" y="474719"/>
                  </a:lnTo>
                  <a:lnTo>
                    <a:pt x="5916688" y="474719"/>
                  </a:lnTo>
                  <a:lnTo>
                    <a:pt x="5905831" y="474719"/>
                  </a:lnTo>
                  <a:lnTo>
                    <a:pt x="5894975" y="474719"/>
                  </a:lnTo>
                  <a:lnTo>
                    <a:pt x="5884118" y="474719"/>
                  </a:lnTo>
                  <a:lnTo>
                    <a:pt x="5873268" y="474719"/>
                  </a:lnTo>
                  <a:lnTo>
                    <a:pt x="5862412" y="474719"/>
                  </a:lnTo>
                  <a:lnTo>
                    <a:pt x="5851555" y="474719"/>
                  </a:lnTo>
                  <a:lnTo>
                    <a:pt x="5840699" y="474719"/>
                  </a:lnTo>
                  <a:lnTo>
                    <a:pt x="5829842" y="474719"/>
                  </a:lnTo>
                  <a:lnTo>
                    <a:pt x="5818986" y="474719"/>
                  </a:lnTo>
                  <a:lnTo>
                    <a:pt x="5808129" y="474719"/>
                  </a:lnTo>
                  <a:lnTo>
                    <a:pt x="5797272" y="474719"/>
                  </a:lnTo>
                  <a:lnTo>
                    <a:pt x="5786416" y="474719"/>
                  </a:lnTo>
                  <a:lnTo>
                    <a:pt x="5775559" y="474719"/>
                  </a:lnTo>
                  <a:lnTo>
                    <a:pt x="5764703" y="474719"/>
                  </a:lnTo>
                  <a:lnTo>
                    <a:pt x="5753846" y="474719"/>
                  </a:lnTo>
                  <a:lnTo>
                    <a:pt x="5742990" y="474719"/>
                  </a:lnTo>
                  <a:lnTo>
                    <a:pt x="5732133" y="474719"/>
                  </a:lnTo>
                  <a:lnTo>
                    <a:pt x="5721277" y="474719"/>
                  </a:lnTo>
                  <a:lnTo>
                    <a:pt x="5710420" y="474719"/>
                  </a:lnTo>
                  <a:lnTo>
                    <a:pt x="5699563" y="474719"/>
                  </a:lnTo>
                  <a:lnTo>
                    <a:pt x="5688707" y="474719"/>
                  </a:lnTo>
                  <a:lnTo>
                    <a:pt x="5677850" y="474719"/>
                  </a:lnTo>
                  <a:lnTo>
                    <a:pt x="5666994" y="474719"/>
                  </a:lnTo>
                  <a:lnTo>
                    <a:pt x="5656137" y="474719"/>
                  </a:lnTo>
                  <a:lnTo>
                    <a:pt x="5645281" y="474719"/>
                  </a:lnTo>
                  <a:lnTo>
                    <a:pt x="5634424" y="474719"/>
                  </a:lnTo>
                  <a:lnTo>
                    <a:pt x="5623568" y="474719"/>
                  </a:lnTo>
                  <a:lnTo>
                    <a:pt x="5612711" y="474719"/>
                  </a:lnTo>
                  <a:lnTo>
                    <a:pt x="5601854" y="474719"/>
                  </a:lnTo>
                  <a:lnTo>
                    <a:pt x="5590998" y="474719"/>
                  </a:lnTo>
                  <a:lnTo>
                    <a:pt x="5580141" y="474719"/>
                  </a:lnTo>
                  <a:lnTo>
                    <a:pt x="5569285" y="474719"/>
                  </a:lnTo>
                  <a:lnTo>
                    <a:pt x="5558435" y="474719"/>
                  </a:lnTo>
                  <a:lnTo>
                    <a:pt x="5547578" y="474719"/>
                  </a:lnTo>
                  <a:lnTo>
                    <a:pt x="5536722" y="474719"/>
                  </a:lnTo>
                  <a:lnTo>
                    <a:pt x="5525865" y="474719"/>
                  </a:lnTo>
                  <a:lnTo>
                    <a:pt x="5515009" y="474719"/>
                  </a:lnTo>
                  <a:lnTo>
                    <a:pt x="5504152" y="474719"/>
                  </a:lnTo>
                  <a:lnTo>
                    <a:pt x="5493296" y="474719"/>
                  </a:lnTo>
                  <a:lnTo>
                    <a:pt x="5482439" y="474719"/>
                  </a:lnTo>
                  <a:lnTo>
                    <a:pt x="5471582" y="474719"/>
                  </a:lnTo>
                  <a:lnTo>
                    <a:pt x="5460726" y="474719"/>
                  </a:lnTo>
                  <a:lnTo>
                    <a:pt x="5449869" y="474719"/>
                  </a:lnTo>
                  <a:lnTo>
                    <a:pt x="5439013" y="474719"/>
                  </a:lnTo>
                  <a:lnTo>
                    <a:pt x="5428156" y="474719"/>
                  </a:lnTo>
                  <a:lnTo>
                    <a:pt x="5417300" y="474719"/>
                  </a:lnTo>
                  <a:lnTo>
                    <a:pt x="5406443" y="474719"/>
                  </a:lnTo>
                  <a:lnTo>
                    <a:pt x="5395587" y="474719"/>
                  </a:lnTo>
                  <a:lnTo>
                    <a:pt x="5384730" y="474719"/>
                  </a:lnTo>
                  <a:lnTo>
                    <a:pt x="5373874" y="474719"/>
                  </a:lnTo>
                  <a:lnTo>
                    <a:pt x="5363017" y="474719"/>
                  </a:lnTo>
                  <a:lnTo>
                    <a:pt x="5352160" y="474719"/>
                  </a:lnTo>
                  <a:lnTo>
                    <a:pt x="5341304" y="474719"/>
                  </a:lnTo>
                  <a:lnTo>
                    <a:pt x="5330447" y="474719"/>
                  </a:lnTo>
                  <a:lnTo>
                    <a:pt x="5319591" y="474719"/>
                  </a:lnTo>
                  <a:lnTo>
                    <a:pt x="5308734" y="474719"/>
                  </a:lnTo>
                  <a:lnTo>
                    <a:pt x="5297878" y="474719"/>
                  </a:lnTo>
                  <a:lnTo>
                    <a:pt x="5287021" y="474719"/>
                  </a:lnTo>
                  <a:lnTo>
                    <a:pt x="5276165" y="474719"/>
                  </a:lnTo>
                  <a:lnTo>
                    <a:pt x="5265315" y="474719"/>
                  </a:lnTo>
                  <a:lnTo>
                    <a:pt x="5254458" y="474719"/>
                  </a:lnTo>
                  <a:lnTo>
                    <a:pt x="5243602" y="474719"/>
                  </a:lnTo>
                  <a:lnTo>
                    <a:pt x="5232745" y="474719"/>
                  </a:lnTo>
                  <a:lnTo>
                    <a:pt x="5221888" y="474719"/>
                  </a:lnTo>
                  <a:lnTo>
                    <a:pt x="5211032" y="474719"/>
                  </a:lnTo>
                  <a:lnTo>
                    <a:pt x="5200175" y="474719"/>
                  </a:lnTo>
                  <a:lnTo>
                    <a:pt x="5189319" y="474719"/>
                  </a:lnTo>
                  <a:lnTo>
                    <a:pt x="5178462" y="474719"/>
                  </a:lnTo>
                  <a:lnTo>
                    <a:pt x="5167606" y="474719"/>
                  </a:lnTo>
                  <a:lnTo>
                    <a:pt x="5156749" y="474719"/>
                  </a:lnTo>
                  <a:lnTo>
                    <a:pt x="5145893" y="474719"/>
                  </a:lnTo>
                  <a:lnTo>
                    <a:pt x="5135036" y="474719"/>
                  </a:lnTo>
                  <a:lnTo>
                    <a:pt x="5124179" y="474719"/>
                  </a:lnTo>
                  <a:lnTo>
                    <a:pt x="5113323" y="474719"/>
                  </a:lnTo>
                  <a:lnTo>
                    <a:pt x="5102466" y="474719"/>
                  </a:lnTo>
                  <a:lnTo>
                    <a:pt x="5091610" y="474719"/>
                  </a:lnTo>
                  <a:lnTo>
                    <a:pt x="5080753" y="474719"/>
                  </a:lnTo>
                  <a:lnTo>
                    <a:pt x="5069897" y="474719"/>
                  </a:lnTo>
                  <a:lnTo>
                    <a:pt x="5059040" y="474719"/>
                  </a:lnTo>
                  <a:lnTo>
                    <a:pt x="5048184" y="474719"/>
                  </a:lnTo>
                  <a:lnTo>
                    <a:pt x="5037327" y="474719"/>
                  </a:lnTo>
                  <a:lnTo>
                    <a:pt x="5026470" y="474719"/>
                  </a:lnTo>
                  <a:lnTo>
                    <a:pt x="5015614" y="474719"/>
                  </a:lnTo>
                  <a:lnTo>
                    <a:pt x="5004757" y="474719"/>
                  </a:lnTo>
                  <a:lnTo>
                    <a:pt x="4993901" y="474719"/>
                  </a:lnTo>
                  <a:lnTo>
                    <a:pt x="4983044" y="474719"/>
                  </a:lnTo>
                  <a:lnTo>
                    <a:pt x="4972188" y="474719"/>
                  </a:lnTo>
                  <a:lnTo>
                    <a:pt x="4961338" y="474719"/>
                  </a:lnTo>
                  <a:lnTo>
                    <a:pt x="4950481" y="474719"/>
                  </a:lnTo>
                  <a:lnTo>
                    <a:pt x="4939625" y="474719"/>
                  </a:lnTo>
                  <a:lnTo>
                    <a:pt x="4928768" y="474719"/>
                  </a:lnTo>
                  <a:lnTo>
                    <a:pt x="4917912" y="474719"/>
                  </a:lnTo>
                  <a:lnTo>
                    <a:pt x="4907055" y="474719"/>
                  </a:lnTo>
                  <a:lnTo>
                    <a:pt x="4896198" y="474719"/>
                  </a:lnTo>
                  <a:lnTo>
                    <a:pt x="4885342" y="474719"/>
                  </a:lnTo>
                  <a:lnTo>
                    <a:pt x="4874485" y="474719"/>
                  </a:lnTo>
                  <a:lnTo>
                    <a:pt x="4863629" y="474719"/>
                  </a:lnTo>
                  <a:lnTo>
                    <a:pt x="4852772" y="474719"/>
                  </a:lnTo>
                  <a:lnTo>
                    <a:pt x="4841916" y="474719"/>
                  </a:lnTo>
                  <a:lnTo>
                    <a:pt x="4831059" y="474719"/>
                  </a:lnTo>
                  <a:lnTo>
                    <a:pt x="4820203" y="474719"/>
                  </a:lnTo>
                  <a:lnTo>
                    <a:pt x="4809346" y="474719"/>
                  </a:lnTo>
                  <a:lnTo>
                    <a:pt x="4798490" y="474719"/>
                  </a:lnTo>
                  <a:lnTo>
                    <a:pt x="4787633" y="474719"/>
                  </a:lnTo>
                  <a:lnTo>
                    <a:pt x="4776776" y="474719"/>
                  </a:lnTo>
                  <a:lnTo>
                    <a:pt x="4765920" y="474719"/>
                  </a:lnTo>
                  <a:lnTo>
                    <a:pt x="4755063" y="474719"/>
                  </a:lnTo>
                  <a:lnTo>
                    <a:pt x="4744207" y="474719"/>
                  </a:lnTo>
                  <a:lnTo>
                    <a:pt x="4733350" y="474719"/>
                  </a:lnTo>
                  <a:lnTo>
                    <a:pt x="4722494" y="474719"/>
                  </a:lnTo>
                  <a:lnTo>
                    <a:pt x="4711637" y="474719"/>
                  </a:lnTo>
                  <a:lnTo>
                    <a:pt x="4700781" y="474719"/>
                  </a:lnTo>
                  <a:lnTo>
                    <a:pt x="4689924" y="474719"/>
                  </a:lnTo>
                  <a:lnTo>
                    <a:pt x="4679067" y="474719"/>
                  </a:lnTo>
                  <a:lnTo>
                    <a:pt x="4668218" y="474719"/>
                  </a:lnTo>
                  <a:lnTo>
                    <a:pt x="4657361" y="474719"/>
                  </a:lnTo>
                  <a:lnTo>
                    <a:pt x="4646505" y="474719"/>
                  </a:lnTo>
                  <a:lnTo>
                    <a:pt x="4635648" y="474719"/>
                  </a:lnTo>
                  <a:lnTo>
                    <a:pt x="4624791" y="474719"/>
                  </a:lnTo>
                  <a:lnTo>
                    <a:pt x="4613935" y="474719"/>
                  </a:lnTo>
                  <a:lnTo>
                    <a:pt x="4603078" y="474719"/>
                  </a:lnTo>
                  <a:lnTo>
                    <a:pt x="4592222" y="474719"/>
                  </a:lnTo>
                  <a:lnTo>
                    <a:pt x="4581365" y="474719"/>
                  </a:lnTo>
                  <a:lnTo>
                    <a:pt x="4570509" y="474719"/>
                  </a:lnTo>
                  <a:lnTo>
                    <a:pt x="4559652" y="474719"/>
                  </a:lnTo>
                  <a:lnTo>
                    <a:pt x="4548795" y="474719"/>
                  </a:lnTo>
                  <a:lnTo>
                    <a:pt x="4537939" y="474719"/>
                  </a:lnTo>
                  <a:lnTo>
                    <a:pt x="4527082" y="474719"/>
                  </a:lnTo>
                  <a:lnTo>
                    <a:pt x="4516226" y="474719"/>
                  </a:lnTo>
                  <a:lnTo>
                    <a:pt x="4505369" y="474719"/>
                  </a:lnTo>
                  <a:lnTo>
                    <a:pt x="4494513" y="474719"/>
                  </a:lnTo>
                  <a:lnTo>
                    <a:pt x="4483656" y="474719"/>
                  </a:lnTo>
                  <a:lnTo>
                    <a:pt x="4472800" y="474719"/>
                  </a:lnTo>
                  <a:lnTo>
                    <a:pt x="4461943" y="474719"/>
                  </a:lnTo>
                  <a:lnTo>
                    <a:pt x="4451086" y="474719"/>
                  </a:lnTo>
                  <a:lnTo>
                    <a:pt x="4440230" y="474719"/>
                  </a:lnTo>
                  <a:lnTo>
                    <a:pt x="4429373" y="474719"/>
                  </a:lnTo>
                  <a:lnTo>
                    <a:pt x="4418517" y="474719"/>
                  </a:lnTo>
                  <a:lnTo>
                    <a:pt x="4407660" y="474719"/>
                  </a:lnTo>
                  <a:lnTo>
                    <a:pt x="4396804" y="474719"/>
                  </a:lnTo>
                  <a:lnTo>
                    <a:pt x="4385947" y="474719"/>
                  </a:lnTo>
                  <a:lnTo>
                    <a:pt x="4375091" y="474719"/>
                  </a:lnTo>
                  <a:lnTo>
                    <a:pt x="4364241" y="474719"/>
                  </a:lnTo>
                  <a:lnTo>
                    <a:pt x="4353384" y="474719"/>
                  </a:lnTo>
                  <a:lnTo>
                    <a:pt x="4342528" y="474719"/>
                  </a:lnTo>
                  <a:lnTo>
                    <a:pt x="4331671" y="474719"/>
                  </a:lnTo>
                  <a:lnTo>
                    <a:pt x="4320815" y="474719"/>
                  </a:lnTo>
                  <a:lnTo>
                    <a:pt x="4309958" y="474719"/>
                  </a:lnTo>
                  <a:lnTo>
                    <a:pt x="4299102" y="474719"/>
                  </a:lnTo>
                  <a:lnTo>
                    <a:pt x="4288245" y="474719"/>
                  </a:lnTo>
                  <a:lnTo>
                    <a:pt x="4277388" y="474719"/>
                  </a:lnTo>
                  <a:lnTo>
                    <a:pt x="4266532" y="474719"/>
                  </a:lnTo>
                  <a:lnTo>
                    <a:pt x="4255675" y="474719"/>
                  </a:lnTo>
                  <a:lnTo>
                    <a:pt x="4244819" y="474719"/>
                  </a:lnTo>
                  <a:lnTo>
                    <a:pt x="4233962" y="474719"/>
                  </a:lnTo>
                  <a:lnTo>
                    <a:pt x="4223105" y="474719"/>
                  </a:lnTo>
                  <a:lnTo>
                    <a:pt x="4212249" y="474719"/>
                  </a:lnTo>
                  <a:lnTo>
                    <a:pt x="4201392" y="474719"/>
                  </a:lnTo>
                  <a:lnTo>
                    <a:pt x="4190536" y="474719"/>
                  </a:lnTo>
                  <a:lnTo>
                    <a:pt x="4179679" y="474719"/>
                  </a:lnTo>
                  <a:lnTo>
                    <a:pt x="4168823" y="474719"/>
                  </a:lnTo>
                  <a:lnTo>
                    <a:pt x="4157966" y="474719"/>
                  </a:lnTo>
                  <a:lnTo>
                    <a:pt x="4147109" y="474719"/>
                  </a:lnTo>
                  <a:lnTo>
                    <a:pt x="4136253" y="474719"/>
                  </a:lnTo>
                  <a:lnTo>
                    <a:pt x="4125396" y="474719"/>
                  </a:lnTo>
                  <a:lnTo>
                    <a:pt x="4114540" y="474719"/>
                  </a:lnTo>
                  <a:lnTo>
                    <a:pt x="4103683" y="474719"/>
                  </a:lnTo>
                  <a:lnTo>
                    <a:pt x="4092827" y="474719"/>
                  </a:lnTo>
                  <a:lnTo>
                    <a:pt x="4081970" y="474719"/>
                  </a:lnTo>
                  <a:lnTo>
                    <a:pt x="4071114" y="474719"/>
                  </a:lnTo>
                  <a:lnTo>
                    <a:pt x="4060257" y="474719"/>
                  </a:lnTo>
                  <a:lnTo>
                    <a:pt x="4049408" y="474719"/>
                  </a:lnTo>
                  <a:lnTo>
                    <a:pt x="4038551" y="474719"/>
                  </a:lnTo>
                  <a:lnTo>
                    <a:pt x="4027695" y="474719"/>
                  </a:lnTo>
                  <a:lnTo>
                    <a:pt x="4016838" y="474719"/>
                  </a:lnTo>
                  <a:lnTo>
                    <a:pt x="4005981" y="474719"/>
                  </a:lnTo>
                  <a:lnTo>
                    <a:pt x="3995125" y="474719"/>
                  </a:lnTo>
                  <a:lnTo>
                    <a:pt x="3984268" y="474719"/>
                  </a:lnTo>
                  <a:lnTo>
                    <a:pt x="3973412" y="474719"/>
                  </a:lnTo>
                  <a:lnTo>
                    <a:pt x="3962555" y="474719"/>
                  </a:lnTo>
                  <a:lnTo>
                    <a:pt x="3951698" y="474719"/>
                  </a:lnTo>
                  <a:lnTo>
                    <a:pt x="3940842" y="474719"/>
                  </a:lnTo>
                  <a:lnTo>
                    <a:pt x="3929985" y="474719"/>
                  </a:lnTo>
                  <a:lnTo>
                    <a:pt x="3919129" y="474719"/>
                  </a:lnTo>
                  <a:lnTo>
                    <a:pt x="3908272" y="474719"/>
                  </a:lnTo>
                  <a:lnTo>
                    <a:pt x="3897416" y="474719"/>
                  </a:lnTo>
                  <a:lnTo>
                    <a:pt x="3886559" y="474719"/>
                  </a:lnTo>
                  <a:lnTo>
                    <a:pt x="3875702" y="474719"/>
                  </a:lnTo>
                  <a:lnTo>
                    <a:pt x="3864846" y="474719"/>
                  </a:lnTo>
                  <a:lnTo>
                    <a:pt x="3853989" y="474719"/>
                  </a:lnTo>
                  <a:lnTo>
                    <a:pt x="3843133" y="474719"/>
                  </a:lnTo>
                  <a:lnTo>
                    <a:pt x="3832276" y="474719"/>
                  </a:lnTo>
                  <a:lnTo>
                    <a:pt x="3821420" y="474719"/>
                  </a:lnTo>
                  <a:lnTo>
                    <a:pt x="3810563" y="474719"/>
                  </a:lnTo>
                  <a:lnTo>
                    <a:pt x="3799706" y="474719"/>
                  </a:lnTo>
                  <a:lnTo>
                    <a:pt x="3788850" y="474719"/>
                  </a:lnTo>
                  <a:lnTo>
                    <a:pt x="3777993" y="474719"/>
                  </a:lnTo>
                  <a:lnTo>
                    <a:pt x="3767144" y="474719"/>
                  </a:lnTo>
                  <a:lnTo>
                    <a:pt x="3756287" y="474719"/>
                  </a:lnTo>
                  <a:lnTo>
                    <a:pt x="3745431" y="474719"/>
                  </a:lnTo>
                  <a:lnTo>
                    <a:pt x="3734574" y="474719"/>
                  </a:lnTo>
                  <a:lnTo>
                    <a:pt x="3723718" y="474719"/>
                  </a:lnTo>
                  <a:lnTo>
                    <a:pt x="3712861" y="474719"/>
                  </a:lnTo>
                  <a:lnTo>
                    <a:pt x="3702005" y="474719"/>
                  </a:lnTo>
                  <a:lnTo>
                    <a:pt x="3691148" y="474719"/>
                  </a:lnTo>
                  <a:lnTo>
                    <a:pt x="3680291" y="474719"/>
                  </a:lnTo>
                  <a:lnTo>
                    <a:pt x="3669435" y="474719"/>
                  </a:lnTo>
                  <a:lnTo>
                    <a:pt x="3658578" y="474719"/>
                  </a:lnTo>
                  <a:lnTo>
                    <a:pt x="3647722" y="474719"/>
                  </a:lnTo>
                  <a:lnTo>
                    <a:pt x="3636865" y="474719"/>
                  </a:lnTo>
                  <a:lnTo>
                    <a:pt x="3626009" y="474719"/>
                  </a:lnTo>
                  <a:lnTo>
                    <a:pt x="3615152" y="474719"/>
                  </a:lnTo>
                  <a:lnTo>
                    <a:pt x="3604295" y="474719"/>
                  </a:lnTo>
                  <a:lnTo>
                    <a:pt x="3593439" y="474719"/>
                  </a:lnTo>
                  <a:lnTo>
                    <a:pt x="3582582" y="474719"/>
                  </a:lnTo>
                  <a:lnTo>
                    <a:pt x="3571726" y="474719"/>
                  </a:lnTo>
                  <a:lnTo>
                    <a:pt x="3560869" y="474719"/>
                  </a:lnTo>
                  <a:lnTo>
                    <a:pt x="3550013" y="474719"/>
                  </a:lnTo>
                  <a:lnTo>
                    <a:pt x="3539156" y="474719"/>
                  </a:lnTo>
                  <a:lnTo>
                    <a:pt x="3528299" y="474719"/>
                  </a:lnTo>
                  <a:lnTo>
                    <a:pt x="3517443" y="474719"/>
                  </a:lnTo>
                  <a:lnTo>
                    <a:pt x="3506586" y="474719"/>
                  </a:lnTo>
                  <a:lnTo>
                    <a:pt x="3495730" y="474719"/>
                  </a:lnTo>
                  <a:lnTo>
                    <a:pt x="3484873" y="474719"/>
                  </a:lnTo>
                  <a:lnTo>
                    <a:pt x="3474017" y="474719"/>
                  </a:lnTo>
                  <a:lnTo>
                    <a:pt x="3463160" y="474719"/>
                  </a:lnTo>
                  <a:lnTo>
                    <a:pt x="3452310" y="474719"/>
                  </a:lnTo>
                  <a:lnTo>
                    <a:pt x="3441454" y="474719"/>
                  </a:lnTo>
                  <a:lnTo>
                    <a:pt x="3430597" y="474719"/>
                  </a:lnTo>
                  <a:lnTo>
                    <a:pt x="3419741" y="474719"/>
                  </a:lnTo>
                  <a:lnTo>
                    <a:pt x="3408884" y="474719"/>
                  </a:lnTo>
                  <a:lnTo>
                    <a:pt x="3398028" y="474719"/>
                  </a:lnTo>
                  <a:lnTo>
                    <a:pt x="3387171" y="474719"/>
                  </a:lnTo>
                  <a:lnTo>
                    <a:pt x="3376314" y="474719"/>
                  </a:lnTo>
                  <a:lnTo>
                    <a:pt x="3365458" y="474719"/>
                  </a:lnTo>
                  <a:lnTo>
                    <a:pt x="3354601" y="474719"/>
                  </a:lnTo>
                  <a:lnTo>
                    <a:pt x="3343745" y="474719"/>
                  </a:lnTo>
                  <a:lnTo>
                    <a:pt x="3332888" y="474719"/>
                  </a:lnTo>
                  <a:lnTo>
                    <a:pt x="3322032" y="474719"/>
                  </a:lnTo>
                  <a:lnTo>
                    <a:pt x="3311175" y="474719"/>
                  </a:lnTo>
                  <a:lnTo>
                    <a:pt x="3300319" y="474719"/>
                  </a:lnTo>
                  <a:lnTo>
                    <a:pt x="3289462" y="474719"/>
                  </a:lnTo>
                  <a:lnTo>
                    <a:pt x="3278605" y="474719"/>
                  </a:lnTo>
                  <a:lnTo>
                    <a:pt x="3267749" y="474719"/>
                  </a:lnTo>
                  <a:lnTo>
                    <a:pt x="3256892" y="474719"/>
                  </a:lnTo>
                  <a:lnTo>
                    <a:pt x="3246036" y="474719"/>
                  </a:lnTo>
                  <a:lnTo>
                    <a:pt x="3235179" y="474719"/>
                  </a:lnTo>
                  <a:lnTo>
                    <a:pt x="3224323" y="474719"/>
                  </a:lnTo>
                  <a:lnTo>
                    <a:pt x="3213466" y="474719"/>
                  </a:lnTo>
                  <a:lnTo>
                    <a:pt x="3202610" y="474719"/>
                  </a:lnTo>
                  <a:lnTo>
                    <a:pt x="3191753" y="474719"/>
                  </a:lnTo>
                  <a:lnTo>
                    <a:pt x="3180897" y="474719"/>
                  </a:lnTo>
                  <a:lnTo>
                    <a:pt x="3170040" y="474719"/>
                  </a:lnTo>
                  <a:lnTo>
                    <a:pt x="3159190" y="474719"/>
                  </a:lnTo>
                  <a:lnTo>
                    <a:pt x="3148334" y="474719"/>
                  </a:lnTo>
                  <a:lnTo>
                    <a:pt x="3137477" y="474719"/>
                  </a:lnTo>
                  <a:lnTo>
                    <a:pt x="3126621" y="474719"/>
                  </a:lnTo>
                  <a:lnTo>
                    <a:pt x="3115764" y="474719"/>
                  </a:lnTo>
                  <a:lnTo>
                    <a:pt x="3104907" y="474719"/>
                  </a:lnTo>
                  <a:lnTo>
                    <a:pt x="3094051" y="474719"/>
                  </a:lnTo>
                  <a:lnTo>
                    <a:pt x="3083194" y="474719"/>
                  </a:lnTo>
                  <a:lnTo>
                    <a:pt x="3072338" y="474719"/>
                  </a:lnTo>
                  <a:lnTo>
                    <a:pt x="3061481" y="474719"/>
                  </a:lnTo>
                  <a:lnTo>
                    <a:pt x="3050625" y="474719"/>
                  </a:lnTo>
                  <a:lnTo>
                    <a:pt x="3039768" y="474719"/>
                  </a:lnTo>
                  <a:lnTo>
                    <a:pt x="3028911" y="474719"/>
                  </a:lnTo>
                  <a:lnTo>
                    <a:pt x="3018055" y="474719"/>
                  </a:lnTo>
                  <a:lnTo>
                    <a:pt x="3007198" y="474719"/>
                  </a:lnTo>
                  <a:lnTo>
                    <a:pt x="2996342" y="474719"/>
                  </a:lnTo>
                  <a:lnTo>
                    <a:pt x="2985485" y="474719"/>
                  </a:lnTo>
                  <a:lnTo>
                    <a:pt x="2974629" y="474719"/>
                  </a:lnTo>
                  <a:lnTo>
                    <a:pt x="2963772" y="474719"/>
                  </a:lnTo>
                  <a:lnTo>
                    <a:pt x="2952916" y="474719"/>
                  </a:lnTo>
                  <a:lnTo>
                    <a:pt x="2942059" y="474719"/>
                  </a:lnTo>
                  <a:lnTo>
                    <a:pt x="2931202" y="474719"/>
                  </a:lnTo>
                  <a:lnTo>
                    <a:pt x="2920346" y="474719"/>
                  </a:lnTo>
                  <a:lnTo>
                    <a:pt x="2909489" y="474719"/>
                  </a:lnTo>
                  <a:lnTo>
                    <a:pt x="2898633" y="474719"/>
                  </a:lnTo>
                  <a:lnTo>
                    <a:pt x="2887776" y="474719"/>
                  </a:lnTo>
                  <a:lnTo>
                    <a:pt x="2876920" y="474719"/>
                  </a:lnTo>
                  <a:lnTo>
                    <a:pt x="2866063" y="474719"/>
                  </a:lnTo>
                  <a:lnTo>
                    <a:pt x="2855214" y="474719"/>
                  </a:lnTo>
                  <a:lnTo>
                    <a:pt x="2844357" y="474719"/>
                  </a:lnTo>
                  <a:lnTo>
                    <a:pt x="2833500" y="474719"/>
                  </a:lnTo>
                  <a:lnTo>
                    <a:pt x="2822644" y="474719"/>
                  </a:lnTo>
                  <a:lnTo>
                    <a:pt x="2811787" y="474719"/>
                  </a:lnTo>
                  <a:lnTo>
                    <a:pt x="2800931" y="474719"/>
                  </a:lnTo>
                  <a:lnTo>
                    <a:pt x="2790074" y="474719"/>
                  </a:lnTo>
                  <a:lnTo>
                    <a:pt x="2779218" y="474719"/>
                  </a:lnTo>
                  <a:lnTo>
                    <a:pt x="2768361" y="474719"/>
                  </a:lnTo>
                  <a:lnTo>
                    <a:pt x="2757504" y="474719"/>
                  </a:lnTo>
                  <a:lnTo>
                    <a:pt x="2746648" y="474719"/>
                  </a:lnTo>
                  <a:lnTo>
                    <a:pt x="2735791" y="474719"/>
                  </a:lnTo>
                  <a:lnTo>
                    <a:pt x="2724935" y="474719"/>
                  </a:lnTo>
                  <a:lnTo>
                    <a:pt x="2714078" y="474719"/>
                  </a:lnTo>
                  <a:lnTo>
                    <a:pt x="2703222" y="474719"/>
                  </a:lnTo>
                  <a:lnTo>
                    <a:pt x="2692365" y="474719"/>
                  </a:lnTo>
                  <a:lnTo>
                    <a:pt x="2681508" y="474719"/>
                  </a:lnTo>
                  <a:lnTo>
                    <a:pt x="2670652" y="474719"/>
                  </a:lnTo>
                  <a:lnTo>
                    <a:pt x="2659795" y="474719"/>
                  </a:lnTo>
                  <a:lnTo>
                    <a:pt x="2648939" y="474719"/>
                  </a:lnTo>
                  <a:lnTo>
                    <a:pt x="2638082" y="474719"/>
                  </a:lnTo>
                  <a:lnTo>
                    <a:pt x="2627226" y="474719"/>
                  </a:lnTo>
                  <a:lnTo>
                    <a:pt x="2616369" y="474719"/>
                  </a:lnTo>
                  <a:lnTo>
                    <a:pt x="2605513" y="474719"/>
                  </a:lnTo>
                  <a:lnTo>
                    <a:pt x="2594656" y="474719"/>
                  </a:lnTo>
                  <a:lnTo>
                    <a:pt x="2583799" y="474719"/>
                  </a:lnTo>
                  <a:lnTo>
                    <a:pt x="2572943" y="474719"/>
                  </a:lnTo>
                  <a:lnTo>
                    <a:pt x="2562093" y="474719"/>
                  </a:lnTo>
                  <a:lnTo>
                    <a:pt x="2551237" y="474719"/>
                  </a:lnTo>
                  <a:lnTo>
                    <a:pt x="2540380" y="474719"/>
                  </a:lnTo>
                  <a:lnTo>
                    <a:pt x="2529524" y="474719"/>
                  </a:lnTo>
                  <a:lnTo>
                    <a:pt x="2518667" y="474719"/>
                  </a:lnTo>
                  <a:lnTo>
                    <a:pt x="2507811" y="474719"/>
                  </a:lnTo>
                  <a:lnTo>
                    <a:pt x="2496954" y="474719"/>
                  </a:lnTo>
                  <a:lnTo>
                    <a:pt x="2486097" y="474719"/>
                  </a:lnTo>
                  <a:lnTo>
                    <a:pt x="2475241" y="474719"/>
                  </a:lnTo>
                  <a:lnTo>
                    <a:pt x="2464384" y="474719"/>
                  </a:lnTo>
                  <a:lnTo>
                    <a:pt x="2453528" y="474719"/>
                  </a:lnTo>
                  <a:lnTo>
                    <a:pt x="2442671" y="474719"/>
                  </a:lnTo>
                  <a:lnTo>
                    <a:pt x="2431815" y="474719"/>
                  </a:lnTo>
                  <a:lnTo>
                    <a:pt x="2420958" y="474719"/>
                  </a:lnTo>
                  <a:lnTo>
                    <a:pt x="2410101" y="474719"/>
                  </a:lnTo>
                  <a:lnTo>
                    <a:pt x="2399245" y="474719"/>
                  </a:lnTo>
                  <a:lnTo>
                    <a:pt x="2388388" y="474719"/>
                  </a:lnTo>
                  <a:lnTo>
                    <a:pt x="2377532" y="474719"/>
                  </a:lnTo>
                  <a:lnTo>
                    <a:pt x="2366675" y="474719"/>
                  </a:lnTo>
                  <a:lnTo>
                    <a:pt x="2355818" y="474719"/>
                  </a:lnTo>
                  <a:lnTo>
                    <a:pt x="2344962" y="474719"/>
                  </a:lnTo>
                  <a:lnTo>
                    <a:pt x="2334105" y="474719"/>
                  </a:lnTo>
                  <a:lnTo>
                    <a:pt x="2323249" y="474719"/>
                  </a:lnTo>
                  <a:lnTo>
                    <a:pt x="2312392" y="474719"/>
                  </a:lnTo>
                  <a:lnTo>
                    <a:pt x="2301536" y="474719"/>
                  </a:lnTo>
                  <a:lnTo>
                    <a:pt x="2290679" y="474719"/>
                  </a:lnTo>
                  <a:lnTo>
                    <a:pt x="2279823" y="474719"/>
                  </a:lnTo>
                  <a:lnTo>
                    <a:pt x="2268966" y="474719"/>
                  </a:lnTo>
                  <a:lnTo>
                    <a:pt x="2258116" y="474719"/>
                  </a:lnTo>
                  <a:lnTo>
                    <a:pt x="2247260" y="474719"/>
                  </a:lnTo>
                  <a:lnTo>
                    <a:pt x="2236403" y="474719"/>
                  </a:lnTo>
                  <a:lnTo>
                    <a:pt x="2225547" y="474719"/>
                  </a:lnTo>
                  <a:lnTo>
                    <a:pt x="2214690" y="474719"/>
                  </a:lnTo>
                  <a:lnTo>
                    <a:pt x="2203834" y="474719"/>
                  </a:lnTo>
                  <a:lnTo>
                    <a:pt x="2192977" y="474719"/>
                  </a:lnTo>
                  <a:lnTo>
                    <a:pt x="2182121" y="474719"/>
                  </a:lnTo>
                  <a:lnTo>
                    <a:pt x="2171264" y="474719"/>
                  </a:lnTo>
                  <a:lnTo>
                    <a:pt x="2160407" y="474719"/>
                  </a:lnTo>
                  <a:lnTo>
                    <a:pt x="2149551" y="474719"/>
                  </a:lnTo>
                  <a:lnTo>
                    <a:pt x="2138694" y="474719"/>
                  </a:lnTo>
                  <a:lnTo>
                    <a:pt x="2127838" y="474719"/>
                  </a:lnTo>
                  <a:lnTo>
                    <a:pt x="2116981" y="474719"/>
                  </a:lnTo>
                  <a:lnTo>
                    <a:pt x="2106125" y="474719"/>
                  </a:lnTo>
                  <a:lnTo>
                    <a:pt x="2095268" y="474719"/>
                  </a:lnTo>
                  <a:lnTo>
                    <a:pt x="2084411" y="474719"/>
                  </a:lnTo>
                  <a:lnTo>
                    <a:pt x="2073555" y="474719"/>
                  </a:lnTo>
                  <a:lnTo>
                    <a:pt x="2062698" y="474719"/>
                  </a:lnTo>
                  <a:lnTo>
                    <a:pt x="2051842" y="474719"/>
                  </a:lnTo>
                  <a:lnTo>
                    <a:pt x="2040985" y="474719"/>
                  </a:lnTo>
                  <a:lnTo>
                    <a:pt x="2030129" y="474719"/>
                  </a:lnTo>
                  <a:lnTo>
                    <a:pt x="2019272" y="474719"/>
                  </a:lnTo>
                  <a:lnTo>
                    <a:pt x="2008415" y="474719"/>
                  </a:lnTo>
                  <a:lnTo>
                    <a:pt x="1997559" y="474719"/>
                  </a:lnTo>
                  <a:lnTo>
                    <a:pt x="1986702" y="474719"/>
                  </a:lnTo>
                  <a:lnTo>
                    <a:pt x="1975846" y="474719"/>
                  </a:lnTo>
                  <a:lnTo>
                    <a:pt x="1964989" y="474719"/>
                  </a:lnTo>
                  <a:lnTo>
                    <a:pt x="1954140" y="474719"/>
                  </a:lnTo>
                  <a:lnTo>
                    <a:pt x="1943283" y="474719"/>
                  </a:lnTo>
                  <a:lnTo>
                    <a:pt x="1932426" y="474719"/>
                  </a:lnTo>
                  <a:lnTo>
                    <a:pt x="1921570" y="474719"/>
                  </a:lnTo>
                  <a:lnTo>
                    <a:pt x="1910713" y="474719"/>
                  </a:lnTo>
                  <a:lnTo>
                    <a:pt x="1899857" y="474719"/>
                  </a:lnTo>
                  <a:lnTo>
                    <a:pt x="1889000" y="474719"/>
                  </a:lnTo>
                  <a:lnTo>
                    <a:pt x="1878144" y="474719"/>
                  </a:lnTo>
                  <a:lnTo>
                    <a:pt x="1867287" y="474719"/>
                  </a:lnTo>
                  <a:lnTo>
                    <a:pt x="1856431" y="474719"/>
                  </a:lnTo>
                  <a:lnTo>
                    <a:pt x="1845574" y="474719"/>
                  </a:lnTo>
                  <a:lnTo>
                    <a:pt x="1834717" y="474719"/>
                  </a:lnTo>
                  <a:lnTo>
                    <a:pt x="1823861" y="474719"/>
                  </a:lnTo>
                  <a:lnTo>
                    <a:pt x="1813004" y="474719"/>
                  </a:lnTo>
                  <a:lnTo>
                    <a:pt x="1802148" y="474719"/>
                  </a:lnTo>
                  <a:lnTo>
                    <a:pt x="1791291" y="474719"/>
                  </a:lnTo>
                  <a:lnTo>
                    <a:pt x="1780435" y="474719"/>
                  </a:lnTo>
                  <a:lnTo>
                    <a:pt x="1769578" y="474719"/>
                  </a:lnTo>
                  <a:lnTo>
                    <a:pt x="1758722" y="474719"/>
                  </a:lnTo>
                  <a:lnTo>
                    <a:pt x="1747865" y="474719"/>
                  </a:lnTo>
                  <a:lnTo>
                    <a:pt x="1737008" y="474719"/>
                  </a:lnTo>
                  <a:lnTo>
                    <a:pt x="1726152" y="474719"/>
                  </a:lnTo>
                  <a:lnTo>
                    <a:pt x="1715295" y="474719"/>
                  </a:lnTo>
                  <a:lnTo>
                    <a:pt x="1704439" y="474719"/>
                  </a:lnTo>
                  <a:lnTo>
                    <a:pt x="1693582" y="474719"/>
                  </a:lnTo>
                  <a:lnTo>
                    <a:pt x="1682726" y="474719"/>
                  </a:lnTo>
                  <a:lnTo>
                    <a:pt x="1671869" y="474719"/>
                  </a:lnTo>
                  <a:lnTo>
                    <a:pt x="1661012" y="474719"/>
                  </a:lnTo>
                  <a:lnTo>
                    <a:pt x="1650163" y="474719"/>
                  </a:lnTo>
                  <a:lnTo>
                    <a:pt x="1639306" y="474719"/>
                  </a:lnTo>
                  <a:lnTo>
                    <a:pt x="1628450" y="474719"/>
                  </a:lnTo>
                  <a:lnTo>
                    <a:pt x="1617593" y="474719"/>
                  </a:lnTo>
                  <a:lnTo>
                    <a:pt x="1606737" y="474719"/>
                  </a:lnTo>
                  <a:lnTo>
                    <a:pt x="1595880" y="474719"/>
                  </a:lnTo>
                  <a:lnTo>
                    <a:pt x="1585023" y="474719"/>
                  </a:lnTo>
                  <a:lnTo>
                    <a:pt x="1574167" y="474719"/>
                  </a:lnTo>
                  <a:lnTo>
                    <a:pt x="1563310" y="474719"/>
                  </a:lnTo>
                  <a:lnTo>
                    <a:pt x="1552454" y="474719"/>
                  </a:lnTo>
                  <a:lnTo>
                    <a:pt x="1541597" y="474719"/>
                  </a:lnTo>
                  <a:lnTo>
                    <a:pt x="1530741" y="474719"/>
                  </a:lnTo>
                  <a:lnTo>
                    <a:pt x="1519884" y="474719"/>
                  </a:lnTo>
                  <a:lnTo>
                    <a:pt x="1509028" y="474719"/>
                  </a:lnTo>
                  <a:lnTo>
                    <a:pt x="1498171" y="474719"/>
                  </a:lnTo>
                  <a:lnTo>
                    <a:pt x="1487314" y="474719"/>
                  </a:lnTo>
                  <a:lnTo>
                    <a:pt x="1476458" y="474719"/>
                  </a:lnTo>
                  <a:lnTo>
                    <a:pt x="1465601" y="474719"/>
                  </a:lnTo>
                  <a:lnTo>
                    <a:pt x="1454745" y="474719"/>
                  </a:lnTo>
                  <a:lnTo>
                    <a:pt x="1443888" y="474719"/>
                  </a:lnTo>
                  <a:lnTo>
                    <a:pt x="1433032" y="474719"/>
                  </a:lnTo>
                  <a:lnTo>
                    <a:pt x="1422175" y="474719"/>
                  </a:lnTo>
                  <a:lnTo>
                    <a:pt x="1411318" y="474719"/>
                  </a:lnTo>
                  <a:lnTo>
                    <a:pt x="1400462" y="474719"/>
                  </a:lnTo>
                  <a:lnTo>
                    <a:pt x="1389605" y="474719"/>
                  </a:lnTo>
                  <a:lnTo>
                    <a:pt x="1378749" y="474719"/>
                  </a:lnTo>
                  <a:lnTo>
                    <a:pt x="1367892" y="474719"/>
                  </a:lnTo>
                  <a:lnTo>
                    <a:pt x="1357036" y="474719"/>
                  </a:lnTo>
                  <a:lnTo>
                    <a:pt x="1346186" y="474719"/>
                  </a:lnTo>
                  <a:lnTo>
                    <a:pt x="1335329" y="474719"/>
                  </a:lnTo>
                  <a:lnTo>
                    <a:pt x="1324473" y="474719"/>
                  </a:lnTo>
                  <a:lnTo>
                    <a:pt x="1313616" y="474719"/>
                  </a:lnTo>
                  <a:lnTo>
                    <a:pt x="1302760" y="474719"/>
                  </a:lnTo>
                  <a:lnTo>
                    <a:pt x="1291903" y="474719"/>
                  </a:lnTo>
                  <a:lnTo>
                    <a:pt x="1281047" y="474719"/>
                  </a:lnTo>
                  <a:lnTo>
                    <a:pt x="1270190" y="474719"/>
                  </a:lnTo>
                  <a:lnTo>
                    <a:pt x="1259333" y="474719"/>
                  </a:lnTo>
                  <a:lnTo>
                    <a:pt x="1248477" y="474719"/>
                  </a:lnTo>
                  <a:lnTo>
                    <a:pt x="1237620" y="474719"/>
                  </a:lnTo>
                  <a:lnTo>
                    <a:pt x="1226764" y="474719"/>
                  </a:lnTo>
                  <a:lnTo>
                    <a:pt x="1215907" y="474719"/>
                  </a:lnTo>
                  <a:lnTo>
                    <a:pt x="1205051" y="474719"/>
                  </a:lnTo>
                  <a:lnTo>
                    <a:pt x="1194194" y="474719"/>
                  </a:lnTo>
                  <a:lnTo>
                    <a:pt x="1183338" y="474719"/>
                  </a:lnTo>
                  <a:lnTo>
                    <a:pt x="1172481" y="474719"/>
                  </a:lnTo>
                  <a:lnTo>
                    <a:pt x="1161624" y="474719"/>
                  </a:lnTo>
                  <a:lnTo>
                    <a:pt x="1150768" y="474719"/>
                  </a:lnTo>
                  <a:lnTo>
                    <a:pt x="1139911" y="474719"/>
                  </a:lnTo>
                  <a:lnTo>
                    <a:pt x="1129055" y="474719"/>
                  </a:lnTo>
                  <a:lnTo>
                    <a:pt x="1118198" y="474719"/>
                  </a:lnTo>
                  <a:lnTo>
                    <a:pt x="1107342" y="474719"/>
                  </a:lnTo>
                  <a:lnTo>
                    <a:pt x="1096485" y="474719"/>
                  </a:lnTo>
                  <a:lnTo>
                    <a:pt x="1085628" y="474719"/>
                  </a:lnTo>
                  <a:lnTo>
                    <a:pt x="1074772" y="474719"/>
                  </a:lnTo>
                  <a:lnTo>
                    <a:pt x="1063915" y="474719"/>
                  </a:lnTo>
                  <a:lnTo>
                    <a:pt x="1053066" y="474719"/>
                  </a:lnTo>
                  <a:lnTo>
                    <a:pt x="1042209" y="474719"/>
                  </a:lnTo>
                  <a:lnTo>
                    <a:pt x="1031353" y="474719"/>
                  </a:lnTo>
                  <a:lnTo>
                    <a:pt x="1020496" y="474719"/>
                  </a:lnTo>
                  <a:lnTo>
                    <a:pt x="1009639" y="474719"/>
                  </a:lnTo>
                  <a:lnTo>
                    <a:pt x="998783" y="474719"/>
                  </a:lnTo>
                  <a:lnTo>
                    <a:pt x="987926" y="474719"/>
                  </a:lnTo>
                  <a:lnTo>
                    <a:pt x="977070" y="474719"/>
                  </a:lnTo>
                  <a:lnTo>
                    <a:pt x="966213" y="474719"/>
                  </a:lnTo>
                  <a:lnTo>
                    <a:pt x="955357" y="474719"/>
                  </a:lnTo>
                  <a:lnTo>
                    <a:pt x="944500" y="474719"/>
                  </a:lnTo>
                  <a:lnTo>
                    <a:pt x="933644" y="474719"/>
                  </a:lnTo>
                  <a:lnTo>
                    <a:pt x="922787" y="474719"/>
                  </a:lnTo>
                  <a:lnTo>
                    <a:pt x="911930" y="474719"/>
                  </a:lnTo>
                  <a:lnTo>
                    <a:pt x="901074" y="474719"/>
                  </a:lnTo>
                  <a:lnTo>
                    <a:pt x="890217" y="474719"/>
                  </a:lnTo>
                  <a:lnTo>
                    <a:pt x="879361" y="474719"/>
                  </a:lnTo>
                  <a:lnTo>
                    <a:pt x="868504" y="474719"/>
                  </a:lnTo>
                  <a:lnTo>
                    <a:pt x="857648" y="474719"/>
                  </a:lnTo>
                  <a:lnTo>
                    <a:pt x="846791" y="474719"/>
                  </a:lnTo>
                  <a:lnTo>
                    <a:pt x="835934" y="474719"/>
                  </a:lnTo>
                  <a:lnTo>
                    <a:pt x="825078" y="474719"/>
                  </a:lnTo>
                  <a:lnTo>
                    <a:pt x="814221" y="474719"/>
                  </a:lnTo>
                  <a:lnTo>
                    <a:pt x="803365" y="474719"/>
                  </a:lnTo>
                  <a:lnTo>
                    <a:pt x="792508" y="474719"/>
                  </a:lnTo>
                  <a:lnTo>
                    <a:pt x="781652" y="474719"/>
                  </a:lnTo>
                  <a:lnTo>
                    <a:pt x="770795" y="474719"/>
                  </a:lnTo>
                  <a:lnTo>
                    <a:pt x="759939" y="474719"/>
                  </a:lnTo>
                  <a:lnTo>
                    <a:pt x="749089" y="474719"/>
                  </a:lnTo>
                  <a:lnTo>
                    <a:pt x="738232" y="474719"/>
                  </a:lnTo>
                  <a:lnTo>
                    <a:pt x="727376" y="474719"/>
                  </a:lnTo>
                  <a:lnTo>
                    <a:pt x="716519" y="474719"/>
                  </a:lnTo>
                  <a:lnTo>
                    <a:pt x="705663" y="474719"/>
                  </a:lnTo>
                  <a:lnTo>
                    <a:pt x="694806" y="474719"/>
                  </a:lnTo>
                  <a:lnTo>
                    <a:pt x="683950" y="474719"/>
                  </a:lnTo>
                  <a:lnTo>
                    <a:pt x="673093" y="474719"/>
                  </a:lnTo>
                  <a:lnTo>
                    <a:pt x="662236" y="474719"/>
                  </a:lnTo>
                  <a:lnTo>
                    <a:pt x="651380" y="474719"/>
                  </a:lnTo>
                  <a:lnTo>
                    <a:pt x="640523" y="474719"/>
                  </a:lnTo>
                  <a:lnTo>
                    <a:pt x="629666" y="474719"/>
                  </a:lnTo>
                  <a:lnTo>
                    <a:pt x="618810" y="474719"/>
                  </a:lnTo>
                  <a:lnTo>
                    <a:pt x="607954" y="474719"/>
                  </a:lnTo>
                  <a:lnTo>
                    <a:pt x="597097" y="474719"/>
                  </a:lnTo>
                  <a:lnTo>
                    <a:pt x="586241" y="474719"/>
                  </a:lnTo>
                  <a:lnTo>
                    <a:pt x="575385" y="474719"/>
                  </a:lnTo>
                  <a:lnTo>
                    <a:pt x="564528" y="474719"/>
                  </a:lnTo>
                  <a:lnTo>
                    <a:pt x="553672" y="474719"/>
                  </a:lnTo>
                  <a:lnTo>
                    <a:pt x="542816" y="474719"/>
                  </a:lnTo>
                  <a:lnTo>
                    <a:pt x="531959" y="474719"/>
                  </a:lnTo>
                  <a:lnTo>
                    <a:pt x="521103" y="474719"/>
                  </a:lnTo>
                  <a:lnTo>
                    <a:pt x="510247" y="474719"/>
                  </a:lnTo>
                  <a:lnTo>
                    <a:pt x="499390" y="474719"/>
                  </a:lnTo>
                  <a:lnTo>
                    <a:pt x="488534" y="474719"/>
                  </a:lnTo>
                  <a:lnTo>
                    <a:pt x="477678" y="474719"/>
                  </a:lnTo>
                  <a:lnTo>
                    <a:pt x="466821" y="474719"/>
                  </a:lnTo>
                  <a:lnTo>
                    <a:pt x="455965" y="474719"/>
                  </a:lnTo>
                  <a:lnTo>
                    <a:pt x="445109" y="474719"/>
                  </a:lnTo>
                  <a:lnTo>
                    <a:pt x="434253" y="474719"/>
                  </a:lnTo>
                  <a:lnTo>
                    <a:pt x="423396" y="474719"/>
                  </a:lnTo>
                  <a:lnTo>
                    <a:pt x="412540" y="474719"/>
                  </a:lnTo>
                  <a:lnTo>
                    <a:pt x="401684" y="474719"/>
                  </a:lnTo>
                  <a:lnTo>
                    <a:pt x="390827" y="474719"/>
                  </a:lnTo>
                  <a:lnTo>
                    <a:pt x="379971" y="474719"/>
                  </a:lnTo>
                  <a:lnTo>
                    <a:pt x="369115" y="474719"/>
                  </a:lnTo>
                  <a:lnTo>
                    <a:pt x="358258" y="474719"/>
                  </a:lnTo>
                  <a:lnTo>
                    <a:pt x="347402" y="474719"/>
                  </a:lnTo>
                  <a:lnTo>
                    <a:pt x="336546" y="474719"/>
                  </a:lnTo>
                  <a:lnTo>
                    <a:pt x="325689" y="474719"/>
                  </a:lnTo>
                  <a:lnTo>
                    <a:pt x="314833" y="474719"/>
                  </a:lnTo>
                  <a:lnTo>
                    <a:pt x="303977" y="474719"/>
                  </a:lnTo>
                  <a:lnTo>
                    <a:pt x="293120" y="474719"/>
                  </a:lnTo>
                  <a:lnTo>
                    <a:pt x="282264" y="474719"/>
                  </a:lnTo>
                  <a:lnTo>
                    <a:pt x="271408" y="474719"/>
                  </a:lnTo>
                  <a:lnTo>
                    <a:pt x="260551" y="474719"/>
                  </a:lnTo>
                  <a:lnTo>
                    <a:pt x="249695" y="474719"/>
                  </a:lnTo>
                  <a:lnTo>
                    <a:pt x="238839" y="474719"/>
                  </a:lnTo>
                  <a:lnTo>
                    <a:pt x="227982" y="474719"/>
                  </a:lnTo>
                  <a:lnTo>
                    <a:pt x="217126" y="474719"/>
                  </a:lnTo>
                  <a:lnTo>
                    <a:pt x="206270" y="474719"/>
                  </a:lnTo>
                  <a:lnTo>
                    <a:pt x="195414" y="474719"/>
                  </a:lnTo>
                  <a:lnTo>
                    <a:pt x="184557" y="474719"/>
                  </a:lnTo>
                  <a:lnTo>
                    <a:pt x="173701" y="474719"/>
                  </a:lnTo>
                  <a:lnTo>
                    <a:pt x="162845" y="474719"/>
                  </a:lnTo>
                  <a:lnTo>
                    <a:pt x="151988" y="474719"/>
                  </a:lnTo>
                  <a:lnTo>
                    <a:pt x="141132" y="474719"/>
                  </a:lnTo>
                  <a:lnTo>
                    <a:pt x="130276" y="474719"/>
                  </a:lnTo>
                  <a:lnTo>
                    <a:pt x="119419" y="474719"/>
                  </a:lnTo>
                  <a:lnTo>
                    <a:pt x="108563" y="474719"/>
                  </a:lnTo>
                  <a:lnTo>
                    <a:pt x="97707" y="474719"/>
                  </a:lnTo>
                  <a:lnTo>
                    <a:pt x="86850" y="474719"/>
                  </a:lnTo>
                  <a:lnTo>
                    <a:pt x="75994" y="474719"/>
                  </a:lnTo>
                  <a:lnTo>
                    <a:pt x="65138" y="474719"/>
                  </a:lnTo>
                  <a:lnTo>
                    <a:pt x="54281" y="474719"/>
                  </a:lnTo>
                  <a:lnTo>
                    <a:pt x="43426" y="474719"/>
                  </a:lnTo>
                  <a:lnTo>
                    <a:pt x="32569" y="474719"/>
                  </a:lnTo>
                  <a:lnTo>
                    <a:pt x="21712" y="474719"/>
                  </a:lnTo>
                  <a:lnTo>
                    <a:pt x="10856" y="474719"/>
                  </a:lnTo>
                  <a:lnTo>
                    <a:pt x="0" y="474719"/>
                  </a:lnTo>
                  <a:close/>
                </a:path>
              </a:pathLst>
            </a:custGeom>
            <a:solidFill>
              <a:srgbClr val="2EB37F">
                <a:alpha val="20000"/>
              </a:srgbClr>
            </a:solidFill>
            <a:ln w="694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F7F2FCAC-2C95-4CF0-8490-E77FEED1E259}"/>
                </a:ext>
              </a:extLst>
            </p:cNvPr>
            <p:cNvSpPr/>
            <p:nvPr/>
          </p:nvSpPr>
          <p:spPr>
            <a:xfrm>
              <a:off x="17858174" y="12946422"/>
              <a:ext cx="10845455" cy="474581"/>
            </a:xfrm>
            <a:custGeom>
              <a:avLst/>
              <a:gdLst>
                <a:gd name="connsiteX0" fmla="*/ 0 w 10845455"/>
                <a:gd name="connsiteY0" fmla="*/ 474582 h 474581"/>
                <a:gd name="connsiteX1" fmla="*/ 922787 w 10845455"/>
                <a:gd name="connsiteY1" fmla="*/ 473659 h 474581"/>
                <a:gd name="connsiteX2" fmla="*/ 1389605 w 10845455"/>
                <a:gd name="connsiteY2" fmla="*/ 471972 h 474581"/>
                <a:gd name="connsiteX3" fmla="*/ 1726152 w 10845455"/>
                <a:gd name="connsiteY3" fmla="*/ 469509 h 474581"/>
                <a:gd name="connsiteX4" fmla="*/ 1997559 w 10845455"/>
                <a:gd name="connsiteY4" fmla="*/ 466250 h 474581"/>
                <a:gd name="connsiteX5" fmla="*/ 2225547 w 10845455"/>
                <a:gd name="connsiteY5" fmla="*/ 462249 h 474581"/>
                <a:gd name="connsiteX6" fmla="*/ 2431815 w 10845455"/>
                <a:gd name="connsiteY6" fmla="*/ 457314 h 474581"/>
                <a:gd name="connsiteX7" fmla="*/ 2616369 w 10845455"/>
                <a:gd name="connsiteY7" fmla="*/ 451578 h 474581"/>
                <a:gd name="connsiteX8" fmla="*/ 2779218 w 10845455"/>
                <a:gd name="connsiteY8" fmla="*/ 445281 h 474581"/>
                <a:gd name="connsiteX9" fmla="*/ 2931202 w 10845455"/>
                <a:gd name="connsiteY9" fmla="*/ 438196 h 474581"/>
                <a:gd name="connsiteX10" fmla="*/ 3083194 w 10845455"/>
                <a:gd name="connsiteY10" fmla="*/ 429798 h 474581"/>
                <a:gd name="connsiteX11" fmla="*/ 3224323 w 10845455"/>
                <a:gd name="connsiteY11" fmla="*/ 420701 h 474581"/>
                <a:gd name="connsiteX12" fmla="*/ 3365458 w 10845455"/>
                <a:gd name="connsiteY12" fmla="*/ 410248 h 474581"/>
                <a:gd name="connsiteX13" fmla="*/ 3495730 w 10845455"/>
                <a:gd name="connsiteY13" fmla="*/ 399316 h 474581"/>
                <a:gd name="connsiteX14" fmla="*/ 3626009 w 10845455"/>
                <a:gd name="connsiteY14" fmla="*/ 387092 h 474581"/>
                <a:gd name="connsiteX15" fmla="*/ 3756287 w 10845455"/>
                <a:gd name="connsiteY15" fmla="*/ 373536 h 474581"/>
                <a:gd name="connsiteX16" fmla="*/ 3886559 w 10845455"/>
                <a:gd name="connsiteY16" fmla="*/ 358627 h 474581"/>
                <a:gd name="connsiteX17" fmla="*/ 4016838 w 10845455"/>
                <a:gd name="connsiteY17" fmla="*/ 342370 h 474581"/>
                <a:gd name="connsiteX18" fmla="*/ 4147109 w 10845455"/>
                <a:gd name="connsiteY18" fmla="*/ 324800 h 474581"/>
                <a:gd name="connsiteX19" fmla="*/ 4277388 w 10845455"/>
                <a:gd name="connsiteY19" fmla="*/ 305980 h 474581"/>
                <a:gd name="connsiteX20" fmla="*/ 4418517 w 10845455"/>
                <a:gd name="connsiteY20" fmla="*/ 284296 h 474581"/>
                <a:gd name="connsiteX21" fmla="*/ 4570509 w 10845455"/>
                <a:gd name="connsiteY21" fmla="*/ 259632 h 474581"/>
                <a:gd name="connsiteX22" fmla="*/ 4744207 w 10845455"/>
                <a:gd name="connsiteY22" fmla="*/ 230132 h 474581"/>
                <a:gd name="connsiteX23" fmla="*/ 5004757 w 10845455"/>
                <a:gd name="connsiteY23" fmla="*/ 184384 h 474581"/>
                <a:gd name="connsiteX24" fmla="*/ 5297878 w 10845455"/>
                <a:gd name="connsiteY24" fmla="*/ 133223 h 474581"/>
                <a:gd name="connsiteX25" fmla="*/ 5460726 w 10845455"/>
                <a:gd name="connsiteY25" fmla="*/ 106196 h 474581"/>
                <a:gd name="connsiteX26" fmla="*/ 5590998 w 10845455"/>
                <a:gd name="connsiteY26" fmla="*/ 85852 h 474581"/>
                <a:gd name="connsiteX27" fmla="*/ 5710420 w 10845455"/>
                <a:gd name="connsiteY27" fmla="*/ 68508 h 474581"/>
                <a:gd name="connsiteX28" fmla="*/ 5818986 w 10845455"/>
                <a:gd name="connsiteY28" fmla="*/ 54039 h 474581"/>
                <a:gd name="connsiteX29" fmla="*/ 5916688 w 10845455"/>
                <a:gd name="connsiteY29" fmla="*/ 42222 h 474581"/>
                <a:gd name="connsiteX30" fmla="*/ 6014397 w 10845455"/>
                <a:gd name="connsiteY30" fmla="*/ 31672 h 474581"/>
                <a:gd name="connsiteX31" fmla="*/ 6112106 w 10845455"/>
                <a:gd name="connsiteY31" fmla="*/ 22495 h 474581"/>
                <a:gd name="connsiteX32" fmla="*/ 6198952 w 10845455"/>
                <a:gd name="connsiteY32" fmla="*/ 15568 h 474581"/>
                <a:gd name="connsiteX33" fmla="*/ 6285804 w 10845455"/>
                <a:gd name="connsiteY33" fmla="*/ 9858 h 474581"/>
                <a:gd name="connsiteX34" fmla="*/ 6372656 w 10845455"/>
                <a:gd name="connsiteY34" fmla="*/ 5415 h 474581"/>
                <a:gd name="connsiteX35" fmla="*/ 6459509 w 10845455"/>
                <a:gd name="connsiteY35" fmla="*/ 2275 h 474581"/>
                <a:gd name="connsiteX36" fmla="*/ 6546355 w 10845455"/>
                <a:gd name="connsiteY36" fmla="*/ 465 h 474581"/>
                <a:gd name="connsiteX37" fmla="*/ 6633207 w 10845455"/>
                <a:gd name="connsiteY37" fmla="*/ 0 h 474581"/>
                <a:gd name="connsiteX38" fmla="*/ 6720059 w 10845455"/>
                <a:gd name="connsiteY38" fmla="*/ 884 h 474581"/>
                <a:gd name="connsiteX39" fmla="*/ 6806905 w 10845455"/>
                <a:gd name="connsiteY39" fmla="*/ 3110 h 474581"/>
                <a:gd name="connsiteX40" fmla="*/ 6893778 w 10845455"/>
                <a:gd name="connsiteY40" fmla="*/ 6659 h 474581"/>
                <a:gd name="connsiteX41" fmla="*/ 6980617 w 10845455"/>
                <a:gd name="connsiteY41" fmla="*/ 11501 h 474581"/>
                <a:gd name="connsiteX42" fmla="*/ 7067455 w 10845455"/>
                <a:gd name="connsiteY42" fmla="*/ 17594 h 474581"/>
                <a:gd name="connsiteX43" fmla="*/ 7154294 w 10845455"/>
                <a:gd name="connsiteY43" fmla="*/ 24888 h 474581"/>
                <a:gd name="connsiteX44" fmla="*/ 7252031 w 10845455"/>
                <a:gd name="connsiteY44" fmla="*/ 34455 h 474581"/>
                <a:gd name="connsiteX45" fmla="*/ 7349698 w 10845455"/>
                <a:gd name="connsiteY45" fmla="*/ 45367 h 474581"/>
                <a:gd name="connsiteX46" fmla="*/ 7447435 w 10845455"/>
                <a:gd name="connsiteY46" fmla="*/ 57513 h 474581"/>
                <a:gd name="connsiteX47" fmla="*/ 7556001 w 10845455"/>
                <a:gd name="connsiteY47" fmla="*/ 72308 h 474581"/>
                <a:gd name="connsiteX48" fmla="*/ 7675396 w 10845455"/>
                <a:gd name="connsiteY48" fmla="*/ 89958 h 474581"/>
                <a:gd name="connsiteX49" fmla="*/ 7805687 w 10845455"/>
                <a:gd name="connsiteY49" fmla="*/ 110571 h 474581"/>
                <a:gd name="connsiteX50" fmla="*/ 7957707 w 10845455"/>
                <a:gd name="connsiteY50" fmla="*/ 135978 h 474581"/>
                <a:gd name="connsiteX51" fmla="*/ 8163941 w 10845455"/>
                <a:gd name="connsiteY51" fmla="*/ 171897 h 474581"/>
                <a:gd name="connsiteX52" fmla="*/ 8587374 w 10845455"/>
                <a:gd name="connsiteY52" fmla="*/ 245929 h 474581"/>
                <a:gd name="connsiteX53" fmla="*/ 8761051 w 10845455"/>
                <a:gd name="connsiteY53" fmla="*/ 274734 h 474581"/>
                <a:gd name="connsiteX54" fmla="*/ 8913001 w 10845455"/>
                <a:gd name="connsiteY54" fmla="*/ 298599 h 474581"/>
                <a:gd name="connsiteX55" fmla="*/ 9054193 w 10845455"/>
                <a:gd name="connsiteY55" fmla="*/ 319417 h 474581"/>
                <a:gd name="connsiteX56" fmla="*/ 9184416 w 10845455"/>
                <a:gd name="connsiteY56" fmla="*/ 337362 h 474581"/>
                <a:gd name="connsiteX57" fmla="*/ 9314708 w 10845455"/>
                <a:gd name="connsiteY57" fmla="*/ 354007 h 474581"/>
                <a:gd name="connsiteX58" fmla="*/ 9445001 w 10845455"/>
                <a:gd name="connsiteY58" fmla="*/ 369312 h 474581"/>
                <a:gd name="connsiteX59" fmla="*/ 9575293 w 10845455"/>
                <a:gd name="connsiteY59" fmla="*/ 383263 h 474581"/>
                <a:gd name="connsiteX60" fmla="*/ 9705517 w 10845455"/>
                <a:gd name="connsiteY60" fmla="*/ 395874 h 474581"/>
                <a:gd name="connsiteX61" fmla="*/ 9835809 w 10845455"/>
                <a:gd name="connsiteY61" fmla="*/ 407179 h 474581"/>
                <a:gd name="connsiteX62" fmla="*/ 9966102 w 10845455"/>
                <a:gd name="connsiteY62" fmla="*/ 417232 h 474581"/>
                <a:gd name="connsiteX63" fmla="*/ 10107223 w 10845455"/>
                <a:gd name="connsiteY63" fmla="*/ 426788 h 474581"/>
                <a:gd name="connsiteX64" fmla="*/ 10248344 w 10845455"/>
                <a:gd name="connsiteY64" fmla="*/ 435054 h 474581"/>
                <a:gd name="connsiteX65" fmla="*/ 10400364 w 10845455"/>
                <a:gd name="connsiteY65" fmla="*/ 442639 h 474581"/>
                <a:gd name="connsiteX66" fmla="*/ 10563212 w 10845455"/>
                <a:gd name="connsiteY66" fmla="*/ 449409 h 474581"/>
                <a:gd name="connsiteX67" fmla="*/ 10736890 w 10845455"/>
                <a:gd name="connsiteY67" fmla="*/ 455278 h 474581"/>
                <a:gd name="connsiteX68" fmla="*/ 10845455 w 10845455"/>
                <a:gd name="connsiteY68" fmla="*/ 458328 h 474581"/>
                <a:gd name="connsiteX69" fmla="*/ 10845455 w 10845455"/>
                <a:gd name="connsiteY69" fmla="*/ 458328 h 47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0845455" h="474581">
                  <a:moveTo>
                    <a:pt x="0" y="474582"/>
                  </a:moveTo>
                  <a:lnTo>
                    <a:pt x="922787" y="473659"/>
                  </a:lnTo>
                  <a:lnTo>
                    <a:pt x="1389605" y="471972"/>
                  </a:lnTo>
                  <a:lnTo>
                    <a:pt x="1726152" y="469509"/>
                  </a:lnTo>
                  <a:lnTo>
                    <a:pt x="1997559" y="466250"/>
                  </a:lnTo>
                  <a:lnTo>
                    <a:pt x="2225547" y="462249"/>
                  </a:lnTo>
                  <a:lnTo>
                    <a:pt x="2431815" y="457314"/>
                  </a:lnTo>
                  <a:lnTo>
                    <a:pt x="2616369" y="451578"/>
                  </a:lnTo>
                  <a:lnTo>
                    <a:pt x="2779218" y="445281"/>
                  </a:lnTo>
                  <a:lnTo>
                    <a:pt x="2931202" y="438196"/>
                  </a:lnTo>
                  <a:lnTo>
                    <a:pt x="3083194" y="429798"/>
                  </a:lnTo>
                  <a:lnTo>
                    <a:pt x="3224323" y="420701"/>
                  </a:lnTo>
                  <a:lnTo>
                    <a:pt x="3365458" y="410248"/>
                  </a:lnTo>
                  <a:lnTo>
                    <a:pt x="3495730" y="399316"/>
                  </a:lnTo>
                  <a:lnTo>
                    <a:pt x="3626009" y="387092"/>
                  </a:lnTo>
                  <a:lnTo>
                    <a:pt x="3756287" y="373536"/>
                  </a:lnTo>
                  <a:lnTo>
                    <a:pt x="3886559" y="358627"/>
                  </a:lnTo>
                  <a:lnTo>
                    <a:pt x="4016838" y="342370"/>
                  </a:lnTo>
                  <a:lnTo>
                    <a:pt x="4147109" y="324800"/>
                  </a:lnTo>
                  <a:lnTo>
                    <a:pt x="4277388" y="305980"/>
                  </a:lnTo>
                  <a:lnTo>
                    <a:pt x="4418517" y="284296"/>
                  </a:lnTo>
                  <a:lnTo>
                    <a:pt x="4570509" y="259632"/>
                  </a:lnTo>
                  <a:lnTo>
                    <a:pt x="4744207" y="230132"/>
                  </a:lnTo>
                  <a:lnTo>
                    <a:pt x="5004757" y="184384"/>
                  </a:lnTo>
                  <a:lnTo>
                    <a:pt x="5297878" y="133223"/>
                  </a:lnTo>
                  <a:lnTo>
                    <a:pt x="5460726" y="106196"/>
                  </a:lnTo>
                  <a:lnTo>
                    <a:pt x="5590998" y="85852"/>
                  </a:lnTo>
                  <a:lnTo>
                    <a:pt x="5710420" y="68508"/>
                  </a:lnTo>
                  <a:lnTo>
                    <a:pt x="5818986" y="54039"/>
                  </a:lnTo>
                  <a:lnTo>
                    <a:pt x="5916688" y="42222"/>
                  </a:lnTo>
                  <a:lnTo>
                    <a:pt x="6014397" y="31672"/>
                  </a:lnTo>
                  <a:lnTo>
                    <a:pt x="6112106" y="22495"/>
                  </a:lnTo>
                  <a:lnTo>
                    <a:pt x="6198952" y="15568"/>
                  </a:lnTo>
                  <a:lnTo>
                    <a:pt x="6285804" y="9858"/>
                  </a:lnTo>
                  <a:lnTo>
                    <a:pt x="6372656" y="5415"/>
                  </a:lnTo>
                  <a:lnTo>
                    <a:pt x="6459509" y="2275"/>
                  </a:lnTo>
                  <a:lnTo>
                    <a:pt x="6546355" y="465"/>
                  </a:lnTo>
                  <a:lnTo>
                    <a:pt x="6633207" y="0"/>
                  </a:lnTo>
                  <a:lnTo>
                    <a:pt x="6720059" y="884"/>
                  </a:lnTo>
                  <a:lnTo>
                    <a:pt x="6806905" y="3110"/>
                  </a:lnTo>
                  <a:lnTo>
                    <a:pt x="6893778" y="6659"/>
                  </a:lnTo>
                  <a:lnTo>
                    <a:pt x="6980617" y="11501"/>
                  </a:lnTo>
                  <a:lnTo>
                    <a:pt x="7067455" y="17594"/>
                  </a:lnTo>
                  <a:lnTo>
                    <a:pt x="7154294" y="24888"/>
                  </a:lnTo>
                  <a:lnTo>
                    <a:pt x="7252031" y="34455"/>
                  </a:lnTo>
                  <a:lnTo>
                    <a:pt x="7349698" y="45367"/>
                  </a:lnTo>
                  <a:lnTo>
                    <a:pt x="7447435" y="57513"/>
                  </a:lnTo>
                  <a:lnTo>
                    <a:pt x="7556001" y="72308"/>
                  </a:lnTo>
                  <a:lnTo>
                    <a:pt x="7675396" y="89958"/>
                  </a:lnTo>
                  <a:lnTo>
                    <a:pt x="7805687" y="110571"/>
                  </a:lnTo>
                  <a:lnTo>
                    <a:pt x="7957707" y="135978"/>
                  </a:lnTo>
                  <a:lnTo>
                    <a:pt x="8163941" y="171897"/>
                  </a:lnTo>
                  <a:lnTo>
                    <a:pt x="8587374" y="245929"/>
                  </a:lnTo>
                  <a:lnTo>
                    <a:pt x="8761051" y="274734"/>
                  </a:lnTo>
                  <a:lnTo>
                    <a:pt x="8913001" y="298599"/>
                  </a:lnTo>
                  <a:lnTo>
                    <a:pt x="9054193" y="319417"/>
                  </a:lnTo>
                  <a:lnTo>
                    <a:pt x="9184416" y="337362"/>
                  </a:lnTo>
                  <a:lnTo>
                    <a:pt x="9314708" y="354007"/>
                  </a:lnTo>
                  <a:lnTo>
                    <a:pt x="9445001" y="369312"/>
                  </a:lnTo>
                  <a:lnTo>
                    <a:pt x="9575293" y="383263"/>
                  </a:lnTo>
                  <a:lnTo>
                    <a:pt x="9705517" y="395874"/>
                  </a:lnTo>
                  <a:lnTo>
                    <a:pt x="9835809" y="407179"/>
                  </a:lnTo>
                  <a:lnTo>
                    <a:pt x="9966102" y="417232"/>
                  </a:lnTo>
                  <a:lnTo>
                    <a:pt x="10107223" y="426788"/>
                  </a:lnTo>
                  <a:lnTo>
                    <a:pt x="10248344" y="435054"/>
                  </a:lnTo>
                  <a:lnTo>
                    <a:pt x="10400364" y="442639"/>
                  </a:lnTo>
                  <a:lnTo>
                    <a:pt x="10563212" y="449409"/>
                  </a:lnTo>
                  <a:lnTo>
                    <a:pt x="10736890" y="455278"/>
                  </a:lnTo>
                  <a:lnTo>
                    <a:pt x="10845455" y="458328"/>
                  </a:lnTo>
                  <a:lnTo>
                    <a:pt x="10845455" y="458328"/>
                  </a:lnTo>
                </a:path>
              </a:pathLst>
            </a:custGeom>
            <a:noFill/>
            <a:ln w="76200" cap="sq">
              <a:solidFill>
                <a:srgbClr val="2EB37F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D4532A2C-62D9-EA32-16F9-106DA120106B}"/>
                </a:ext>
              </a:extLst>
            </p:cNvPr>
            <p:cNvSpPr/>
            <p:nvPr/>
          </p:nvSpPr>
          <p:spPr>
            <a:xfrm>
              <a:off x="22461252" y="13065085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70684E84-E5BD-0CE5-802A-BE2438434F54}"/>
                </a:ext>
              </a:extLst>
            </p:cNvPr>
            <p:cNvSpPr/>
            <p:nvPr/>
          </p:nvSpPr>
          <p:spPr>
            <a:xfrm>
              <a:off x="22548097" y="13065085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336E081-0439-FBE5-F2DB-C9739F9AEF03}"/>
                </a:ext>
              </a:extLst>
            </p:cNvPr>
            <p:cNvSpPr/>
            <p:nvPr/>
          </p:nvSpPr>
          <p:spPr>
            <a:xfrm>
              <a:off x="22624093" y="13065085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9E52F0CF-A103-7E3D-59DE-445A6D462E00}"/>
                </a:ext>
              </a:extLst>
            </p:cNvPr>
            <p:cNvSpPr/>
            <p:nvPr/>
          </p:nvSpPr>
          <p:spPr>
            <a:xfrm>
              <a:off x="23308043" y="13065085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46DB5031-7E0F-B856-F964-7495E1E5B0A3}"/>
                </a:ext>
              </a:extLst>
            </p:cNvPr>
            <p:cNvSpPr/>
            <p:nvPr/>
          </p:nvSpPr>
          <p:spPr>
            <a:xfrm>
              <a:off x="23373182" y="13065085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CBD2CA97-2DE2-EF47-56B3-E7C65179C0DA}"/>
                </a:ext>
              </a:extLst>
            </p:cNvPr>
            <p:cNvSpPr/>
            <p:nvPr/>
          </p:nvSpPr>
          <p:spPr>
            <a:xfrm>
              <a:off x="23427458" y="13065085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D70AE04-564F-00A5-F2C7-6645778544BA}"/>
                </a:ext>
              </a:extLst>
            </p:cNvPr>
            <p:cNvSpPr/>
            <p:nvPr/>
          </p:nvSpPr>
          <p:spPr>
            <a:xfrm>
              <a:off x="23501619" y="13065085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9FE6E9D7-D3A6-E775-4AA9-E1CC1492BC28}"/>
                </a:ext>
              </a:extLst>
            </p:cNvPr>
            <p:cNvSpPr/>
            <p:nvPr/>
          </p:nvSpPr>
          <p:spPr>
            <a:xfrm>
              <a:off x="24209117" y="13065085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5EA804D4-E5D8-AD72-FDBC-D44B8BF49A20}"/>
                </a:ext>
              </a:extLst>
            </p:cNvPr>
            <p:cNvSpPr/>
            <p:nvPr/>
          </p:nvSpPr>
          <p:spPr>
            <a:xfrm>
              <a:off x="24285113" y="13065085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68BC199D-E21D-2B34-F216-596A819F8CCF}"/>
                </a:ext>
              </a:extLst>
            </p:cNvPr>
            <p:cNvSpPr/>
            <p:nvPr/>
          </p:nvSpPr>
          <p:spPr>
            <a:xfrm>
              <a:off x="24361101" y="13065085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7548313-9980-2FAB-8E78-F453A14D56C9}"/>
                </a:ext>
              </a:extLst>
            </p:cNvPr>
            <p:cNvSpPr/>
            <p:nvPr/>
          </p:nvSpPr>
          <p:spPr>
            <a:xfrm>
              <a:off x="25064396" y="13065085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5BCF7541-2D52-0B66-F233-741481336BFC}"/>
                </a:ext>
              </a:extLst>
            </p:cNvPr>
            <p:cNvSpPr/>
            <p:nvPr/>
          </p:nvSpPr>
          <p:spPr>
            <a:xfrm>
              <a:off x="25131932" y="13065085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881A281-26FF-E292-A7AA-FD742D8FD51F}"/>
                </a:ext>
              </a:extLst>
            </p:cNvPr>
            <p:cNvSpPr/>
            <p:nvPr/>
          </p:nvSpPr>
          <p:spPr>
            <a:xfrm>
              <a:off x="25197042" y="13065085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2BE7C13-8424-9833-6B46-FF11D2C307EA}"/>
                </a:ext>
              </a:extLst>
            </p:cNvPr>
            <p:cNvSpPr/>
            <p:nvPr/>
          </p:nvSpPr>
          <p:spPr>
            <a:xfrm>
              <a:off x="25294780" y="13065085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F0FF22B3-662C-225D-2E1B-895434D20ACB}"/>
                </a:ext>
              </a:extLst>
            </p:cNvPr>
            <p:cNvSpPr/>
            <p:nvPr/>
          </p:nvSpPr>
          <p:spPr>
            <a:xfrm>
              <a:off x="26043841" y="13065085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3A66479-B6C5-742E-5BE4-B7CCF7CC79C3}"/>
                </a:ext>
              </a:extLst>
            </p:cNvPr>
            <p:cNvSpPr/>
            <p:nvPr/>
          </p:nvSpPr>
          <p:spPr>
            <a:xfrm>
              <a:off x="26108953" y="13065085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AA0ED8C1-E6C1-C365-9FB0-643DFDAA1938}"/>
                </a:ext>
              </a:extLst>
            </p:cNvPr>
            <p:cNvSpPr/>
            <p:nvPr/>
          </p:nvSpPr>
          <p:spPr>
            <a:xfrm>
              <a:off x="26901467" y="13065085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A02997C1-9641-AB85-A467-13D169747017}"/>
                </a:ext>
              </a:extLst>
            </p:cNvPr>
            <p:cNvSpPr/>
            <p:nvPr/>
          </p:nvSpPr>
          <p:spPr>
            <a:xfrm>
              <a:off x="26999205" y="13065085"/>
              <a:ext cx="6941" cy="284832"/>
            </a:xfrm>
            <a:custGeom>
              <a:avLst/>
              <a:gdLst>
                <a:gd name="connsiteX0" fmla="*/ 0 w 6941"/>
                <a:gd name="connsiteY0" fmla="*/ 284832 h 284832"/>
                <a:gd name="connsiteX1" fmla="*/ 0 w 6941"/>
                <a:gd name="connsiteY1" fmla="*/ 0 h 28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1" h="284832">
                  <a:moveTo>
                    <a:pt x="0" y="284832"/>
                  </a:moveTo>
                  <a:lnTo>
                    <a:pt x="0" y="0"/>
                  </a:lnTo>
                </a:path>
              </a:pathLst>
            </a:custGeom>
            <a:noFill/>
            <a:ln w="50800" cap="sq">
              <a:solidFill>
                <a:srgbClr val="2EB3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840E424-8B6B-0770-3596-7885E1A63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10560" y="13978284"/>
              <a:ext cx="11194115" cy="0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headEnd type="triangl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99D6AE56-4B70-3900-2FB0-5E3380E3A366}"/>
                </a:ext>
              </a:extLst>
            </p:cNvPr>
            <p:cNvSpPr/>
            <p:nvPr/>
          </p:nvSpPr>
          <p:spPr>
            <a:xfrm>
              <a:off x="17759748" y="12274539"/>
              <a:ext cx="11092594" cy="662286"/>
            </a:xfrm>
            <a:custGeom>
              <a:avLst/>
              <a:gdLst>
                <a:gd name="connsiteX0" fmla="*/ 0 w 8511276"/>
                <a:gd name="connsiteY0" fmla="*/ 508169 h 508168"/>
                <a:gd name="connsiteX1" fmla="*/ 8511277 w 8511276"/>
                <a:gd name="connsiteY1" fmla="*/ 508169 h 508168"/>
                <a:gd name="connsiteX2" fmla="*/ 8511277 w 8511276"/>
                <a:gd name="connsiteY2" fmla="*/ 0 h 508168"/>
                <a:gd name="connsiteX3" fmla="*/ 0 w 8511276"/>
                <a:gd name="connsiteY3" fmla="*/ 0 h 508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1276" h="508168">
                  <a:moveTo>
                    <a:pt x="0" y="508169"/>
                  </a:moveTo>
                  <a:lnTo>
                    <a:pt x="8511277" y="508169"/>
                  </a:lnTo>
                  <a:lnTo>
                    <a:pt x="851127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394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517426C-58B0-170F-3854-D9AA88FFC720}"/>
                </a:ext>
              </a:extLst>
            </p:cNvPr>
            <p:cNvCxnSpPr>
              <a:cxnSpLocks/>
            </p:cNvCxnSpPr>
            <p:nvPr/>
          </p:nvCxnSpPr>
          <p:spPr>
            <a:xfrm>
              <a:off x="18799646" y="11646917"/>
              <a:ext cx="0" cy="229533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A16A45B-2828-13C0-846A-54CB98381D9F}"/>
                </a:ext>
              </a:extLst>
            </p:cNvPr>
            <p:cNvCxnSpPr>
              <a:cxnSpLocks/>
            </p:cNvCxnSpPr>
            <p:nvPr/>
          </p:nvCxnSpPr>
          <p:spPr>
            <a:xfrm>
              <a:off x="19806796" y="11646917"/>
              <a:ext cx="0" cy="230663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C598B5B-C923-D5B2-1C4D-14A03CA93BDF}"/>
                </a:ext>
              </a:extLst>
            </p:cNvPr>
            <p:cNvCxnSpPr>
              <a:cxnSpLocks/>
            </p:cNvCxnSpPr>
            <p:nvPr/>
          </p:nvCxnSpPr>
          <p:spPr>
            <a:xfrm>
              <a:off x="20801101" y="11652185"/>
              <a:ext cx="0" cy="23123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082A7E4-504F-C8F0-C80C-91B270EC446D}"/>
                </a:ext>
              </a:extLst>
            </p:cNvPr>
            <p:cNvCxnSpPr>
              <a:cxnSpLocks/>
            </p:cNvCxnSpPr>
            <p:nvPr/>
          </p:nvCxnSpPr>
          <p:spPr>
            <a:xfrm>
              <a:off x="21801829" y="11652185"/>
              <a:ext cx="0" cy="23123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4BF31DD-5959-A373-EF23-433B344C1D8C}"/>
                </a:ext>
              </a:extLst>
            </p:cNvPr>
            <p:cNvCxnSpPr>
              <a:cxnSpLocks/>
            </p:cNvCxnSpPr>
            <p:nvPr/>
          </p:nvCxnSpPr>
          <p:spPr>
            <a:xfrm>
              <a:off x="22801898" y="11652185"/>
              <a:ext cx="0" cy="23123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21461D5-9578-26C2-6999-A5D31CBDFB03}"/>
                </a:ext>
              </a:extLst>
            </p:cNvPr>
            <p:cNvCxnSpPr>
              <a:cxnSpLocks/>
            </p:cNvCxnSpPr>
            <p:nvPr/>
          </p:nvCxnSpPr>
          <p:spPr>
            <a:xfrm>
              <a:off x="23801969" y="11652185"/>
              <a:ext cx="0" cy="23123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CBA8D9-FCDF-DDBB-4CF7-2D325C6D1C24}"/>
                </a:ext>
              </a:extLst>
            </p:cNvPr>
            <p:cNvCxnSpPr>
              <a:cxnSpLocks/>
            </p:cNvCxnSpPr>
            <p:nvPr/>
          </p:nvCxnSpPr>
          <p:spPr>
            <a:xfrm>
              <a:off x="24802037" y="11652185"/>
              <a:ext cx="0" cy="23123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BF28CA5-677D-CC99-36F6-85BE9C4246AD}"/>
                </a:ext>
              </a:extLst>
            </p:cNvPr>
            <p:cNvCxnSpPr>
              <a:cxnSpLocks/>
            </p:cNvCxnSpPr>
            <p:nvPr/>
          </p:nvCxnSpPr>
          <p:spPr>
            <a:xfrm>
              <a:off x="25804734" y="11652188"/>
              <a:ext cx="0" cy="23123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4FE0374-9A66-B650-65AC-ECD0CCAF2CA3}"/>
                </a:ext>
              </a:extLst>
            </p:cNvPr>
            <p:cNvCxnSpPr>
              <a:cxnSpLocks/>
            </p:cNvCxnSpPr>
            <p:nvPr/>
          </p:nvCxnSpPr>
          <p:spPr>
            <a:xfrm>
              <a:off x="26805461" y="11652188"/>
              <a:ext cx="0" cy="23123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A76A3E6-30D4-FA53-E1E0-01BE55558FA0}"/>
                </a:ext>
              </a:extLst>
            </p:cNvPr>
            <p:cNvCxnSpPr>
              <a:cxnSpLocks/>
            </p:cNvCxnSpPr>
            <p:nvPr/>
          </p:nvCxnSpPr>
          <p:spPr>
            <a:xfrm>
              <a:off x="27805532" y="11652188"/>
              <a:ext cx="0" cy="23123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AA9B396-09F0-EB11-CB90-F9D12D809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1605" y="11652188"/>
              <a:ext cx="375" cy="231230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1C8F776-32C5-A8E0-B572-893B66B8CAB1}"/>
                </a:ext>
              </a:extLst>
            </p:cNvPr>
            <p:cNvCxnSpPr>
              <a:cxnSpLocks/>
            </p:cNvCxnSpPr>
            <p:nvPr/>
          </p:nvCxnSpPr>
          <p:spPr>
            <a:xfrm>
              <a:off x="17828877" y="11643543"/>
              <a:ext cx="0" cy="229533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00534B4-598E-18B7-37C3-1A27E77B4A0D}"/>
                </a:ext>
              </a:extLst>
            </p:cNvPr>
            <p:cNvCxnSpPr>
              <a:cxnSpLocks/>
            </p:cNvCxnSpPr>
            <p:nvPr/>
          </p:nvCxnSpPr>
          <p:spPr>
            <a:xfrm>
              <a:off x="18465431" y="11256446"/>
              <a:ext cx="1703250" cy="0"/>
            </a:xfrm>
            <a:prstGeom prst="line">
              <a:avLst/>
            </a:prstGeom>
            <a:ln w="76200">
              <a:solidFill>
                <a:srgbClr val="3535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15C8C6AF-45EE-C9FE-BBEB-4F8AE7FA4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186961">
              <a:off x="17839423" y="10846276"/>
              <a:ext cx="262554" cy="877651"/>
            </a:xfrm>
            <a:prstGeom prst="rect">
              <a:avLst/>
            </a:prstGeom>
          </p:spPr>
        </p:pic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D5729AA7-1657-CF9D-2A79-D8F20A45F307}"/>
                </a:ext>
              </a:extLst>
            </p:cNvPr>
            <p:cNvCxnSpPr>
              <a:cxnSpLocks/>
            </p:cNvCxnSpPr>
            <p:nvPr/>
          </p:nvCxnSpPr>
          <p:spPr>
            <a:xfrm>
              <a:off x="23801068" y="11817975"/>
              <a:ext cx="1000747" cy="7573"/>
            </a:xfrm>
            <a:prstGeom prst="straightConnector1">
              <a:avLst/>
            </a:prstGeom>
            <a:ln w="76200">
              <a:solidFill>
                <a:srgbClr val="FA6E6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C89EBC1-895A-0A61-C69B-CA6436A75E33}"/>
                </a:ext>
              </a:extLst>
            </p:cNvPr>
            <p:cNvSpPr txBox="1"/>
            <p:nvPr/>
          </p:nvSpPr>
          <p:spPr>
            <a:xfrm>
              <a:off x="24269510" y="11722861"/>
              <a:ext cx="2268825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500" dirty="0" err="1">
                  <a:solidFill>
                    <a:srgbClr val="FA6E6B"/>
                  </a:solidFill>
                  <a:latin typeface="Helvetica" pitchFamily="2" charset="0"/>
                </a:rPr>
                <a:t>τ</a:t>
              </a:r>
              <a:r>
                <a:rPr lang="el-GR" sz="3500" baseline="-25000" dirty="0" err="1">
                  <a:solidFill>
                    <a:srgbClr val="FA6E6B"/>
                  </a:solidFill>
                  <a:latin typeface="Helvetica" pitchFamily="2" charset="0"/>
                </a:rPr>
                <a:t>θ</a:t>
              </a:r>
              <a:r>
                <a:rPr lang="en-GB" sz="3500" baseline="-25000" dirty="0">
                  <a:solidFill>
                    <a:srgbClr val="FA6E6B"/>
                  </a:solidFill>
                  <a:latin typeface="Helvetica" pitchFamily="2" charset="0"/>
                </a:rPr>
                <a:t> </a:t>
              </a:r>
              <a:r>
                <a:rPr lang="en-GB" sz="3500" dirty="0">
                  <a:solidFill>
                    <a:srgbClr val="FA6E6B"/>
                  </a:solidFill>
                  <a:latin typeface="Helvetica" pitchFamily="2" charset="0"/>
                </a:rPr>
                <a:t>≈ </a:t>
              </a:r>
              <a:r>
                <a:rPr lang="el-GR" sz="3500" dirty="0">
                  <a:solidFill>
                    <a:srgbClr val="FA6E6B"/>
                  </a:solidFill>
                  <a:latin typeface="Helvetica" pitchFamily="2" charset="0"/>
                </a:rPr>
                <a:t>τ</a:t>
              </a:r>
              <a:r>
                <a:rPr lang="en-GB" sz="3500" baseline="-25000" dirty="0">
                  <a:solidFill>
                    <a:srgbClr val="FA6E6B"/>
                  </a:solidFill>
                  <a:latin typeface="Helvetica" pitchFamily="2" charset="0"/>
                </a:rPr>
                <a:t>STDP</a:t>
              </a:r>
            </a:p>
          </p:txBody>
        </p:sp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14FA521D-C116-0C7F-A4A0-A2B9D63B6F19}"/>
                </a:ext>
              </a:extLst>
            </p:cNvPr>
            <p:cNvSpPr/>
            <p:nvPr/>
          </p:nvSpPr>
          <p:spPr>
            <a:xfrm>
              <a:off x="17853976" y="14141546"/>
              <a:ext cx="10897988" cy="131566"/>
            </a:xfrm>
            <a:custGeom>
              <a:avLst/>
              <a:gdLst>
                <a:gd name="connsiteX0" fmla="*/ 0 w 7272437"/>
                <a:gd name="connsiteY0" fmla="*/ 102640 h 205280"/>
                <a:gd name="connsiteX1" fmla="*/ 46321 w 7272437"/>
                <a:gd name="connsiteY1" fmla="*/ 58852 h 205280"/>
                <a:gd name="connsiteX2" fmla="*/ 72791 w 7272437"/>
                <a:gd name="connsiteY2" fmla="*/ 37086 h 205280"/>
                <a:gd name="connsiteX3" fmla="*/ 99260 w 7272437"/>
                <a:gd name="connsiteY3" fmla="*/ 19438 h 205280"/>
                <a:gd name="connsiteX4" fmla="*/ 119112 w 7272437"/>
                <a:gd name="connsiteY4" fmla="*/ 9585 h 205280"/>
                <a:gd name="connsiteX5" fmla="*/ 138964 w 7272437"/>
                <a:gd name="connsiteY5" fmla="*/ 3028 h 205280"/>
                <a:gd name="connsiteX6" fmla="*/ 158816 w 7272437"/>
                <a:gd name="connsiteY6" fmla="*/ 0 h 205280"/>
                <a:gd name="connsiteX7" fmla="*/ 178668 w 7272437"/>
                <a:gd name="connsiteY7" fmla="*/ 608 h 205280"/>
                <a:gd name="connsiteX8" fmla="*/ 198520 w 7272437"/>
                <a:gd name="connsiteY8" fmla="*/ 4831 h 205280"/>
                <a:gd name="connsiteX9" fmla="*/ 218372 w 7272437"/>
                <a:gd name="connsiteY9" fmla="*/ 12518 h 205280"/>
                <a:gd name="connsiteX10" fmla="*/ 238224 w 7272437"/>
                <a:gd name="connsiteY10" fmla="*/ 23398 h 205280"/>
                <a:gd name="connsiteX11" fmla="*/ 258076 w 7272437"/>
                <a:gd name="connsiteY11" fmla="*/ 37086 h 205280"/>
                <a:gd name="connsiteX12" fmla="*/ 284545 w 7272437"/>
                <a:gd name="connsiteY12" fmla="*/ 58852 h 205280"/>
                <a:gd name="connsiteX13" fmla="*/ 324249 w 7272437"/>
                <a:gd name="connsiteY13" fmla="*/ 96183 h 205280"/>
                <a:gd name="connsiteX14" fmla="*/ 377187 w 7272437"/>
                <a:gd name="connsiteY14" fmla="*/ 146429 h 205280"/>
                <a:gd name="connsiteX15" fmla="*/ 403657 w 7272437"/>
                <a:gd name="connsiteY15" fmla="*/ 168195 h 205280"/>
                <a:gd name="connsiteX16" fmla="*/ 430126 w 7272437"/>
                <a:gd name="connsiteY16" fmla="*/ 185842 h 205280"/>
                <a:gd name="connsiteX17" fmla="*/ 449978 w 7272437"/>
                <a:gd name="connsiteY17" fmla="*/ 195696 h 205280"/>
                <a:gd name="connsiteX18" fmla="*/ 469830 w 7272437"/>
                <a:gd name="connsiteY18" fmla="*/ 202253 h 205280"/>
                <a:gd name="connsiteX19" fmla="*/ 489682 w 7272437"/>
                <a:gd name="connsiteY19" fmla="*/ 205281 h 205280"/>
                <a:gd name="connsiteX20" fmla="*/ 509534 w 7272437"/>
                <a:gd name="connsiteY20" fmla="*/ 204673 h 205280"/>
                <a:gd name="connsiteX21" fmla="*/ 529386 w 7272437"/>
                <a:gd name="connsiteY21" fmla="*/ 200450 h 205280"/>
                <a:gd name="connsiteX22" fmla="*/ 549238 w 7272437"/>
                <a:gd name="connsiteY22" fmla="*/ 192763 h 205280"/>
                <a:gd name="connsiteX23" fmla="*/ 569090 w 7272437"/>
                <a:gd name="connsiteY23" fmla="*/ 181882 h 205280"/>
                <a:gd name="connsiteX24" fmla="*/ 588942 w 7272437"/>
                <a:gd name="connsiteY24" fmla="*/ 168195 h 205280"/>
                <a:gd name="connsiteX25" fmla="*/ 615411 w 7272437"/>
                <a:gd name="connsiteY25" fmla="*/ 146429 h 205280"/>
                <a:gd name="connsiteX26" fmla="*/ 655115 w 7272437"/>
                <a:gd name="connsiteY26" fmla="*/ 109098 h 205280"/>
                <a:gd name="connsiteX27" fmla="*/ 708054 w 7272437"/>
                <a:gd name="connsiteY27" fmla="*/ 58852 h 205280"/>
                <a:gd name="connsiteX28" fmla="*/ 734523 w 7272437"/>
                <a:gd name="connsiteY28" fmla="*/ 37086 h 205280"/>
                <a:gd name="connsiteX29" fmla="*/ 760992 w 7272437"/>
                <a:gd name="connsiteY29" fmla="*/ 19438 h 205280"/>
                <a:gd name="connsiteX30" fmla="*/ 780844 w 7272437"/>
                <a:gd name="connsiteY30" fmla="*/ 9585 h 205280"/>
                <a:gd name="connsiteX31" fmla="*/ 800696 w 7272437"/>
                <a:gd name="connsiteY31" fmla="*/ 3028 h 205280"/>
                <a:gd name="connsiteX32" fmla="*/ 820548 w 7272437"/>
                <a:gd name="connsiteY32" fmla="*/ 0 h 205280"/>
                <a:gd name="connsiteX33" fmla="*/ 840400 w 7272437"/>
                <a:gd name="connsiteY33" fmla="*/ 608 h 205280"/>
                <a:gd name="connsiteX34" fmla="*/ 860252 w 7272437"/>
                <a:gd name="connsiteY34" fmla="*/ 4831 h 205280"/>
                <a:gd name="connsiteX35" fmla="*/ 880104 w 7272437"/>
                <a:gd name="connsiteY35" fmla="*/ 12518 h 205280"/>
                <a:gd name="connsiteX36" fmla="*/ 899956 w 7272437"/>
                <a:gd name="connsiteY36" fmla="*/ 23398 h 205280"/>
                <a:gd name="connsiteX37" fmla="*/ 919808 w 7272437"/>
                <a:gd name="connsiteY37" fmla="*/ 37086 h 205280"/>
                <a:gd name="connsiteX38" fmla="*/ 946277 w 7272437"/>
                <a:gd name="connsiteY38" fmla="*/ 58852 h 205280"/>
                <a:gd name="connsiteX39" fmla="*/ 985981 w 7272437"/>
                <a:gd name="connsiteY39" fmla="*/ 96183 h 205280"/>
                <a:gd name="connsiteX40" fmla="*/ 1038920 w 7272437"/>
                <a:gd name="connsiteY40" fmla="*/ 146429 h 205280"/>
                <a:gd name="connsiteX41" fmla="*/ 1065389 w 7272437"/>
                <a:gd name="connsiteY41" fmla="*/ 168195 h 205280"/>
                <a:gd name="connsiteX42" fmla="*/ 1091858 w 7272437"/>
                <a:gd name="connsiteY42" fmla="*/ 185842 h 205280"/>
                <a:gd name="connsiteX43" fmla="*/ 1111710 w 7272437"/>
                <a:gd name="connsiteY43" fmla="*/ 195696 h 205280"/>
                <a:gd name="connsiteX44" fmla="*/ 1131562 w 7272437"/>
                <a:gd name="connsiteY44" fmla="*/ 202253 h 205280"/>
                <a:gd name="connsiteX45" fmla="*/ 1151414 w 7272437"/>
                <a:gd name="connsiteY45" fmla="*/ 205281 h 205280"/>
                <a:gd name="connsiteX46" fmla="*/ 1171266 w 7272437"/>
                <a:gd name="connsiteY46" fmla="*/ 204673 h 205280"/>
                <a:gd name="connsiteX47" fmla="*/ 1191118 w 7272437"/>
                <a:gd name="connsiteY47" fmla="*/ 200450 h 205280"/>
                <a:gd name="connsiteX48" fmla="*/ 1210970 w 7272437"/>
                <a:gd name="connsiteY48" fmla="*/ 192763 h 205280"/>
                <a:gd name="connsiteX49" fmla="*/ 1230822 w 7272437"/>
                <a:gd name="connsiteY49" fmla="*/ 181882 h 205280"/>
                <a:gd name="connsiteX50" fmla="*/ 1250674 w 7272437"/>
                <a:gd name="connsiteY50" fmla="*/ 168195 h 205280"/>
                <a:gd name="connsiteX51" fmla="*/ 1277143 w 7272437"/>
                <a:gd name="connsiteY51" fmla="*/ 146429 h 205280"/>
                <a:gd name="connsiteX52" fmla="*/ 1316847 w 7272437"/>
                <a:gd name="connsiteY52" fmla="*/ 109098 h 205280"/>
                <a:gd name="connsiteX53" fmla="*/ 1369786 w 7272437"/>
                <a:gd name="connsiteY53" fmla="*/ 58852 h 205280"/>
                <a:gd name="connsiteX54" fmla="*/ 1396255 w 7272437"/>
                <a:gd name="connsiteY54" fmla="*/ 37086 h 205280"/>
                <a:gd name="connsiteX55" fmla="*/ 1422724 w 7272437"/>
                <a:gd name="connsiteY55" fmla="*/ 19438 h 205280"/>
                <a:gd name="connsiteX56" fmla="*/ 1442576 w 7272437"/>
                <a:gd name="connsiteY56" fmla="*/ 9585 h 205280"/>
                <a:gd name="connsiteX57" fmla="*/ 1462428 w 7272437"/>
                <a:gd name="connsiteY57" fmla="*/ 3028 h 205280"/>
                <a:gd name="connsiteX58" fmla="*/ 1482280 w 7272437"/>
                <a:gd name="connsiteY58" fmla="*/ 0 h 205280"/>
                <a:gd name="connsiteX59" fmla="*/ 1502132 w 7272437"/>
                <a:gd name="connsiteY59" fmla="*/ 608 h 205280"/>
                <a:gd name="connsiteX60" fmla="*/ 1521984 w 7272437"/>
                <a:gd name="connsiteY60" fmla="*/ 4831 h 205280"/>
                <a:gd name="connsiteX61" fmla="*/ 1541836 w 7272437"/>
                <a:gd name="connsiteY61" fmla="*/ 12518 h 205280"/>
                <a:gd name="connsiteX62" fmla="*/ 1561688 w 7272437"/>
                <a:gd name="connsiteY62" fmla="*/ 23398 h 205280"/>
                <a:gd name="connsiteX63" fmla="*/ 1581540 w 7272437"/>
                <a:gd name="connsiteY63" fmla="*/ 37086 h 205280"/>
                <a:gd name="connsiteX64" fmla="*/ 1608009 w 7272437"/>
                <a:gd name="connsiteY64" fmla="*/ 58852 h 205280"/>
                <a:gd name="connsiteX65" fmla="*/ 1647713 w 7272437"/>
                <a:gd name="connsiteY65" fmla="*/ 96183 h 205280"/>
                <a:gd name="connsiteX66" fmla="*/ 1700652 w 7272437"/>
                <a:gd name="connsiteY66" fmla="*/ 146429 h 205280"/>
                <a:gd name="connsiteX67" fmla="*/ 1727121 w 7272437"/>
                <a:gd name="connsiteY67" fmla="*/ 168195 h 205280"/>
                <a:gd name="connsiteX68" fmla="*/ 1753590 w 7272437"/>
                <a:gd name="connsiteY68" fmla="*/ 185842 h 205280"/>
                <a:gd name="connsiteX69" fmla="*/ 1773443 w 7272437"/>
                <a:gd name="connsiteY69" fmla="*/ 195696 h 205280"/>
                <a:gd name="connsiteX70" fmla="*/ 1793294 w 7272437"/>
                <a:gd name="connsiteY70" fmla="*/ 202253 h 205280"/>
                <a:gd name="connsiteX71" fmla="*/ 1813146 w 7272437"/>
                <a:gd name="connsiteY71" fmla="*/ 205281 h 205280"/>
                <a:gd name="connsiteX72" fmla="*/ 1832998 w 7272437"/>
                <a:gd name="connsiteY72" fmla="*/ 204673 h 205280"/>
                <a:gd name="connsiteX73" fmla="*/ 1852850 w 7272437"/>
                <a:gd name="connsiteY73" fmla="*/ 200450 h 205280"/>
                <a:gd name="connsiteX74" fmla="*/ 1872702 w 7272437"/>
                <a:gd name="connsiteY74" fmla="*/ 192763 h 205280"/>
                <a:gd name="connsiteX75" fmla="*/ 1892554 w 7272437"/>
                <a:gd name="connsiteY75" fmla="*/ 181882 h 205280"/>
                <a:gd name="connsiteX76" fmla="*/ 1912406 w 7272437"/>
                <a:gd name="connsiteY76" fmla="*/ 168195 h 205280"/>
                <a:gd name="connsiteX77" fmla="*/ 1938876 w 7272437"/>
                <a:gd name="connsiteY77" fmla="*/ 146429 h 205280"/>
                <a:gd name="connsiteX78" fmla="*/ 1978580 w 7272437"/>
                <a:gd name="connsiteY78" fmla="*/ 109098 h 205280"/>
                <a:gd name="connsiteX79" fmla="*/ 2031518 w 7272437"/>
                <a:gd name="connsiteY79" fmla="*/ 58852 h 205280"/>
                <a:gd name="connsiteX80" fmla="*/ 2057987 w 7272437"/>
                <a:gd name="connsiteY80" fmla="*/ 37086 h 205280"/>
                <a:gd name="connsiteX81" fmla="*/ 2084457 w 7272437"/>
                <a:gd name="connsiteY81" fmla="*/ 19438 h 205280"/>
                <a:gd name="connsiteX82" fmla="*/ 2104309 w 7272437"/>
                <a:gd name="connsiteY82" fmla="*/ 9585 h 205280"/>
                <a:gd name="connsiteX83" fmla="*/ 2124161 w 7272437"/>
                <a:gd name="connsiteY83" fmla="*/ 3028 h 205280"/>
                <a:gd name="connsiteX84" fmla="*/ 2144013 w 7272437"/>
                <a:gd name="connsiteY84" fmla="*/ 0 h 205280"/>
                <a:gd name="connsiteX85" fmla="*/ 2163864 w 7272437"/>
                <a:gd name="connsiteY85" fmla="*/ 608 h 205280"/>
                <a:gd name="connsiteX86" fmla="*/ 2183717 w 7272437"/>
                <a:gd name="connsiteY86" fmla="*/ 4831 h 205280"/>
                <a:gd name="connsiteX87" fmla="*/ 2203569 w 7272437"/>
                <a:gd name="connsiteY87" fmla="*/ 12518 h 205280"/>
                <a:gd name="connsiteX88" fmla="*/ 2223420 w 7272437"/>
                <a:gd name="connsiteY88" fmla="*/ 23398 h 205280"/>
                <a:gd name="connsiteX89" fmla="*/ 2243272 w 7272437"/>
                <a:gd name="connsiteY89" fmla="*/ 37086 h 205280"/>
                <a:gd name="connsiteX90" fmla="*/ 2269742 w 7272437"/>
                <a:gd name="connsiteY90" fmla="*/ 58852 h 205280"/>
                <a:gd name="connsiteX91" fmla="*/ 2309446 w 7272437"/>
                <a:gd name="connsiteY91" fmla="*/ 96183 h 205280"/>
                <a:gd name="connsiteX92" fmla="*/ 2362384 w 7272437"/>
                <a:gd name="connsiteY92" fmla="*/ 146429 h 205280"/>
                <a:gd name="connsiteX93" fmla="*/ 2388854 w 7272437"/>
                <a:gd name="connsiteY93" fmla="*/ 168195 h 205280"/>
                <a:gd name="connsiteX94" fmla="*/ 2415323 w 7272437"/>
                <a:gd name="connsiteY94" fmla="*/ 185842 h 205280"/>
                <a:gd name="connsiteX95" fmla="*/ 2435175 w 7272437"/>
                <a:gd name="connsiteY95" fmla="*/ 195696 h 205280"/>
                <a:gd name="connsiteX96" fmla="*/ 2455027 w 7272437"/>
                <a:gd name="connsiteY96" fmla="*/ 202253 h 205280"/>
                <a:gd name="connsiteX97" fmla="*/ 2474879 w 7272437"/>
                <a:gd name="connsiteY97" fmla="*/ 205281 h 205280"/>
                <a:gd name="connsiteX98" fmla="*/ 2494731 w 7272437"/>
                <a:gd name="connsiteY98" fmla="*/ 204673 h 205280"/>
                <a:gd name="connsiteX99" fmla="*/ 2514583 w 7272437"/>
                <a:gd name="connsiteY99" fmla="*/ 200450 h 205280"/>
                <a:gd name="connsiteX100" fmla="*/ 2534435 w 7272437"/>
                <a:gd name="connsiteY100" fmla="*/ 192763 h 205280"/>
                <a:gd name="connsiteX101" fmla="*/ 2554287 w 7272437"/>
                <a:gd name="connsiteY101" fmla="*/ 181882 h 205280"/>
                <a:gd name="connsiteX102" fmla="*/ 2574139 w 7272437"/>
                <a:gd name="connsiteY102" fmla="*/ 168195 h 205280"/>
                <a:gd name="connsiteX103" fmla="*/ 2600608 w 7272437"/>
                <a:gd name="connsiteY103" fmla="*/ 146429 h 205280"/>
                <a:gd name="connsiteX104" fmla="*/ 2640312 w 7272437"/>
                <a:gd name="connsiteY104" fmla="*/ 109098 h 205280"/>
                <a:gd name="connsiteX105" fmla="*/ 2693250 w 7272437"/>
                <a:gd name="connsiteY105" fmla="*/ 58852 h 205280"/>
                <a:gd name="connsiteX106" fmla="*/ 2719720 w 7272437"/>
                <a:gd name="connsiteY106" fmla="*/ 37086 h 205280"/>
                <a:gd name="connsiteX107" fmla="*/ 2746189 w 7272437"/>
                <a:gd name="connsiteY107" fmla="*/ 19438 h 205280"/>
                <a:gd name="connsiteX108" fmla="*/ 2766041 w 7272437"/>
                <a:gd name="connsiteY108" fmla="*/ 9585 h 205280"/>
                <a:gd name="connsiteX109" fmla="*/ 2785893 w 7272437"/>
                <a:gd name="connsiteY109" fmla="*/ 3028 h 205280"/>
                <a:gd name="connsiteX110" fmla="*/ 2805745 w 7272437"/>
                <a:gd name="connsiteY110" fmla="*/ 0 h 205280"/>
                <a:gd name="connsiteX111" fmla="*/ 2825597 w 7272437"/>
                <a:gd name="connsiteY111" fmla="*/ 608 h 205280"/>
                <a:gd name="connsiteX112" fmla="*/ 2845449 w 7272437"/>
                <a:gd name="connsiteY112" fmla="*/ 4831 h 205280"/>
                <a:gd name="connsiteX113" fmla="*/ 2865301 w 7272437"/>
                <a:gd name="connsiteY113" fmla="*/ 12518 h 205280"/>
                <a:gd name="connsiteX114" fmla="*/ 2885153 w 7272437"/>
                <a:gd name="connsiteY114" fmla="*/ 23398 h 205280"/>
                <a:gd name="connsiteX115" fmla="*/ 2905005 w 7272437"/>
                <a:gd name="connsiteY115" fmla="*/ 37086 h 205280"/>
                <a:gd name="connsiteX116" fmla="*/ 2931474 w 7272437"/>
                <a:gd name="connsiteY116" fmla="*/ 58852 h 205280"/>
                <a:gd name="connsiteX117" fmla="*/ 2971178 w 7272437"/>
                <a:gd name="connsiteY117" fmla="*/ 96183 h 205280"/>
                <a:gd name="connsiteX118" fmla="*/ 3024116 w 7272437"/>
                <a:gd name="connsiteY118" fmla="*/ 146429 h 205280"/>
                <a:gd name="connsiteX119" fmla="*/ 3050586 w 7272437"/>
                <a:gd name="connsiteY119" fmla="*/ 168195 h 205280"/>
                <a:gd name="connsiteX120" fmla="*/ 3077055 w 7272437"/>
                <a:gd name="connsiteY120" fmla="*/ 185842 h 205280"/>
                <a:gd name="connsiteX121" fmla="*/ 3096907 w 7272437"/>
                <a:gd name="connsiteY121" fmla="*/ 195696 h 205280"/>
                <a:gd name="connsiteX122" fmla="*/ 3116759 w 7272437"/>
                <a:gd name="connsiteY122" fmla="*/ 202253 h 205280"/>
                <a:gd name="connsiteX123" fmla="*/ 3136611 w 7272437"/>
                <a:gd name="connsiteY123" fmla="*/ 205281 h 205280"/>
                <a:gd name="connsiteX124" fmla="*/ 3156463 w 7272437"/>
                <a:gd name="connsiteY124" fmla="*/ 204673 h 205280"/>
                <a:gd name="connsiteX125" fmla="*/ 3176315 w 7272437"/>
                <a:gd name="connsiteY125" fmla="*/ 200450 h 205280"/>
                <a:gd name="connsiteX126" fmla="*/ 3196167 w 7272437"/>
                <a:gd name="connsiteY126" fmla="*/ 192763 h 205280"/>
                <a:gd name="connsiteX127" fmla="*/ 3216019 w 7272437"/>
                <a:gd name="connsiteY127" fmla="*/ 181882 h 205280"/>
                <a:gd name="connsiteX128" fmla="*/ 3235871 w 7272437"/>
                <a:gd name="connsiteY128" fmla="*/ 168195 h 205280"/>
                <a:gd name="connsiteX129" fmla="*/ 3262340 w 7272437"/>
                <a:gd name="connsiteY129" fmla="*/ 146429 h 205280"/>
                <a:gd name="connsiteX130" fmla="*/ 3302044 w 7272437"/>
                <a:gd name="connsiteY130" fmla="*/ 109098 h 205280"/>
                <a:gd name="connsiteX131" fmla="*/ 3354982 w 7272437"/>
                <a:gd name="connsiteY131" fmla="*/ 58852 h 205280"/>
                <a:gd name="connsiteX132" fmla="*/ 3381452 w 7272437"/>
                <a:gd name="connsiteY132" fmla="*/ 37086 h 205280"/>
                <a:gd name="connsiteX133" fmla="*/ 3407921 w 7272437"/>
                <a:gd name="connsiteY133" fmla="*/ 19438 h 205280"/>
                <a:gd name="connsiteX134" fmla="*/ 3427773 w 7272437"/>
                <a:gd name="connsiteY134" fmla="*/ 9585 h 205280"/>
                <a:gd name="connsiteX135" fmla="*/ 3447625 w 7272437"/>
                <a:gd name="connsiteY135" fmla="*/ 3028 h 205280"/>
                <a:gd name="connsiteX136" fmla="*/ 3467477 w 7272437"/>
                <a:gd name="connsiteY136" fmla="*/ 0 h 205280"/>
                <a:gd name="connsiteX137" fmla="*/ 3487329 w 7272437"/>
                <a:gd name="connsiteY137" fmla="*/ 608 h 205280"/>
                <a:gd name="connsiteX138" fmla="*/ 3507181 w 7272437"/>
                <a:gd name="connsiteY138" fmla="*/ 4831 h 205280"/>
                <a:gd name="connsiteX139" fmla="*/ 3527033 w 7272437"/>
                <a:gd name="connsiteY139" fmla="*/ 12518 h 205280"/>
                <a:gd name="connsiteX140" fmla="*/ 3546885 w 7272437"/>
                <a:gd name="connsiteY140" fmla="*/ 23398 h 205280"/>
                <a:gd name="connsiteX141" fmla="*/ 3566737 w 7272437"/>
                <a:gd name="connsiteY141" fmla="*/ 37086 h 205280"/>
                <a:gd name="connsiteX142" fmla="*/ 3593206 w 7272437"/>
                <a:gd name="connsiteY142" fmla="*/ 58852 h 205280"/>
                <a:gd name="connsiteX143" fmla="*/ 3632910 w 7272437"/>
                <a:gd name="connsiteY143" fmla="*/ 96183 h 205280"/>
                <a:gd name="connsiteX144" fmla="*/ 3685849 w 7272437"/>
                <a:gd name="connsiteY144" fmla="*/ 146429 h 205280"/>
                <a:gd name="connsiteX145" fmla="*/ 3712318 w 7272437"/>
                <a:gd name="connsiteY145" fmla="*/ 168195 h 205280"/>
                <a:gd name="connsiteX146" fmla="*/ 3738787 w 7272437"/>
                <a:gd name="connsiteY146" fmla="*/ 185842 h 205280"/>
                <a:gd name="connsiteX147" fmla="*/ 3758639 w 7272437"/>
                <a:gd name="connsiteY147" fmla="*/ 195696 h 205280"/>
                <a:gd name="connsiteX148" fmla="*/ 3778491 w 7272437"/>
                <a:gd name="connsiteY148" fmla="*/ 202253 h 205280"/>
                <a:gd name="connsiteX149" fmla="*/ 3798343 w 7272437"/>
                <a:gd name="connsiteY149" fmla="*/ 205281 h 205280"/>
                <a:gd name="connsiteX150" fmla="*/ 3818195 w 7272437"/>
                <a:gd name="connsiteY150" fmla="*/ 204673 h 205280"/>
                <a:gd name="connsiteX151" fmla="*/ 3838047 w 7272437"/>
                <a:gd name="connsiteY151" fmla="*/ 200450 h 205280"/>
                <a:gd name="connsiteX152" fmla="*/ 3857899 w 7272437"/>
                <a:gd name="connsiteY152" fmla="*/ 192763 h 205280"/>
                <a:gd name="connsiteX153" fmla="*/ 3877751 w 7272437"/>
                <a:gd name="connsiteY153" fmla="*/ 181882 h 205280"/>
                <a:gd name="connsiteX154" fmla="*/ 3897603 w 7272437"/>
                <a:gd name="connsiteY154" fmla="*/ 168195 h 205280"/>
                <a:gd name="connsiteX155" fmla="*/ 3924072 w 7272437"/>
                <a:gd name="connsiteY155" fmla="*/ 146429 h 205280"/>
                <a:gd name="connsiteX156" fmla="*/ 3963776 w 7272437"/>
                <a:gd name="connsiteY156" fmla="*/ 109098 h 205280"/>
                <a:gd name="connsiteX157" fmla="*/ 4016715 w 7272437"/>
                <a:gd name="connsiteY157" fmla="*/ 58852 h 205280"/>
                <a:gd name="connsiteX158" fmla="*/ 4043184 w 7272437"/>
                <a:gd name="connsiteY158" fmla="*/ 37086 h 205280"/>
                <a:gd name="connsiteX159" fmla="*/ 4069654 w 7272437"/>
                <a:gd name="connsiteY159" fmla="*/ 19438 h 205280"/>
                <a:gd name="connsiteX160" fmla="*/ 4089505 w 7272437"/>
                <a:gd name="connsiteY160" fmla="*/ 9585 h 205280"/>
                <a:gd name="connsiteX161" fmla="*/ 4109357 w 7272437"/>
                <a:gd name="connsiteY161" fmla="*/ 3028 h 205280"/>
                <a:gd name="connsiteX162" fmla="*/ 4129209 w 7272437"/>
                <a:gd name="connsiteY162" fmla="*/ 0 h 205280"/>
                <a:gd name="connsiteX163" fmla="*/ 4149061 w 7272437"/>
                <a:gd name="connsiteY163" fmla="*/ 608 h 205280"/>
                <a:gd name="connsiteX164" fmla="*/ 4168913 w 7272437"/>
                <a:gd name="connsiteY164" fmla="*/ 4831 h 205280"/>
                <a:gd name="connsiteX165" fmla="*/ 4188765 w 7272437"/>
                <a:gd name="connsiteY165" fmla="*/ 12518 h 205280"/>
                <a:gd name="connsiteX166" fmla="*/ 4208617 w 7272437"/>
                <a:gd name="connsiteY166" fmla="*/ 23398 h 205280"/>
                <a:gd name="connsiteX167" fmla="*/ 4228469 w 7272437"/>
                <a:gd name="connsiteY167" fmla="*/ 37086 h 205280"/>
                <a:gd name="connsiteX168" fmla="*/ 4254939 w 7272437"/>
                <a:gd name="connsiteY168" fmla="*/ 58852 h 205280"/>
                <a:gd name="connsiteX169" fmla="*/ 4294643 w 7272437"/>
                <a:gd name="connsiteY169" fmla="*/ 96183 h 205280"/>
                <a:gd name="connsiteX170" fmla="*/ 4347581 w 7272437"/>
                <a:gd name="connsiteY170" fmla="*/ 146429 h 205280"/>
                <a:gd name="connsiteX171" fmla="*/ 4374050 w 7272437"/>
                <a:gd name="connsiteY171" fmla="*/ 168195 h 205280"/>
                <a:gd name="connsiteX172" fmla="*/ 4400520 w 7272437"/>
                <a:gd name="connsiteY172" fmla="*/ 185842 h 205280"/>
                <a:gd name="connsiteX173" fmla="*/ 4420372 w 7272437"/>
                <a:gd name="connsiteY173" fmla="*/ 195696 h 205280"/>
                <a:gd name="connsiteX174" fmla="*/ 4440224 w 7272437"/>
                <a:gd name="connsiteY174" fmla="*/ 202253 h 205280"/>
                <a:gd name="connsiteX175" fmla="*/ 4460076 w 7272437"/>
                <a:gd name="connsiteY175" fmla="*/ 205281 h 205280"/>
                <a:gd name="connsiteX176" fmla="*/ 4479928 w 7272437"/>
                <a:gd name="connsiteY176" fmla="*/ 204673 h 205280"/>
                <a:gd name="connsiteX177" fmla="*/ 4499779 w 7272437"/>
                <a:gd name="connsiteY177" fmla="*/ 200450 h 205280"/>
                <a:gd name="connsiteX178" fmla="*/ 4519632 w 7272437"/>
                <a:gd name="connsiteY178" fmla="*/ 192763 h 205280"/>
                <a:gd name="connsiteX179" fmla="*/ 4539484 w 7272437"/>
                <a:gd name="connsiteY179" fmla="*/ 181882 h 205280"/>
                <a:gd name="connsiteX180" fmla="*/ 4559335 w 7272437"/>
                <a:gd name="connsiteY180" fmla="*/ 168195 h 205280"/>
                <a:gd name="connsiteX181" fmla="*/ 4585805 w 7272437"/>
                <a:gd name="connsiteY181" fmla="*/ 146429 h 205280"/>
                <a:gd name="connsiteX182" fmla="*/ 4625509 w 7272437"/>
                <a:gd name="connsiteY182" fmla="*/ 109098 h 205280"/>
                <a:gd name="connsiteX183" fmla="*/ 4678447 w 7272437"/>
                <a:gd name="connsiteY183" fmla="*/ 58852 h 205280"/>
                <a:gd name="connsiteX184" fmla="*/ 4704917 w 7272437"/>
                <a:gd name="connsiteY184" fmla="*/ 37086 h 205280"/>
                <a:gd name="connsiteX185" fmla="*/ 4731386 w 7272437"/>
                <a:gd name="connsiteY185" fmla="*/ 19438 h 205280"/>
                <a:gd name="connsiteX186" fmla="*/ 4751238 w 7272437"/>
                <a:gd name="connsiteY186" fmla="*/ 9585 h 205280"/>
                <a:gd name="connsiteX187" fmla="*/ 4771090 w 7272437"/>
                <a:gd name="connsiteY187" fmla="*/ 3028 h 205280"/>
                <a:gd name="connsiteX188" fmla="*/ 4790942 w 7272437"/>
                <a:gd name="connsiteY188" fmla="*/ 0 h 205280"/>
                <a:gd name="connsiteX189" fmla="*/ 4810794 w 7272437"/>
                <a:gd name="connsiteY189" fmla="*/ 608 h 205280"/>
                <a:gd name="connsiteX190" fmla="*/ 4830646 w 7272437"/>
                <a:gd name="connsiteY190" fmla="*/ 4831 h 205280"/>
                <a:gd name="connsiteX191" fmla="*/ 4850497 w 7272437"/>
                <a:gd name="connsiteY191" fmla="*/ 12518 h 205280"/>
                <a:gd name="connsiteX192" fmla="*/ 4870350 w 7272437"/>
                <a:gd name="connsiteY192" fmla="*/ 23398 h 205280"/>
                <a:gd name="connsiteX193" fmla="*/ 4890202 w 7272437"/>
                <a:gd name="connsiteY193" fmla="*/ 37086 h 205280"/>
                <a:gd name="connsiteX194" fmla="*/ 4916671 w 7272437"/>
                <a:gd name="connsiteY194" fmla="*/ 58852 h 205280"/>
                <a:gd name="connsiteX195" fmla="*/ 4956375 w 7272437"/>
                <a:gd name="connsiteY195" fmla="*/ 96183 h 205280"/>
                <a:gd name="connsiteX196" fmla="*/ 5009313 w 7272437"/>
                <a:gd name="connsiteY196" fmla="*/ 146429 h 205280"/>
                <a:gd name="connsiteX197" fmla="*/ 5035783 w 7272437"/>
                <a:gd name="connsiteY197" fmla="*/ 168195 h 205280"/>
                <a:gd name="connsiteX198" fmla="*/ 5062252 w 7272437"/>
                <a:gd name="connsiteY198" fmla="*/ 185842 h 205280"/>
                <a:gd name="connsiteX199" fmla="*/ 5082104 w 7272437"/>
                <a:gd name="connsiteY199" fmla="*/ 195696 h 205280"/>
                <a:gd name="connsiteX200" fmla="*/ 5101956 w 7272437"/>
                <a:gd name="connsiteY200" fmla="*/ 202253 h 205280"/>
                <a:gd name="connsiteX201" fmla="*/ 5121808 w 7272437"/>
                <a:gd name="connsiteY201" fmla="*/ 205281 h 205280"/>
                <a:gd name="connsiteX202" fmla="*/ 5141660 w 7272437"/>
                <a:gd name="connsiteY202" fmla="*/ 204673 h 205280"/>
                <a:gd name="connsiteX203" fmla="*/ 5161512 w 7272437"/>
                <a:gd name="connsiteY203" fmla="*/ 200450 h 205280"/>
                <a:gd name="connsiteX204" fmla="*/ 5181364 w 7272437"/>
                <a:gd name="connsiteY204" fmla="*/ 192763 h 205280"/>
                <a:gd name="connsiteX205" fmla="*/ 5201216 w 7272437"/>
                <a:gd name="connsiteY205" fmla="*/ 181882 h 205280"/>
                <a:gd name="connsiteX206" fmla="*/ 5221068 w 7272437"/>
                <a:gd name="connsiteY206" fmla="*/ 168195 h 205280"/>
                <a:gd name="connsiteX207" fmla="*/ 5247537 w 7272437"/>
                <a:gd name="connsiteY207" fmla="*/ 146429 h 205280"/>
                <a:gd name="connsiteX208" fmla="*/ 5287241 w 7272437"/>
                <a:gd name="connsiteY208" fmla="*/ 109098 h 205280"/>
                <a:gd name="connsiteX209" fmla="*/ 5340180 w 7272437"/>
                <a:gd name="connsiteY209" fmla="*/ 58852 h 205280"/>
                <a:gd name="connsiteX210" fmla="*/ 5366649 w 7272437"/>
                <a:gd name="connsiteY210" fmla="*/ 37086 h 205280"/>
                <a:gd name="connsiteX211" fmla="*/ 5393118 w 7272437"/>
                <a:gd name="connsiteY211" fmla="*/ 19438 h 205280"/>
                <a:gd name="connsiteX212" fmla="*/ 5412970 w 7272437"/>
                <a:gd name="connsiteY212" fmla="*/ 9585 h 205280"/>
                <a:gd name="connsiteX213" fmla="*/ 5432822 w 7272437"/>
                <a:gd name="connsiteY213" fmla="*/ 3028 h 205280"/>
                <a:gd name="connsiteX214" fmla="*/ 5452674 w 7272437"/>
                <a:gd name="connsiteY214" fmla="*/ 0 h 205280"/>
                <a:gd name="connsiteX215" fmla="*/ 5472526 w 7272437"/>
                <a:gd name="connsiteY215" fmla="*/ 608 h 205280"/>
                <a:gd name="connsiteX216" fmla="*/ 5492378 w 7272437"/>
                <a:gd name="connsiteY216" fmla="*/ 4831 h 205280"/>
                <a:gd name="connsiteX217" fmla="*/ 5512230 w 7272437"/>
                <a:gd name="connsiteY217" fmla="*/ 12518 h 205280"/>
                <a:gd name="connsiteX218" fmla="*/ 5532082 w 7272437"/>
                <a:gd name="connsiteY218" fmla="*/ 23398 h 205280"/>
                <a:gd name="connsiteX219" fmla="*/ 5551934 w 7272437"/>
                <a:gd name="connsiteY219" fmla="*/ 37086 h 205280"/>
                <a:gd name="connsiteX220" fmla="*/ 5578403 w 7272437"/>
                <a:gd name="connsiteY220" fmla="*/ 58852 h 205280"/>
                <a:gd name="connsiteX221" fmla="*/ 5618107 w 7272437"/>
                <a:gd name="connsiteY221" fmla="*/ 96183 h 205280"/>
                <a:gd name="connsiteX222" fmla="*/ 5671046 w 7272437"/>
                <a:gd name="connsiteY222" fmla="*/ 146429 h 205280"/>
                <a:gd name="connsiteX223" fmla="*/ 5697515 w 7272437"/>
                <a:gd name="connsiteY223" fmla="*/ 168195 h 205280"/>
                <a:gd name="connsiteX224" fmla="*/ 5723984 w 7272437"/>
                <a:gd name="connsiteY224" fmla="*/ 185842 h 205280"/>
                <a:gd name="connsiteX225" fmla="*/ 5743836 w 7272437"/>
                <a:gd name="connsiteY225" fmla="*/ 195696 h 205280"/>
                <a:gd name="connsiteX226" fmla="*/ 5763688 w 7272437"/>
                <a:gd name="connsiteY226" fmla="*/ 202253 h 205280"/>
                <a:gd name="connsiteX227" fmla="*/ 5783540 w 7272437"/>
                <a:gd name="connsiteY227" fmla="*/ 205281 h 205280"/>
                <a:gd name="connsiteX228" fmla="*/ 5803392 w 7272437"/>
                <a:gd name="connsiteY228" fmla="*/ 204673 h 205280"/>
                <a:gd name="connsiteX229" fmla="*/ 5823244 w 7272437"/>
                <a:gd name="connsiteY229" fmla="*/ 200450 h 205280"/>
                <a:gd name="connsiteX230" fmla="*/ 5843096 w 7272437"/>
                <a:gd name="connsiteY230" fmla="*/ 192763 h 205280"/>
                <a:gd name="connsiteX231" fmla="*/ 5862948 w 7272437"/>
                <a:gd name="connsiteY231" fmla="*/ 181882 h 205280"/>
                <a:gd name="connsiteX232" fmla="*/ 5882800 w 7272437"/>
                <a:gd name="connsiteY232" fmla="*/ 168195 h 205280"/>
                <a:gd name="connsiteX233" fmla="*/ 5909269 w 7272437"/>
                <a:gd name="connsiteY233" fmla="*/ 146429 h 205280"/>
                <a:gd name="connsiteX234" fmla="*/ 5948973 w 7272437"/>
                <a:gd name="connsiteY234" fmla="*/ 109098 h 205280"/>
                <a:gd name="connsiteX235" fmla="*/ 6001912 w 7272437"/>
                <a:gd name="connsiteY235" fmla="*/ 58852 h 205280"/>
                <a:gd name="connsiteX236" fmla="*/ 6028381 w 7272437"/>
                <a:gd name="connsiteY236" fmla="*/ 37086 h 205280"/>
                <a:gd name="connsiteX237" fmla="*/ 6054850 w 7272437"/>
                <a:gd name="connsiteY237" fmla="*/ 19438 h 205280"/>
                <a:gd name="connsiteX238" fmla="*/ 6074702 w 7272437"/>
                <a:gd name="connsiteY238" fmla="*/ 9585 h 205280"/>
                <a:gd name="connsiteX239" fmla="*/ 6094554 w 7272437"/>
                <a:gd name="connsiteY239" fmla="*/ 3028 h 205280"/>
                <a:gd name="connsiteX240" fmla="*/ 6114406 w 7272437"/>
                <a:gd name="connsiteY240" fmla="*/ 0 h 205280"/>
                <a:gd name="connsiteX241" fmla="*/ 6134258 w 7272437"/>
                <a:gd name="connsiteY241" fmla="*/ 608 h 205280"/>
                <a:gd name="connsiteX242" fmla="*/ 6154110 w 7272437"/>
                <a:gd name="connsiteY242" fmla="*/ 4831 h 205280"/>
                <a:gd name="connsiteX243" fmla="*/ 6173962 w 7272437"/>
                <a:gd name="connsiteY243" fmla="*/ 12518 h 205280"/>
                <a:gd name="connsiteX244" fmla="*/ 6193814 w 7272437"/>
                <a:gd name="connsiteY244" fmla="*/ 23398 h 205280"/>
                <a:gd name="connsiteX245" fmla="*/ 6213666 w 7272437"/>
                <a:gd name="connsiteY245" fmla="*/ 37086 h 205280"/>
                <a:gd name="connsiteX246" fmla="*/ 6240135 w 7272437"/>
                <a:gd name="connsiteY246" fmla="*/ 58852 h 205280"/>
                <a:gd name="connsiteX247" fmla="*/ 6279839 w 7272437"/>
                <a:gd name="connsiteY247" fmla="*/ 96183 h 205280"/>
                <a:gd name="connsiteX248" fmla="*/ 6332778 w 7272437"/>
                <a:gd name="connsiteY248" fmla="*/ 146429 h 205280"/>
                <a:gd name="connsiteX249" fmla="*/ 6359247 w 7272437"/>
                <a:gd name="connsiteY249" fmla="*/ 168195 h 205280"/>
                <a:gd name="connsiteX250" fmla="*/ 6385716 w 7272437"/>
                <a:gd name="connsiteY250" fmla="*/ 185842 h 205280"/>
                <a:gd name="connsiteX251" fmla="*/ 6405568 w 7272437"/>
                <a:gd name="connsiteY251" fmla="*/ 195696 h 205280"/>
                <a:gd name="connsiteX252" fmla="*/ 6425421 w 7272437"/>
                <a:gd name="connsiteY252" fmla="*/ 202253 h 205280"/>
                <a:gd name="connsiteX253" fmla="*/ 6445272 w 7272437"/>
                <a:gd name="connsiteY253" fmla="*/ 205281 h 205280"/>
                <a:gd name="connsiteX254" fmla="*/ 6465124 w 7272437"/>
                <a:gd name="connsiteY254" fmla="*/ 204673 h 205280"/>
                <a:gd name="connsiteX255" fmla="*/ 6484976 w 7272437"/>
                <a:gd name="connsiteY255" fmla="*/ 200450 h 205280"/>
                <a:gd name="connsiteX256" fmla="*/ 6504828 w 7272437"/>
                <a:gd name="connsiteY256" fmla="*/ 192763 h 205280"/>
                <a:gd name="connsiteX257" fmla="*/ 6524680 w 7272437"/>
                <a:gd name="connsiteY257" fmla="*/ 181882 h 205280"/>
                <a:gd name="connsiteX258" fmla="*/ 6544532 w 7272437"/>
                <a:gd name="connsiteY258" fmla="*/ 168195 h 205280"/>
                <a:gd name="connsiteX259" fmla="*/ 6571001 w 7272437"/>
                <a:gd name="connsiteY259" fmla="*/ 146429 h 205280"/>
                <a:gd name="connsiteX260" fmla="*/ 6610705 w 7272437"/>
                <a:gd name="connsiteY260" fmla="*/ 109098 h 205280"/>
                <a:gd name="connsiteX261" fmla="*/ 6663644 w 7272437"/>
                <a:gd name="connsiteY261" fmla="*/ 58852 h 205280"/>
                <a:gd name="connsiteX262" fmla="*/ 6690114 w 7272437"/>
                <a:gd name="connsiteY262" fmla="*/ 37086 h 205280"/>
                <a:gd name="connsiteX263" fmla="*/ 6716582 w 7272437"/>
                <a:gd name="connsiteY263" fmla="*/ 19438 h 205280"/>
                <a:gd name="connsiteX264" fmla="*/ 6736435 w 7272437"/>
                <a:gd name="connsiteY264" fmla="*/ 9585 h 205280"/>
                <a:gd name="connsiteX265" fmla="*/ 6756287 w 7272437"/>
                <a:gd name="connsiteY265" fmla="*/ 3028 h 205280"/>
                <a:gd name="connsiteX266" fmla="*/ 6776139 w 7272437"/>
                <a:gd name="connsiteY266" fmla="*/ 0 h 205280"/>
                <a:gd name="connsiteX267" fmla="*/ 6795990 w 7272437"/>
                <a:gd name="connsiteY267" fmla="*/ 608 h 205280"/>
                <a:gd name="connsiteX268" fmla="*/ 6815842 w 7272437"/>
                <a:gd name="connsiteY268" fmla="*/ 4831 h 205280"/>
                <a:gd name="connsiteX269" fmla="*/ 6835694 w 7272437"/>
                <a:gd name="connsiteY269" fmla="*/ 12518 h 205280"/>
                <a:gd name="connsiteX270" fmla="*/ 6855547 w 7272437"/>
                <a:gd name="connsiteY270" fmla="*/ 23398 h 205280"/>
                <a:gd name="connsiteX271" fmla="*/ 6875399 w 7272437"/>
                <a:gd name="connsiteY271" fmla="*/ 37086 h 205280"/>
                <a:gd name="connsiteX272" fmla="*/ 6901868 w 7272437"/>
                <a:gd name="connsiteY272" fmla="*/ 58852 h 205280"/>
                <a:gd name="connsiteX273" fmla="*/ 6941572 w 7272437"/>
                <a:gd name="connsiteY273" fmla="*/ 96183 h 205280"/>
                <a:gd name="connsiteX274" fmla="*/ 6994510 w 7272437"/>
                <a:gd name="connsiteY274" fmla="*/ 146429 h 205280"/>
                <a:gd name="connsiteX275" fmla="*/ 7020979 w 7272437"/>
                <a:gd name="connsiteY275" fmla="*/ 168195 h 205280"/>
                <a:gd name="connsiteX276" fmla="*/ 7047448 w 7272437"/>
                <a:gd name="connsiteY276" fmla="*/ 185842 h 205280"/>
                <a:gd name="connsiteX277" fmla="*/ 7067301 w 7272437"/>
                <a:gd name="connsiteY277" fmla="*/ 195696 h 205280"/>
                <a:gd name="connsiteX278" fmla="*/ 7087153 w 7272437"/>
                <a:gd name="connsiteY278" fmla="*/ 202253 h 205280"/>
                <a:gd name="connsiteX279" fmla="*/ 7107005 w 7272437"/>
                <a:gd name="connsiteY279" fmla="*/ 205281 h 205280"/>
                <a:gd name="connsiteX280" fmla="*/ 7126857 w 7272437"/>
                <a:gd name="connsiteY280" fmla="*/ 204673 h 205280"/>
                <a:gd name="connsiteX281" fmla="*/ 7146708 w 7272437"/>
                <a:gd name="connsiteY281" fmla="*/ 200450 h 205280"/>
                <a:gd name="connsiteX282" fmla="*/ 7166560 w 7272437"/>
                <a:gd name="connsiteY282" fmla="*/ 192763 h 205280"/>
                <a:gd name="connsiteX283" fmla="*/ 7186412 w 7272437"/>
                <a:gd name="connsiteY283" fmla="*/ 181882 h 205280"/>
                <a:gd name="connsiteX284" fmla="*/ 7206265 w 7272437"/>
                <a:gd name="connsiteY284" fmla="*/ 168195 h 205280"/>
                <a:gd name="connsiteX285" fmla="*/ 7232733 w 7272437"/>
                <a:gd name="connsiteY285" fmla="*/ 146429 h 205280"/>
                <a:gd name="connsiteX286" fmla="*/ 7272438 w 7272437"/>
                <a:gd name="connsiteY286" fmla="*/ 109098 h 205280"/>
                <a:gd name="connsiteX287" fmla="*/ 7272438 w 7272437"/>
                <a:gd name="connsiteY287" fmla="*/ 109098 h 20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7272437" h="205280">
                  <a:moveTo>
                    <a:pt x="0" y="102640"/>
                  </a:moveTo>
                  <a:lnTo>
                    <a:pt x="46321" y="58852"/>
                  </a:lnTo>
                  <a:lnTo>
                    <a:pt x="72791" y="37086"/>
                  </a:lnTo>
                  <a:lnTo>
                    <a:pt x="99260" y="19438"/>
                  </a:lnTo>
                  <a:lnTo>
                    <a:pt x="119112" y="9585"/>
                  </a:lnTo>
                  <a:lnTo>
                    <a:pt x="138964" y="3028"/>
                  </a:lnTo>
                  <a:lnTo>
                    <a:pt x="158816" y="0"/>
                  </a:lnTo>
                  <a:lnTo>
                    <a:pt x="178668" y="608"/>
                  </a:lnTo>
                  <a:lnTo>
                    <a:pt x="198520" y="4831"/>
                  </a:lnTo>
                  <a:lnTo>
                    <a:pt x="218372" y="12518"/>
                  </a:lnTo>
                  <a:lnTo>
                    <a:pt x="238224" y="23398"/>
                  </a:lnTo>
                  <a:lnTo>
                    <a:pt x="258076" y="37086"/>
                  </a:lnTo>
                  <a:lnTo>
                    <a:pt x="284545" y="58852"/>
                  </a:lnTo>
                  <a:lnTo>
                    <a:pt x="324249" y="96183"/>
                  </a:lnTo>
                  <a:lnTo>
                    <a:pt x="377187" y="146429"/>
                  </a:lnTo>
                  <a:lnTo>
                    <a:pt x="403657" y="168195"/>
                  </a:lnTo>
                  <a:lnTo>
                    <a:pt x="430126" y="185842"/>
                  </a:lnTo>
                  <a:lnTo>
                    <a:pt x="449978" y="195696"/>
                  </a:lnTo>
                  <a:lnTo>
                    <a:pt x="469830" y="202253"/>
                  </a:lnTo>
                  <a:lnTo>
                    <a:pt x="489682" y="205281"/>
                  </a:lnTo>
                  <a:lnTo>
                    <a:pt x="509534" y="204673"/>
                  </a:lnTo>
                  <a:lnTo>
                    <a:pt x="529386" y="200450"/>
                  </a:lnTo>
                  <a:lnTo>
                    <a:pt x="549238" y="192763"/>
                  </a:lnTo>
                  <a:lnTo>
                    <a:pt x="569090" y="181882"/>
                  </a:lnTo>
                  <a:lnTo>
                    <a:pt x="588942" y="168195"/>
                  </a:lnTo>
                  <a:lnTo>
                    <a:pt x="615411" y="146429"/>
                  </a:lnTo>
                  <a:lnTo>
                    <a:pt x="655115" y="109098"/>
                  </a:lnTo>
                  <a:lnTo>
                    <a:pt x="708054" y="58852"/>
                  </a:lnTo>
                  <a:lnTo>
                    <a:pt x="734523" y="37086"/>
                  </a:lnTo>
                  <a:lnTo>
                    <a:pt x="760992" y="19438"/>
                  </a:lnTo>
                  <a:lnTo>
                    <a:pt x="780844" y="9585"/>
                  </a:lnTo>
                  <a:lnTo>
                    <a:pt x="800696" y="3028"/>
                  </a:lnTo>
                  <a:lnTo>
                    <a:pt x="820548" y="0"/>
                  </a:lnTo>
                  <a:lnTo>
                    <a:pt x="840400" y="608"/>
                  </a:lnTo>
                  <a:lnTo>
                    <a:pt x="860252" y="4831"/>
                  </a:lnTo>
                  <a:lnTo>
                    <a:pt x="880104" y="12518"/>
                  </a:lnTo>
                  <a:lnTo>
                    <a:pt x="899956" y="23398"/>
                  </a:lnTo>
                  <a:lnTo>
                    <a:pt x="919808" y="37086"/>
                  </a:lnTo>
                  <a:lnTo>
                    <a:pt x="946277" y="58852"/>
                  </a:lnTo>
                  <a:lnTo>
                    <a:pt x="985981" y="96183"/>
                  </a:lnTo>
                  <a:lnTo>
                    <a:pt x="1038920" y="146429"/>
                  </a:lnTo>
                  <a:lnTo>
                    <a:pt x="1065389" y="168195"/>
                  </a:lnTo>
                  <a:lnTo>
                    <a:pt x="1091858" y="185842"/>
                  </a:lnTo>
                  <a:lnTo>
                    <a:pt x="1111710" y="195696"/>
                  </a:lnTo>
                  <a:lnTo>
                    <a:pt x="1131562" y="202253"/>
                  </a:lnTo>
                  <a:lnTo>
                    <a:pt x="1151414" y="205281"/>
                  </a:lnTo>
                  <a:lnTo>
                    <a:pt x="1171266" y="204673"/>
                  </a:lnTo>
                  <a:lnTo>
                    <a:pt x="1191118" y="200450"/>
                  </a:lnTo>
                  <a:lnTo>
                    <a:pt x="1210970" y="192763"/>
                  </a:lnTo>
                  <a:lnTo>
                    <a:pt x="1230822" y="181882"/>
                  </a:lnTo>
                  <a:lnTo>
                    <a:pt x="1250674" y="168195"/>
                  </a:lnTo>
                  <a:lnTo>
                    <a:pt x="1277143" y="146429"/>
                  </a:lnTo>
                  <a:lnTo>
                    <a:pt x="1316847" y="109098"/>
                  </a:lnTo>
                  <a:lnTo>
                    <a:pt x="1369786" y="58852"/>
                  </a:lnTo>
                  <a:lnTo>
                    <a:pt x="1396255" y="37086"/>
                  </a:lnTo>
                  <a:lnTo>
                    <a:pt x="1422724" y="19438"/>
                  </a:lnTo>
                  <a:lnTo>
                    <a:pt x="1442576" y="9585"/>
                  </a:lnTo>
                  <a:lnTo>
                    <a:pt x="1462428" y="3028"/>
                  </a:lnTo>
                  <a:lnTo>
                    <a:pt x="1482280" y="0"/>
                  </a:lnTo>
                  <a:lnTo>
                    <a:pt x="1502132" y="608"/>
                  </a:lnTo>
                  <a:lnTo>
                    <a:pt x="1521984" y="4831"/>
                  </a:lnTo>
                  <a:lnTo>
                    <a:pt x="1541836" y="12518"/>
                  </a:lnTo>
                  <a:lnTo>
                    <a:pt x="1561688" y="23398"/>
                  </a:lnTo>
                  <a:lnTo>
                    <a:pt x="1581540" y="37086"/>
                  </a:lnTo>
                  <a:lnTo>
                    <a:pt x="1608009" y="58852"/>
                  </a:lnTo>
                  <a:lnTo>
                    <a:pt x="1647713" y="96183"/>
                  </a:lnTo>
                  <a:lnTo>
                    <a:pt x="1700652" y="146429"/>
                  </a:lnTo>
                  <a:lnTo>
                    <a:pt x="1727121" y="168195"/>
                  </a:lnTo>
                  <a:lnTo>
                    <a:pt x="1753590" y="185842"/>
                  </a:lnTo>
                  <a:lnTo>
                    <a:pt x="1773443" y="195696"/>
                  </a:lnTo>
                  <a:lnTo>
                    <a:pt x="1793294" y="202253"/>
                  </a:lnTo>
                  <a:lnTo>
                    <a:pt x="1813146" y="205281"/>
                  </a:lnTo>
                  <a:lnTo>
                    <a:pt x="1832998" y="204673"/>
                  </a:lnTo>
                  <a:lnTo>
                    <a:pt x="1852850" y="200450"/>
                  </a:lnTo>
                  <a:lnTo>
                    <a:pt x="1872702" y="192763"/>
                  </a:lnTo>
                  <a:lnTo>
                    <a:pt x="1892554" y="181882"/>
                  </a:lnTo>
                  <a:lnTo>
                    <a:pt x="1912406" y="168195"/>
                  </a:lnTo>
                  <a:lnTo>
                    <a:pt x="1938876" y="146429"/>
                  </a:lnTo>
                  <a:lnTo>
                    <a:pt x="1978580" y="109098"/>
                  </a:lnTo>
                  <a:lnTo>
                    <a:pt x="2031518" y="58852"/>
                  </a:lnTo>
                  <a:lnTo>
                    <a:pt x="2057987" y="37086"/>
                  </a:lnTo>
                  <a:lnTo>
                    <a:pt x="2084457" y="19438"/>
                  </a:lnTo>
                  <a:lnTo>
                    <a:pt x="2104309" y="9585"/>
                  </a:lnTo>
                  <a:lnTo>
                    <a:pt x="2124161" y="3028"/>
                  </a:lnTo>
                  <a:lnTo>
                    <a:pt x="2144013" y="0"/>
                  </a:lnTo>
                  <a:lnTo>
                    <a:pt x="2163864" y="608"/>
                  </a:lnTo>
                  <a:lnTo>
                    <a:pt x="2183717" y="4831"/>
                  </a:lnTo>
                  <a:lnTo>
                    <a:pt x="2203569" y="12518"/>
                  </a:lnTo>
                  <a:lnTo>
                    <a:pt x="2223420" y="23398"/>
                  </a:lnTo>
                  <a:lnTo>
                    <a:pt x="2243272" y="37086"/>
                  </a:lnTo>
                  <a:lnTo>
                    <a:pt x="2269742" y="58852"/>
                  </a:lnTo>
                  <a:lnTo>
                    <a:pt x="2309446" y="96183"/>
                  </a:lnTo>
                  <a:lnTo>
                    <a:pt x="2362384" y="146429"/>
                  </a:lnTo>
                  <a:lnTo>
                    <a:pt x="2388854" y="168195"/>
                  </a:lnTo>
                  <a:lnTo>
                    <a:pt x="2415323" y="185842"/>
                  </a:lnTo>
                  <a:lnTo>
                    <a:pt x="2435175" y="195696"/>
                  </a:lnTo>
                  <a:lnTo>
                    <a:pt x="2455027" y="202253"/>
                  </a:lnTo>
                  <a:lnTo>
                    <a:pt x="2474879" y="205281"/>
                  </a:lnTo>
                  <a:lnTo>
                    <a:pt x="2494731" y="204673"/>
                  </a:lnTo>
                  <a:lnTo>
                    <a:pt x="2514583" y="200450"/>
                  </a:lnTo>
                  <a:lnTo>
                    <a:pt x="2534435" y="192763"/>
                  </a:lnTo>
                  <a:lnTo>
                    <a:pt x="2554287" y="181882"/>
                  </a:lnTo>
                  <a:lnTo>
                    <a:pt x="2574139" y="168195"/>
                  </a:lnTo>
                  <a:lnTo>
                    <a:pt x="2600608" y="146429"/>
                  </a:lnTo>
                  <a:lnTo>
                    <a:pt x="2640312" y="109098"/>
                  </a:lnTo>
                  <a:lnTo>
                    <a:pt x="2693250" y="58852"/>
                  </a:lnTo>
                  <a:lnTo>
                    <a:pt x="2719720" y="37086"/>
                  </a:lnTo>
                  <a:lnTo>
                    <a:pt x="2746189" y="19438"/>
                  </a:lnTo>
                  <a:lnTo>
                    <a:pt x="2766041" y="9585"/>
                  </a:lnTo>
                  <a:lnTo>
                    <a:pt x="2785893" y="3028"/>
                  </a:lnTo>
                  <a:lnTo>
                    <a:pt x="2805745" y="0"/>
                  </a:lnTo>
                  <a:lnTo>
                    <a:pt x="2825597" y="608"/>
                  </a:lnTo>
                  <a:lnTo>
                    <a:pt x="2845449" y="4831"/>
                  </a:lnTo>
                  <a:lnTo>
                    <a:pt x="2865301" y="12518"/>
                  </a:lnTo>
                  <a:lnTo>
                    <a:pt x="2885153" y="23398"/>
                  </a:lnTo>
                  <a:lnTo>
                    <a:pt x="2905005" y="37086"/>
                  </a:lnTo>
                  <a:lnTo>
                    <a:pt x="2931474" y="58852"/>
                  </a:lnTo>
                  <a:lnTo>
                    <a:pt x="2971178" y="96183"/>
                  </a:lnTo>
                  <a:lnTo>
                    <a:pt x="3024116" y="146429"/>
                  </a:lnTo>
                  <a:lnTo>
                    <a:pt x="3050586" y="168195"/>
                  </a:lnTo>
                  <a:lnTo>
                    <a:pt x="3077055" y="185842"/>
                  </a:lnTo>
                  <a:lnTo>
                    <a:pt x="3096907" y="195696"/>
                  </a:lnTo>
                  <a:lnTo>
                    <a:pt x="3116759" y="202253"/>
                  </a:lnTo>
                  <a:lnTo>
                    <a:pt x="3136611" y="205281"/>
                  </a:lnTo>
                  <a:lnTo>
                    <a:pt x="3156463" y="204673"/>
                  </a:lnTo>
                  <a:lnTo>
                    <a:pt x="3176315" y="200450"/>
                  </a:lnTo>
                  <a:lnTo>
                    <a:pt x="3196167" y="192763"/>
                  </a:lnTo>
                  <a:lnTo>
                    <a:pt x="3216019" y="181882"/>
                  </a:lnTo>
                  <a:lnTo>
                    <a:pt x="3235871" y="168195"/>
                  </a:lnTo>
                  <a:lnTo>
                    <a:pt x="3262340" y="146429"/>
                  </a:lnTo>
                  <a:lnTo>
                    <a:pt x="3302044" y="109098"/>
                  </a:lnTo>
                  <a:lnTo>
                    <a:pt x="3354982" y="58852"/>
                  </a:lnTo>
                  <a:lnTo>
                    <a:pt x="3381452" y="37086"/>
                  </a:lnTo>
                  <a:lnTo>
                    <a:pt x="3407921" y="19438"/>
                  </a:lnTo>
                  <a:lnTo>
                    <a:pt x="3427773" y="9585"/>
                  </a:lnTo>
                  <a:lnTo>
                    <a:pt x="3447625" y="3028"/>
                  </a:lnTo>
                  <a:lnTo>
                    <a:pt x="3467477" y="0"/>
                  </a:lnTo>
                  <a:lnTo>
                    <a:pt x="3487329" y="608"/>
                  </a:lnTo>
                  <a:lnTo>
                    <a:pt x="3507181" y="4831"/>
                  </a:lnTo>
                  <a:lnTo>
                    <a:pt x="3527033" y="12518"/>
                  </a:lnTo>
                  <a:lnTo>
                    <a:pt x="3546885" y="23398"/>
                  </a:lnTo>
                  <a:lnTo>
                    <a:pt x="3566737" y="37086"/>
                  </a:lnTo>
                  <a:lnTo>
                    <a:pt x="3593206" y="58852"/>
                  </a:lnTo>
                  <a:lnTo>
                    <a:pt x="3632910" y="96183"/>
                  </a:lnTo>
                  <a:lnTo>
                    <a:pt x="3685849" y="146429"/>
                  </a:lnTo>
                  <a:lnTo>
                    <a:pt x="3712318" y="168195"/>
                  </a:lnTo>
                  <a:lnTo>
                    <a:pt x="3738787" y="185842"/>
                  </a:lnTo>
                  <a:lnTo>
                    <a:pt x="3758639" y="195696"/>
                  </a:lnTo>
                  <a:lnTo>
                    <a:pt x="3778491" y="202253"/>
                  </a:lnTo>
                  <a:lnTo>
                    <a:pt x="3798343" y="205281"/>
                  </a:lnTo>
                  <a:lnTo>
                    <a:pt x="3818195" y="204673"/>
                  </a:lnTo>
                  <a:lnTo>
                    <a:pt x="3838047" y="200450"/>
                  </a:lnTo>
                  <a:lnTo>
                    <a:pt x="3857899" y="192763"/>
                  </a:lnTo>
                  <a:lnTo>
                    <a:pt x="3877751" y="181882"/>
                  </a:lnTo>
                  <a:lnTo>
                    <a:pt x="3897603" y="168195"/>
                  </a:lnTo>
                  <a:lnTo>
                    <a:pt x="3924072" y="146429"/>
                  </a:lnTo>
                  <a:lnTo>
                    <a:pt x="3963776" y="109098"/>
                  </a:lnTo>
                  <a:lnTo>
                    <a:pt x="4016715" y="58852"/>
                  </a:lnTo>
                  <a:lnTo>
                    <a:pt x="4043184" y="37086"/>
                  </a:lnTo>
                  <a:lnTo>
                    <a:pt x="4069654" y="19438"/>
                  </a:lnTo>
                  <a:lnTo>
                    <a:pt x="4089505" y="9585"/>
                  </a:lnTo>
                  <a:lnTo>
                    <a:pt x="4109357" y="3028"/>
                  </a:lnTo>
                  <a:lnTo>
                    <a:pt x="4129209" y="0"/>
                  </a:lnTo>
                  <a:lnTo>
                    <a:pt x="4149061" y="608"/>
                  </a:lnTo>
                  <a:lnTo>
                    <a:pt x="4168913" y="4831"/>
                  </a:lnTo>
                  <a:lnTo>
                    <a:pt x="4188765" y="12518"/>
                  </a:lnTo>
                  <a:lnTo>
                    <a:pt x="4208617" y="23398"/>
                  </a:lnTo>
                  <a:lnTo>
                    <a:pt x="4228469" y="37086"/>
                  </a:lnTo>
                  <a:lnTo>
                    <a:pt x="4254939" y="58852"/>
                  </a:lnTo>
                  <a:lnTo>
                    <a:pt x="4294643" y="96183"/>
                  </a:lnTo>
                  <a:lnTo>
                    <a:pt x="4347581" y="146429"/>
                  </a:lnTo>
                  <a:lnTo>
                    <a:pt x="4374050" y="168195"/>
                  </a:lnTo>
                  <a:lnTo>
                    <a:pt x="4400520" y="185842"/>
                  </a:lnTo>
                  <a:lnTo>
                    <a:pt x="4420372" y="195696"/>
                  </a:lnTo>
                  <a:lnTo>
                    <a:pt x="4440224" y="202253"/>
                  </a:lnTo>
                  <a:lnTo>
                    <a:pt x="4460076" y="205281"/>
                  </a:lnTo>
                  <a:lnTo>
                    <a:pt x="4479928" y="204673"/>
                  </a:lnTo>
                  <a:lnTo>
                    <a:pt x="4499779" y="200450"/>
                  </a:lnTo>
                  <a:lnTo>
                    <a:pt x="4519632" y="192763"/>
                  </a:lnTo>
                  <a:lnTo>
                    <a:pt x="4539484" y="181882"/>
                  </a:lnTo>
                  <a:lnTo>
                    <a:pt x="4559335" y="168195"/>
                  </a:lnTo>
                  <a:lnTo>
                    <a:pt x="4585805" y="146429"/>
                  </a:lnTo>
                  <a:lnTo>
                    <a:pt x="4625509" y="109098"/>
                  </a:lnTo>
                  <a:lnTo>
                    <a:pt x="4678447" y="58852"/>
                  </a:lnTo>
                  <a:lnTo>
                    <a:pt x="4704917" y="37086"/>
                  </a:lnTo>
                  <a:lnTo>
                    <a:pt x="4731386" y="19438"/>
                  </a:lnTo>
                  <a:lnTo>
                    <a:pt x="4751238" y="9585"/>
                  </a:lnTo>
                  <a:lnTo>
                    <a:pt x="4771090" y="3028"/>
                  </a:lnTo>
                  <a:lnTo>
                    <a:pt x="4790942" y="0"/>
                  </a:lnTo>
                  <a:lnTo>
                    <a:pt x="4810794" y="608"/>
                  </a:lnTo>
                  <a:lnTo>
                    <a:pt x="4830646" y="4831"/>
                  </a:lnTo>
                  <a:lnTo>
                    <a:pt x="4850497" y="12518"/>
                  </a:lnTo>
                  <a:lnTo>
                    <a:pt x="4870350" y="23398"/>
                  </a:lnTo>
                  <a:lnTo>
                    <a:pt x="4890202" y="37086"/>
                  </a:lnTo>
                  <a:lnTo>
                    <a:pt x="4916671" y="58852"/>
                  </a:lnTo>
                  <a:lnTo>
                    <a:pt x="4956375" y="96183"/>
                  </a:lnTo>
                  <a:lnTo>
                    <a:pt x="5009313" y="146429"/>
                  </a:lnTo>
                  <a:lnTo>
                    <a:pt x="5035783" y="168195"/>
                  </a:lnTo>
                  <a:lnTo>
                    <a:pt x="5062252" y="185842"/>
                  </a:lnTo>
                  <a:lnTo>
                    <a:pt x="5082104" y="195696"/>
                  </a:lnTo>
                  <a:lnTo>
                    <a:pt x="5101956" y="202253"/>
                  </a:lnTo>
                  <a:lnTo>
                    <a:pt x="5121808" y="205281"/>
                  </a:lnTo>
                  <a:lnTo>
                    <a:pt x="5141660" y="204673"/>
                  </a:lnTo>
                  <a:lnTo>
                    <a:pt x="5161512" y="200450"/>
                  </a:lnTo>
                  <a:lnTo>
                    <a:pt x="5181364" y="192763"/>
                  </a:lnTo>
                  <a:lnTo>
                    <a:pt x="5201216" y="181882"/>
                  </a:lnTo>
                  <a:lnTo>
                    <a:pt x="5221068" y="168195"/>
                  </a:lnTo>
                  <a:lnTo>
                    <a:pt x="5247537" y="146429"/>
                  </a:lnTo>
                  <a:lnTo>
                    <a:pt x="5287241" y="109098"/>
                  </a:lnTo>
                  <a:lnTo>
                    <a:pt x="5340180" y="58852"/>
                  </a:lnTo>
                  <a:lnTo>
                    <a:pt x="5366649" y="37086"/>
                  </a:lnTo>
                  <a:lnTo>
                    <a:pt x="5393118" y="19438"/>
                  </a:lnTo>
                  <a:lnTo>
                    <a:pt x="5412970" y="9585"/>
                  </a:lnTo>
                  <a:lnTo>
                    <a:pt x="5432822" y="3028"/>
                  </a:lnTo>
                  <a:lnTo>
                    <a:pt x="5452674" y="0"/>
                  </a:lnTo>
                  <a:lnTo>
                    <a:pt x="5472526" y="608"/>
                  </a:lnTo>
                  <a:lnTo>
                    <a:pt x="5492378" y="4831"/>
                  </a:lnTo>
                  <a:lnTo>
                    <a:pt x="5512230" y="12518"/>
                  </a:lnTo>
                  <a:lnTo>
                    <a:pt x="5532082" y="23398"/>
                  </a:lnTo>
                  <a:lnTo>
                    <a:pt x="5551934" y="37086"/>
                  </a:lnTo>
                  <a:lnTo>
                    <a:pt x="5578403" y="58852"/>
                  </a:lnTo>
                  <a:lnTo>
                    <a:pt x="5618107" y="96183"/>
                  </a:lnTo>
                  <a:lnTo>
                    <a:pt x="5671046" y="146429"/>
                  </a:lnTo>
                  <a:lnTo>
                    <a:pt x="5697515" y="168195"/>
                  </a:lnTo>
                  <a:lnTo>
                    <a:pt x="5723984" y="185842"/>
                  </a:lnTo>
                  <a:lnTo>
                    <a:pt x="5743836" y="195696"/>
                  </a:lnTo>
                  <a:lnTo>
                    <a:pt x="5763688" y="202253"/>
                  </a:lnTo>
                  <a:lnTo>
                    <a:pt x="5783540" y="205281"/>
                  </a:lnTo>
                  <a:lnTo>
                    <a:pt x="5803392" y="204673"/>
                  </a:lnTo>
                  <a:lnTo>
                    <a:pt x="5823244" y="200450"/>
                  </a:lnTo>
                  <a:lnTo>
                    <a:pt x="5843096" y="192763"/>
                  </a:lnTo>
                  <a:lnTo>
                    <a:pt x="5862948" y="181882"/>
                  </a:lnTo>
                  <a:lnTo>
                    <a:pt x="5882800" y="168195"/>
                  </a:lnTo>
                  <a:lnTo>
                    <a:pt x="5909269" y="146429"/>
                  </a:lnTo>
                  <a:lnTo>
                    <a:pt x="5948973" y="109098"/>
                  </a:lnTo>
                  <a:lnTo>
                    <a:pt x="6001912" y="58852"/>
                  </a:lnTo>
                  <a:lnTo>
                    <a:pt x="6028381" y="37086"/>
                  </a:lnTo>
                  <a:lnTo>
                    <a:pt x="6054850" y="19438"/>
                  </a:lnTo>
                  <a:lnTo>
                    <a:pt x="6074702" y="9585"/>
                  </a:lnTo>
                  <a:lnTo>
                    <a:pt x="6094554" y="3028"/>
                  </a:lnTo>
                  <a:lnTo>
                    <a:pt x="6114406" y="0"/>
                  </a:lnTo>
                  <a:lnTo>
                    <a:pt x="6134258" y="608"/>
                  </a:lnTo>
                  <a:lnTo>
                    <a:pt x="6154110" y="4831"/>
                  </a:lnTo>
                  <a:lnTo>
                    <a:pt x="6173962" y="12518"/>
                  </a:lnTo>
                  <a:lnTo>
                    <a:pt x="6193814" y="23398"/>
                  </a:lnTo>
                  <a:lnTo>
                    <a:pt x="6213666" y="37086"/>
                  </a:lnTo>
                  <a:lnTo>
                    <a:pt x="6240135" y="58852"/>
                  </a:lnTo>
                  <a:lnTo>
                    <a:pt x="6279839" y="96183"/>
                  </a:lnTo>
                  <a:lnTo>
                    <a:pt x="6332778" y="146429"/>
                  </a:lnTo>
                  <a:lnTo>
                    <a:pt x="6359247" y="168195"/>
                  </a:lnTo>
                  <a:lnTo>
                    <a:pt x="6385716" y="185842"/>
                  </a:lnTo>
                  <a:lnTo>
                    <a:pt x="6405568" y="195696"/>
                  </a:lnTo>
                  <a:lnTo>
                    <a:pt x="6425421" y="202253"/>
                  </a:lnTo>
                  <a:lnTo>
                    <a:pt x="6445272" y="205281"/>
                  </a:lnTo>
                  <a:lnTo>
                    <a:pt x="6465124" y="204673"/>
                  </a:lnTo>
                  <a:lnTo>
                    <a:pt x="6484976" y="200450"/>
                  </a:lnTo>
                  <a:lnTo>
                    <a:pt x="6504828" y="192763"/>
                  </a:lnTo>
                  <a:lnTo>
                    <a:pt x="6524680" y="181882"/>
                  </a:lnTo>
                  <a:lnTo>
                    <a:pt x="6544532" y="168195"/>
                  </a:lnTo>
                  <a:lnTo>
                    <a:pt x="6571001" y="146429"/>
                  </a:lnTo>
                  <a:lnTo>
                    <a:pt x="6610705" y="109098"/>
                  </a:lnTo>
                  <a:lnTo>
                    <a:pt x="6663644" y="58852"/>
                  </a:lnTo>
                  <a:lnTo>
                    <a:pt x="6690114" y="37086"/>
                  </a:lnTo>
                  <a:lnTo>
                    <a:pt x="6716582" y="19438"/>
                  </a:lnTo>
                  <a:lnTo>
                    <a:pt x="6736435" y="9585"/>
                  </a:lnTo>
                  <a:lnTo>
                    <a:pt x="6756287" y="3028"/>
                  </a:lnTo>
                  <a:lnTo>
                    <a:pt x="6776139" y="0"/>
                  </a:lnTo>
                  <a:lnTo>
                    <a:pt x="6795990" y="608"/>
                  </a:lnTo>
                  <a:lnTo>
                    <a:pt x="6815842" y="4831"/>
                  </a:lnTo>
                  <a:lnTo>
                    <a:pt x="6835694" y="12518"/>
                  </a:lnTo>
                  <a:lnTo>
                    <a:pt x="6855547" y="23398"/>
                  </a:lnTo>
                  <a:lnTo>
                    <a:pt x="6875399" y="37086"/>
                  </a:lnTo>
                  <a:lnTo>
                    <a:pt x="6901868" y="58852"/>
                  </a:lnTo>
                  <a:lnTo>
                    <a:pt x="6941572" y="96183"/>
                  </a:lnTo>
                  <a:lnTo>
                    <a:pt x="6994510" y="146429"/>
                  </a:lnTo>
                  <a:lnTo>
                    <a:pt x="7020979" y="168195"/>
                  </a:lnTo>
                  <a:lnTo>
                    <a:pt x="7047448" y="185842"/>
                  </a:lnTo>
                  <a:lnTo>
                    <a:pt x="7067301" y="195696"/>
                  </a:lnTo>
                  <a:lnTo>
                    <a:pt x="7087153" y="202253"/>
                  </a:lnTo>
                  <a:lnTo>
                    <a:pt x="7107005" y="205281"/>
                  </a:lnTo>
                  <a:lnTo>
                    <a:pt x="7126857" y="204673"/>
                  </a:lnTo>
                  <a:lnTo>
                    <a:pt x="7146708" y="200450"/>
                  </a:lnTo>
                  <a:lnTo>
                    <a:pt x="7166560" y="192763"/>
                  </a:lnTo>
                  <a:lnTo>
                    <a:pt x="7186412" y="181882"/>
                  </a:lnTo>
                  <a:lnTo>
                    <a:pt x="7206265" y="168195"/>
                  </a:lnTo>
                  <a:lnTo>
                    <a:pt x="7232733" y="146429"/>
                  </a:lnTo>
                  <a:lnTo>
                    <a:pt x="7272438" y="109098"/>
                  </a:lnTo>
                  <a:lnTo>
                    <a:pt x="7272438" y="109098"/>
                  </a:lnTo>
                </a:path>
              </a:pathLst>
            </a:custGeom>
            <a:noFill/>
            <a:ln w="50800" cap="sq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cxnSp>
          <p:nvCxnSpPr>
            <p:cNvPr id="410" name="Straight Arrow Connector 409">
              <a:extLst>
                <a:ext uri="{FF2B5EF4-FFF2-40B4-BE49-F238E27FC236}">
                  <a16:creationId xmlns:a16="http://schemas.microsoft.com/office/drawing/2014/main" id="{DB01530A-4902-0275-AAA0-2F53D9F85845}"/>
                </a:ext>
              </a:extLst>
            </p:cNvPr>
            <p:cNvCxnSpPr/>
            <p:nvPr/>
          </p:nvCxnSpPr>
          <p:spPr>
            <a:xfrm>
              <a:off x="19257797" y="10768104"/>
              <a:ext cx="8044232" cy="0"/>
            </a:xfrm>
            <a:prstGeom prst="straightConnector1">
              <a:avLst/>
            </a:prstGeom>
            <a:ln w="76200">
              <a:solidFill>
                <a:srgbClr val="FA6E6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229DF430-6DA0-E85F-935F-CAE2584058BE}"/>
                </a:ext>
              </a:extLst>
            </p:cNvPr>
            <p:cNvSpPr txBox="1"/>
            <p:nvPr/>
          </p:nvSpPr>
          <p:spPr>
            <a:xfrm>
              <a:off x="22823297" y="10116707"/>
              <a:ext cx="1723549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500" dirty="0">
                  <a:solidFill>
                    <a:srgbClr val="FA6E6B"/>
                  </a:solidFill>
                  <a:latin typeface="Helvetica" pitchFamily="2" charset="0"/>
                </a:rPr>
                <a:t>τ</a:t>
              </a:r>
              <a:r>
                <a:rPr lang="en-GB" sz="3500" baseline="-25000" dirty="0">
                  <a:solidFill>
                    <a:srgbClr val="FA6E6B"/>
                  </a:solidFill>
                  <a:latin typeface="Helvetica" pitchFamily="2" charset="0"/>
                </a:rPr>
                <a:t>behaviour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944E0C0-C9BE-39C1-ABDB-8C466D937B2D}"/>
                </a:ext>
              </a:extLst>
            </p:cNvPr>
            <p:cNvSpPr/>
            <p:nvPr/>
          </p:nvSpPr>
          <p:spPr>
            <a:xfrm>
              <a:off x="17487353" y="14093487"/>
              <a:ext cx="2409562" cy="332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43C63A2E-995F-2488-4AAB-B8886D7CD237}"/>
                </a:ext>
              </a:extLst>
            </p:cNvPr>
            <p:cNvSpPr txBox="1"/>
            <p:nvPr/>
          </p:nvSpPr>
          <p:spPr>
            <a:xfrm>
              <a:off x="17364052" y="13951766"/>
              <a:ext cx="263232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θ</a:t>
              </a:r>
              <a:r>
                <a:rPr lang="en-GB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-rhythm (10 Hz)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87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000F4A59-0099-2B21-C822-D7EF7B57C34D}"/>
              </a:ext>
            </a:extLst>
          </p:cNvPr>
          <p:cNvGrpSpPr/>
          <p:nvPr/>
        </p:nvGrpSpPr>
        <p:grpSpPr>
          <a:xfrm>
            <a:off x="1184151" y="480989"/>
            <a:ext cx="10332231" cy="4224419"/>
            <a:chOff x="1184151" y="480989"/>
            <a:chExt cx="10332231" cy="422441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E037B7-2C3B-12A2-6327-F65AE30A0F75}"/>
                </a:ext>
              </a:extLst>
            </p:cNvPr>
            <p:cNvSpPr txBox="1"/>
            <p:nvPr/>
          </p:nvSpPr>
          <p:spPr>
            <a:xfrm>
              <a:off x="5473262" y="2778067"/>
              <a:ext cx="171987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Successor features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A23196-FA59-4420-B7B6-E9313B5D7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6261" y="3717329"/>
              <a:ext cx="3823434" cy="988079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ADA25A-35CF-1A2C-6FC8-F0C29F58E49A}"/>
                </a:ext>
              </a:extLst>
            </p:cNvPr>
            <p:cNvGrpSpPr/>
            <p:nvPr/>
          </p:nvGrpSpPr>
          <p:grpSpPr>
            <a:xfrm>
              <a:off x="1184151" y="480989"/>
              <a:ext cx="5973407" cy="3975176"/>
              <a:chOff x="20035973" y="17600895"/>
              <a:chExt cx="5973407" cy="397517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09492C-3C28-B7DB-BB2E-7692B6A9C054}"/>
                  </a:ext>
                </a:extLst>
              </p:cNvPr>
              <p:cNvSpPr txBox="1"/>
              <p:nvPr/>
            </p:nvSpPr>
            <p:spPr>
              <a:xfrm>
                <a:off x="24373455" y="18517326"/>
                <a:ext cx="163592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pitchFamily="2" charset="0"/>
                  </a:rPr>
                  <a:t>Basis features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81E48F1-5EA7-E598-AF94-10D757540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24126974" y="17773119"/>
                <a:ext cx="950211" cy="45351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AC9D98E-23B9-C6BE-22C7-092E1134486A}"/>
                  </a:ext>
                </a:extLst>
              </p:cNvPr>
              <p:cNvGrpSpPr/>
              <p:nvPr/>
            </p:nvGrpSpPr>
            <p:grpSpPr>
              <a:xfrm>
                <a:off x="20035973" y="17600895"/>
                <a:ext cx="4376074" cy="3975176"/>
                <a:chOff x="-9753599" y="15187895"/>
                <a:chExt cx="4376074" cy="3975176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0F456139-8CD3-05F5-6275-849020E9D3A5}"/>
                    </a:ext>
                  </a:extLst>
                </p:cNvPr>
                <p:cNvCxnSpPr>
                  <a:cxnSpLocks/>
                  <a:stCxn id="30" idx="4"/>
                  <a:endCxn id="29" idx="0"/>
                </p:cNvCxnSpPr>
                <p:nvPr/>
              </p:nvCxnSpPr>
              <p:spPr>
                <a:xfrm>
                  <a:off x="-8951522" y="16749754"/>
                  <a:ext cx="2790686" cy="871186"/>
                </a:xfrm>
                <a:prstGeom prst="line">
                  <a:avLst/>
                </a:prstGeom>
                <a:ln w="76200">
                  <a:solidFill>
                    <a:srgbClr val="FD8D62">
                      <a:alpha val="15000"/>
                    </a:srgb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38B4854D-37EF-9A06-6F74-8C9B0BC0EC52}"/>
                    </a:ext>
                  </a:extLst>
                </p:cNvPr>
                <p:cNvSpPr/>
                <p:nvPr/>
              </p:nvSpPr>
              <p:spPr>
                <a:xfrm>
                  <a:off x="-9381960" y="16124861"/>
                  <a:ext cx="3950093" cy="73341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567597D4-1CE2-2A72-D54D-254CD875F69B}"/>
                    </a:ext>
                  </a:extLst>
                </p:cNvPr>
                <p:cNvSpPr/>
                <p:nvPr/>
              </p:nvSpPr>
              <p:spPr>
                <a:xfrm>
                  <a:off x="-9381960" y="17480801"/>
                  <a:ext cx="3950093" cy="733417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C573EE7-C8DE-B968-CCC5-68D42FB9FC2A}"/>
                    </a:ext>
                  </a:extLst>
                </p:cNvPr>
                <p:cNvCxnSpPr>
                  <a:cxnSpLocks/>
                  <a:stCxn id="33" idx="4"/>
                  <a:endCxn id="29" idx="0"/>
                </p:cNvCxnSpPr>
                <p:nvPr/>
              </p:nvCxnSpPr>
              <p:spPr>
                <a:xfrm>
                  <a:off x="-6160836" y="16749754"/>
                  <a:ext cx="0" cy="871186"/>
                </a:xfrm>
                <a:prstGeom prst="line">
                  <a:avLst/>
                </a:prstGeom>
                <a:ln w="76200">
                  <a:solidFill>
                    <a:srgbClr val="FD8D6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48922310-4C85-147B-49D1-B5CDD733C84A}"/>
                    </a:ext>
                  </a:extLst>
                </p:cNvPr>
                <p:cNvCxnSpPr>
                  <a:cxnSpLocks/>
                  <a:stCxn id="32" idx="4"/>
                  <a:endCxn id="28" idx="0"/>
                </p:cNvCxnSpPr>
                <p:nvPr/>
              </p:nvCxnSpPr>
              <p:spPr>
                <a:xfrm>
                  <a:off x="-7083992" y="16749754"/>
                  <a:ext cx="0" cy="871186"/>
                </a:xfrm>
                <a:prstGeom prst="line">
                  <a:avLst/>
                </a:prstGeom>
                <a:ln w="76200">
                  <a:solidFill>
                    <a:srgbClr val="FD8D6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46156E9-2A09-3FA2-2C15-4275BD96F9D4}"/>
                    </a:ext>
                  </a:extLst>
                </p:cNvPr>
                <p:cNvCxnSpPr>
                  <a:cxnSpLocks/>
                  <a:stCxn id="31" idx="4"/>
                  <a:endCxn id="27" idx="0"/>
                </p:cNvCxnSpPr>
                <p:nvPr/>
              </p:nvCxnSpPr>
              <p:spPr>
                <a:xfrm>
                  <a:off x="-8017758" y="16749754"/>
                  <a:ext cx="0" cy="871186"/>
                </a:xfrm>
                <a:prstGeom prst="line">
                  <a:avLst/>
                </a:prstGeom>
                <a:ln w="76200">
                  <a:solidFill>
                    <a:srgbClr val="FD8D6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D50BF8D9-DFC3-000C-7712-AC613FD3DBF9}"/>
                    </a:ext>
                  </a:extLst>
                </p:cNvPr>
                <p:cNvCxnSpPr>
                  <a:cxnSpLocks/>
                  <a:stCxn id="30" idx="4"/>
                  <a:endCxn id="26" idx="0"/>
                </p:cNvCxnSpPr>
                <p:nvPr/>
              </p:nvCxnSpPr>
              <p:spPr>
                <a:xfrm>
                  <a:off x="-8951522" y="16749754"/>
                  <a:ext cx="0" cy="871186"/>
                </a:xfrm>
                <a:prstGeom prst="line">
                  <a:avLst/>
                </a:prstGeom>
                <a:ln w="76200">
                  <a:solidFill>
                    <a:srgbClr val="FD8D6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FABA37D-5E91-426E-3E20-736CD281D522}"/>
                    </a:ext>
                  </a:extLst>
                </p:cNvPr>
                <p:cNvCxnSpPr>
                  <a:cxnSpLocks/>
                  <a:stCxn id="32" idx="4"/>
                  <a:endCxn id="29" idx="0"/>
                </p:cNvCxnSpPr>
                <p:nvPr/>
              </p:nvCxnSpPr>
              <p:spPr>
                <a:xfrm>
                  <a:off x="-7083992" y="16749754"/>
                  <a:ext cx="923156" cy="871186"/>
                </a:xfrm>
                <a:prstGeom prst="line">
                  <a:avLst/>
                </a:prstGeom>
                <a:ln w="76200">
                  <a:solidFill>
                    <a:srgbClr val="FD8D62">
                      <a:alpha val="70000"/>
                    </a:srgb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BEAD89E-6734-7919-2A11-F1EAF6487972}"/>
                    </a:ext>
                  </a:extLst>
                </p:cNvPr>
                <p:cNvCxnSpPr>
                  <a:cxnSpLocks/>
                  <a:stCxn id="31" idx="4"/>
                  <a:endCxn id="28" idx="0"/>
                </p:cNvCxnSpPr>
                <p:nvPr/>
              </p:nvCxnSpPr>
              <p:spPr>
                <a:xfrm>
                  <a:off x="-8017758" y="16749754"/>
                  <a:ext cx="933767" cy="871186"/>
                </a:xfrm>
                <a:prstGeom prst="line">
                  <a:avLst/>
                </a:prstGeom>
                <a:ln w="76200">
                  <a:solidFill>
                    <a:srgbClr val="FD8D62">
                      <a:alpha val="70000"/>
                    </a:srgb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0CCAEB1C-6C22-015C-DEA8-AF7B1786CA84}"/>
                    </a:ext>
                  </a:extLst>
                </p:cNvPr>
                <p:cNvCxnSpPr>
                  <a:cxnSpLocks/>
                  <a:stCxn id="30" idx="4"/>
                  <a:endCxn id="27" idx="0"/>
                </p:cNvCxnSpPr>
                <p:nvPr/>
              </p:nvCxnSpPr>
              <p:spPr>
                <a:xfrm>
                  <a:off x="-8951522" y="16749754"/>
                  <a:ext cx="933764" cy="871186"/>
                </a:xfrm>
                <a:prstGeom prst="line">
                  <a:avLst/>
                </a:prstGeom>
                <a:ln w="76200">
                  <a:solidFill>
                    <a:srgbClr val="FD8D62">
                      <a:alpha val="70000"/>
                    </a:srgb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44D6BD0-19FD-3BCF-2C8D-B1A1B87A2CAB}"/>
                    </a:ext>
                  </a:extLst>
                </p:cNvPr>
                <p:cNvCxnSpPr>
                  <a:cxnSpLocks/>
                  <a:stCxn id="31" idx="4"/>
                </p:cNvCxnSpPr>
                <p:nvPr/>
              </p:nvCxnSpPr>
              <p:spPr>
                <a:xfrm>
                  <a:off x="-8017758" y="16749754"/>
                  <a:ext cx="1856839" cy="871186"/>
                </a:xfrm>
                <a:prstGeom prst="line">
                  <a:avLst/>
                </a:prstGeom>
                <a:ln w="76200">
                  <a:solidFill>
                    <a:srgbClr val="FD8D62">
                      <a:alpha val="40000"/>
                    </a:srgb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A0B23F2-0C00-AF20-9E9D-408AA119CCCA}"/>
                    </a:ext>
                  </a:extLst>
                </p:cNvPr>
                <p:cNvCxnSpPr>
                  <a:cxnSpLocks/>
                  <a:stCxn id="30" idx="4"/>
                  <a:endCxn id="28" idx="0"/>
                </p:cNvCxnSpPr>
                <p:nvPr/>
              </p:nvCxnSpPr>
              <p:spPr>
                <a:xfrm>
                  <a:off x="-8951522" y="16749754"/>
                  <a:ext cx="1867533" cy="871186"/>
                </a:xfrm>
                <a:prstGeom prst="line">
                  <a:avLst/>
                </a:prstGeom>
                <a:ln w="76200">
                  <a:solidFill>
                    <a:srgbClr val="FD8D62">
                      <a:alpha val="40000"/>
                    </a:srgb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6A2E48F4-4B97-8C2C-6BB2-A2C6F0019C9F}"/>
                    </a:ext>
                  </a:extLst>
                </p:cNvPr>
                <p:cNvSpPr/>
                <p:nvPr/>
              </p:nvSpPr>
              <p:spPr>
                <a:xfrm>
                  <a:off x="-9184418" y="17620940"/>
                  <a:ext cx="465797" cy="465800"/>
                </a:xfrm>
                <a:prstGeom prst="ellipse">
                  <a:avLst/>
                </a:prstGeom>
                <a:solidFill>
                  <a:srgbClr val="7F7F7F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C2C565A-547C-9500-EE7F-672ACD44BABE}"/>
                    </a:ext>
                  </a:extLst>
                </p:cNvPr>
                <p:cNvSpPr/>
                <p:nvPr/>
              </p:nvSpPr>
              <p:spPr>
                <a:xfrm>
                  <a:off x="-8250660" y="17620940"/>
                  <a:ext cx="465797" cy="465800"/>
                </a:xfrm>
                <a:prstGeom prst="ellipse">
                  <a:avLst/>
                </a:prstGeom>
                <a:solidFill>
                  <a:srgbClr val="7F7F7F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latin typeface="Helvetica" pitchFamily="2" charset="0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8944EEF-C87A-D6B1-DA8B-AA3861232F4E}"/>
                    </a:ext>
                  </a:extLst>
                </p:cNvPr>
                <p:cNvSpPr/>
                <p:nvPr/>
              </p:nvSpPr>
              <p:spPr>
                <a:xfrm>
                  <a:off x="-7316888" y="17620940"/>
                  <a:ext cx="465797" cy="465800"/>
                </a:xfrm>
                <a:prstGeom prst="ellipse">
                  <a:avLst/>
                </a:prstGeom>
                <a:solidFill>
                  <a:srgbClr val="7F7F7F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500" dirty="0">
                      <a:solidFill>
                        <a:schemeClr val="bg1"/>
                      </a:solidFill>
                      <a:latin typeface="Helvetica" pitchFamily="2" charset="0"/>
                    </a:rPr>
                    <a:t>i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B41A5D3-03BE-E8A0-F659-AC3DB76A5B79}"/>
                    </a:ext>
                  </a:extLst>
                </p:cNvPr>
                <p:cNvSpPr/>
                <p:nvPr/>
              </p:nvSpPr>
              <p:spPr>
                <a:xfrm>
                  <a:off x="-6393735" y="17620940"/>
                  <a:ext cx="465797" cy="465800"/>
                </a:xfrm>
                <a:prstGeom prst="ellipse">
                  <a:avLst/>
                </a:prstGeom>
                <a:solidFill>
                  <a:srgbClr val="7F7F7F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 dirty="0">
                    <a:latin typeface="Helvetica" pitchFamily="2" charset="0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088B27BF-DF7F-D29B-B7DA-32A741BC603F}"/>
                    </a:ext>
                  </a:extLst>
                </p:cNvPr>
                <p:cNvSpPr/>
                <p:nvPr/>
              </p:nvSpPr>
              <p:spPr>
                <a:xfrm>
                  <a:off x="-9184418" y="16283957"/>
                  <a:ext cx="465797" cy="465800"/>
                </a:xfrm>
                <a:prstGeom prst="ellipse">
                  <a:avLst/>
                </a:prstGeom>
                <a:solidFill>
                  <a:srgbClr val="7F7F7F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77AD148-1660-8214-0384-5B85EF854795}"/>
                    </a:ext>
                  </a:extLst>
                </p:cNvPr>
                <p:cNvSpPr/>
                <p:nvPr/>
              </p:nvSpPr>
              <p:spPr>
                <a:xfrm>
                  <a:off x="-8250660" y="16283957"/>
                  <a:ext cx="465797" cy="465800"/>
                </a:xfrm>
                <a:prstGeom prst="ellipse">
                  <a:avLst/>
                </a:prstGeom>
                <a:solidFill>
                  <a:srgbClr val="7F7F7F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500" dirty="0">
                      <a:solidFill>
                        <a:schemeClr val="bg1"/>
                      </a:solidFill>
                      <a:latin typeface="Helvetica" pitchFamily="2" charset="0"/>
                    </a:rPr>
                    <a:t>j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17AD8F6-E2BB-16DC-24EB-76FCA99FABDD}"/>
                    </a:ext>
                  </a:extLst>
                </p:cNvPr>
                <p:cNvSpPr/>
                <p:nvPr/>
              </p:nvSpPr>
              <p:spPr>
                <a:xfrm>
                  <a:off x="-7316888" y="16283957"/>
                  <a:ext cx="465797" cy="465800"/>
                </a:xfrm>
                <a:prstGeom prst="ellipse">
                  <a:avLst/>
                </a:prstGeom>
                <a:solidFill>
                  <a:srgbClr val="7F7F7F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900" dirty="0">
                    <a:latin typeface="Helvetica" pitchFamily="2" charset="0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CFB7AAE-6E91-1785-F793-28132920D4C1}"/>
                    </a:ext>
                  </a:extLst>
                </p:cNvPr>
                <p:cNvSpPr/>
                <p:nvPr/>
              </p:nvSpPr>
              <p:spPr>
                <a:xfrm>
                  <a:off x="-6393735" y="16283957"/>
                  <a:ext cx="465797" cy="465800"/>
                </a:xfrm>
                <a:prstGeom prst="ellipse">
                  <a:avLst/>
                </a:prstGeom>
                <a:solidFill>
                  <a:srgbClr val="7F7F7F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2E54162-FB95-1ECB-2E6F-5B0ABF2F436D}"/>
                    </a:ext>
                  </a:extLst>
                </p:cNvPr>
                <p:cNvSpPr txBox="1"/>
                <p:nvPr/>
              </p:nvSpPr>
              <p:spPr>
                <a:xfrm rot="16200000">
                  <a:off x="-6019368" y="16263265"/>
                  <a:ext cx="806631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2500" dirty="0">
                      <a:solidFill>
                        <a:srgbClr val="4D4D4D"/>
                      </a:solidFill>
                      <a:latin typeface="Helvetica" pitchFamily="2" charset="0"/>
                    </a:rPr>
                    <a:t>CA3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887EA56-82B8-77D4-9AD6-15071061BD7E}"/>
                    </a:ext>
                  </a:extLst>
                </p:cNvPr>
                <p:cNvSpPr txBox="1"/>
                <p:nvPr/>
              </p:nvSpPr>
              <p:spPr>
                <a:xfrm rot="16200000">
                  <a:off x="-6026789" y="17604348"/>
                  <a:ext cx="806631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2500" dirty="0">
                      <a:solidFill>
                        <a:srgbClr val="4D4D4D"/>
                      </a:solidFill>
                      <a:latin typeface="Helvetica" pitchFamily="2" charset="0"/>
                    </a:rPr>
                    <a:t>CA1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C459044E-0312-4051-F31A-37DFF5A82887}"/>
                    </a:ext>
                  </a:extLst>
                </p:cNvPr>
                <p:cNvGrpSpPr/>
                <p:nvPr/>
              </p:nvGrpSpPr>
              <p:grpSpPr>
                <a:xfrm>
                  <a:off x="-6981898" y="18304410"/>
                  <a:ext cx="1472417" cy="858661"/>
                  <a:chOff x="5389936" y="3851357"/>
                  <a:chExt cx="390811" cy="227906"/>
                </a:xfrm>
                <a:solidFill>
                  <a:srgbClr val="BED539">
                    <a:alpha val="50000"/>
                  </a:srgbClr>
                </a:solidFill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6675224A-02C9-7497-3A49-886EEDC25708}"/>
                      </a:ext>
                    </a:extLst>
                  </p:cNvPr>
                  <p:cNvSpPr/>
                  <p:nvPr/>
                </p:nvSpPr>
                <p:spPr>
                  <a:xfrm>
                    <a:off x="5389936" y="3851357"/>
                    <a:ext cx="390811" cy="22790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9419A588-5C80-113F-B5FC-2C5004ACF583}"/>
                      </a:ext>
                    </a:extLst>
                  </p:cNvPr>
                  <p:cNvSpPr/>
                  <p:nvPr/>
                </p:nvSpPr>
                <p:spPr>
                  <a:xfrm>
                    <a:off x="5514037" y="3895569"/>
                    <a:ext cx="239180" cy="13948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67E79A28-95DF-D058-4ADA-CFA1B113F3DB}"/>
                      </a:ext>
                    </a:extLst>
                  </p:cNvPr>
                  <p:cNvSpPr/>
                  <p:nvPr/>
                </p:nvSpPr>
                <p:spPr>
                  <a:xfrm>
                    <a:off x="5624951" y="3932429"/>
                    <a:ext cx="112763" cy="6575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A1381F7B-9FD2-990B-FB60-65A39CA179CD}"/>
                    </a:ext>
                  </a:extLst>
                </p:cNvPr>
                <p:cNvGrpSpPr/>
                <p:nvPr/>
              </p:nvGrpSpPr>
              <p:grpSpPr>
                <a:xfrm>
                  <a:off x="-7903102" y="18304410"/>
                  <a:ext cx="1472417" cy="858661"/>
                  <a:chOff x="5389936" y="3851357"/>
                  <a:chExt cx="390811" cy="227906"/>
                </a:xfrm>
                <a:solidFill>
                  <a:srgbClr val="4AB188">
                    <a:alpha val="50000"/>
                  </a:srgbClr>
                </a:solidFill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2B2A6BBB-E7E3-0F1C-D847-20A41E287F10}"/>
                      </a:ext>
                    </a:extLst>
                  </p:cNvPr>
                  <p:cNvSpPr/>
                  <p:nvPr/>
                </p:nvSpPr>
                <p:spPr>
                  <a:xfrm>
                    <a:off x="5389936" y="3851357"/>
                    <a:ext cx="390811" cy="22790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6E4BA298-3A01-4EC8-7D7E-347A7644D844}"/>
                      </a:ext>
                    </a:extLst>
                  </p:cNvPr>
                  <p:cNvSpPr/>
                  <p:nvPr/>
                </p:nvSpPr>
                <p:spPr>
                  <a:xfrm>
                    <a:off x="5514037" y="3895569"/>
                    <a:ext cx="239180" cy="13948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FDBE64FC-91BC-52CC-93A7-64E8AF1288E0}"/>
                      </a:ext>
                    </a:extLst>
                  </p:cNvPr>
                  <p:cNvSpPr/>
                  <p:nvPr/>
                </p:nvSpPr>
                <p:spPr>
                  <a:xfrm>
                    <a:off x="5624951" y="3932429"/>
                    <a:ext cx="112763" cy="6575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844191F4-5764-1303-78B7-C7526D8CE893}"/>
                    </a:ext>
                  </a:extLst>
                </p:cNvPr>
                <p:cNvGrpSpPr/>
                <p:nvPr/>
              </p:nvGrpSpPr>
              <p:grpSpPr>
                <a:xfrm>
                  <a:off x="-8828349" y="18295542"/>
                  <a:ext cx="1472417" cy="858661"/>
                  <a:chOff x="5389936" y="3851357"/>
                  <a:chExt cx="390811" cy="227906"/>
                </a:xfrm>
                <a:solidFill>
                  <a:srgbClr val="36738F">
                    <a:alpha val="50000"/>
                  </a:srgbClr>
                </a:solidFill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3E447CCA-517C-7158-2891-CDC982B5E3B0}"/>
                      </a:ext>
                    </a:extLst>
                  </p:cNvPr>
                  <p:cNvSpPr/>
                  <p:nvPr/>
                </p:nvSpPr>
                <p:spPr>
                  <a:xfrm>
                    <a:off x="5389936" y="3851357"/>
                    <a:ext cx="390811" cy="22790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C6C18F1A-634A-4972-25F8-77D2CAF5A5F8}"/>
                      </a:ext>
                    </a:extLst>
                  </p:cNvPr>
                  <p:cNvSpPr/>
                  <p:nvPr/>
                </p:nvSpPr>
                <p:spPr>
                  <a:xfrm>
                    <a:off x="5514037" y="3895569"/>
                    <a:ext cx="239180" cy="13948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CCE18D11-2FED-8752-24CC-7FF7DDBD0354}"/>
                      </a:ext>
                    </a:extLst>
                  </p:cNvPr>
                  <p:cNvSpPr/>
                  <p:nvPr/>
                </p:nvSpPr>
                <p:spPr>
                  <a:xfrm>
                    <a:off x="5624951" y="3932429"/>
                    <a:ext cx="112763" cy="6575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34D2A5DE-8DA3-1CD0-E046-766E31DB573E}"/>
                    </a:ext>
                  </a:extLst>
                </p:cNvPr>
                <p:cNvGrpSpPr/>
                <p:nvPr/>
              </p:nvGrpSpPr>
              <p:grpSpPr>
                <a:xfrm>
                  <a:off x="-9753599" y="18295542"/>
                  <a:ext cx="1472417" cy="858661"/>
                  <a:chOff x="5389936" y="3851357"/>
                  <a:chExt cx="390811" cy="227906"/>
                </a:xfrm>
                <a:solidFill>
                  <a:srgbClr val="7B699A">
                    <a:alpha val="50000"/>
                  </a:srgbClr>
                </a:solidFill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442AEEC-AA73-29BA-5ACB-0F512CC3C712}"/>
                      </a:ext>
                    </a:extLst>
                  </p:cNvPr>
                  <p:cNvSpPr/>
                  <p:nvPr/>
                </p:nvSpPr>
                <p:spPr>
                  <a:xfrm>
                    <a:off x="5389936" y="3851357"/>
                    <a:ext cx="390811" cy="22790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F5F257B3-0657-0B8A-D855-E54E5F087B26}"/>
                      </a:ext>
                    </a:extLst>
                  </p:cNvPr>
                  <p:cNvSpPr/>
                  <p:nvPr/>
                </p:nvSpPr>
                <p:spPr>
                  <a:xfrm>
                    <a:off x="5514037" y="3895569"/>
                    <a:ext cx="239180" cy="13948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56C1F58C-D6FF-4AF4-DEFE-BF03AE9475DB}"/>
                      </a:ext>
                    </a:extLst>
                  </p:cNvPr>
                  <p:cNvSpPr/>
                  <p:nvPr/>
                </p:nvSpPr>
                <p:spPr>
                  <a:xfrm>
                    <a:off x="5624951" y="3932429"/>
                    <a:ext cx="112763" cy="6575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AA85450-AC93-C987-6271-D675D2E21403}"/>
                    </a:ext>
                  </a:extLst>
                </p:cNvPr>
                <p:cNvGrpSpPr/>
                <p:nvPr/>
              </p:nvGrpSpPr>
              <p:grpSpPr>
                <a:xfrm>
                  <a:off x="-9353222" y="15187895"/>
                  <a:ext cx="3643375" cy="858661"/>
                  <a:chOff x="5095859" y="3851357"/>
                  <a:chExt cx="967029" cy="227906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D69FFB63-2E27-784B-4CD5-74A38E8048A3}"/>
                      </a:ext>
                    </a:extLst>
                  </p:cNvPr>
                  <p:cNvGrpSpPr/>
                  <p:nvPr/>
                </p:nvGrpSpPr>
                <p:grpSpPr>
                  <a:xfrm>
                    <a:off x="5095859" y="3851357"/>
                    <a:ext cx="226849" cy="227906"/>
                    <a:chOff x="5095859" y="3851357"/>
                    <a:chExt cx="226849" cy="227906"/>
                  </a:xfrm>
                </p:grpSpPr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74B4F791-8E70-F6ED-90A9-BE0102DAA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5859" y="3851357"/>
                      <a:ext cx="226849" cy="227906"/>
                    </a:xfrm>
                    <a:prstGeom prst="ellipse">
                      <a:avLst/>
                    </a:prstGeom>
                    <a:solidFill>
                      <a:srgbClr val="7B689B">
                        <a:alpha val="5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909FD81F-82AF-2060-E1F6-38AD9FF7A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9866" y="3895569"/>
                      <a:ext cx="138834" cy="139481"/>
                    </a:xfrm>
                    <a:prstGeom prst="ellipse">
                      <a:avLst/>
                    </a:prstGeom>
                    <a:solidFill>
                      <a:srgbClr val="7B689B">
                        <a:alpha val="5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36599AF0-E2A0-91F3-43CD-7DA999E7D7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6556" y="3932429"/>
                      <a:ext cx="65454" cy="65759"/>
                    </a:xfrm>
                    <a:prstGeom prst="ellipse">
                      <a:avLst/>
                    </a:prstGeom>
                    <a:solidFill>
                      <a:srgbClr val="7B689B">
                        <a:alpha val="5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</p:grp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AD0A11E6-82A9-0A0B-AFC4-7401A2719FEE}"/>
                      </a:ext>
                    </a:extLst>
                  </p:cNvPr>
                  <p:cNvGrpSpPr/>
                  <p:nvPr/>
                </p:nvGrpSpPr>
                <p:grpSpPr>
                  <a:xfrm>
                    <a:off x="5587867" y="3851357"/>
                    <a:ext cx="226849" cy="227906"/>
                    <a:chOff x="5346567" y="3851357"/>
                    <a:chExt cx="226849" cy="227906"/>
                  </a:xfrm>
                </p:grpSpPr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C7D6E0F7-42DF-3880-27E3-B84E847C82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567" y="3851357"/>
                      <a:ext cx="226849" cy="227906"/>
                    </a:xfrm>
                    <a:prstGeom prst="ellipse">
                      <a:avLst/>
                    </a:prstGeom>
                    <a:solidFill>
                      <a:srgbClr val="2EB37F">
                        <a:alpha val="5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 dirty="0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8023FE4E-D39B-AAE5-9CF0-9BB6ABB374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0574" y="3895569"/>
                      <a:ext cx="138834" cy="139481"/>
                    </a:xfrm>
                    <a:prstGeom prst="ellipse">
                      <a:avLst/>
                    </a:prstGeom>
                    <a:solidFill>
                      <a:srgbClr val="2EB37F">
                        <a:alpha val="5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53" name="Oval 52">
                      <a:extLst>
                        <a:ext uri="{FF2B5EF4-FFF2-40B4-BE49-F238E27FC236}">
                          <a16:creationId xmlns:a16="http://schemas.microsoft.com/office/drawing/2014/main" id="{3050A478-B605-1FEA-75DF-593AD93048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27264" y="3932429"/>
                      <a:ext cx="65454" cy="65759"/>
                    </a:xfrm>
                    <a:prstGeom prst="ellipse">
                      <a:avLst/>
                    </a:prstGeom>
                    <a:solidFill>
                      <a:srgbClr val="2EB37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</p:grp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9C6F85B5-915E-400F-3859-A2991302E16D}"/>
                      </a:ext>
                    </a:extLst>
                  </p:cNvPr>
                  <p:cNvGrpSpPr/>
                  <p:nvPr/>
                </p:nvGrpSpPr>
                <p:grpSpPr>
                  <a:xfrm>
                    <a:off x="5836039" y="3851357"/>
                    <a:ext cx="226849" cy="227906"/>
                    <a:chOff x="5591564" y="3851357"/>
                    <a:chExt cx="226849" cy="227906"/>
                  </a:xfrm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D549AB6E-436A-F88C-841A-C98BE3C30E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1564" y="3851357"/>
                      <a:ext cx="226849" cy="227906"/>
                    </a:xfrm>
                    <a:prstGeom prst="ellipse">
                      <a:avLst/>
                    </a:prstGeom>
                    <a:solidFill>
                      <a:srgbClr val="BFD53A">
                        <a:alpha val="5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49" name="Oval 48">
                      <a:extLst>
                        <a:ext uri="{FF2B5EF4-FFF2-40B4-BE49-F238E27FC236}">
                          <a16:creationId xmlns:a16="http://schemas.microsoft.com/office/drawing/2014/main" id="{1BA533E1-6A96-D289-2F18-5BAE7A568D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5571" y="3895569"/>
                      <a:ext cx="138834" cy="139481"/>
                    </a:xfrm>
                    <a:prstGeom prst="ellipse">
                      <a:avLst/>
                    </a:prstGeom>
                    <a:solidFill>
                      <a:srgbClr val="BFD53A">
                        <a:alpha val="5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7D06688-C1DC-5688-6884-4087ABE11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72261" y="3932429"/>
                      <a:ext cx="65454" cy="65759"/>
                    </a:xfrm>
                    <a:prstGeom prst="ellipse">
                      <a:avLst/>
                    </a:prstGeom>
                    <a:solidFill>
                      <a:srgbClr val="BFD53A">
                        <a:alpha val="5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</p:grp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DB46388E-3580-F6A0-C8E7-60E0CAEB027B}"/>
                      </a:ext>
                    </a:extLst>
                  </p:cNvPr>
                  <p:cNvGrpSpPr/>
                  <p:nvPr/>
                </p:nvGrpSpPr>
                <p:grpSpPr>
                  <a:xfrm>
                    <a:off x="5341260" y="3851357"/>
                    <a:ext cx="226849" cy="227906"/>
                    <a:chOff x="5842910" y="3851357"/>
                    <a:chExt cx="226849" cy="227906"/>
                  </a:xfrm>
                </p:grpSpPr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E9FD5811-1103-109E-6CEF-69EFE109E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2910" y="3851357"/>
                      <a:ext cx="226849" cy="227906"/>
                    </a:xfrm>
                    <a:prstGeom prst="ellipse">
                      <a:avLst/>
                    </a:prstGeom>
                    <a:solidFill>
                      <a:srgbClr val="37738F">
                        <a:alpha val="5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AA5860CB-065E-40EE-4603-859DFC633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86918" y="3895569"/>
                      <a:ext cx="138834" cy="139481"/>
                    </a:xfrm>
                    <a:prstGeom prst="ellipse">
                      <a:avLst/>
                    </a:prstGeom>
                    <a:solidFill>
                      <a:srgbClr val="37738F">
                        <a:alpha val="5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26835887-ACE5-1676-4167-075FF0622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3607" y="3932429"/>
                      <a:ext cx="65454" cy="65759"/>
                    </a:xfrm>
                    <a:prstGeom prst="ellipse">
                      <a:avLst/>
                    </a:prstGeom>
                    <a:solidFill>
                      <a:srgbClr val="37738F">
                        <a:alpha val="5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</p:grpSp>
            </p:grpSp>
          </p:grp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E041AC0-D1A9-F40B-70EC-C67E9F983B90}"/>
                </a:ext>
              </a:extLst>
            </p:cNvPr>
            <p:cNvSpPr/>
            <p:nvPr/>
          </p:nvSpPr>
          <p:spPr>
            <a:xfrm>
              <a:off x="7654578" y="1380569"/>
              <a:ext cx="3651134" cy="17974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79CFD22-C66E-ED94-14F0-806B26362F40}"/>
                </a:ext>
              </a:extLst>
            </p:cNvPr>
            <p:cNvSpPr txBox="1"/>
            <p:nvPr/>
          </p:nvSpPr>
          <p:spPr>
            <a:xfrm>
              <a:off x="7394979" y="1389768"/>
              <a:ext cx="408728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0" dirty="0">
                  <a:solidFill>
                    <a:srgbClr val="FD8D62"/>
                  </a:solidFill>
                  <a:latin typeface="Helvetica" pitchFamily="2" charset="0"/>
                </a:rPr>
                <a:t>Synaptic weights</a:t>
              </a: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2C6C6FF-CBB7-1DE9-5EBC-E43F36611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6741" y="2068955"/>
              <a:ext cx="1872000" cy="420671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42B1033-4DA0-B513-186E-3638F48EC2A3}"/>
                </a:ext>
              </a:extLst>
            </p:cNvPr>
            <p:cNvSpPr txBox="1"/>
            <p:nvPr/>
          </p:nvSpPr>
          <p:spPr>
            <a:xfrm>
              <a:off x="7429100" y="2471255"/>
              <a:ext cx="408728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0" dirty="0">
                  <a:solidFill>
                    <a:srgbClr val="66C1A4"/>
                  </a:solidFill>
                  <a:latin typeface="Helvetica" pitchFamily="2" charset="0"/>
                </a:rPr>
                <a:t>Successor matrix</a:t>
              </a: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7F7FEE6C-E417-2811-8CD9-C96B6EDFEDA6}"/>
                </a:ext>
              </a:extLst>
            </p:cNvPr>
            <p:cNvSpPr/>
            <p:nvPr/>
          </p:nvSpPr>
          <p:spPr>
            <a:xfrm rot="381292">
              <a:off x="4946848" y="2144014"/>
              <a:ext cx="3458818" cy="437321"/>
            </a:xfrm>
            <a:custGeom>
              <a:avLst/>
              <a:gdLst>
                <a:gd name="connsiteX0" fmla="*/ 3458818 w 3458818"/>
                <a:gd name="connsiteY0" fmla="*/ 0 h 437321"/>
                <a:gd name="connsiteX1" fmla="*/ 1563757 w 3458818"/>
                <a:gd name="connsiteY1" fmla="*/ 357808 h 437321"/>
                <a:gd name="connsiteX2" fmla="*/ 0 w 3458818"/>
                <a:gd name="connsiteY2" fmla="*/ 437321 h 437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8818" h="437321">
                  <a:moveTo>
                    <a:pt x="3458818" y="0"/>
                  </a:moveTo>
                  <a:cubicBezTo>
                    <a:pt x="2799522" y="142460"/>
                    <a:pt x="2140227" y="284921"/>
                    <a:pt x="1563757" y="357808"/>
                  </a:cubicBezTo>
                  <a:cubicBezTo>
                    <a:pt x="987287" y="430695"/>
                    <a:pt x="493643" y="434008"/>
                    <a:pt x="0" y="437321"/>
                  </a:cubicBezTo>
                </a:path>
              </a:pathLst>
            </a:custGeom>
            <a:noFill/>
            <a:ln w="50800">
              <a:solidFill>
                <a:srgbClr val="FD8D62"/>
              </a:solidFill>
              <a:prstDash val="sysDot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2714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2433711-3AE2-13BD-DFBC-914275C38791}"/>
              </a:ext>
            </a:extLst>
          </p:cNvPr>
          <p:cNvGrpSpPr/>
          <p:nvPr/>
        </p:nvGrpSpPr>
        <p:grpSpPr>
          <a:xfrm>
            <a:off x="647382" y="517451"/>
            <a:ext cx="11025022" cy="5796774"/>
            <a:chOff x="647382" y="517451"/>
            <a:chExt cx="11025022" cy="579677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41F07D7-628E-76B6-62F3-F3B7D96F1232}"/>
                </a:ext>
              </a:extLst>
            </p:cNvPr>
            <p:cNvSpPr/>
            <p:nvPr/>
          </p:nvSpPr>
          <p:spPr>
            <a:xfrm>
              <a:off x="647382" y="517451"/>
              <a:ext cx="5796774" cy="5796774"/>
            </a:xfrm>
            <a:custGeom>
              <a:avLst/>
              <a:gdLst>
                <a:gd name="connsiteX0" fmla="*/ 0 w 1738704"/>
                <a:gd name="connsiteY0" fmla="*/ 1738704 h 1738704"/>
                <a:gd name="connsiteX1" fmla="*/ 1738704 w 1738704"/>
                <a:gd name="connsiteY1" fmla="*/ 1738704 h 1738704"/>
                <a:gd name="connsiteX2" fmla="*/ 1738704 w 1738704"/>
                <a:gd name="connsiteY2" fmla="*/ 0 h 1738704"/>
                <a:gd name="connsiteX3" fmla="*/ 0 w 1738704"/>
                <a:gd name="connsiteY3" fmla="*/ 0 h 17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8704" h="1738704">
                  <a:moveTo>
                    <a:pt x="0" y="1738704"/>
                  </a:moveTo>
                  <a:lnTo>
                    <a:pt x="1738704" y="1738704"/>
                  </a:lnTo>
                  <a:lnTo>
                    <a:pt x="173870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03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5" name="Graphic 535">
              <a:extLst>
                <a:ext uri="{FF2B5EF4-FFF2-40B4-BE49-F238E27FC236}">
                  <a16:creationId xmlns:a16="http://schemas.microsoft.com/office/drawing/2014/main" id="{EEBF35F8-0C30-DCBE-E603-B9CEEEC6FC0E}"/>
                </a:ext>
              </a:extLst>
            </p:cNvPr>
            <p:cNvGrpSpPr/>
            <p:nvPr/>
          </p:nvGrpSpPr>
          <p:grpSpPr>
            <a:xfrm>
              <a:off x="1429946" y="1213062"/>
              <a:ext cx="4416817" cy="4441605"/>
              <a:chOff x="816466" y="1261024"/>
              <a:chExt cx="1324795" cy="1332230"/>
            </a:xfrm>
            <a:noFill/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0A672C9A-B9FC-ADAA-B770-81718C459E80}"/>
                  </a:ext>
                </a:extLst>
              </p:cNvPr>
              <p:cNvSpPr/>
              <p:nvPr/>
            </p:nvSpPr>
            <p:spPr>
              <a:xfrm>
                <a:off x="816466" y="1261024"/>
                <a:ext cx="1312721" cy="1312721"/>
              </a:xfrm>
              <a:custGeom>
                <a:avLst/>
                <a:gdLst>
                  <a:gd name="connsiteX0" fmla="*/ 0 w 1312721"/>
                  <a:gd name="connsiteY0" fmla="*/ 1312722 h 1312721"/>
                  <a:gd name="connsiteX1" fmla="*/ 1312722 w 1312721"/>
                  <a:gd name="connsiteY1" fmla="*/ 1312722 h 1312721"/>
                  <a:gd name="connsiteX2" fmla="*/ 1312722 w 1312721"/>
                  <a:gd name="connsiteY2" fmla="*/ 0 h 1312721"/>
                  <a:gd name="connsiteX3" fmla="*/ 0 w 1312721"/>
                  <a:gd name="connsiteY3" fmla="*/ 0 h 131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721" h="1312721">
                    <a:moveTo>
                      <a:pt x="0" y="1312722"/>
                    </a:moveTo>
                    <a:lnTo>
                      <a:pt x="1312722" y="1312722"/>
                    </a:lnTo>
                    <a:lnTo>
                      <a:pt x="131272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03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893BB5D-5E52-A696-AEA0-7527978A20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V="1">
                <a:off x="816466" y="1261024"/>
                <a:ext cx="1312721" cy="1312721"/>
              </a:xfrm>
              <a:custGeom>
                <a:avLst/>
                <a:gdLst>
                  <a:gd name="connsiteX0" fmla="*/ 0 w 1312721"/>
                  <a:gd name="connsiteY0" fmla="*/ 35 h 1312721"/>
                  <a:gd name="connsiteX1" fmla="*/ 1312722 w 1312721"/>
                  <a:gd name="connsiteY1" fmla="*/ 35 h 1312721"/>
                  <a:gd name="connsiteX2" fmla="*/ 1312722 w 1312721"/>
                  <a:gd name="connsiteY2" fmla="*/ 1312756 h 1312721"/>
                  <a:gd name="connsiteX3" fmla="*/ 0 w 1312721"/>
                  <a:gd name="connsiteY3" fmla="*/ 1312756 h 131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721" h="1312721">
                    <a:moveTo>
                      <a:pt x="0" y="35"/>
                    </a:moveTo>
                    <a:lnTo>
                      <a:pt x="1312722" y="35"/>
                    </a:lnTo>
                    <a:lnTo>
                      <a:pt x="1312722" y="1312756"/>
                    </a:lnTo>
                    <a:lnTo>
                      <a:pt x="0" y="1312756"/>
                    </a:lnTo>
                    <a:close/>
                  </a:path>
                </a:pathLst>
              </a:custGeom>
            </p:spPr>
          </p:pic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A48BDF8-8504-76F7-23EE-94A4B6932233}"/>
                  </a:ext>
                </a:extLst>
              </p:cNvPr>
              <p:cNvSpPr/>
              <p:nvPr/>
            </p:nvSpPr>
            <p:spPr>
              <a:xfrm>
                <a:off x="816466" y="1261024"/>
                <a:ext cx="12074" cy="1312721"/>
              </a:xfrm>
              <a:custGeom>
                <a:avLst/>
                <a:gdLst>
                  <a:gd name="connsiteX0" fmla="*/ 0 w 12074"/>
                  <a:gd name="connsiteY0" fmla="*/ 1312722 h 1312721"/>
                  <a:gd name="connsiteX1" fmla="*/ 0 w 12074"/>
                  <a:gd name="connsiteY1" fmla="*/ 0 h 131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074" h="1312721">
                    <a:moveTo>
                      <a:pt x="0" y="1312722"/>
                    </a:moveTo>
                    <a:lnTo>
                      <a:pt x="0" y="0"/>
                    </a:lnTo>
                  </a:path>
                </a:pathLst>
              </a:custGeom>
              <a:noFill/>
              <a:ln w="76200" cap="sq">
                <a:solidFill>
                  <a:srgbClr val="FC8D6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400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E7703DD-9CB8-CC6F-A286-FA5E81EC1624}"/>
                  </a:ext>
                </a:extLst>
              </p:cNvPr>
              <p:cNvSpPr/>
              <p:nvPr/>
            </p:nvSpPr>
            <p:spPr>
              <a:xfrm>
                <a:off x="2129187" y="1261024"/>
                <a:ext cx="12074" cy="1312721"/>
              </a:xfrm>
              <a:custGeom>
                <a:avLst/>
                <a:gdLst>
                  <a:gd name="connsiteX0" fmla="*/ 0 w 12074"/>
                  <a:gd name="connsiteY0" fmla="*/ 1312722 h 1312721"/>
                  <a:gd name="connsiteX1" fmla="*/ 0 w 12074"/>
                  <a:gd name="connsiteY1" fmla="*/ 0 h 1312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074" h="1312721">
                    <a:moveTo>
                      <a:pt x="0" y="1312722"/>
                    </a:moveTo>
                    <a:lnTo>
                      <a:pt x="0" y="0"/>
                    </a:lnTo>
                  </a:path>
                </a:pathLst>
              </a:custGeom>
              <a:noFill/>
              <a:ln w="76200" cap="sq">
                <a:solidFill>
                  <a:srgbClr val="FC8D6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4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F40664D-3FA6-E0EB-9FEA-003B1E79FBFC}"/>
                  </a:ext>
                </a:extLst>
              </p:cNvPr>
              <p:cNvSpPr/>
              <p:nvPr/>
            </p:nvSpPr>
            <p:spPr>
              <a:xfrm>
                <a:off x="816466" y="2581180"/>
                <a:ext cx="1312721" cy="12074"/>
              </a:xfrm>
              <a:custGeom>
                <a:avLst/>
                <a:gdLst>
                  <a:gd name="connsiteX0" fmla="*/ 0 w 1312721"/>
                  <a:gd name="connsiteY0" fmla="*/ 0 h 12074"/>
                  <a:gd name="connsiteX1" fmla="*/ 1312722 w 1312721"/>
                  <a:gd name="connsiteY1" fmla="*/ 0 h 1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2721" h="12074">
                    <a:moveTo>
                      <a:pt x="0" y="0"/>
                    </a:moveTo>
                    <a:lnTo>
                      <a:pt x="1312722" y="0"/>
                    </a:lnTo>
                  </a:path>
                </a:pathLst>
              </a:custGeom>
              <a:noFill/>
              <a:ln w="76200" cap="sq">
                <a:solidFill>
                  <a:srgbClr val="FC8D6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400" dirty="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73FC0D1-6527-82EC-33DE-1F0A81A03FD8}"/>
                  </a:ext>
                </a:extLst>
              </p:cNvPr>
              <p:cNvSpPr/>
              <p:nvPr/>
            </p:nvSpPr>
            <p:spPr>
              <a:xfrm>
                <a:off x="816466" y="1261024"/>
                <a:ext cx="1312721" cy="12074"/>
              </a:xfrm>
              <a:custGeom>
                <a:avLst/>
                <a:gdLst>
                  <a:gd name="connsiteX0" fmla="*/ 0 w 1312721"/>
                  <a:gd name="connsiteY0" fmla="*/ 0 h 12074"/>
                  <a:gd name="connsiteX1" fmla="*/ 1312722 w 1312721"/>
                  <a:gd name="connsiteY1" fmla="*/ 0 h 1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2721" h="12074">
                    <a:moveTo>
                      <a:pt x="0" y="0"/>
                    </a:moveTo>
                    <a:lnTo>
                      <a:pt x="1312722" y="0"/>
                    </a:lnTo>
                  </a:path>
                </a:pathLst>
              </a:custGeom>
              <a:noFill/>
              <a:ln w="76200" cap="sq">
                <a:solidFill>
                  <a:srgbClr val="FC8D6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40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532AB7-A222-170C-79F3-2445D569A1F2}"/>
                </a:ext>
              </a:extLst>
            </p:cNvPr>
            <p:cNvSpPr txBox="1"/>
            <p:nvPr/>
          </p:nvSpPr>
          <p:spPr>
            <a:xfrm>
              <a:off x="2059687" y="667280"/>
              <a:ext cx="325602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Synaptic weights, </a:t>
              </a:r>
              <a:r>
                <a:rPr lang="en-GB" sz="2500" dirty="0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2500" baseline="-25000" dirty="0">
                  <a:solidFill>
                    <a:srgbClr val="FD8D62"/>
                  </a:solidFill>
                  <a:latin typeface="Helvetica" pitchFamily="2" charset="0"/>
                </a:rPr>
                <a:t>ij</a:t>
              </a:r>
              <a:r>
                <a:rPr lang="en-GB" sz="2500" dirty="0">
                  <a:latin typeface="Helvetica" pitchFamily="2" charset="0"/>
                </a:rPr>
                <a:t> </a:t>
              </a:r>
            </a:p>
          </p:txBody>
        </p:sp>
        <p:grpSp>
          <p:nvGrpSpPr>
            <p:cNvPr id="13" name="Graphic 502">
              <a:extLst>
                <a:ext uri="{FF2B5EF4-FFF2-40B4-BE49-F238E27FC236}">
                  <a16:creationId xmlns:a16="http://schemas.microsoft.com/office/drawing/2014/main" id="{2DC0A49A-F4C1-A181-9A85-370799524BBF}"/>
                </a:ext>
              </a:extLst>
            </p:cNvPr>
            <p:cNvGrpSpPr/>
            <p:nvPr/>
          </p:nvGrpSpPr>
          <p:grpSpPr>
            <a:xfrm>
              <a:off x="6432523" y="1217066"/>
              <a:ext cx="4419467" cy="4423868"/>
              <a:chOff x="2316956" y="1262225"/>
              <a:chExt cx="1325590" cy="1326910"/>
            </a:xfrm>
            <a:noFill/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1F92456-AEEE-1C52-14B2-791CEF6F115D}"/>
                  </a:ext>
                </a:extLst>
              </p:cNvPr>
              <p:cNvSpPr/>
              <p:nvPr/>
            </p:nvSpPr>
            <p:spPr>
              <a:xfrm>
                <a:off x="2316956" y="1263537"/>
                <a:ext cx="1312827" cy="1312835"/>
              </a:xfrm>
              <a:custGeom>
                <a:avLst/>
                <a:gdLst>
                  <a:gd name="connsiteX0" fmla="*/ 0 w 1312827"/>
                  <a:gd name="connsiteY0" fmla="*/ 1312835 h 1312835"/>
                  <a:gd name="connsiteX1" fmla="*/ 1312828 w 1312827"/>
                  <a:gd name="connsiteY1" fmla="*/ 1312835 h 1312835"/>
                  <a:gd name="connsiteX2" fmla="*/ 1312828 w 1312827"/>
                  <a:gd name="connsiteY2" fmla="*/ 0 h 1312835"/>
                  <a:gd name="connsiteX3" fmla="*/ 0 w 1312827"/>
                  <a:gd name="connsiteY3" fmla="*/ 0 h 1312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2827" h="1312835">
                    <a:moveTo>
                      <a:pt x="0" y="1312835"/>
                    </a:moveTo>
                    <a:lnTo>
                      <a:pt x="1312828" y="1312835"/>
                    </a:lnTo>
                    <a:lnTo>
                      <a:pt x="13128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9F26D48-F044-7998-1E2D-310D25AF37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2316956" y="1262225"/>
                <a:ext cx="1314142" cy="1314142"/>
              </a:xfrm>
              <a:custGeom>
                <a:avLst/>
                <a:gdLst>
                  <a:gd name="connsiteX0" fmla="*/ 0 w 1314142"/>
                  <a:gd name="connsiteY0" fmla="*/ 40 h 1314142"/>
                  <a:gd name="connsiteX1" fmla="*/ 1314142 w 1314142"/>
                  <a:gd name="connsiteY1" fmla="*/ 40 h 1314142"/>
                  <a:gd name="connsiteX2" fmla="*/ 1314142 w 1314142"/>
                  <a:gd name="connsiteY2" fmla="*/ 1314182 h 1314142"/>
                  <a:gd name="connsiteX3" fmla="*/ 0 w 1314142"/>
                  <a:gd name="connsiteY3" fmla="*/ 1314182 h 1314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4142" h="1314142">
                    <a:moveTo>
                      <a:pt x="0" y="40"/>
                    </a:moveTo>
                    <a:lnTo>
                      <a:pt x="1314142" y="40"/>
                    </a:lnTo>
                    <a:lnTo>
                      <a:pt x="1314142" y="1314182"/>
                    </a:lnTo>
                    <a:lnTo>
                      <a:pt x="0" y="1314182"/>
                    </a:lnTo>
                    <a:close/>
                  </a:path>
                </a:pathLst>
              </a:custGeom>
            </p:spPr>
          </p:pic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D8F6614-D042-1B38-C11C-D08FC4DAC2A2}"/>
                  </a:ext>
                </a:extLst>
              </p:cNvPr>
              <p:cNvSpPr/>
              <p:nvPr/>
            </p:nvSpPr>
            <p:spPr>
              <a:xfrm>
                <a:off x="2316956" y="1263537"/>
                <a:ext cx="12763" cy="1312835"/>
              </a:xfrm>
              <a:custGeom>
                <a:avLst/>
                <a:gdLst>
                  <a:gd name="connsiteX0" fmla="*/ 0 w 12763"/>
                  <a:gd name="connsiteY0" fmla="*/ 1312835 h 1312835"/>
                  <a:gd name="connsiteX1" fmla="*/ 0 w 12763"/>
                  <a:gd name="connsiteY1" fmla="*/ 0 h 1312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63" h="1312835">
                    <a:moveTo>
                      <a:pt x="0" y="1312835"/>
                    </a:moveTo>
                    <a:lnTo>
                      <a:pt x="0" y="0"/>
                    </a:lnTo>
                  </a:path>
                </a:pathLst>
              </a:custGeom>
              <a:noFill/>
              <a:ln w="76200" cap="sq">
                <a:solidFill>
                  <a:srgbClr val="66C1A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41C28F5-F609-5052-4E13-3C1B82820380}"/>
                  </a:ext>
                </a:extLst>
              </p:cNvPr>
              <p:cNvSpPr/>
              <p:nvPr/>
            </p:nvSpPr>
            <p:spPr>
              <a:xfrm>
                <a:off x="3629783" y="1263537"/>
                <a:ext cx="12763" cy="1312835"/>
              </a:xfrm>
              <a:custGeom>
                <a:avLst/>
                <a:gdLst>
                  <a:gd name="connsiteX0" fmla="*/ 0 w 12763"/>
                  <a:gd name="connsiteY0" fmla="*/ 1312835 h 1312835"/>
                  <a:gd name="connsiteX1" fmla="*/ 0 w 12763"/>
                  <a:gd name="connsiteY1" fmla="*/ 0 h 1312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63" h="1312835">
                    <a:moveTo>
                      <a:pt x="0" y="1312835"/>
                    </a:moveTo>
                    <a:lnTo>
                      <a:pt x="0" y="0"/>
                    </a:lnTo>
                  </a:path>
                </a:pathLst>
              </a:custGeom>
              <a:noFill/>
              <a:ln w="76200" cap="sq">
                <a:solidFill>
                  <a:srgbClr val="66C1A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53788193-C370-F1B4-F0E0-AEEEB9DFEF9B}"/>
                  </a:ext>
                </a:extLst>
              </p:cNvPr>
              <p:cNvSpPr/>
              <p:nvPr/>
            </p:nvSpPr>
            <p:spPr>
              <a:xfrm>
                <a:off x="2316956" y="2576372"/>
                <a:ext cx="1312827" cy="12763"/>
              </a:xfrm>
              <a:custGeom>
                <a:avLst/>
                <a:gdLst>
                  <a:gd name="connsiteX0" fmla="*/ 0 w 1312827"/>
                  <a:gd name="connsiteY0" fmla="*/ 0 h 12763"/>
                  <a:gd name="connsiteX1" fmla="*/ 1312828 w 1312827"/>
                  <a:gd name="connsiteY1" fmla="*/ 0 h 1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2827" h="12763">
                    <a:moveTo>
                      <a:pt x="0" y="0"/>
                    </a:moveTo>
                    <a:lnTo>
                      <a:pt x="1312828" y="0"/>
                    </a:lnTo>
                  </a:path>
                </a:pathLst>
              </a:custGeom>
              <a:noFill/>
              <a:ln w="76200" cap="sq">
                <a:solidFill>
                  <a:srgbClr val="66C1A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E0117BA7-10B8-45FA-21FD-B3F82EFAE911}"/>
                  </a:ext>
                </a:extLst>
              </p:cNvPr>
              <p:cNvSpPr/>
              <p:nvPr/>
            </p:nvSpPr>
            <p:spPr>
              <a:xfrm>
                <a:off x="2316956" y="1263537"/>
                <a:ext cx="1312827" cy="12763"/>
              </a:xfrm>
              <a:custGeom>
                <a:avLst/>
                <a:gdLst>
                  <a:gd name="connsiteX0" fmla="*/ 0 w 1312827"/>
                  <a:gd name="connsiteY0" fmla="*/ 0 h 12763"/>
                  <a:gd name="connsiteX1" fmla="*/ 1312828 w 1312827"/>
                  <a:gd name="connsiteY1" fmla="*/ 0 h 1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12827" h="12763">
                    <a:moveTo>
                      <a:pt x="0" y="0"/>
                    </a:moveTo>
                    <a:lnTo>
                      <a:pt x="1312828" y="0"/>
                    </a:lnTo>
                  </a:path>
                </a:pathLst>
              </a:custGeom>
              <a:noFill/>
              <a:ln w="76200" cap="sq">
                <a:solidFill>
                  <a:srgbClr val="66C1A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0" name="Graphic 502">
              <a:extLst>
                <a:ext uri="{FF2B5EF4-FFF2-40B4-BE49-F238E27FC236}">
                  <a16:creationId xmlns:a16="http://schemas.microsoft.com/office/drawing/2014/main" id="{45E16997-F3E3-38A2-A747-A714E761BBFD}"/>
                </a:ext>
              </a:extLst>
            </p:cNvPr>
            <p:cNvGrpSpPr/>
            <p:nvPr/>
          </p:nvGrpSpPr>
          <p:grpSpPr>
            <a:xfrm>
              <a:off x="10959353" y="1219253"/>
              <a:ext cx="356994" cy="4381300"/>
              <a:chOff x="3674749" y="1262881"/>
              <a:chExt cx="107078" cy="1314142"/>
            </a:xfrm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B08D5E2B-2E5C-820A-95BF-99BB2B5CB9D3}"/>
                  </a:ext>
                </a:extLst>
              </p:cNvPr>
              <p:cNvSpPr/>
              <p:nvPr/>
            </p:nvSpPr>
            <p:spPr>
              <a:xfrm>
                <a:off x="3675732" y="1263537"/>
                <a:ext cx="65643" cy="1312835"/>
              </a:xfrm>
              <a:custGeom>
                <a:avLst/>
                <a:gdLst>
                  <a:gd name="connsiteX0" fmla="*/ 0 w 65643"/>
                  <a:gd name="connsiteY0" fmla="*/ 1312835 h 1312835"/>
                  <a:gd name="connsiteX1" fmla="*/ 0 w 65643"/>
                  <a:gd name="connsiteY1" fmla="*/ 1307704 h 1312835"/>
                  <a:gd name="connsiteX2" fmla="*/ 0 w 65643"/>
                  <a:gd name="connsiteY2" fmla="*/ 5128 h 1312835"/>
                  <a:gd name="connsiteX3" fmla="*/ 0 w 65643"/>
                  <a:gd name="connsiteY3" fmla="*/ 0 h 1312835"/>
                  <a:gd name="connsiteX4" fmla="*/ 65643 w 65643"/>
                  <a:gd name="connsiteY4" fmla="*/ 0 h 1312835"/>
                  <a:gd name="connsiteX5" fmla="*/ 65643 w 65643"/>
                  <a:gd name="connsiteY5" fmla="*/ 5128 h 1312835"/>
                  <a:gd name="connsiteX6" fmla="*/ 65643 w 65643"/>
                  <a:gd name="connsiteY6" fmla="*/ 1307704 h 1312835"/>
                  <a:gd name="connsiteX7" fmla="*/ 65643 w 65643"/>
                  <a:gd name="connsiteY7" fmla="*/ 1312835 h 1312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643" h="1312835">
                    <a:moveTo>
                      <a:pt x="0" y="1312835"/>
                    </a:moveTo>
                    <a:lnTo>
                      <a:pt x="0" y="1307704"/>
                    </a:lnTo>
                    <a:lnTo>
                      <a:pt x="0" y="5128"/>
                    </a:lnTo>
                    <a:lnTo>
                      <a:pt x="0" y="0"/>
                    </a:lnTo>
                    <a:lnTo>
                      <a:pt x="65643" y="0"/>
                    </a:lnTo>
                    <a:lnTo>
                      <a:pt x="65643" y="5128"/>
                    </a:lnTo>
                    <a:lnTo>
                      <a:pt x="65643" y="1307704"/>
                    </a:lnTo>
                    <a:lnTo>
                      <a:pt x="65643" y="1312835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2041B57-56AE-2EAA-B7FD-1AB5F6F640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3674749" y="1262881"/>
                <a:ext cx="66626" cy="1314142"/>
              </a:xfrm>
              <a:custGeom>
                <a:avLst/>
                <a:gdLst>
                  <a:gd name="connsiteX0" fmla="*/ 0 w 66626"/>
                  <a:gd name="connsiteY0" fmla="*/ 40 h 1314142"/>
                  <a:gd name="connsiteX1" fmla="*/ 66626 w 66626"/>
                  <a:gd name="connsiteY1" fmla="*/ 40 h 1314142"/>
                  <a:gd name="connsiteX2" fmla="*/ 66626 w 66626"/>
                  <a:gd name="connsiteY2" fmla="*/ 1314183 h 1314142"/>
                  <a:gd name="connsiteX3" fmla="*/ 0 w 66626"/>
                  <a:gd name="connsiteY3" fmla="*/ 1314183 h 1314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626" h="1314142">
                    <a:moveTo>
                      <a:pt x="0" y="40"/>
                    </a:moveTo>
                    <a:lnTo>
                      <a:pt x="66626" y="40"/>
                    </a:lnTo>
                    <a:lnTo>
                      <a:pt x="66626" y="1314183"/>
                    </a:lnTo>
                    <a:lnTo>
                      <a:pt x="0" y="1314183"/>
                    </a:lnTo>
                    <a:close/>
                  </a:path>
                </a:pathLst>
              </a:custGeom>
            </p:spPr>
          </p:pic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F3A1C428-F15A-72EE-0CF7-D1E4A03AB735}"/>
                  </a:ext>
                </a:extLst>
              </p:cNvPr>
              <p:cNvSpPr/>
              <p:nvPr/>
            </p:nvSpPr>
            <p:spPr>
              <a:xfrm>
                <a:off x="3737155" y="2416572"/>
                <a:ext cx="44672" cy="12763"/>
              </a:xfrm>
              <a:custGeom>
                <a:avLst/>
                <a:gdLst>
                  <a:gd name="connsiteX0" fmla="*/ 130 w 44672"/>
                  <a:gd name="connsiteY0" fmla="*/ 111 h 12763"/>
                  <a:gd name="connsiteX1" fmla="*/ 44802 w 44672"/>
                  <a:gd name="connsiteY1" fmla="*/ 111 h 1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672" h="12763">
                    <a:moveTo>
                      <a:pt x="130" y="111"/>
                    </a:moveTo>
                    <a:lnTo>
                      <a:pt x="44802" y="111"/>
                    </a:lnTo>
                  </a:path>
                </a:pathLst>
              </a:custGeom>
              <a:solidFill>
                <a:srgbClr val="A9A9A9"/>
              </a:solidFill>
              <a:ln w="76200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389854-6E7F-0024-7964-E46E8FCDBE5E}"/>
                </a:ext>
              </a:extLst>
            </p:cNvPr>
            <p:cNvSpPr txBox="1"/>
            <p:nvPr/>
          </p:nvSpPr>
          <p:spPr>
            <a:xfrm>
              <a:off x="7081646" y="667280"/>
              <a:ext cx="327685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Successor matrix, </a:t>
              </a:r>
              <a:r>
                <a:rPr lang="en-GB" sz="2500" dirty="0">
                  <a:solidFill>
                    <a:srgbClr val="66C1A4"/>
                  </a:solidFill>
                  <a:latin typeface="Helvetica" pitchFamily="2" charset="0"/>
                </a:rPr>
                <a:t>M</a:t>
              </a:r>
              <a:r>
                <a:rPr lang="en-GB" sz="2500" baseline="-25000" dirty="0">
                  <a:solidFill>
                    <a:srgbClr val="66C1A4"/>
                  </a:solidFill>
                  <a:latin typeface="Helvetica" pitchFamily="2" charset="0"/>
                </a:rPr>
                <a:t>ij</a:t>
              </a:r>
              <a:r>
                <a:rPr lang="en-GB" sz="2500" dirty="0">
                  <a:solidFill>
                    <a:srgbClr val="66C3A4"/>
                  </a:solidFill>
                  <a:latin typeface="Helvetica" pitchFamily="2" charset="0"/>
                </a:rPr>
                <a:t>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22AEBF-BE8F-026D-191D-92F4B64D6AAB}"/>
                </a:ext>
              </a:extLst>
            </p:cNvPr>
            <p:cNvSpPr txBox="1"/>
            <p:nvPr/>
          </p:nvSpPr>
          <p:spPr>
            <a:xfrm>
              <a:off x="11309804" y="4823955"/>
              <a:ext cx="36260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A0A4F52-F468-40B8-69E4-B39EF3F04C84}"/>
                </a:ext>
              </a:extLst>
            </p:cNvPr>
            <p:cNvSpPr/>
            <p:nvPr/>
          </p:nvSpPr>
          <p:spPr>
            <a:xfrm rot="16200000">
              <a:off x="5994835" y="5097644"/>
              <a:ext cx="229080" cy="1293328"/>
            </a:xfrm>
            <a:prstGeom prst="leftBrace">
              <a:avLst/>
            </a:prstGeom>
            <a:ln w="76200">
              <a:gradFill>
                <a:gsLst>
                  <a:gs pos="0">
                    <a:srgbClr val="FD8D62"/>
                  </a:gs>
                  <a:gs pos="100000">
                    <a:srgbClr val="66C1A4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25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E83854-3725-838E-CDB5-674979BB9C7E}"/>
                </a:ext>
              </a:extLst>
            </p:cNvPr>
            <p:cNvSpPr txBox="1"/>
            <p:nvPr/>
          </p:nvSpPr>
          <p:spPr>
            <a:xfrm>
              <a:off x="5388767" y="5801497"/>
              <a:ext cx="152477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R</a:t>
              </a:r>
              <a:r>
                <a:rPr lang="en-GB" sz="2500" b="1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2</a:t>
              </a:r>
              <a:r>
                <a:rPr lang="en-GB" sz="2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 = 0.87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BD79D4-6594-1BE9-7F5E-337AB069402E}"/>
                </a:ext>
              </a:extLst>
            </p:cNvPr>
            <p:cNvCxnSpPr/>
            <p:nvPr/>
          </p:nvCxnSpPr>
          <p:spPr>
            <a:xfrm>
              <a:off x="1265842" y="1174649"/>
              <a:ext cx="0" cy="900000"/>
            </a:xfrm>
            <a:prstGeom prst="line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7E7CFB-4CA4-4474-9B97-D4670E7EA04C}"/>
                </a:ext>
              </a:extLst>
            </p:cNvPr>
            <p:cNvSpPr txBox="1"/>
            <p:nvPr/>
          </p:nvSpPr>
          <p:spPr>
            <a:xfrm rot="16200000">
              <a:off x="-766037" y="3214230"/>
              <a:ext cx="393357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postsynaptic neuron, i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4E20EC-639D-A974-5E46-37E8E39812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8339" y="5766584"/>
              <a:ext cx="764133" cy="0"/>
            </a:xfrm>
            <a:prstGeom prst="line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E2D1F2-FFB3-4271-BD23-E84316FD2F1F}"/>
                </a:ext>
              </a:extLst>
            </p:cNvPr>
            <p:cNvSpPr txBox="1"/>
            <p:nvPr/>
          </p:nvSpPr>
          <p:spPr>
            <a:xfrm>
              <a:off x="2124320" y="5565919"/>
              <a:ext cx="3486827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presynaptic neuron, 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E19B2E-D018-4F1D-B71C-062FB21B4324}"/>
                </a:ext>
              </a:extLst>
            </p:cNvPr>
            <p:cNvSpPr txBox="1"/>
            <p:nvPr/>
          </p:nvSpPr>
          <p:spPr>
            <a:xfrm>
              <a:off x="1595108" y="1365233"/>
              <a:ext cx="410477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500" b="1" dirty="0">
                  <a:solidFill>
                    <a:schemeClr val="bg1"/>
                  </a:solidFill>
                  <a:latin typeface="Helvetica" pitchFamily="2" charset="0"/>
                </a:rPr>
                <a:t>STDP + phase precession</a:t>
              </a:r>
            </a:p>
            <a:p>
              <a:pPr algn="ctr"/>
              <a:r>
                <a:rPr lang="en-GB" sz="2500" b="1" dirty="0">
                  <a:solidFill>
                    <a:schemeClr val="bg1"/>
                  </a:solidFill>
                  <a:latin typeface="Helvetica" pitchFamily="2" charset="0"/>
                </a:rPr>
                <a:t> (our model)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96F611-CE06-C2E6-489D-C37ECB40C9EF}"/>
                </a:ext>
              </a:extLst>
            </p:cNvPr>
            <p:cNvSpPr txBox="1"/>
            <p:nvPr/>
          </p:nvSpPr>
          <p:spPr>
            <a:xfrm>
              <a:off x="7257394" y="1348884"/>
              <a:ext cx="322594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500" b="1" dirty="0">
                  <a:solidFill>
                    <a:schemeClr val="bg1"/>
                  </a:solidFill>
                  <a:latin typeface="Helvetica" pitchFamily="2" charset="0"/>
                </a:rPr>
                <a:t>Temporal difference</a:t>
              </a:r>
            </a:p>
            <a:p>
              <a:pPr algn="ctr"/>
              <a:r>
                <a:rPr lang="en-GB" sz="2500" b="1" dirty="0">
                  <a:solidFill>
                    <a:schemeClr val="bg1"/>
                  </a:solidFill>
                  <a:latin typeface="Helvetica" pitchFamily="2" charset="0"/>
                </a:rPr>
                <a:t> learning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92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2D856E9-DD7A-8AA3-67C6-DC0963ED2C62}"/>
              </a:ext>
            </a:extLst>
          </p:cNvPr>
          <p:cNvGrpSpPr/>
          <p:nvPr/>
        </p:nvGrpSpPr>
        <p:grpSpPr>
          <a:xfrm>
            <a:off x="3710215" y="986769"/>
            <a:ext cx="1828800" cy="1828800"/>
            <a:chOff x="3710215" y="986769"/>
            <a:chExt cx="1828800" cy="1828800"/>
          </a:xfrm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A51BCED4-613B-F5EB-9E4F-7BAF42CEE04E}"/>
                </a:ext>
              </a:extLst>
            </p:cNvPr>
            <p:cNvSpPr/>
            <p:nvPr/>
          </p:nvSpPr>
          <p:spPr>
            <a:xfrm>
              <a:off x="3710215" y="986769"/>
              <a:ext cx="1828800" cy="1828800"/>
            </a:xfrm>
            <a:custGeom>
              <a:avLst/>
              <a:gdLst>
                <a:gd name="connsiteX0" fmla="*/ 0 w 1828800"/>
                <a:gd name="connsiteY0" fmla="*/ 1828800 h 1828800"/>
                <a:gd name="connsiteX1" fmla="*/ 1828800 w 1828800"/>
                <a:gd name="connsiteY1" fmla="*/ 1828800 h 1828800"/>
                <a:gd name="connsiteX2" fmla="*/ 1828800 w 1828800"/>
                <a:gd name="connsiteY2" fmla="*/ 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1828800"/>
                  </a:moveTo>
                  <a:lnTo>
                    <a:pt x="1828800" y="1828800"/>
                  </a:lnTo>
                  <a:lnTo>
                    <a:pt x="18288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FE1CFBE-8F11-53F9-F6CA-FCF28F24B3F6}"/>
                </a:ext>
              </a:extLst>
            </p:cNvPr>
            <p:cNvSpPr txBox="1"/>
            <p:nvPr/>
          </p:nvSpPr>
          <p:spPr>
            <a:xfrm>
              <a:off x="4370979" y="2579500"/>
              <a:ext cx="6030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x</a:t>
              </a:r>
              <a:r>
                <a:rPr lang="en-GB" sz="800" baseline="-25000" dirty="0">
                  <a:solidFill>
                    <a:srgbClr val="4D4D4D"/>
                  </a:solidFill>
                  <a:latin typeface="Helvetica" pitchFamily="2" charset="0"/>
                </a:rPr>
                <a:t>i</a:t>
              </a:r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 – </a:t>
              </a:r>
              <a:r>
                <a:rPr lang="en-GB" sz="800" dirty="0" err="1">
                  <a:solidFill>
                    <a:srgbClr val="4D4D4D"/>
                  </a:solidFill>
                  <a:latin typeface="Helvetica" pitchFamily="2" charset="0"/>
                </a:rPr>
                <a:t>x</a:t>
              </a:r>
              <a:r>
                <a:rPr lang="en-GB" sz="800" baseline="-25000" dirty="0" err="1">
                  <a:solidFill>
                    <a:srgbClr val="4D4D4D"/>
                  </a:solidFill>
                  <a:latin typeface="Helvetica" pitchFamily="2" charset="0"/>
                </a:rPr>
                <a:t>j</a:t>
              </a:r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 / m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3A4F271-CB97-186E-3B39-781D81CC7EF9}"/>
                </a:ext>
              </a:extLst>
            </p:cNvPr>
            <p:cNvSpPr txBox="1"/>
            <p:nvPr/>
          </p:nvSpPr>
          <p:spPr>
            <a:xfrm>
              <a:off x="4220995" y="2518731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-1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44851B-6B70-B757-CBDE-664EE2BB3262}"/>
                </a:ext>
              </a:extLst>
            </p:cNvPr>
            <p:cNvSpPr txBox="1"/>
            <p:nvPr/>
          </p:nvSpPr>
          <p:spPr>
            <a:xfrm>
              <a:off x="3936514" y="2518731"/>
              <a:ext cx="2760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-2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83067C-7C49-0741-153F-CAEA9131F348}"/>
                </a:ext>
              </a:extLst>
            </p:cNvPr>
            <p:cNvSpPr txBox="1"/>
            <p:nvPr/>
          </p:nvSpPr>
          <p:spPr>
            <a:xfrm>
              <a:off x="4825269" y="251873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DE2FE4B-AE97-D612-99E9-7C5F02A7A8C8}"/>
                </a:ext>
              </a:extLst>
            </p:cNvPr>
            <p:cNvSpPr txBox="1"/>
            <p:nvPr/>
          </p:nvSpPr>
          <p:spPr>
            <a:xfrm>
              <a:off x="5116522" y="251873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F356799-DF82-0F8F-6A37-8021596AB7F5}"/>
                </a:ext>
              </a:extLst>
            </p:cNvPr>
            <p:cNvSpPr txBox="1"/>
            <p:nvPr/>
          </p:nvSpPr>
          <p:spPr>
            <a:xfrm>
              <a:off x="4883110" y="1871192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66C1A4"/>
                  </a:solidFill>
                  <a:latin typeface="Helvetica" pitchFamily="2" charset="0"/>
                </a:rPr>
                <a:t>⟨M</a:t>
              </a:r>
              <a:r>
                <a:rPr lang="en-GB" sz="800" dirty="0">
                  <a:solidFill>
                    <a:srgbClr val="66C1A4"/>
                  </a:solidFill>
                </a:rPr>
                <a:t>⟩</a:t>
              </a:r>
              <a:endParaRPr lang="en-GB" sz="800" dirty="0">
                <a:solidFill>
                  <a:srgbClr val="66C1A4"/>
                </a:solidFill>
                <a:latin typeface="Helvetica" pitchFamily="2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BAEBEAC-77F4-E24F-BC9C-C6ECE6418A39}"/>
                </a:ext>
              </a:extLst>
            </p:cNvPr>
            <p:cNvSpPr txBox="1"/>
            <p:nvPr/>
          </p:nvSpPr>
          <p:spPr>
            <a:xfrm>
              <a:off x="4879362" y="1096691"/>
              <a:ext cx="3545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⟨W</a:t>
              </a:r>
              <a:r>
                <a:rPr lang="en-GB" sz="800" dirty="0">
                  <a:solidFill>
                    <a:srgbClr val="FD8D62"/>
                  </a:solidFill>
                </a:rPr>
                <a:t>⟩</a:t>
              </a:r>
              <a:endParaRPr lang="en-GB" sz="8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D1317AE-EEA8-7613-1F4C-D5EC6B44D1F1}"/>
                </a:ext>
              </a:extLst>
            </p:cNvPr>
            <p:cNvSpPr txBox="1"/>
            <p:nvPr/>
          </p:nvSpPr>
          <p:spPr>
            <a:xfrm>
              <a:off x="4875614" y="1238479"/>
              <a:ext cx="4956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⟨</a:t>
              </a:r>
              <a:r>
                <a:rPr lang="en-GB" sz="800" dirty="0" err="1">
                  <a:solidFill>
                    <a:srgbClr val="FD8D62"/>
                  </a:solidFill>
                  <a:latin typeface="Helvetica" pitchFamily="2" charset="0"/>
                </a:rPr>
                <a:t>W</a:t>
              </a:r>
              <a:r>
                <a:rPr lang="en-GB" sz="800" baseline="-25000" dirty="0" err="1">
                  <a:solidFill>
                    <a:srgbClr val="FD8D62"/>
                  </a:solidFill>
                  <a:latin typeface="Helvetica" pitchFamily="2" charset="0"/>
                </a:rPr>
                <a:t>no</a:t>
              </a:r>
              <a:r>
                <a:rPr lang="en-GB" sz="800" baseline="-25000" dirty="0">
                  <a:solidFill>
                    <a:srgbClr val="FD8D62"/>
                  </a:solidFill>
                  <a:latin typeface="Helvetica" pitchFamily="2" charset="0"/>
                </a:rPr>
                <a:t>-</a:t>
              </a:r>
              <a:r>
                <a:rPr lang="el-GR" sz="800" baseline="-25000" dirty="0">
                  <a:solidFill>
                    <a:srgbClr val="FD8D62"/>
                  </a:solidFill>
                  <a:latin typeface="Helvetica" pitchFamily="2" charset="0"/>
                </a:rPr>
                <a:t>θ</a:t>
              </a:r>
              <a:r>
                <a:rPr lang="en-GB" sz="800" dirty="0">
                  <a:solidFill>
                    <a:srgbClr val="FD8D62"/>
                  </a:solidFill>
                </a:rPr>
                <a:t>⟩</a:t>
              </a:r>
              <a:endParaRPr lang="en-GB" sz="8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grpSp>
          <p:nvGrpSpPr>
            <p:cNvPr id="67" name="Graphic 2">
              <a:extLst>
                <a:ext uri="{FF2B5EF4-FFF2-40B4-BE49-F238E27FC236}">
                  <a16:creationId xmlns:a16="http://schemas.microsoft.com/office/drawing/2014/main" id="{DB8A79AA-E381-749D-EA90-2A7AD854E569}"/>
                </a:ext>
              </a:extLst>
            </p:cNvPr>
            <p:cNvGrpSpPr/>
            <p:nvPr/>
          </p:nvGrpSpPr>
          <p:grpSpPr>
            <a:xfrm>
              <a:off x="3938815" y="1206225"/>
              <a:ext cx="1430020" cy="627611"/>
              <a:chOff x="3938815" y="1206225"/>
              <a:chExt cx="1430020" cy="627611"/>
            </a:xfrm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2254980A-9F8B-77BB-708B-76784CBAA982}"/>
                  </a:ext>
                </a:extLst>
              </p:cNvPr>
              <p:cNvSpPr/>
              <p:nvPr/>
            </p:nvSpPr>
            <p:spPr>
              <a:xfrm>
                <a:off x="3938815" y="1206225"/>
                <a:ext cx="1417320" cy="627611"/>
              </a:xfrm>
              <a:custGeom>
                <a:avLst/>
                <a:gdLst>
                  <a:gd name="connsiteX0" fmla="*/ 0 w 1417320"/>
                  <a:gd name="connsiteY0" fmla="*/ 627611 h 627611"/>
                  <a:gd name="connsiteX1" fmla="*/ 1417320 w 1417320"/>
                  <a:gd name="connsiteY1" fmla="*/ 627611 h 627611"/>
                  <a:gd name="connsiteX2" fmla="*/ 1417320 w 1417320"/>
                  <a:gd name="connsiteY2" fmla="*/ 0 h 627611"/>
                  <a:gd name="connsiteX3" fmla="*/ 0 w 1417320"/>
                  <a:gd name="connsiteY3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27611">
                    <a:moveTo>
                      <a:pt x="0" y="627611"/>
                    </a:moveTo>
                    <a:lnTo>
                      <a:pt x="1417320" y="627611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88" name="Graphic 2">
                <a:extLst>
                  <a:ext uri="{FF2B5EF4-FFF2-40B4-BE49-F238E27FC236}">
                    <a16:creationId xmlns:a16="http://schemas.microsoft.com/office/drawing/2014/main" id="{78D67A53-A1C2-BB34-F129-B5C46EA271D0}"/>
                  </a:ext>
                </a:extLst>
              </p:cNvPr>
              <p:cNvGrpSpPr/>
              <p:nvPr/>
            </p:nvGrpSpPr>
            <p:grpSpPr>
              <a:xfrm>
                <a:off x="4083440" y="1745341"/>
                <a:ext cx="1156997" cy="44450"/>
                <a:chOff x="4083440" y="1745341"/>
                <a:chExt cx="1156997" cy="44450"/>
              </a:xfrm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C309F20F-8885-B06C-5C20-A4C5D44D3337}"/>
                    </a:ext>
                  </a:extLst>
                </p:cNvPr>
                <p:cNvSpPr/>
                <p:nvPr/>
              </p:nvSpPr>
              <p:spPr>
                <a:xfrm>
                  <a:off x="4083440" y="1745341"/>
                  <a:ext cx="12700" cy="44450"/>
                </a:xfrm>
                <a:custGeom>
                  <a:avLst/>
                  <a:gdLst>
                    <a:gd name="connsiteX0" fmla="*/ 29 w 12700"/>
                    <a:gd name="connsiteY0" fmla="*/ 60 h 44450"/>
                    <a:gd name="connsiteX1" fmla="*/ 29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9" y="60"/>
                      </a:moveTo>
                      <a:lnTo>
                        <a:pt x="29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72C98141-4780-0E39-5F4E-E2EF2F324A9F}"/>
                    </a:ext>
                  </a:extLst>
                </p:cNvPr>
                <p:cNvSpPr/>
                <p:nvPr/>
              </p:nvSpPr>
              <p:spPr>
                <a:xfrm>
                  <a:off x="4372688" y="1745341"/>
                  <a:ext cx="12700" cy="44450"/>
                </a:xfrm>
                <a:custGeom>
                  <a:avLst/>
                  <a:gdLst>
                    <a:gd name="connsiteX0" fmla="*/ 52 w 12700"/>
                    <a:gd name="connsiteY0" fmla="*/ 60 h 44450"/>
                    <a:gd name="connsiteX1" fmla="*/ 52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52" y="60"/>
                      </a:moveTo>
                      <a:lnTo>
                        <a:pt x="52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D423BF09-BA6A-7E31-A337-4E660FA97176}"/>
                    </a:ext>
                  </a:extLst>
                </p:cNvPr>
                <p:cNvSpPr/>
                <p:nvPr/>
              </p:nvSpPr>
              <p:spPr>
                <a:xfrm>
                  <a:off x="4661937" y="1745341"/>
                  <a:ext cx="12700" cy="44450"/>
                </a:xfrm>
                <a:custGeom>
                  <a:avLst/>
                  <a:gdLst>
                    <a:gd name="connsiteX0" fmla="*/ 75 w 12700"/>
                    <a:gd name="connsiteY0" fmla="*/ 60 h 44450"/>
                    <a:gd name="connsiteX1" fmla="*/ 75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5" y="60"/>
                      </a:moveTo>
                      <a:lnTo>
                        <a:pt x="75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C0A35F50-8E49-B359-AD1C-2C27B5F48A4A}"/>
                    </a:ext>
                  </a:extLst>
                </p:cNvPr>
                <p:cNvSpPr/>
                <p:nvPr/>
              </p:nvSpPr>
              <p:spPr>
                <a:xfrm>
                  <a:off x="4951186" y="1745341"/>
                  <a:ext cx="12700" cy="44450"/>
                </a:xfrm>
                <a:custGeom>
                  <a:avLst/>
                  <a:gdLst>
                    <a:gd name="connsiteX0" fmla="*/ 98 w 12700"/>
                    <a:gd name="connsiteY0" fmla="*/ 60 h 44450"/>
                    <a:gd name="connsiteX1" fmla="*/ 98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98" y="60"/>
                      </a:moveTo>
                      <a:lnTo>
                        <a:pt x="98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2E671F7C-7534-9406-1E9D-38B5302ADF13}"/>
                    </a:ext>
                  </a:extLst>
                </p:cNvPr>
                <p:cNvSpPr/>
                <p:nvPr/>
              </p:nvSpPr>
              <p:spPr>
                <a:xfrm>
                  <a:off x="5240438" y="1745341"/>
                  <a:ext cx="12700" cy="44450"/>
                </a:xfrm>
                <a:custGeom>
                  <a:avLst/>
                  <a:gdLst>
                    <a:gd name="connsiteX0" fmla="*/ 120 w 12700"/>
                    <a:gd name="connsiteY0" fmla="*/ 60 h 44450"/>
                    <a:gd name="connsiteX1" fmla="*/ 120 w 12700"/>
                    <a:gd name="connsiteY1" fmla="*/ 4451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20" y="60"/>
                      </a:moveTo>
                      <a:lnTo>
                        <a:pt x="120" y="4451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2CE619D5-FBBF-B278-17AD-D730F28E5B1E}"/>
                  </a:ext>
                </a:extLst>
              </p:cNvPr>
              <p:cNvSpPr/>
              <p:nvPr/>
            </p:nvSpPr>
            <p:spPr>
              <a:xfrm>
                <a:off x="4661937" y="1206225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4D4D4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D36175AA-2B07-6118-DF24-09AAB4479931}"/>
                  </a:ext>
                </a:extLst>
              </p:cNvPr>
              <p:cNvSpPr/>
              <p:nvPr/>
            </p:nvSpPr>
            <p:spPr>
              <a:xfrm>
                <a:off x="5356135" y="1206225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0C2017C2-C3B5-F80D-1275-97D3D161C3EC}"/>
                  </a:ext>
                </a:extLst>
              </p:cNvPr>
              <p:cNvSpPr/>
              <p:nvPr/>
            </p:nvSpPr>
            <p:spPr>
              <a:xfrm>
                <a:off x="3938815" y="1745341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4D4D4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D4C6D2CE-1534-5A3F-4F2A-8BAB8D103603}"/>
                  </a:ext>
                </a:extLst>
              </p:cNvPr>
              <p:cNvSpPr/>
              <p:nvPr/>
            </p:nvSpPr>
            <p:spPr>
              <a:xfrm>
                <a:off x="3938815" y="1206225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93" name="Graphic 2">
                <a:extLst>
                  <a:ext uri="{FF2B5EF4-FFF2-40B4-BE49-F238E27FC236}">
                    <a16:creationId xmlns:a16="http://schemas.microsoft.com/office/drawing/2014/main" id="{87416196-2F92-BFD1-DCA4-716D977E33E5}"/>
                  </a:ext>
                </a:extLst>
              </p:cNvPr>
              <p:cNvGrpSpPr/>
              <p:nvPr/>
            </p:nvGrpSpPr>
            <p:grpSpPr>
              <a:xfrm>
                <a:off x="4751444" y="1219543"/>
                <a:ext cx="509123" cy="277430"/>
                <a:chOff x="4751444" y="1219543"/>
                <a:chExt cx="509123" cy="277430"/>
              </a:xfrm>
            </p:grpSpPr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C9D5F07B-1780-F865-8793-0A7A2E6CDDC5}"/>
                    </a:ext>
                  </a:extLst>
                </p:cNvPr>
                <p:cNvSpPr/>
                <p:nvPr/>
              </p:nvSpPr>
              <p:spPr>
                <a:xfrm>
                  <a:off x="4751444" y="1219543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25400" cap="sq">
                  <a:solidFill>
                    <a:srgbClr val="FC8D62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F7233D86-7F02-C814-FAAC-3A577538F955}"/>
                    </a:ext>
                  </a:extLst>
                </p:cNvPr>
                <p:cNvSpPr/>
                <p:nvPr/>
              </p:nvSpPr>
              <p:spPr>
                <a:xfrm flipV="1">
                  <a:off x="5247867" y="1353785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BECDB032-63F2-6002-D557-C5809953FCE8}"/>
                    </a:ext>
                  </a:extLst>
                </p:cNvPr>
                <p:cNvSpPr/>
                <p:nvPr/>
              </p:nvSpPr>
              <p:spPr>
                <a:xfrm>
                  <a:off x="4758316" y="1363783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19050" cap="flat">
                  <a:solidFill>
                    <a:srgbClr val="FC8D62">
                      <a:alpha val="70000"/>
                    </a:srgbClr>
                  </a:solidFill>
                  <a:prstDash val="sysDot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10B661DA-894C-F311-6EEE-C24800B05CAF}"/>
                    </a:ext>
                  </a:extLst>
                </p:cNvPr>
                <p:cNvSpPr/>
                <p:nvPr/>
              </p:nvSpPr>
              <p:spPr>
                <a:xfrm flipV="1">
                  <a:off x="5247867" y="1484273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83490EB-7E85-BE4C-3A66-DA95B7C1F02B}"/>
                  </a:ext>
                </a:extLst>
              </p:cNvPr>
              <p:cNvSpPr/>
              <p:nvPr/>
            </p:nvSpPr>
            <p:spPr>
              <a:xfrm>
                <a:off x="3938815" y="1206225"/>
                <a:ext cx="1417320" cy="627611"/>
              </a:xfrm>
              <a:custGeom>
                <a:avLst/>
                <a:gdLst>
                  <a:gd name="connsiteX0" fmla="*/ 0 w 1417320"/>
                  <a:gd name="connsiteY0" fmla="*/ 539116 h 627611"/>
                  <a:gd name="connsiteX1" fmla="*/ 0 w 1417320"/>
                  <a:gd name="connsiteY1" fmla="*/ 539116 h 627611"/>
                  <a:gd name="connsiteX2" fmla="*/ 28926 w 1417320"/>
                  <a:gd name="connsiteY2" fmla="*/ 539116 h 627611"/>
                  <a:gd name="connsiteX3" fmla="*/ 57850 w 1417320"/>
                  <a:gd name="connsiteY3" fmla="*/ 539116 h 627611"/>
                  <a:gd name="connsiteX4" fmla="*/ 86775 w 1417320"/>
                  <a:gd name="connsiteY4" fmla="*/ 539116 h 627611"/>
                  <a:gd name="connsiteX5" fmla="*/ 115700 w 1417320"/>
                  <a:gd name="connsiteY5" fmla="*/ 539116 h 627611"/>
                  <a:gd name="connsiteX6" fmla="*/ 144625 w 1417320"/>
                  <a:gd name="connsiteY6" fmla="*/ 539116 h 627611"/>
                  <a:gd name="connsiteX7" fmla="*/ 173549 w 1417320"/>
                  <a:gd name="connsiteY7" fmla="*/ 537149 h 627611"/>
                  <a:gd name="connsiteX8" fmla="*/ 202475 w 1417320"/>
                  <a:gd name="connsiteY8" fmla="*/ 533996 h 627611"/>
                  <a:gd name="connsiteX9" fmla="*/ 231399 w 1417320"/>
                  <a:gd name="connsiteY9" fmla="*/ 530686 h 627611"/>
                  <a:gd name="connsiteX10" fmla="*/ 260325 w 1417320"/>
                  <a:gd name="connsiteY10" fmla="*/ 520205 h 627611"/>
                  <a:gd name="connsiteX11" fmla="*/ 289249 w 1417320"/>
                  <a:gd name="connsiteY11" fmla="*/ 505143 h 627611"/>
                  <a:gd name="connsiteX12" fmla="*/ 318174 w 1417320"/>
                  <a:gd name="connsiteY12" fmla="*/ 486288 h 627611"/>
                  <a:gd name="connsiteX13" fmla="*/ 347099 w 1417320"/>
                  <a:gd name="connsiteY13" fmla="*/ 451042 h 627611"/>
                  <a:gd name="connsiteX14" fmla="*/ 376024 w 1417320"/>
                  <a:gd name="connsiteY14" fmla="*/ 408746 h 627611"/>
                  <a:gd name="connsiteX15" fmla="*/ 404948 w 1417320"/>
                  <a:gd name="connsiteY15" fmla="*/ 368498 h 627611"/>
                  <a:gd name="connsiteX16" fmla="*/ 433874 w 1417320"/>
                  <a:gd name="connsiteY16" fmla="*/ 303343 h 627611"/>
                  <a:gd name="connsiteX17" fmla="*/ 462798 w 1417320"/>
                  <a:gd name="connsiteY17" fmla="*/ 248219 h 627611"/>
                  <a:gd name="connsiteX18" fmla="*/ 491724 w 1417320"/>
                  <a:gd name="connsiteY18" fmla="*/ 196144 h 627611"/>
                  <a:gd name="connsiteX19" fmla="*/ 520648 w 1417320"/>
                  <a:gd name="connsiteY19" fmla="*/ 133906 h 627611"/>
                  <a:gd name="connsiteX20" fmla="*/ 549573 w 1417320"/>
                  <a:gd name="connsiteY20" fmla="*/ 81627 h 627611"/>
                  <a:gd name="connsiteX21" fmla="*/ 578498 w 1417320"/>
                  <a:gd name="connsiteY21" fmla="*/ 29690 h 627611"/>
                  <a:gd name="connsiteX22" fmla="*/ 607423 w 1417320"/>
                  <a:gd name="connsiteY22" fmla="*/ 15062 h 627611"/>
                  <a:gd name="connsiteX23" fmla="*/ 636348 w 1417320"/>
                  <a:gd name="connsiteY23" fmla="*/ 0 h 627611"/>
                  <a:gd name="connsiteX24" fmla="*/ 665273 w 1417320"/>
                  <a:gd name="connsiteY24" fmla="*/ 7240 h 627611"/>
                  <a:gd name="connsiteX25" fmla="*/ 694197 w 1417320"/>
                  <a:gd name="connsiteY25" fmla="*/ 60897 h 627611"/>
                  <a:gd name="connsiteX26" fmla="*/ 723123 w 1417320"/>
                  <a:gd name="connsiteY26" fmla="*/ 162504 h 627611"/>
                  <a:gd name="connsiteX27" fmla="*/ 752047 w 1417320"/>
                  <a:gd name="connsiteY27" fmla="*/ 171618 h 627611"/>
                  <a:gd name="connsiteX28" fmla="*/ 780973 w 1417320"/>
                  <a:gd name="connsiteY28" fmla="*/ 255261 h 627611"/>
                  <a:gd name="connsiteX29" fmla="*/ 809897 w 1417320"/>
                  <a:gd name="connsiteY29" fmla="*/ 301799 h 627611"/>
                  <a:gd name="connsiteX30" fmla="*/ 838822 w 1417320"/>
                  <a:gd name="connsiteY30" fmla="*/ 378290 h 627611"/>
                  <a:gd name="connsiteX31" fmla="*/ 867747 w 1417320"/>
                  <a:gd name="connsiteY31" fmla="*/ 418186 h 627611"/>
                  <a:gd name="connsiteX32" fmla="*/ 896672 w 1417320"/>
                  <a:gd name="connsiteY32" fmla="*/ 477434 h 627611"/>
                  <a:gd name="connsiteX33" fmla="*/ 925596 w 1417320"/>
                  <a:gd name="connsiteY33" fmla="*/ 497646 h 627611"/>
                  <a:gd name="connsiteX34" fmla="*/ 954522 w 1417320"/>
                  <a:gd name="connsiteY34" fmla="*/ 523241 h 627611"/>
                  <a:gd name="connsiteX35" fmla="*/ 983446 w 1417320"/>
                  <a:gd name="connsiteY35" fmla="*/ 557078 h 627611"/>
                  <a:gd name="connsiteX36" fmla="*/ 1012372 w 1417320"/>
                  <a:gd name="connsiteY36" fmla="*/ 539914 h 627611"/>
                  <a:gd name="connsiteX37" fmla="*/ 1041296 w 1417320"/>
                  <a:gd name="connsiteY37" fmla="*/ 541655 h 627611"/>
                  <a:gd name="connsiteX38" fmla="*/ 1070216 w 1417320"/>
                  <a:gd name="connsiteY38" fmla="*/ 544126 h 627611"/>
                  <a:gd name="connsiteX39" fmla="*/ 1099147 w 1417320"/>
                  <a:gd name="connsiteY39" fmla="*/ 543159 h 627611"/>
                  <a:gd name="connsiteX40" fmla="*/ 1128065 w 1417320"/>
                  <a:gd name="connsiteY40" fmla="*/ 532987 h 627611"/>
                  <a:gd name="connsiteX41" fmla="*/ 1156995 w 1417320"/>
                  <a:gd name="connsiteY41" fmla="*/ 534327 h 627611"/>
                  <a:gd name="connsiteX42" fmla="*/ 1185926 w 1417320"/>
                  <a:gd name="connsiteY42" fmla="*/ 536335 h 627611"/>
                  <a:gd name="connsiteX43" fmla="*/ 1214844 w 1417320"/>
                  <a:gd name="connsiteY43" fmla="*/ 536058 h 627611"/>
                  <a:gd name="connsiteX44" fmla="*/ 1243775 w 1417320"/>
                  <a:gd name="connsiteY44" fmla="*/ 536037 h 627611"/>
                  <a:gd name="connsiteX45" fmla="*/ 1272692 w 1417320"/>
                  <a:gd name="connsiteY45" fmla="*/ 537101 h 627611"/>
                  <a:gd name="connsiteX46" fmla="*/ 1301623 w 1417320"/>
                  <a:gd name="connsiteY46" fmla="*/ 539115 h 627611"/>
                  <a:gd name="connsiteX47" fmla="*/ 1330541 w 1417320"/>
                  <a:gd name="connsiteY47" fmla="*/ 539116 h 627611"/>
                  <a:gd name="connsiteX48" fmla="*/ 1359472 w 1417320"/>
                  <a:gd name="connsiteY48" fmla="*/ 539116 h 627611"/>
                  <a:gd name="connsiteX49" fmla="*/ 1388389 w 1417320"/>
                  <a:gd name="connsiteY49" fmla="*/ 539116 h 627611"/>
                  <a:gd name="connsiteX50" fmla="*/ 1417320 w 1417320"/>
                  <a:gd name="connsiteY50" fmla="*/ 539116 h 627611"/>
                  <a:gd name="connsiteX51" fmla="*/ 1417320 w 1417320"/>
                  <a:gd name="connsiteY51" fmla="*/ 539116 h 627611"/>
                  <a:gd name="connsiteX52" fmla="*/ 1417320 w 1417320"/>
                  <a:gd name="connsiteY52" fmla="*/ 539116 h 627611"/>
                  <a:gd name="connsiteX53" fmla="*/ 1388389 w 1417320"/>
                  <a:gd name="connsiteY53" fmla="*/ 539116 h 627611"/>
                  <a:gd name="connsiteX54" fmla="*/ 1359472 w 1417320"/>
                  <a:gd name="connsiteY54" fmla="*/ 539116 h 627611"/>
                  <a:gd name="connsiteX55" fmla="*/ 1330541 w 1417320"/>
                  <a:gd name="connsiteY55" fmla="*/ 539116 h 627611"/>
                  <a:gd name="connsiteX56" fmla="*/ 1301623 w 1417320"/>
                  <a:gd name="connsiteY56" fmla="*/ 539116 h 627611"/>
                  <a:gd name="connsiteX57" fmla="*/ 1272692 w 1417320"/>
                  <a:gd name="connsiteY57" fmla="*/ 541222 h 627611"/>
                  <a:gd name="connsiteX58" fmla="*/ 1243775 w 1417320"/>
                  <a:gd name="connsiteY58" fmla="*/ 542971 h 627611"/>
                  <a:gd name="connsiteX59" fmla="*/ 1214844 w 1417320"/>
                  <a:gd name="connsiteY59" fmla="*/ 545360 h 627611"/>
                  <a:gd name="connsiteX60" fmla="*/ 1185926 w 1417320"/>
                  <a:gd name="connsiteY60" fmla="*/ 551360 h 627611"/>
                  <a:gd name="connsiteX61" fmla="*/ 1156995 w 1417320"/>
                  <a:gd name="connsiteY61" fmla="*/ 560418 h 627611"/>
                  <a:gd name="connsiteX62" fmla="*/ 1128065 w 1417320"/>
                  <a:gd name="connsiteY62" fmla="*/ 563366 h 627611"/>
                  <a:gd name="connsiteX63" fmla="*/ 1099147 w 1417320"/>
                  <a:gd name="connsiteY63" fmla="*/ 582146 h 627611"/>
                  <a:gd name="connsiteX64" fmla="*/ 1070216 w 1417320"/>
                  <a:gd name="connsiteY64" fmla="*/ 606717 h 627611"/>
                  <a:gd name="connsiteX65" fmla="*/ 1041296 w 1417320"/>
                  <a:gd name="connsiteY65" fmla="*/ 605236 h 627611"/>
                  <a:gd name="connsiteX66" fmla="*/ 1012372 w 1417320"/>
                  <a:gd name="connsiteY66" fmla="*/ 627394 h 627611"/>
                  <a:gd name="connsiteX67" fmla="*/ 983446 w 1417320"/>
                  <a:gd name="connsiteY67" fmla="*/ 627611 h 627611"/>
                  <a:gd name="connsiteX68" fmla="*/ 954522 w 1417320"/>
                  <a:gd name="connsiteY68" fmla="*/ 613815 h 627611"/>
                  <a:gd name="connsiteX69" fmla="*/ 925596 w 1417320"/>
                  <a:gd name="connsiteY69" fmla="*/ 613019 h 627611"/>
                  <a:gd name="connsiteX70" fmla="*/ 896672 w 1417320"/>
                  <a:gd name="connsiteY70" fmla="*/ 592419 h 627611"/>
                  <a:gd name="connsiteX71" fmla="*/ 867747 w 1417320"/>
                  <a:gd name="connsiteY71" fmla="*/ 557582 h 627611"/>
                  <a:gd name="connsiteX72" fmla="*/ 838822 w 1417320"/>
                  <a:gd name="connsiteY72" fmla="*/ 502567 h 627611"/>
                  <a:gd name="connsiteX73" fmla="*/ 809897 w 1417320"/>
                  <a:gd name="connsiteY73" fmla="*/ 457119 h 627611"/>
                  <a:gd name="connsiteX74" fmla="*/ 780973 w 1417320"/>
                  <a:gd name="connsiteY74" fmla="*/ 408948 h 627611"/>
                  <a:gd name="connsiteX75" fmla="*/ 752047 w 1417320"/>
                  <a:gd name="connsiteY75" fmla="*/ 326879 h 627611"/>
                  <a:gd name="connsiteX76" fmla="*/ 723123 w 1417320"/>
                  <a:gd name="connsiteY76" fmla="*/ 238188 h 627611"/>
                  <a:gd name="connsiteX77" fmla="*/ 694197 w 1417320"/>
                  <a:gd name="connsiteY77" fmla="*/ 208615 h 627611"/>
                  <a:gd name="connsiteX78" fmla="*/ 665273 w 1417320"/>
                  <a:gd name="connsiteY78" fmla="*/ 177801 h 627611"/>
                  <a:gd name="connsiteX79" fmla="*/ 636348 w 1417320"/>
                  <a:gd name="connsiteY79" fmla="*/ 166310 h 627611"/>
                  <a:gd name="connsiteX80" fmla="*/ 607423 w 1417320"/>
                  <a:gd name="connsiteY80" fmla="*/ 170735 h 627611"/>
                  <a:gd name="connsiteX81" fmla="*/ 578498 w 1417320"/>
                  <a:gd name="connsiteY81" fmla="*/ 180301 h 627611"/>
                  <a:gd name="connsiteX82" fmla="*/ 549573 w 1417320"/>
                  <a:gd name="connsiteY82" fmla="*/ 197764 h 627611"/>
                  <a:gd name="connsiteX83" fmla="*/ 520648 w 1417320"/>
                  <a:gd name="connsiteY83" fmla="*/ 253163 h 627611"/>
                  <a:gd name="connsiteX84" fmla="*/ 491724 w 1417320"/>
                  <a:gd name="connsiteY84" fmla="*/ 304630 h 627611"/>
                  <a:gd name="connsiteX85" fmla="*/ 462798 w 1417320"/>
                  <a:gd name="connsiteY85" fmla="*/ 337459 h 627611"/>
                  <a:gd name="connsiteX86" fmla="*/ 433874 w 1417320"/>
                  <a:gd name="connsiteY86" fmla="*/ 404092 h 627611"/>
                  <a:gd name="connsiteX87" fmla="*/ 404948 w 1417320"/>
                  <a:gd name="connsiteY87" fmla="*/ 441136 h 627611"/>
                  <a:gd name="connsiteX88" fmla="*/ 376024 w 1417320"/>
                  <a:gd name="connsiteY88" fmla="*/ 476374 h 627611"/>
                  <a:gd name="connsiteX89" fmla="*/ 347099 w 1417320"/>
                  <a:gd name="connsiteY89" fmla="*/ 493236 h 627611"/>
                  <a:gd name="connsiteX90" fmla="*/ 318174 w 1417320"/>
                  <a:gd name="connsiteY90" fmla="*/ 524798 h 627611"/>
                  <a:gd name="connsiteX91" fmla="*/ 289249 w 1417320"/>
                  <a:gd name="connsiteY91" fmla="*/ 530672 h 627611"/>
                  <a:gd name="connsiteX92" fmla="*/ 260325 w 1417320"/>
                  <a:gd name="connsiteY92" fmla="*/ 538363 h 627611"/>
                  <a:gd name="connsiteX93" fmla="*/ 231399 w 1417320"/>
                  <a:gd name="connsiteY93" fmla="*/ 542058 h 627611"/>
                  <a:gd name="connsiteX94" fmla="*/ 202475 w 1417320"/>
                  <a:gd name="connsiteY94" fmla="*/ 541713 h 627611"/>
                  <a:gd name="connsiteX95" fmla="*/ 173549 w 1417320"/>
                  <a:gd name="connsiteY95" fmla="*/ 540285 h 627611"/>
                  <a:gd name="connsiteX96" fmla="*/ 144625 w 1417320"/>
                  <a:gd name="connsiteY96" fmla="*/ 539116 h 627611"/>
                  <a:gd name="connsiteX97" fmla="*/ 115700 w 1417320"/>
                  <a:gd name="connsiteY97" fmla="*/ 539116 h 627611"/>
                  <a:gd name="connsiteX98" fmla="*/ 86775 w 1417320"/>
                  <a:gd name="connsiteY98" fmla="*/ 539116 h 627611"/>
                  <a:gd name="connsiteX99" fmla="*/ 57850 w 1417320"/>
                  <a:gd name="connsiteY99" fmla="*/ 539116 h 627611"/>
                  <a:gd name="connsiteX100" fmla="*/ 28926 w 1417320"/>
                  <a:gd name="connsiteY100" fmla="*/ 539116 h 627611"/>
                  <a:gd name="connsiteX101" fmla="*/ 0 w 1417320"/>
                  <a:gd name="connsiteY101" fmla="*/ 539116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627611">
                    <a:moveTo>
                      <a:pt x="0" y="539116"/>
                    </a:moveTo>
                    <a:lnTo>
                      <a:pt x="0" y="539116"/>
                    </a:lnTo>
                    <a:lnTo>
                      <a:pt x="28926" y="539116"/>
                    </a:lnTo>
                    <a:lnTo>
                      <a:pt x="57850" y="539116"/>
                    </a:lnTo>
                    <a:lnTo>
                      <a:pt x="86775" y="539116"/>
                    </a:lnTo>
                    <a:lnTo>
                      <a:pt x="115700" y="539116"/>
                    </a:lnTo>
                    <a:lnTo>
                      <a:pt x="144625" y="539116"/>
                    </a:lnTo>
                    <a:lnTo>
                      <a:pt x="173549" y="537149"/>
                    </a:lnTo>
                    <a:lnTo>
                      <a:pt x="202475" y="533996"/>
                    </a:lnTo>
                    <a:lnTo>
                      <a:pt x="231399" y="530686"/>
                    </a:lnTo>
                    <a:lnTo>
                      <a:pt x="260325" y="520205"/>
                    </a:lnTo>
                    <a:lnTo>
                      <a:pt x="289249" y="505143"/>
                    </a:lnTo>
                    <a:lnTo>
                      <a:pt x="318174" y="486288"/>
                    </a:lnTo>
                    <a:lnTo>
                      <a:pt x="347099" y="451042"/>
                    </a:lnTo>
                    <a:lnTo>
                      <a:pt x="376024" y="408746"/>
                    </a:lnTo>
                    <a:lnTo>
                      <a:pt x="404948" y="368498"/>
                    </a:lnTo>
                    <a:lnTo>
                      <a:pt x="433874" y="303343"/>
                    </a:lnTo>
                    <a:lnTo>
                      <a:pt x="462798" y="248219"/>
                    </a:lnTo>
                    <a:lnTo>
                      <a:pt x="491724" y="196144"/>
                    </a:lnTo>
                    <a:lnTo>
                      <a:pt x="520648" y="133906"/>
                    </a:lnTo>
                    <a:lnTo>
                      <a:pt x="549573" y="81627"/>
                    </a:lnTo>
                    <a:lnTo>
                      <a:pt x="578498" y="29690"/>
                    </a:lnTo>
                    <a:lnTo>
                      <a:pt x="607423" y="15062"/>
                    </a:lnTo>
                    <a:lnTo>
                      <a:pt x="636348" y="0"/>
                    </a:lnTo>
                    <a:lnTo>
                      <a:pt x="665273" y="7240"/>
                    </a:lnTo>
                    <a:lnTo>
                      <a:pt x="694197" y="60897"/>
                    </a:lnTo>
                    <a:lnTo>
                      <a:pt x="723123" y="162504"/>
                    </a:lnTo>
                    <a:lnTo>
                      <a:pt x="752047" y="171618"/>
                    </a:lnTo>
                    <a:lnTo>
                      <a:pt x="780973" y="255261"/>
                    </a:lnTo>
                    <a:lnTo>
                      <a:pt x="809897" y="301799"/>
                    </a:lnTo>
                    <a:lnTo>
                      <a:pt x="838822" y="378290"/>
                    </a:lnTo>
                    <a:lnTo>
                      <a:pt x="867747" y="418186"/>
                    </a:lnTo>
                    <a:lnTo>
                      <a:pt x="896672" y="477434"/>
                    </a:lnTo>
                    <a:lnTo>
                      <a:pt x="925596" y="497646"/>
                    </a:lnTo>
                    <a:lnTo>
                      <a:pt x="954522" y="523241"/>
                    </a:lnTo>
                    <a:lnTo>
                      <a:pt x="983446" y="557078"/>
                    </a:lnTo>
                    <a:lnTo>
                      <a:pt x="1012372" y="539914"/>
                    </a:lnTo>
                    <a:lnTo>
                      <a:pt x="1041296" y="541655"/>
                    </a:lnTo>
                    <a:lnTo>
                      <a:pt x="1070216" y="544126"/>
                    </a:lnTo>
                    <a:lnTo>
                      <a:pt x="1099147" y="543159"/>
                    </a:lnTo>
                    <a:lnTo>
                      <a:pt x="1128065" y="532987"/>
                    </a:lnTo>
                    <a:lnTo>
                      <a:pt x="1156995" y="534327"/>
                    </a:lnTo>
                    <a:lnTo>
                      <a:pt x="1185926" y="536335"/>
                    </a:lnTo>
                    <a:lnTo>
                      <a:pt x="1214844" y="536058"/>
                    </a:lnTo>
                    <a:lnTo>
                      <a:pt x="1243775" y="536037"/>
                    </a:lnTo>
                    <a:lnTo>
                      <a:pt x="1272692" y="537101"/>
                    </a:lnTo>
                    <a:lnTo>
                      <a:pt x="1301623" y="539115"/>
                    </a:lnTo>
                    <a:lnTo>
                      <a:pt x="1330541" y="539116"/>
                    </a:lnTo>
                    <a:lnTo>
                      <a:pt x="1359472" y="539116"/>
                    </a:lnTo>
                    <a:lnTo>
                      <a:pt x="1388389" y="539116"/>
                    </a:lnTo>
                    <a:lnTo>
                      <a:pt x="1417320" y="539116"/>
                    </a:lnTo>
                    <a:lnTo>
                      <a:pt x="1417320" y="539116"/>
                    </a:lnTo>
                    <a:lnTo>
                      <a:pt x="1417320" y="539116"/>
                    </a:lnTo>
                    <a:lnTo>
                      <a:pt x="1388389" y="539116"/>
                    </a:lnTo>
                    <a:lnTo>
                      <a:pt x="1359472" y="539116"/>
                    </a:lnTo>
                    <a:lnTo>
                      <a:pt x="1330541" y="539116"/>
                    </a:lnTo>
                    <a:lnTo>
                      <a:pt x="1301623" y="539116"/>
                    </a:lnTo>
                    <a:lnTo>
                      <a:pt x="1272692" y="541222"/>
                    </a:lnTo>
                    <a:lnTo>
                      <a:pt x="1243775" y="542971"/>
                    </a:lnTo>
                    <a:lnTo>
                      <a:pt x="1214844" y="545360"/>
                    </a:lnTo>
                    <a:lnTo>
                      <a:pt x="1185926" y="551360"/>
                    </a:lnTo>
                    <a:lnTo>
                      <a:pt x="1156995" y="560418"/>
                    </a:lnTo>
                    <a:lnTo>
                      <a:pt x="1128065" y="563366"/>
                    </a:lnTo>
                    <a:lnTo>
                      <a:pt x="1099147" y="582146"/>
                    </a:lnTo>
                    <a:lnTo>
                      <a:pt x="1070216" y="606717"/>
                    </a:lnTo>
                    <a:lnTo>
                      <a:pt x="1041296" y="605236"/>
                    </a:lnTo>
                    <a:lnTo>
                      <a:pt x="1012372" y="627394"/>
                    </a:lnTo>
                    <a:lnTo>
                      <a:pt x="983446" y="627611"/>
                    </a:lnTo>
                    <a:lnTo>
                      <a:pt x="954522" y="613815"/>
                    </a:lnTo>
                    <a:lnTo>
                      <a:pt x="925596" y="613019"/>
                    </a:lnTo>
                    <a:lnTo>
                      <a:pt x="896672" y="592419"/>
                    </a:lnTo>
                    <a:lnTo>
                      <a:pt x="867747" y="557582"/>
                    </a:lnTo>
                    <a:lnTo>
                      <a:pt x="838822" y="502567"/>
                    </a:lnTo>
                    <a:lnTo>
                      <a:pt x="809897" y="457119"/>
                    </a:lnTo>
                    <a:lnTo>
                      <a:pt x="780973" y="408948"/>
                    </a:lnTo>
                    <a:lnTo>
                      <a:pt x="752047" y="326879"/>
                    </a:lnTo>
                    <a:lnTo>
                      <a:pt x="723123" y="238188"/>
                    </a:lnTo>
                    <a:lnTo>
                      <a:pt x="694197" y="208615"/>
                    </a:lnTo>
                    <a:lnTo>
                      <a:pt x="665273" y="177801"/>
                    </a:lnTo>
                    <a:lnTo>
                      <a:pt x="636348" y="166310"/>
                    </a:lnTo>
                    <a:lnTo>
                      <a:pt x="607423" y="170735"/>
                    </a:lnTo>
                    <a:lnTo>
                      <a:pt x="578498" y="180301"/>
                    </a:lnTo>
                    <a:lnTo>
                      <a:pt x="549573" y="197764"/>
                    </a:lnTo>
                    <a:lnTo>
                      <a:pt x="520648" y="253163"/>
                    </a:lnTo>
                    <a:lnTo>
                      <a:pt x="491724" y="304630"/>
                    </a:lnTo>
                    <a:lnTo>
                      <a:pt x="462798" y="337459"/>
                    </a:lnTo>
                    <a:lnTo>
                      <a:pt x="433874" y="404092"/>
                    </a:lnTo>
                    <a:lnTo>
                      <a:pt x="404948" y="441136"/>
                    </a:lnTo>
                    <a:lnTo>
                      <a:pt x="376024" y="476374"/>
                    </a:lnTo>
                    <a:lnTo>
                      <a:pt x="347099" y="493236"/>
                    </a:lnTo>
                    <a:lnTo>
                      <a:pt x="318174" y="524798"/>
                    </a:lnTo>
                    <a:lnTo>
                      <a:pt x="289249" y="530672"/>
                    </a:lnTo>
                    <a:lnTo>
                      <a:pt x="260325" y="538363"/>
                    </a:lnTo>
                    <a:lnTo>
                      <a:pt x="231399" y="542058"/>
                    </a:lnTo>
                    <a:lnTo>
                      <a:pt x="202475" y="541713"/>
                    </a:lnTo>
                    <a:lnTo>
                      <a:pt x="173549" y="540285"/>
                    </a:lnTo>
                    <a:lnTo>
                      <a:pt x="144625" y="539116"/>
                    </a:lnTo>
                    <a:lnTo>
                      <a:pt x="115700" y="539116"/>
                    </a:lnTo>
                    <a:lnTo>
                      <a:pt x="86775" y="539116"/>
                    </a:lnTo>
                    <a:lnTo>
                      <a:pt x="57850" y="539116"/>
                    </a:lnTo>
                    <a:lnTo>
                      <a:pt x="28926" y="539116"/>
                    </a:lnTo>
                    <a:lnTo>
                      <a:pt x="0" y="539116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071CBF4C-E884-B763-B5A8-10B45B09F86F}"/>
                  </a:ext>
                </a:extLst>
              </p:cNvPr>
              <p:cNvSpPr/>
              <p:nvPr/>
            </p:nvSpPr>
            <p:spPr>
              <a:xfrm>
                <a:off x="3938815" y="1418979"/>
                <a:ext cx="1417320" cy="334943"/>
              </a:xfrm>
              <a:custGeom>
                <a:avLst/>
                <a:gdLst>
                  <a:gd name="connsiteX0" fmla="*/ 0 w 1417320"/>
                  <a:gd name="connsiteY0" fmla="*/ 326362 h 334943"/>
                  <a:gd name="connsiteX1" fmla="*/ 0 w 1417320"/>
                  <a:gd name="connsiteY1" fmla="*/ 326362 h 334943"/>
                  <a:gd name="connsiteX2" fmla="*/ 28926 w 1417320"/>
                  <a:gd name="connsiteY2" fmla="*/ 326362 h 334943"/>
                  <a:gd name="connsiteX3" fmla="*/ 57850 w 1417320"/>
                  <a:gd name="connsiteY3" fmla="*/ 326362 h 334943"/>
                  <a:gd name="connsiteX4" fmla="*/ 86775 w 1417320"/>
                  <a:gd name="connsiteY4" fmla="*/ 326362 h 334943"/>
                  <a:gd name="connsiteX5" fmla="*/ 115700 w 1417320"/>
                  <a:gd name="connsiteY5" fmla="*/ 326362 h 334943"/>
                  <a:gd name="connsiteX6" fmla="*/ 144625 w 1417320"/>
                  <a:gd name="connsiteY6" fmla="*/ 326361 h 334943"/>
                  <a:gd name="connsiteX7" fmla="*/ 173549 w 1417320"/>
                  <a:gd name="connsiteY7" fmla="*/ 325217 h 334943"/>
                  <a:gd name="connsiteX8" fmla="*/ 202475 w 1417320"/>
                  <a:gd name="connsiteY8" fmla="*/ 321822 h 334943"/>
                  <a:gd name="connsiteX9" fmla="*/ 231399 w 1417320"/>
                  <a:gd name="connsiteY9" fmla="*/ 316422 h 334943"/>
                  <a:gd name="connsiteX10" fmla="*/ 260325 w 1417320"/>
                  <a:gd name="connsiteY10" fmla="*/ 306854 h 334943"/>
                  <a:gd name="connsiteX11" fmla="*/ 289249 w 1417320"/>
                  <a:gd name="connsiteY11" fmla="*/ 294364 h 334943"/>
                  <a:gd name="connsiteX12" fmla="*/ 318174 w 1417320"/>
                  <a:gd name="connsiteY12" fmla="*/ 290181 h 334943"/>
                  <a:gd name="connsiteX13" fmla="*/ 347099 w 1417320"/>
                  <a:gd name="connsiteY13" fmla="*/ 276791 h 334943"/>
                  <a:gd name="connsiteX14" fmla="*/ 376024 w 1417320"/>
                  <a:gd name="connsiteY14" fmla="*/ 257272 h 334943"/>
                  <a:gd name="connsiteX15" fmla="*/ 404948 w 1417320"/>
                  <a:gd name="connsiteY15" fmla="*/ 241009 h 334943"/>
                  <a:gd name="connsiteX16" fmla="*/ 433874 w 1417320"/>
                  <a:gd name="connsiteY16" fmla="*/ 204681 h 334943"/>
                  <a:gd name="connsiteX17" fmla="*/ 462798 w 1417320"/>
                  <a:gd name="connsiteY17" fmla="*/ 180001 h 334943"/>
                  <a:gd name="connsiteX18" fmla="*/ 491724 w 1417320"/>
                  <a:gd name="connsiteY18" fmla="*/ 151117 h 334943"/>
                  <a:gd name="connsiteX19" fmla="*/ 520648 w 1417320"/>
                  <a:gd name="connsiteY19" fmla="*/ 148151 h 334943"/>
                  <a:gd name="connsiteX20" fmla="*/ 549573 w 1417320"/>
                  <a:gd name="connsiteY20" fmla="*/ 109471 h 334943"/>
                  <a:gd name="connsiteX21" fmla="*/ 578498 w 1417320"/>
                  <a:gd name="connsiteY21" fmla="*/ 61921 h 334943"/>
                  <a:gd name="connsiteX22" fmla="*/ 607423 w 1417320"/>
                  <a:gd name="connsiteY22" fmla="*/ 61280 h 334943"/>
                  <a:gd name="connsiteX23" fmla="*/ 636348 w 1417320"/>
                  <a:gd name="connsiteY23" fmla="*/ 54423 h 334943"/>
                  <a:gd name="connsiteX24" fmla="*/ 665273 w 1417320"/>
                  <a:gd name="connsiteY24" fmla="*/ 28627 h 334943"/>
                  <a:gd name="connsiteX25" fmla="*/ 694197 w 1417320"/>
                  <a:gd name="connsiteY25" fmla="*/ 0 h 334943"/>
                  <a:gd name="connsiteX26" fmla="*/ 723123 w 1417320"/>
                  <a:gd name="connsiteY26" fmla="*/ 85405 h 334943"/>
                  <a:gd name="connsiteX27" fmla="*/ 752047 w 1417320"/>
                  <a:gd name="connsiteY27" fmla="*/ 31706 h 334943"/>
                  <a:gd name="connsiteX28" fmla="*/ 780973 w 1417320"/>
                  <a:gd name="connsiteY28" fmla="*/ 42746 h 334943"/>
                  <a:gd name="connsiteX29" fmla="*/ 809897 w 1417320"/>
                  <a:gd name="connsiteY29" fmla="*/ 56633 h 334943"/>
                  <a:gd name="connsiteX30" fmla="*/ 838822 w 1417320"/>
                  <a:gd name="connsiteY30" fmla="*/ 51601 h 334943"/>
                  <a:gd name="connsiteX31" fmla="*/ 867747 w 1417320"/>
                  <a:gd name="connsiteY31" fmla="*/ 98689 h 334943"/>
                  <a:gd name="connsiteX32" fmla="*/ 896672 w 1417320"/>
                  <a:gd name="connsiteY32" fmla="*/ 109968 h 334943"/>
                  <a:gd name="connsiteX33" fmla="*/ 925596 w 1417320"/>
                  <a:gd name="connsiteY33" fmla="*/ 147207 h 334943"/>
                  <a:gd name="connsiteX34" fmla="*/ 954522 w 1417320"/>
                  <a:gd name="connsiteY34" fmla="*/ 176079 h 334943"/>
                  <a:gd name="connsiteX35" fmla="*/ 983446 w 1417320"/>
                  <a:gd name="connsiteY35" fmla="*/ 206981 h 334943"/>
                  <a:gd name="connsiteX36" fmla="*/ 1012372 w 1417320"/>
                  <a:gd name="connsiteY36" fmla="*/ 228751 h 334943"/>
                  <a:gd name="connsiteX37" fmla="*/ 1041296 w 1417320"/>
                  <a:gd name="connsiteY37" fmla="*/ 237832 h 334943"/>
                  <a:gd name="connsiteX38" fmla="*/ 1070216 w 1417320"/>
                  <a:gd name="connsiteY38" fmla="*/ 263756 h 334943"/>
                  <a:gd name="connsiteX39" fmla="*/ 1099147 w 1417320"/>
                  <a:gd name="connsiteY39" fmla="*/ 272854 h 334943"/>
                  <a:gd name="connsiteX40" fmla="*/ 1128065 w 1417320"/>
                  <a:gd name="connsiteY40" fmla="*/ 289956 h 334943"/>
                  <a:gd name="connsiteX41" fmla="*/ 1156995 w 1417320"/>
                  <a:gd name="connsiteY41" fmla="*/ 306502 h 334943"/>
                  <a:gd name="connsiteX42" fmla="*/ 1185926 w 1417320"/>
                  <a:gd name="connsiteY42" fmla="*/ 312848 h 334943"/>
                  <a:gd name="connsiteX43" fmla="*/ 1214844 w 1417320"/>
                  <a:gd name="connsiteY43" fmla="*/ 319677 h 334943"/>
                  <a:gd name="connsiteX44" fmla="*/ 1243775 w 1417320"/>
                  <a:gd name="connsiteY44" fmla="*/ 322149 h 334943"/>
                  <a:gd name="connsiteX45" fmla="*/ 1272692 w 1417320"/>
                  <a:gd name="connsiteY45" fmla="*/ 323994 h 334943"/>
                  <a:gd name="connsiteX46" fmla="*/ 1301623 w 1417320"/>
                  <a:gd name="connsiteY46" fmla="*/ 326356 h 334943"/>
                  <a:gd name="connsiteX47" fmla="*/ 1330541 w 1417320"/>
                  <a:gd name="connsiteY47" fmla="*/ 326362 h 334943"/>
                  <a:gd name="connsiteX48" fmla="*/ 1359472 w 1417320"/>
                  <a:gd name="connsiteY48" fmla="*/ 326362 h 334943"/>
                  <a:gd name="connsiteX49" fmla="*/ 1388389 w 1417320"/>
                  <a:gd name="connsiteY49" fmla="*/ 326362 h 334943"/>
                  <a:gd name="connsiteX50" fmla="*/ 1417320 w 1417320"/>
                  <a:gd name="connsiteY50" fmla="*/ 326362 h 334943"/>
                  <a:gd name="connsiteX51" fmla="*/ 1417320 w 1417320"/>
                  <a:gd name="connsiteY51" fmla="*/ 326362 h 334943"/>
                  <a:gd name="connsiteX52" fmla="*/ 1417320 w 1417320"/>
                  <a:gd name="connsiteY52" fmla="*/ 326362 h 334943"/>
                  <a:gd name="connsiteX53" fmla="*/ 1388389 w 1417320"/>
                  <a:gd name="connsiteY53" fmla="*/ 326362 h 334943"/>
                  <a:gd name="connsiteX54" fmla="*/ 1359472 w 1417320"/>
                  <a:gd name="connsiteY54" fmla="*/ 326362 h 334943"/>
                  <a:gd name="connsiteX55" fmla="*/ 1330541 w 1417320"/>
                  <a:gd name="connsiteY55" fmla="*/ 326362 h 334943"/>
                  <a:gd name="connsiteX56" fmla="*/ 1301623 w 1417320"/>
                  <a:gd name="connsiteY56" fmla="*/ 326370 h 334943"/>
                  <a:gd name="connsiteX57" fmla="*/ 1272692 w 1417320"/>
                  <a:gd name="connsiteY57" fmla="*/ 327678 h 334943"/>
                  <a:gd name="connsiteX58" fmla="*/ 1243775 w 1417320"/>
                  <a:gd name="connsiteY58" fmla="*/ 330003 h 334943"/>
                  <a:gd name="connsiteX59" fmla="*/ 1214844 w 1417320"/>
                  <a:gd name="connsiteY59" fmla="*/ 332138 h 334943"/>
                  <a:gd name="connsiteX60" fmla="*/ 1185926 w 1417320"/>
                  <a:gd name="connsiteY60" fmla="*/ 334943 h 334943"/>
                  <a:gd name="connsiteX61" fmla="*/ 1156995 w 1417320"/>
                  <a:gd name="connsiteY61" fmla="*/ 334485 h 334943"/>
                  <a:gd name="connsiteX62" fmla="*/ 1128065 w 1417320"/>
                  <a:gd name="connsiteY62" fmla="*/ 325857 h 334943"/>
                  <a:gd name="connsiteX63" fmla="*/ 1099147 w 1417320"/>
                  <a:gd name="connsiteY63" fmla="*/ 322887 h 334943"/>
                  <a:gd name="connsiteX64" fmla="*/ 1070216 w 1417320"/>
                  <a:gd name="connsiteY64" fmla="*/ 320981 h 334943"/>
                  <a:gd name="connsiteX65" fmla="*/ 1041296 w 1417320"/>
                  <a:gd name="connsiteY65" fmla="*/ 305518 h 334943"/>
                  <a:gd name="connsiteX66" fmla="*/ 1012372 w 1417320"/>
                  <a:gd name="connsiteY66" fmla="*/ 300255 h 334943"/>
                  <a:gd name="connsiteX67" fmla="*/ 983446 w 1417320"/>
                  <a:gd name="connsiteY67" fmla="*/ 290841 h 334943"/>
                  <a:gd name="connsiteX68" fmla="*/ 954522 w 1417320"/>
                  <a:gd name="connsiteY68" fmla="*/ 277932 h 334943"/>
                  <a:gd name="connsiteX69" fmla="*/ 925596 w 1417320"/>
                  <a:gd name="connsiteY69" fmla="*/ 248996 h 334943"/>
                  <a:gd name="connsiteX70" fmla="*/ 896672 w 1417320"/>
                  <a:gd name="connsiteY70" fmla="*/ 230303 h 334943"/>
                  <a:gd name="connsiteX71" fmla="*/ 867747 w 1417320"/>
                  <a:gd name="connsiteY71" fmla="*/ 244894 h 334943"/>
                  <a:gd name="connsiteX72" fmla="*/ 838822 w 1417320"/>
                  <a:gd name="connsiteY72" fmla="*/ 211318 h 334943"/>
                  <a:gd name="connsiteX73" fmla="*/ 809897 w 1417320"/>
                  <a:gd name="connsiteY73" fmla="*/ 180712 h 334943"/>
                  <a:gd name="connsiteX74" fmla="*/ 780973 w 1417320"/>
                  <a:gd name="connsiteY74" fmla="*/ 179915 h 334943"/>
                  <a:gd name="connsiteX75" fmla="*/ 752047 w 1417320"/>
                  <a:gd name="connsiteY75" fmla="*/ 191313 h 334943"/>
                  <a:gd name="connsiteX76" fmla="*/ 723123 w 1417320"/>
                  <a:gd name="connsiteY76" fmla="*/ 143415 h 334943"/>
                  <a:gd name="connsiteX77" fmla="*/ 694197 w 1417320"/>
                  <a:gd name="connsiteY77" fmla="*/ 157069 h 334943"/>
                  <a:gd name="connsiteX78" fmla="*/ 665273 w 1417320"/>
                  <a:gd name="connsiteY78" fmla="*/ 154631 h 334943"/>
                  <a:gd name="connsiteX79" fmla="*/ 636348 w 1417320"/>
                  <a:gd name="connsiteY79" fmla="*/ 158429 h 334943"/>
                  <a:gd name="connsiteX80" fmla="*/ 607423 w 1417320"/>
                  <a:gd name="connsiteY80" fmla="*/ 216403 h 334943"/>
                  <a:gd name="connsiteX81" fmla="*/ 578498 w 1417320"/>
                  <a:gd name="connsiteY81" fmla="*/ 202571 h 334943"/>
                  <a:gd name="connsiteX82" fmla="*/ 549573 w 1417320"/>
                  <a:gd name="connsiteY82" fmla="*/ 229423 h 334943"/>
                  <a:gd name="connsiteX83" fmla="*/ 520648 w 1417320"/>
                  <a:gd name="connsiteY83" fmla="*/ 243992 h 334943"/>
                  <a:gd name="connsiteX84" fmla="*/ 491724 w 1417320"/>
                  <a:gd name="connsiteY84" fmla="*/ 264427 h 334943"/>
                  <a:gd name="connsiteX85" fmla="*/ 462798 w 1417320"/>
                  <a:gd name="connsiteY85" fmla="*/ 270104 h 334943"/>
                  <a:gd name="connsiteX86" fmla="*/ 433874 w 1417320"/>
                  <a:gd name="connsiteY86" fmla="*/ 282934 h 334943"/>
                  <a:gd name="connsiteX87" fmla="*/ 404948 w 1417320"/>
                  <a:gd name="connsiteY87" fmla="*/ 301205 h 334943"/>
                  <a:gd name="connsiteX88" fmla="*/ 376024 w 1417320"/>
                  <a:gd name="connsiteY88" fmla="*/ 315011 h 334943"/>
                  <a:gd name="connsiteX89" fmla="*/ 347099 w 1417320"/>
                  <a:gd name="connsiteY89" fmla="*/ 323853 h 334943"/>
                  <a:gd name="connsiteX90" fmla="*/ 318174 w 1417320"/>
                  <a:gd name="connsiteY90" fmla="*/ 325530 h 334943"/>
                  <a:gd name="connsiteX91" fmla="*/ 289249 w 1417320"/>
                  <a:gd name="connsiteY91" fmla="*/ 324128 h 334943"/>
                  <a:gd name="connsiteX92" fmla="*/ 260325 w 1417320"/>
                  <a:gd name="connsiteY92" fmla="*/ 327285 h 334943"/>
                  <a:gd name="connsiteX93" fmla="*/ 231399 w 1417320"/>
                  <a:gd name="connsiteY93" fmla="*/ 328781 h 334943"/>
                  <a:gd name="connsiteX94" fmla="*/ 202475 w 1417320"/>
                  <a:gd name="connsiteY94" fmla="*/ 329338 h 334943"/>
                  <a:gd name="connsiteX95" fmla="*/ 173549 w 1417320"/>
                  <a:gd name="connsiteY95" fmla="*/ 327828 h 334943"/>
                  <a:gd name="connsiteX96" fmla="*/ 144625 w 1417320"/>
                  <a:gd name="connsiteY96" fmla="*/ 326362 h 334943"/>
                  <a:gd name="connsiteX97" fmla="*/ 115700 w 1417320"/>
                  <a:gd name="connsiteY97" fmla="*/ 326362 h 334943"/>
                  <a:gd name="connsiteX98" fmla="*/ 86775 w 1417320"/>
                  <a:gd name="connsiteY98" fmla="*/ 326362 h 334943"/>
                  <a:gd name="connsiteX99" fmla="*/ 57850 w 1417320"/>
                  <a:gd name="connsiteY99" fmla="*/ 326362 h 334943"/>
                  <a:gd name="connsiteX100" fmla="*/ 28926 w 1417320"/>
                  <a:gd name="connsiteY100" fmla="*/ 326362 h 334943"/>
                  <a:gd name="connsiteX101" fmla="*/ 0 w 1417320"/>
                  <a:gd name="connsiteY101" fmla="*/ 326362 h 33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334943">
                    <a:moveTo>
                      <a:pt x="0" y="326362"/>
                    </a:moveTo>
                    <a:lnTo>
                      <a:pt x="0" y="326362"/>
                    </a:lnTo>
                    <a:lnTo>
                      <a:pt x="28926" y="326362"/>
                    </a:lnTo>
                    <a:lnTo>
                      <a:pt x="57850" y="326362"/>
                    </a:lnTo>
                    <a:lnTo>
                      <a:pt x="86775" y="326362"/>
                    </a:lnTo>
                    <a:lnTo>
                      <a:pt x="115700" y="326362"/>
                    </a:lnTo>
                    <a:lnTo>
                      <a:pt x="144625" y="326361"/>
                    </a:lnTo>
                    <a:lnTo>
                      <a:pt x="173549" y="325217"/>
                    </a:lnTo>
                    <a:lnTo>
                      <a:pt x="202475" y="321822"/>
                    </a:lnTo>
                    <a:lnTo>
                      <a:pt x="231399" y="316422"/>
                    </a:lnTo>
                    <a:lnTo>
                      <a:pt x="260325" y="306854"/>
                    </a:lnTo>
                    <a:lnTo>
                      <a:pt x="289249" y="294364"/>
                    </a:lnTo>
                    <a:lnTo>
                      <a:pt x="318174" y="290181"/>
                    </a:lnTo>
                    <a:lnTo>
                      <a:pt x="347099" y="276791"/>
                    </a:lnTo>
                    <a:lnTo>
                      <a:pt x="376024" y="257272"/>
                    </a:lnTo>
                    <a:lnTo>
                      <a:pt x="404948" y="241009"/>
                    </a:lnTo>
                    <a:lnTo>
                      <a:pt x="433874" y="204681"/>
                    </a:lnTo>
                    <a:lnTo>
                      <a:pt x="462798" y="180001"/>
                    </a:lnTo>
                    <a:lnTo>
                      <a:pt x="491724" y="151117"/>
                    </a:lnTo>
                    <a:lnTo>
                      <a:pt x="520648" y="148151"/>
                    </a:lnTo>
                    <a:lnTo>
                      <a:pt x="549573" y="109471"/>
                    </a:lnTo>
                    <a:lnTo>
                      <a:pt x="578498" y="61921"/>
                    </a:lnTo>
                    <a:lnTo>
                      <a:pt x="607423" y="61280"/>
                    </a:lnTo>
                    <a:lnTo>
                      <a:pt x="636348" y="54423"/>
                    </a:lnTo>
                    <a:lnTo>
                      <a:pt x="665273" y="28627"/>
                    </a:lnTo>
                    <a:lnTo>
                      <a:pt x="694197" y="0"/>
                    </a:lnTo>
                    <a:lnTo>
                      <a:pt x="723123" y="85405"/>
                    </a:lnTo>
                    <a:lnTo>
                      <a:pt x="752047" y="31706"/>
                    </a:lnTo>
                    <a:lnTo>
                      <a:pt x="780973" y="42746"/>
                    </a:lnTo>
                    <a:lnTo>
                      <a:pt x="809897" y="56633"/>
                    </a:lnTo>
                    <a:lnTo>
                      <a:pt x="838822" y="51601"/>
                    </a:lnTo>
                    <a:lnTo>
                      <a:pt x="867747" y="98689"/>
                    </a:lnTo>
                    <a:lnTo>
                      <a:pt x="896672" y="109968"/>
                    </a:lnTo>
                    <a:lnTo>
                      <a:pt x="925596" y="147207"/>
                    </a:lnTo>
                    <a:lnTo>
                      <a:pt x="954522" y="176079"/>
                    </a:lnTo>
                    <a:lnTo>
                      <a:pt x="983446" y="206981"/>
                    </a:lnTo>
                    <a:lnTo>
                      <a:pt x="1012372" y="228751"/>
                    </a:lnTo>
                    <a:lnTo>
                      <a:pt x="1041296" y="237832"/>
                    </a:lnTo>
                    <a:lnTo>
                      <a:pt x="1070216" y="263756"/>
                    </a:lnTo>
                    <a:lnTo>
                      <a:pt x="1099147" y="272854"/>
                    </a:lnTo>
                    <a:lnTo>
                      <a:pt x="1128065" y="289956"/>
                    </a:lnTo>
                    <a:lnTo>
                      <a:pt x="1156995" y="306502"/>
                    </a:lnTo>
                    <a:lnTo>
                      <a:pt x="1185926" y="312848"/>
                    </a:lnTo>
                    <a:lnTo>
                      <a:pt x="1214844" y="319677"/>
                    </a:lnTo>
                    <a:lnTo>
                      <a:pt x="1243775" y="322149"/>
                    </a:lnTo>
                    <a:lnTo>
                      <a:pt x="1272692" y="323994"/>
                    </a:lnTo>
                    <a:lnTo>
                      <a:pt x="1301623" y="326356"/>
                    </a:lnTo>
                    <a:lnTo>
                      <a:pt x="1330541" y="326362"/>
                    </a:lnTo>
                    <a:lnTo>
                      <a:pt x="1359472" y="326362"/>
                    </a:lnTo>
                    <a:lnTo>
                      <a:pt x="1388389" y="326362"/>
                    </a:lnTo>
                    <a:lnTo>
                      <a:pt x="1417320" y="326362"/>
                    </a:lnTo>
                    <a:lnTo>
                      <a:pt x="1417320" y="326362"/>
                    </a:lnTo>
                    <a:lnTo>
                      <a:pt x="1417320" y="326362"/>
                    </a:lnTo>
                    <a:lnTo>
                      <a:pt x="1388389" y="326362"/>
                    </a:lnTo>
                    <a:lnTo>
                      <a:pt x="1359472" y="326362"/>
                    </a:lnTo>
                    <a:lnTo>
                      <a:pt x="1330541" y="326362"/>
                    </a:lnTo>
                    <a:lnTo>
                      <a:pt x="1301623" y="326370"/>
                    </a:lnTo>
                    <a:lnTo>
                      <a:pt x="1272692" y="327678"/>
                    </a:lnTo>
                    <a:lnTo>
                      <a:pt x="1243775" y="330003"/>
                    </a:lnTo>
                    <a:lnTo>
                      <a:pt x="1214844" y="332138"/>
                    </a:lnTo>
                    <a:lnTo>
                      <a:pt x="1185926" y="334943"/>
                    </a:lnTo>
                    <a:lnTo>
                      <a:pt x="1156995" y="334485"/>
                    </a:lnTo>
                    <a:lnTo>
                      <a:pt x="1128065" y="325857"/>
                    </a:lnTo>
                    <a:lnTo>
                      <a:pt x="1099147" y="322887"/>
                    </a:lnTo>
                    <a:lnTo>
                      <a:pt x="1070216" y="320981"/>
                    </a:lnTo>
                    <a:lnTo>
                      <a:pt x="1041296" y="305518"/>
                    </a:lnTo>
                    <a:lnTo>
                      <a:pt x="1012372" y="300255"/>
                    </a:lnTo>
                    <a:lnTo>
                      <a:pt x="983446" y="290841"/>
                    </a:lnTo>
                    <a:lnTo>
                      <a:pt x="954522" y="277932"/>
                    </a:lnTo>
                    <a:lnTo>
                      <a:pt x="925596" y="248996"/>
                    </a:lnTo>
                    <a:lnTo>
                      <a:pt x="896672" y="230303"/>
                    </a:lnTo>
                    <a:lnTo>
                      <a:pt x="867747" y="244894"/>
                    </a:lnTo>
                    <a:lnTo>
                      <a:pt x="838822" y="211318"/>
                    </a:lnTo>
                    <a:lnTo>
                      <a:pt x="809897" y="180712"/>
                    </a:lnTo>
                    <a:lnTo>
                      <a:pt x="780973" y="179915"/>
                    </a:lnTo>
                    <a:lnTo>
                      <a:pt x="752047" y="191313"/>
                    </a:lnTo>
                    <a:lnTo>
                      <a:pt x="723123" y="143415"/>
                    </a:lnTo>
                    <a:lnTo>
                      <a:pt x="694197" y="157069"/>
                    </a:lnTo>
                    <a:lnTo>
                      <a:pt x="665273" y="154631"/>
                    </a:lnTo>
                    <a:lnTo>
                      <a:pt x="636348" y="158429"/>
                    </a:lnTo>
                    <a:lnTo>
                      <a:pt x="607423" y="216403"/>
                    </a:lnTo>
                    <a:lnTo>
                      <a:pt x="578498" y="202571"/>
                    </a:lnTo>
                    <a:lnTo>
                      <a:pt x="549573" y="229423"/>
                    </a:lnTo>
                    <a:lnTo>
                      <a:pt x="520648" y="243992"/>
                    </a:lnTo>
                    <a:lnTo>
                      <a:pt x="491724" y="264427"/>
                    </a:lnTo>
                    <a:lnTo>
                      <a:pt x="462798" y="270104"/>
                    </a:lnTo>
                    <a:lnTo>
                      <a:pt x="433874" y="282934"/>
                    </a:lnTo>
                    <a:lnTo>
                      <a:pt x="404948" y="301205"/>
                    </a:lnTo>
                    <a:lnTo>
                      <a:pt x="376024" y="315011"/>
                    </a:lnTo>
                    <a:lnTo>
                      <a:pt x="347099" y="323853"/>
                    </a:lnTo>
                    <a:lnTo>
                      <a:pt x="318174" y="325530"/>
                    </a:lnTo>
                    <a:lnTo>
                      <a:pt x="289249" y="324128"/>
                    </a:lnTo>
                    <a:lnTo>
                      <a:pt x="260325" y="327285"/>
                    </a:lnTo>
                    <a:lnTo>
                      <a:pt x="231399" y="328781"/>
                    </a:lnTo>
                    <a:lnTo>
                      <a:pt x="202475" y="329338"/>
                    </a:lnTo>
                    <a:lnTo>
                      <a:pt x="173549" y="327828"/>
                    </a:lnTo>
                    <a:lnTo>
                      <a:pt x="144625" y="326362"/>
                    </a:lnTo>
                    <a:lnTo>
                      <a:pt x="115700" y="326362"/>
                    </a:lnTo>
                    <a:lnTo>
                      <a:pt x="86775" y="326362"/>
                    </a:lnTo>
                    <a:lnTo>
                      <a:pt x="57850" y="326362"/>
                    </a:lnTo>
                    <a:lnTo>
                      <a:pt x="28926" y="326362"/>
                    </a:lnTo>
                    <a:lnTo>
                      <a:pt x="0" y="326362"/>
                    </a:lnTo>
                    <a:close/>
                  </a:path>
                </a:pathLst>
              </a:custGeom>
              <a:solidFill>
                <a:srgbClr val="FC8D62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0258C87F-F76C-9D34-63BB-24360B11A451}"/>
                  </a:ext>
                </a:extLst>
              </p:cNvPr>
              <p:cNvSpPr/>
              <p:nvPr/>
            </p:nvSpPr>
            <p:spPr>
              <a:xfrm>
                <a:off x="3938815" y="1289379"/>
                <a:ext cx="1417320" cy="509189"/>
              </a:xfrm>
              <a:custGeom>
                <a:avLst/>
                <a:gdLst>
                  <a:gd name="connsiteX0" fmla="*/ 0 w 1417320"/>
                  <a:gd name="connsiteY0" fmla="*/ 455962 h 509189"/>
                  <a:gd name="connsiteX1" fmla="*/ 28926 w 1417320"/>
                  <a:gd name="connsiteY1" fmla="*/ 455962 h 509189"/>
                  <a:gd name="connsiteX2" fmla="*/ 57850 w 1417320"/>
                  <a:gd name="connsiteY2" fmla="*/ 455962 h 509189"/>
                  <a:gd name="connsiteX3" fmla="*/ 86775 w 1417320"/>
                  <a:gd name="connsiteY3" fmla="*/ 455962 h 509189"/>
                  <a:gd name="connsiteX4" fmla="*/ 115700 w 1417320"/>
                  <a:gd name="connsiteY4" fmla="*/ 455962 h 509189"/>
                  <a:gd name="connsiteX5" fmla="*/ 144625 w 1417320"/>
                  <a:gd name="connsiteY5" fmla="*/ 455962 h 509189"/>
                  <a:gd name="connsiteX6" fmla="*/ 173549 w 1417320"/>
                  <a:gd name="connsiteY6" fmla="*/ 455563 h 509189"/>
                  <a:gd name="connsiteX7" fmla="*/ 202475 w 1417320"/>
                  <a:gd name="connsiteY7" fmla="*/ 454699 h 509189"/>
                  <a:gd name="connsiteX8" fmla="*/ 231399 w 1417320"/>
                  <a:gd name="connsiteY8" fmla="*/ 453217 h 509189"/>
                  <a:gd name="connsiteX9" fmla="*/ 260325 w 1417320"/>
                  <a:gd name="connsiteY9" fmla="*/ 446129 h 509189"/>
                  <a:gd name="connsiteX10" fmla="*/ 289249 w 1417320"/>
                  <a:gd name="connsiteY10" fmla="*/ 434753 h 509189"/>
                  <a:gd name="connsiteX11" fmla="*/ 318174 w 1417320"/>
                  <a:gd name="connsiteY11" fmla="*/ 422388 h 509189"/>
                  <a:gd name="connsiteX12" fmla="*/ 347099 w 1417320"/>
                  <a:gd name="connsiteY12" fmla="*/ 388984 h 509189"/>
                  <a:gd name="connsiteX13" fmla="*/ 376024 w 1417320"/>
                  <a:gd name="connsiteY13" fmla="*/ 359406 h 509189"/>
                  <a:gd name="connsiteX14" fmla="*/ 404948 w 1417320"/>
                  <a:gd name="connsiteY14" fmla="*/ 321662 h 509189"/>
                  <a:gd name="connsiteX15" fmla="*/ 433874 w 1417320"/>
                  <a:gd name="connsiteY15" fmla="*/ 270563 h 509189"/>
                  <a:gd name="connsiteX16" fmla="*/ 462798 w 1417320"/>
                  <a:gd name="connsiteY16" fmla="*/ 209685 h 509189"/>
                  <a:gd name="connsiteX17" fmla="*/ 491724 w 1417320"/>
                  <a:gd name="connsiteY17" fmla="*/ 167232 h 509189"/>
                  <a:gd name="connsiteX18" fmla="*/ 520648 w 1417320"/>
                  <a:gd name="connsiteY18" fmla="*/ 110381 h 509189"/>
                  <a:gd name="connsiteX19" fmla="*/ 549573 w 1417320"/>
                  <a:gd name="connsiteY19" fmla="*/ 56540 h 509189"/>
                  <a:gd name="connsiteX20" fmla="*/ 578498 w 1417320"/>
                  <a:gd name="connsiteY20" fmla="*/ 21840 h 509189"/>
                  <a:gd name="connsiteX21" fmla="*/ 607423 w 1417320"/>
                  <a:gd name="connsiteY21" fmla="*/ 9743 h 509189"/>
                  <a:gd name="connsiteX22" fmla="*/ 636348 w 1417320"/>
                  <a:gd name="connsiteY22" fmla="*/ 0 h 509189"/>
                  <a:gd name="connsiteX23" fmla="*/ 665273 w 1417320"/>
                  <a:gd name="connsiteY23" fmla="*/ 9366 h 509189"/>
                  <a:gd name="connsiteX24" fmla="*/ 694197 w 1417320"/>
                  <a:gd name="connsiteY24" fmla="*/ 51601 h 509189"/>
                  <a:gd name="connsiteX25" fmla="*/ 723123 w 1417320"/>
                  <a:gd name="connsiteY25" fmla="*/ 117192 h 509189"/>
                  <a:gd name="connsiteX26" fmla="*/ 752047 w 1417320"/>
                  <a:gd name="connsiteY26" fmla="*/ 166094 h 509189"/>
                  <a:gd name="connsiteX27" fmla="*/ 780973 w 1417320"/>
                  <a:gd name="connsiteY27" fmla="*/ 248950 h 509189"/>
                  <a:gd name="connsiteX28" fmla="*/ 809897 w 1417320"/>
                  <a:gd name="connsiteY28" fmla="*/ 296305 h 509189"/>
                  <a:gd name="connsiteX29" fmla="*/ 838822 w 1417320"/>
                  <a:gd name="connsiteY29" fmla="*/ 357274 h 509189"/>
                  <a:gd name="connsiteX30" fmla="*/ 867747 w 1417320"/>
                  <a:gd name="connsiteY30" fmla="*/ 404730 h 509189"/>
                  <a:gd name="connsiteX31" fmla="*/ 896672 w 1417320"/>
                  <a:gd name="connsiteY31" fmla="*/ 451772 h 509189"/>
                  <a:gd name="connsiteX32" fmla="*/ 925596 w 1417320"/>
                  <a:gd name="connsiteY32" fmla="*/ 472177 h 509189"/>
                  <a:gd name="connsiteX33" fmla="*/ 954522 w 1417320"/>
                  <a:gd name="connsiteY33" fmla="*/ 485374 h 509189"/>
                  <a:gd name="connsiteX34" fmla="*/ 983446 w 1417320"/>
                  <a:gd name="connsiteY34" fmla="*/ 509190 h 509189"/>
                  <a:gd name="connsiteX35" fmla="*/ 1012372 w 1417320"/>
                  <a:gd name="connsiteY35" fmla="*/ 500499 h 509189"/>
                  <a:gd name="connsiteX36" fmla="*/ 1041296 w 1417320"/>
                  <a:gd name="connsiteY36" fmla="*/ 490291 h 509189"/>
                  <a:gd name="connsiteX37" fmla="*/ 1070216 w 1417320"/>
                  <a:gd name="connsiteY37" fmla="*/ 492267 h 509189"/>
                  <a:gd name="connsiteX38" fmla="*/ 1099147 w 1417320"/>
                  <a:gd name="connsiteY38" fmla="*/ 479497 h 509189"/>
                  <a:gd name="connsiteX39" fmla="*/ 1128065 w 1417320"/>
                  <a:gd name="connsiteY39" fmla="*/ 465022 h 509189"/>
                  <a:gd name="connsiteX40" fmla="*/ 1156995 w 1417320"/>
                  <a:gd name="connsiteY40" fmla="*/ 464218 h 509189"/>
                  <a:gd name="connsiteX41" fmla="*/ 1185926 w 1417320"/>
                  <a:gd name="connsiteY41" fmla="*/ 460693 h 509189"/>
                  <a:gd name="connsiteX42" fmla="*/ 1214844 w 1417320"/>
                  <a:gd name="connsiteY42" fmla="*/ 457554 h 509189"/>
                  <a:gd name="connsiteX43" fmla="*/ 1243775 w 1417320"/>
                  <a:gd name="connsiteY43" fmla="*/ 456349 h 509189"/>
                  <a:gd name="connsiteX44" fmla="*/ 1272692 w 1417320"/>
                  <a:gd name="connsiteY44" fmla="*/ 456006 h 509189"/>
                  <a:gd name="connsiteX45" fmla="*/ 1301623 w 1417320"/>
                  <a:gd name="connsiteY45" fmla="*/ 455962 h 509189"/>
                  <a:gd name="connsiteX46" fmla="*/ 1330541 w 1417320"/>
                  <a:gd name="connsiteY46" fmla="*/ 455962 h 509189"/>
                  <a:gd name="connsiteX47" fmla="*/ 1359472 w 1417320"/>
                  <a:gd name="connsiteY47" fmla="*/ 455962 h 509189"/>
                  <a:gd name="connsiteX48" fmla="*/ 1388389 w 1417320"/>
                  <a:gd name="connsiteY48" fmla="*/ 455962 h 509189"/>
                  <a:gd name="connsiteX49" fmla="*/ 1417320 w 1417320"/>
                  <a:gd name="connsiteY49" fmla="*/ 455962 h 509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509189">
                    <a:moveTo>
                      <a:pt x="0" y="455962"/>
                    </a:moveTo>
                    <a:lnTo>
                      <a:pt x="28926" y="455962"/>
                    </a:lnTo>
                    <a:lnTo>
                      <a:pt x="57850" y="455962"/>
                    </a:lnTo>
                    <a:lnTo>
                      <a:pt x="86775" y="455962"/>
                    </a:lnTo>
                    <a:lnTo>
                      <a:pt x="115700" y="455962"/>
                    </a:lnTo>
                    <a:lnTo>
                      <a:pt x="144625" y="455962"/>
                    </a:lnTo>
                    <a:lnTo>
                      <a:pt x="173549" y="455563"/>
                    </a:lnTo>
                    <a:lnTo>
                      <a:pt x="202475" y="454699"/>
                    </a:lnTo>
                    <a:lnTo>
                      <a:pt x="231399" y="453217"/>
                    </a:lnTo>
                    <a:lnTo>
                      <a:pt x="260325" y="446129"/>
                    </a:lnTo>
                    <a:lnTo>
                      <a:pt x="289249" y="434753"/>
                    </a:lnTo>
                    <a:lnTo>
                      <a:pt x="318174" y="422388"/>
                    </a:lnTo>
                    <a:lnTo>
                      <a:pt x="347099" y="388984"/>
                    </a:lnTo>
                    <a:lnTo>
                      <a:pt x="376024" y="359406"/>
                    </a:lnTo>
                    <a:lnTo>
                      <a:pt x="404948" y="321662"/>
                    </a:lnTo>
                    <a:lnTo>
                      <a:pt x="433874" y="270563"/>
                    </a:lnTo>
                    <a:lnTo>
                      <a:pt x="462798" y="209685"/>
                    </a:lnTo>
                    <a:lnTo>
                      <a:pt x="491724" y="167232"/>
                    </a:lnTo>
                    <a:lnTo>
                      <a:pt x="520648" y="110381"/>
                    </a:lnTo>
                    <a:lnTo>
                      <a:pt x="549573" y="56540"/>
                    </a:lnTo>
                    <a:lnTo>
                      <a:pt x="578498" y="21840"/>
                    </a:lnTo>
                    <a:lnTo>
                      <a:pt x="607423" y="9743"/>
                    </a:lnTo>
                    <a:lnTo>
                      <a:pt x="636348" y="0"/>
                    </a:lnTo>
                    <a:lnTo>
                      <a:pt x="665273" y="9366"/>
                    </a:lnTo>
                    <a:lnTo>
                      <a:pt x="694197" y="51601"/>
                    </a:lnTo>
                    <a:lnTo>
                      <a:pt x="723123" y="117192"/>
                    </a:lnTo>
                    <a:lnTo>
                      <a:pt x="752047" y="166094"/>
                    </a:lnTo>
                    <a:lnTo>
                      <a:pt x="780973" y="248950"/>
                    </a:lnTo>
                    <a:lnTo>
                      <a:pt x="809897" y="296305"/>
                    </a:lnTo>
                    <a:lnTo>
                      <a:pt x="838822" y="357274"/>
                    </a:lnTo>
                    <a:lnTo>
                      <a:pt x="867747" y="404730"/>
                    </a:lnTo>
                    <a:lnTo>
                      <a:pt x="896672" y="451772"/>
                    </a:lnTo>
                    <a:lnTo>
                      <a:pt x="925596" y="472177"/>
                    </a:lnTo>
                    <a:lnTo>
                      <a:pt x="954522" y="485374"/>
                    </a:lnTo>
                    <a:lnTo>
                      <a:pt x="983446" y="509190"/>
                    </a:lnTo>
                    <a:lnTo>
                      <a:pt x="1012372" y="500499"/>
                    </a:lnTo>
                    <a:lnTo>
                      <a:pt x="1041296" y="490291"/>
                    </a:lnTo>
                    <a:lnTo>
                      <a:pt x="1070216" y="492267"/>
                    </a:lnTo>
                    <a:lnTo>
                      <a:pt x="1099147" y="479497"/>
                    </a:lnTo>
                    <a:lnTo>
                      <a:pt x="1128065" y="465022"/>
                    </a:lnTo>
                    <a:lnTo>
                      <a:pt x="1156995" y="464218"/>
                    </a:lnTo>
                    <a:lnTo>
                      <a:pt x="1185926" y="460693"/>
                    </a:lnTo>
                    <a:lnTo>
                      <a:pt x="1214844" y="457554"/>
                    </a:lnTo>
                    <a:lnTo>
                      <a:pt x="1243775" y="456349"/>
                    </a:lnTo>
                    <a:lnTo>
                      <a:pt x="1272692" y="456006"/>
                    </a:lnTo>
                    <a:lnTo>
                      <a:pt x="1301623" y="455962"/>
                    </a:lnTo>
                    <a:lnTo>
                      <a:pt x="1330541" y="455962"/>
                    </a:lnTo>
                    <a:lnTo>
                      <a:pt x="1359472" y="455962"/>
                    </a:lnTo>
                    <a:lnTo>
                      <a:pt x="1388389" y="455962"/>
                    </a:lnTo>
                    <a:lnTo>
                      <a:pt x="1417320" y="455962"/>
                    </a:lnTo>
                  </a:path>
                </a:pathLst>
              </a:custGeom>
              <a:noFill/>
              <a:ln w="25400" cap="sq">
                <a:solidFill>
                  <a:srgbClr val="FC8D6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214F81CD-5397-8B5E-33FF-3146DE54308D}"/>
                  </a:ext>
                </a:extLst>
              </p:cNvPr>
              <p:cNvSpPr/>
              <p:nvPr/>
            </p:nvSpPr>
            <p:spPr>
              <a:xfrm>
                <a:off x="3938815" y="1497513"/>
                <a:ext cx="1417320" cy="247987"/>
              </a:xfrm>
              <a:custGeom>
                <a:avLst/>
                <a:gdLst>
                  <a:gd name="connsiteX0" fmla="*/ 0 w 1417320"/>
                  <a:gd name="connsiteY0" fmla="*/ 247828 h 247987"/>
                  <a:gd name="connsiteX1" fmla="*/ 28926 w 1417320"/>
                  <a:gd name="connsiteY1" fmla="*/ 247828 h 247987"/>
                  <a:gd name="connsiteX2" fmla="*/ 57850 w 1417320"/>
                  <a:gd name="connsiteY2" fmla="*/ 247828 h 247987"/>
                  <a:gd name="connsiteX3" fmla="*/ 86775 w 1417320"/>
                  <a:gd name="connsiteY3" fmla="*/ 247828 h 247987"/>
                  <a:gd name="connsiteX4" fmla="*/ 115700 w 1417320"/>
                  <a:gd name="connsiteY4" fmla="*/ 247828 h 247987"/>
                  <a:gd name="connsiteX5" fmla="*/ 144625 w 1417320"/>
                  <a:gd name="connsiteY5" fmla="*/ 247828 h 247987"/>
                  <a:gd name="connsiteX6" fmla="*/ 173549 w 1417320"/>
                  <a:gd name="connsiteY6" fmla="*/ 247988 h 247987"/>
                  <a:gd name="connsiteX7" fmla="*/ 202475 w 1417320"/>
                  <a:gd name="connsiteY7" fmla="*/ 247045 h 247987"/>
                  <a:gd name="connsiteX8" fmla="*/ 231399 w 1417320"/>
                  <a:gd name="connsiteY8" fmla="*/ 244067 h 247987"/>
                  <a:gd name="connsiteX9" fmla="*/ 260325 w 1417320"/>
                  <a:gd name="connsiteY9" fmla="*/ 238535 h 247987"/>
                  <a:gd name="connsiteX10" fmla="*/ 289249 w 1417320"/>
                  <a:gd name="connsiteY10" fmla="*/ 230712 h 247987"/>
                  <a:gd name="connsiteX11" fmla="*/ 318174 w 1417320"/>
                  <a:gd name="connsiteY11" fmla="*/ 229321 h 247987"/>
                  <a:gd name="connsiteX12" fmla="*/ 347099 w 1417320"/>
                  <a:gd name="connsiteY12" fmla="*/ 221788 h 247987"/>
                  <a:gd name="connsiteX13" fmla="*/ 376024 w 1417320"/>
                  <a:gd name="connsiteY13" fmla="*/ 207607 h 247987"/>
                  <a:gd name="connsiteX14" fmla="*/ 404948 w 1417320"/>
                  <a:gd name="connsiteY14" fmla="*/ 192573 h 247987"/>
                  <a:gd name="connsiteX15" fmla="*/ 433874 w 1417320"/>
                  <a:gd name="connsiteY15" fmla="*/ 165274 h 247987"/>
                  <a:gd name="connsiteX16" fmla="*/ 462798 w 1417320"/>
                  <a:gd name="connsiteY16" fmla="*/ 146517 h 247987"/>
                  <a:gd name="connsiteX17" fmla="*/ 491724 w 1417320"/>
                  <a:gd name="connsiteY17" fmla="*/ 129238 h 247987"/>
                  <a:gd name="connsiteX18" fmla="*/ 520648 w 1417320"/>
                  <a:gd name="connsiteY18" fmla="*/ 117537 h 247987"/>
                  <a:gd name="connsiteX19" fmla="*/ 549573 w 1417320"/>
                  <a:gd name="connsiteY19" fmla="*/ 90913 h 247987"/>
                  <a:gd name="connsiteX20" fmla="*/ 578498 w 1417320"/>
                  <a:gd name="connsiteY20" fmla="*/ 53712 h 247987"/>
                  <a:gd name="connsiteX21" fmla="*/ 607423 w 1417320"/>
                  <a:gd name="connsiteY21" fmla="*/ 60307 h 247987"/>
                  <a:gd name="connsiteX22" fmla="*/ 636348 w 1417320"/>
                  <a:gd name="connsiteY22" fmla="*/ 27892 h 247987"/>
                  <a:gd name="connsiteX23" fmla="*/ 665273 w 1417320"/>
                  <a:gd name="connsiteY23" fmla="*/ 13095 h 247987"/>
                  <a:gd name="connsiteX24" fmla="*/ 694197 w 1417320"/>
                  <a:gd name="connsiteY24" fmla="*/ 0 h 247987"/>
                  <a:gd name="connsiteX25" fmla="*/ 723123 w 1417320"/>
                  <a:gd name="connsiteY25" fmla="*/ 35875 h 247987"/>
                  <a:gd name="connsiteX26" fmla="*/ 752047 w 1417320"/>
                  <a:gd name="connsiteY26" fmla="*/ 32974 h 247987"/>
                  <a:gd name="connsiteX27" fmla="*/ 780973 w 1417320"/>
                  <a:gd name="connsiteY27" fmla="*/ 32795 h 247987"/>
                  <a:gd name="connsiteX28" fmla="*/ 809897 w 1417320"/>
                  <a:gd name="connsiteY28" fmla="*/ 40138 h 247987"/>
                  <a:gd name="connsiteX29" fmla="*/ 838822 w 1417320"/>
                  <a:gd name="connsiteY29" fmla="*/ 52925 h 247987"/>
                  <a:gd name="connsiteX30" fmla="*/ 867747 w 1417320"/>
                  <a:gd name="connsiteY30" fmla="*/ 93257 h 247987"/>
                  <a:gd name="connsiteX31" fmla="*/ 896672 w 1417320"/>
                  <a:gd name="connsiteY31" fmla="*/ 91601 h 247987"/>
                  <a:gd name="connsiteX32" fmla="*/ 925596 w 1417320"/>
                  <a:gd name="connsiteY32" fmla="*/ 119568 h 247987"/>
                  <a:gd name="connsiteX33" fmla="*/ 954522 w 1417320"/>
                  <a:gd name="connsiteY33" fmla="*/ 148471 h 247987"/>
                  <a:gd name="connsiteX34" fmla="*/ 983446 w 1417320"/>
                  <a:gd name="connsiteY34" fmla="*/ 170377 h 247987"/>
                  <a:gd name="connsiteX35" fmla="*/ 1012372 w 1417320"/>
                  <a:gd name="connsiteY35" fmla="*/ 185969 h 247987"/>
                  <a:gd name="connsiteX36" fmla="*/ 1041296 w 1417320"/>
                  <a:gd name="connsiteY36" fmla="*/ 193140 h 247987"/>
                  <a:gd name="connsiteX37" fmla="*/ 1070216 w 1417320"/>
                  <a:gd name="connsiteY37" fmla="*/ 213835 h 247987"/>
                  <a:gd name="connsiteX38" fmla="*/ 1099147 w 1417320"/>
                  <a:gd name="connsiteY38" fmla="*/ 219337 h 247987"/>
                  <a:gd name="connsiteX39" fmla="*/ 1128065 w 1417320"/>
                  <a:gd name="connsiteY39" fmla="*/ 229372 h 247987"/>
                  <a:gd name="connsiteX40" fmla="*/ 1156995 w 1417320"/>
                  <a:gd name="connsiteY40" fmla="*/ 241959 h 247987"/>
                  <a:gd name="connsiteX41" fmla="*/ 1185926 w 1417320"/>
                  <a:gd name="connsiteY41" fmla="*/ 245361 h 247987"/>
                  <a:gd name="connsiteX42" fmla="*/ 1214844 w 1417320"/>
                  <a:gd name="connsiteY42" fmla="*/ 247373 h 247987"/>
                  <a:gd name="connsiteX43" fmla="*/ 1243775 w 1417320"/>
                  <a:gd name="connsiteY43" fmla="*/ 247542 h 247987"/>
                  <a:gd name="connsiteX44" fmla="*/ 1272692 w 1417320"/>
                  <a:gd name="connsiteY44" fmla="*/ 247302 h 247987"/>
                  <a:gd name="connsiteX45" fmla="*/ 1301623 w 1417320"/>
                  <a:gd name="connsiteY45" fmla="*/ 247828 h 247987"/>
                  <a:gd name="connsiteX46" fmla="*/ 1330541 w 1417320"/>
                  <a:gd name="connsiteY46" fmla="*/ 247828 h 247987"/>
                  <a:gd name="connsiteX47" fmla="*/ 1359472 w 1417320"/>
                  <a:gd name="connsiteY47" fmla="*/ 247828 h 247987"/>
                  <a:gd name="connsiteX48" fmla="*/ 1388389 w 1417320"/>
                  <a:gd name="connsiteY48" fmla="*/ 247828 h 247987"/>
                  <a:gd name="connsiteX49" fmla="*/ 1417320 w 1417320"/>
                  <a:gd name="connsiteY49" fmla="*/ 247828 h 24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247987">
                    <a:moveTo>
                      <a:pt x="0" y="247828"/>
                    </a:moveTo>
                    <a:lnTo>
                      <a:pt x="28926" y="247828"/>
                    </a:lnTo>
                    <a:lnTo>
                      <a:pt x="57850" y="247828"/>
                    </a:lnTo>
                    <a:lnTo>
                      <a:pt x="86775" y="247828"/>
                    </a:lnTo>
                    <a:lnTo>
                      <a:pt x="115700" y="247828"/>
                    </a:lnTo>
                    <a:lnTo>
                      <a:pt x="144625" y="247828"/>
                    </a:lnTo>
                    <a:lnTo>
                      <a:pt x="173549" y="247988"/>
                    </a:lnTo>
                    <a:lnTo>
                      <a:pt x="202475" y="247045"/>
                    </a:lnTo>
                    <a:lnTo>
                      <a:pt x="231399" y="244067"/>
                    </a:lnTo>
                    <a:lnTo>
                      <a:pt x="260325" y="238535"/>
                    </a:lnTo>
                    <a:lnTo>
                      <a:pt x="289249" y="230712"/>
                    </a:lnTo>
                    <a:lnTo>
                      <a:pt x="318174" y="229321"/>
                    </a:lnTo>
                    <a:lnTo>
                      <a:pt x="347099" y="221788"/>
                    </a:lnTo>
                    <a:lnTo>
                      <a:pt x="376024" y="207607"/>
                    </a:lnTo>
                    <a:lnTo>
                      <a:pt x="404948" y="192573"/>
                    </a:lnTo>
                    <a:lnTo>
                      <a:pt x="433874" y="165274"/>
                    </a:lnTo>
                    <a:lnTo>
                      <a:pt x="462798" y="146517"/>
                    </a:lnTo>
                    <a:lnTo>
                      <a:pt x="491724" y="129238"/>
                    </a:lnTo>
                    <a:lnTo>
                      <a:pt x="520648" y="117537"/>
                    </a:lnTo>
                    <a:lnTo>
                      <a:pt x="549573" y="90913"/>
                    </a:lnTo>
                    <a:lnTo>
                      <a:pt x="578498" y="53712"/>
                    </a:lnTo>
                    <a:lnTo>
                      <a:pt x="607423" y="60307"/>
                    </a:lnTo>
                    <a:lnTo>
                      <a:pt x="636348" y="27892"/>
                    </a:lnTo>
                    <a:lnTo>
                      <a:pt x="665273" y="13095"/>
                    </a:lnTo>
                    <a:lnTo>
                      <a:pt x="694197" y="0"/>
                    </a:lnTo>
                    <a:lnTo>
                      <a:pt x="723123" y="35875"/>
                    </a:lnTo>
                    <a:lnTo>
                      <a:pt x="752047" y="32974"/>
                    </a:lnTo>
                    <a:lnTo>
                      <a:pt x="780973" y="32795"/>
                    </a:lnTo>
                    <a:lnTo>
                      <a:pt x="809897" y="40138"/>
                    </a:lnTo>
                    <a:lnTo>
                      <a:pt x="838822" y="52925"/>
                    </a:lnTo>
                    <a:lnTo>
                      <a:pt x="867747" y="93257"/>
                    </a:lnTo>
                    <a:lnTo>
                      <a:pt x="896672" y="91601"/>
                    </a:lnTo>
                    <a:lnTo>
                      <a:pt x="925596" y="119568"/>
                    </a:lnTo>
                    <a:lnTo>
                      <a:pt x="954522" y="148471"/>
                    </a:lnTo>
                    <a:lnTo>
                      <a:pt x="983446" y="170377"/>
                    </a:lnTo>
                    <a:lnTo>
                      <a:pt x="1012372" y="185969"/>
                    </a:lnTo>
                    <a:lnTo>
                      <a:pt x="1041296" y="193140"/>
                    </a:lnTo>
                    <a:lnTo>
                      <a:pt x="1070216" y="213835"/>
                    </a:lnTo>
                    <a:lnTo>
                      <a:pt x="1099147" y="219337"/>
                    </a:lnTo>
                    <a:lnTo>
                      <a:pt x="1128065" y="229372"/>
                    </a:lnTo>
                    <a:lnTo>
                      <a:pt x="1156995" y="241959"/>
                    </a:lnTo>
                    <a:lnTo>
                      <a:pt x="1185926" y="245361"/>
                    </a:lnTo>
                    <a:lnTo>
                      <a:pt x="1214844" y="247373"/>
                    </a:lnTo>
                    <a:lnTo>
                      <a:pt x="1243775" y="247542"/>
                    </a:lnTo>
                    <a:lnTo>
                      <a:pt x="1272692" y="247302"/>
                    </a:lnTo>
                    <a:lnTo>
                      <a:pt x="1301623" y="247828"/>
                    </a:lnTo>
                    <a:lnTo>
                      <a:pt x="1330541" y="247828"/>
                    </a:lnTo>
                    <a:lnTo>
                      <a:pt x="1359472" y="247828"/>
                    </a:lnTo>
                    <a:lnTo>
                      <a:pt x="1388389" y="247828"/>
                    </a:lnTo>
                    <a:lnTo>
                      <a:pt x="1417320" y="247828"/>
                    </a:lnTo>
                  </a:path>
                </a:pathLst>
              </a:custGeom>
              <a:noFill/>
              <a:ln w="19050" cap="flat">
                <a:solidFill>
                  <a:srgbClr val="FC8D62">
                    <a:alpha val="70000"/>
                  </a:srgbClr>
                </a:solidFill>
                <a:prstDash val="sysDot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68" name="Graphic 2">
              <a:extLst>
                <a:ext uri="{FF2B5EF4-FFF2-40B4-BE49-F238E27FC236}">
                  <a16:creationId xmlns:a16="http://schemas.microsoft.com/office/drawing/2014/main" id="{3B28FC68-7F9A-6E02-C4A2-C1D5036335B4}"/>
                </a:ext>
              </a:extLst>
            </p:cNvPr>
            <p:cNvGrpSpPr/>
            <p:nvPr/>
          </p:nvGrpSpPr>
          <p:grpSpPr>
            <a:xfrm>
              <a:off x="3938815" y="1959357"/>
              <a:ext cx="1430020" cy="627611"/>
              <a:chOff x="3938815" y="1959357"/>
              <a:chExt cx="1430020" cy="627611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6CCADA35-94EE-81C2-DB7C-5F706C308761}"/>
                  </a:ext>
                </a:extLst>
              </p:cNvPr>
              <p:cNvSpPr/>
              <p:nvPr/>
            </p:nvSpPr>
            <p:spPr>
              <a:xfrm>
                <a:off x="3938815" y="1959357"/>
                <a:ext cx="1417320" cy="627611"/>
              </a:xfrm>
              <a:custGeom>
                <a:avLst/>
                <a:gdLst>
                  <a:gd name="connsiteX0" fmla="*/ 0 w 1417320"/>
                  <a:gd name="connsiteY0" fmla="*/ 627611 h 627611"/>
                  <a:gd name="connsiteX1" fmla="*/ 1417320 w 1417320"/>
                  <a:gd name="connsiteY1" fmla="*/ 627611 h 627611"/>
                  <a:gd name="connsiteX2" fmla="*/ 1417320 w 1417320"/>
                  <a:gd name="connsiteY2" fmla="*/ 0 h 627611"/>
                  <a:gd name="connsiteX3" fmla="*/ 0 w 1417320"/>
                  <a:gd name="connsiteY3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7320" h="627611">
                    <a:moveTo>
                      <a:pt x="0" y="627611"/>
                    </a:moveTo>
                    <a:lnTo>
                      <a:pt x="1417320" y="627611"/>
                    </a:lnTo>
                    <a:lnTo>
                      <a:pt x="14173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36ECF67C-25B9-DD89-E017-C930CB87EE7A}"/>
                  </a:ext>
                </a:extLst>
              </p:cNvPr>
              <p:cNvSpPr/>
              <p:nvPr/>
            </p:nvSpPr>
            <p:spPr>
              <a:xfrm>
                <a:off x="3938815" y="1959357"/>
                <a:ext cx="1417320" cy="627611"/>
              </a:xfrm>
              <a:custGeom>
                <a:avLst/>
                <a:gdLst>
                  <a:gd name="connsiteX0" fmla="*/ 0 w 1417320"/>
                  <a:gd name="connsiteY0" fmla="*/ 533047 h 627611"/>
                  <a:gd name="connsiteX1" fmla="*/ 0 w 1417320"/>
                  <a:gd name="connsiteY1" fmla="*/ 532018 h 627611"/>
                  <a:gd name="connsiteX2" fmla="*/ 28926 w 1417320"/>
                  <a:gd name="connsiteY2" fmla="*/ 534660 h 627611"/>
                  <a:gd name="connsiteX3" fmla="*/ 57850 w 1417320"/>
                  <a:gd name="connsiteY3" fmla="*/ 535574 h 627611"/>
                  <a:gd name="connsiteX4" fmla="*/ 86775 w 1417320"/>
                  <a:gd name="connsiteY4" fmla="*/ 534812 h 627611"/>
                  <a:gd name="connsiteX5" fmla="*/ 115700 w 1417320"/>
                  <a:gd name="connsiteY5" fmla="*/ 532907 h 627611"/>
                  <a:gd name="connsiteX6" fmla="*/ 144625 w 1417320"/>
                  <a:gd name="connsiteY6" fmla="*/ 530723 h 627611"/>
                  <a:gd name="connsiteX7" fmla="*/ 173549 w 1417320"/>
                  <a:gd name="connsiteY7" fmla="*/ 528818 h 627611"/>
                  <a:gd name="connsiteX8" fmla="*/ 202475 w 1417320"/>
                  <a:gd name="connsiteY8" fmla="*/ 525440 h 627611"/>
                  <a:gd name="connsiteX9" fmla="*/ 231399 w 1417320"/>
                  <a:gd name="connsiteY9" fmla="*/ 518607 h 627611"/>
                  <a:gd name="connsiteX10" fmla="*/ 260325 w 1417320"/>
                  <a:gd name="connsiteY10" fmla="*/ 506758 h 627611"/>
                  <a:gd name="connsiteX11" fmla="*/ 289249 w 1417320"/>
                  <a:gd name="connsiteY11" fmla="*/ 488749 h 627611"/>
                  <a:gd name="connsiteX12" fmla="*/ 318174 w 1417320"/>
                  <a:gd name="connsiteY12" fmla="*/ 463959 h 627611"/>
                  <a:gd name="connsiteX13" fmla="*/ 347099 w 1417320"/>
                  <a:gd name="connsiteY13" fmla="*/ 432285 h 627611"/>
                  <a:gd name="connsiteX14" fmla="*/ 376024 w 1417320"/>
                  <a:gd name="connsiteY14" fmla="*/ 394109 h 627611"/>
                  <a:gd name="connsiteX15" fmla="*/ 404948 w 1417320"/>
                  <a:gd name="connsiteY15" fmla="*/ 350269 h 627611"/>
                  <a:gd name="connsiteX16" fmla="*/ 433874 w 1417320"/>
                  <a:gd name="connsiteY16" fmla="*/ 302034 h 627611"/>
                  <a:gd name="connsiteX17" fmla="*/ 462798 w 1417320"/>
                  <a:gd name="connsiteY17" fmla="*/ 250986 h 627611"/>
                  <a:gd name="connsiteX18" fmla="*/ 491724 w 1417320"/>
                  <a:gd name="connsiteY18" fmla="*/ 199067 h 627611"/>
                  <a:gd name="connsiteX19" fmla="*/ 520648 w 1417320"/>
                  <a:gd name="connsiteY19" fmla="*/ 148446 h 627611"/>
                  <a:gd name="connsiteX20" fmla="*/ 549573 w 1417320"/>
                  <a:gd name="connsiteY20" fmla="*/ 101483 h 627611"/>
                  <a:gd name="connsiteX21" fmla="*/ 578498 w 1417320"/>
                  <a:gd name="connsiteY21" fmla="*/ 60651 h 627611"/>
                  <a:gd name="connsiteX22" fmla="*/ 607423 w 1417320"/>
                  <a:gd name="connsiteY22" fmla="*/ 28470 h 627611"/>
                  <a:gd name="connsiteX23" fmla="*/ 636348 w 1417320"/>
                  <a:gd name="connsiteY23" fmla="*/ 7442 h 627611"/>
                  <a:gd name="connsiteX24" fmla="*/ 665273 w 1417320"/>
                  <a:gd name="connsiteY24" fmla="*/ 0 h 627611"/>
                  <a:gd name="connsiteX25" fmla="*/ 694197 w 1417320"/>
                  <a:gd name="connsiteY25" fmla="*/ 8457 h 627611"/>
                  <a:gd name="connsiteX26" fmla="*/ 723123 w 1417320"/>
                  <a:gd name="connsiteY26" fmla="*/ 34892 h 627611"/>
                  <a:gd name="connsiteX27" fmla="*/ 752047 w 1417320"/>
                  <a:gd name="connsiteY27" fmla="*/ 80286 h 627611"/>
                  <a:gd name="connsiteX28" fmla="*/ 780973 w 1417320"/>
                  <a:gd name="connsiteY28" fmla="*/ 139932 h 627611"/>
                  <a:gd name="connsiteX29" fmla="*/ 809897 w 1417320"/>
                  <a:gd name="connsiteY29" fmla="*/ 208406 h 627611"/>
                  <a:gd name="connsiteX30" fmla="*/ 838822 w 1417320"/>
                  <a:gd name="connsiteY30" fmla="*/ 280638 h 627611"/>
                  <a:gd name="connsiteX31" fmla="*/ 867747 w 1417320"/>
                  <a:gd name="connsiteY31" fmla="*/ 352173 h 627611"/>
                  <a:gd name="connsiteX32" fmla="*/ 896672 w 1417320"/>
                  <a:gd name="connsiteY32" fmla="*/ 419293 h 627611"/>
                  <a:gd name="connsiteX33" fmla="*/ 925596 w 1417320"/>
                  <a:gd name="connsiteY33" fmla="*/ 479072 h 627611"/>
                  <a:gd name="connsiteX34" fmla="*/ 954522 w 1417320"/>
                  <a:gd name="connsiteY34" fmla="*/ 529415 h 627611"/>
                  <a:gd name="connsiteX35" fmla="*/ 983446 w 1417320"/>
                  <a:gd name="connsiteY35" fmla="*/ 569039 h 627611"/>
                  <a:gd name="connsiteX36" fmla="*/ 1012372 w 1417320"/>
                  <a:gd name="connsiteY36" fmla="*/ 597449 h 627611"/>
                  <a:gd name="connsiteX37" fmla="*/ 1041296 w 1417320"/>
                  <a:gd name="connsiteY37" fmla="*/ 614898 h 627611"/>
                  <a:gd name="connsiteX38" fmla="*/ 1070216 w 1417320"/>
                  <a:gd name="connsiteY38" fmla="*/ 622277 h 627611"/>
                  <a:gd name="connsiteX39" fmla="*/ 1099147 w 1417320"/>
                  <a:gd name="connsiteY39" fmla="*/ 620944 h 627611"/>
                  <a:gd name="connsiteX40" fmla="*/ 1128065 w 1417320"/>
                  <a:gd name="connsiteY40" fmla="*/ 612562 h 627611"/>
                  <a:gd name="connsiteX41" fmla="*/ 1156995 w 1417320"/>
                  <a:gd name="connsiteY41" fmla="*/ 599036 h 627611"/>
                  <a:gd name="connsiteX42" fmla="*/ 1185926 w 1417320"/>
                  <a:gd name="connsiteY42" fmla="*/ 582348 h 627611"/>
                  <a:gd name="connsiteX43" fmla="*/ 1214844 w 1417320"/>
                  <a:gd name="connsiteY43" fmla="*/ 564530 h 627611"/>
                  <a:gd name="connsiteX44" fmla="*/ 1243775 w 1417320"/>
                  <a:gd name="connsiteY44" fmla="*/ 547550 h 627611"/>
                  <a:gd name="connsiteX45" fmla="*/ 1272692 w 1417320"/>
                  <a:gd name="connsiteY45" fmla="*/ 533314 h 627611"/>
                  <a:gd name="connsiteX46" fmla="*/ 1301623 w 1417320"/>
                  <a:gd name="connsiteY46" fmla="*/ 523687 h 627611"/>
                  <a:gd name="connsiteX47" fmla="*/ 1330541 w 1417320"/>
                  <a:gd name="connsiteY47" fmla="*/ 519890 h 627611"/>
                  <a:gd name="connsiteX48" fmla="*/ 1359472 w 1417320"/>
                  <a:gd name="connsiteY48" fmla="*/ 520588 h 627611"/>
                  <a:gd name="connsiteX49" fmla="*/ 1388389 w 1417320"/>
                  <a:gd name="connsiteY49" fmla="*/ 523890 h 627611"/>
                  <a:gd name="connsiteX50" fmla="*/ 1417320 w 1417320"/>
                  <a:gd name="connsiteY50" fmla="*/ 528132 h 627611"/>
                  <a:gd name="connsiteX51" fmla="*/ 1417320 w 1417320"/>
                  <a:gd name="connsiteY51" fmla="*/ 529466 h 627611"/>
                  <a:gd name="connsiteX52" fmla="*/ 1417320 w 1417320"/>
                  <a:gd name="connsiteY52" fmla="*/ 529466 h 627611"/>
                  <a:gd name="connsiteX53" fmla="*/ 1388389 w 1417320"/>
                  <a:gd name="connsiteY53" fmla="*/ 525516 h 627611"/>
                  <a:gd name="connsiteX54" fmla="*/ 1359472 w 1417320"/>
                  <a:gd name="connsiteY54" fmla="*/ 522430 h 627611"/>
                  <a:gd name="connsiteX55" fmla="*/ 1330541 w 1417320"/>
                  <a:gd name="connsiteY55" fmla="*/ 521845 h 627611"/>
                  <a:gd name="connsiteX56" fmla="*/ 1301623 w 1417320"/>
                  <a:gd name="connsiteY56" fmla="*/ 525706 h 627611"/>
                  <a:gd name="connsiteX57" fmla="*/ 1272692 w 1417320"/>
                  <a:gd name="connsiteY57" fmla="*/ 535473 h 627611"/>
                  <a:gd name="connsiteX58" fmla="*/ 1243775 w 1417320"/>
                  <a:gd name="connsiteY58" fmla="*/ 550090 h 627611"/>
                  <a:gd name="connsiteX59" fmla="*/ 1214844 w 1417320"/>
                  <a:gd name="connsiteY59" fmla="*/ 567667 h 627611"/>
                  <a:gd name="connsiteX60" fmla="*/ 1185926 w 1417320"/>
                  <a:gd name="connsiteY60" fmla="*/ 586158 h 627611"/>
                  <a:gd name="connsiteX61" fmla="*/ 1156995 w 1417320"/>
                  <a:gd name="connsiteY61" fmla="*/ 603456 h 627611"/>
                  <a:gd name="connsiteX62" fmla="*/ 1128065 w 1417320"/>
                  <a:gd name="connsiteY62" fmla="*/ 617438 h 627611"/>
                  <a:gd name="connsiteX63" fmla="*/ 1099147 w 1417320"/>
                  <a:gd name="connsiteY63" fmla="*/ 626113 h 627611"/>
                  <a:gd name="connsiteX64" fmla="*/ 1070216 w 1417320"/>
                  <a:gd name="connsiteY64" fmla="*/ 627611 h 627611"/>
                  <a:gd name="connsiteX65" fmla="*/ 1041296 w 1417320"/>
                  <a:gd name="connsiteY65" fmla="*/ 620372 h 627611"/>
                  <a:gd name="connsiteX66" fmla="*/ 1012372 w 1417320"/>
                  <a:gd name="connsiteY66" fmla="*/ 603240 h 627611"/>
                  <a:gd name="connsiteX67" fmla="*/ 983446 w 1417320"/>
                  <a:gd name="connsiteY67" fmla="*/ 575528 h 627611"/>
                  <a:gd name="connsiteX68" fmla="*/ 954522 w 1417320"/>
                  <a:gd name="connsiteY68" fmla="*/ 537111 h 627611"/>
                  <a:gd name="connsiteX69" fmla="*/ 925596 w 1417320"/>
                  <a:gd name="connsiteY69" fmla="*/ 488445 h 627611"/>
                  <a:gd name="connsiteX70" fmla="*/ 896672 w 1417320"/>
                  <a:gd name="connsiteY70" fmla="*/ 430698 h 627611"/>
                  <a:gd name="connsiteX71" fmla="*/ 867747 w 1417320"/>
                  <a:gd name="connsiteY71" fmla="*/ 365826 h 627611"/>
                  <a:gd name="connsiteX72" fmla="*/ 838822 w 1417320"/>
                  <a:gd name="connsiteY72" fmla="*/ 296615 h 627611"/>
                  <a:gd name="connsiteX73" fmla="*/ 809897 w 1417320"/>
                  <a:gd name="connsiteY73" fmla="*/ 226644 h 627611"/>
                  <a:gd name="connsiteX74" fmla="*/ 780973 w 1417320"/>
                  <a:gd name="connsiteY74" fmla="*/ 160244 h 627611"/>
                  <a:gd name="connsiteX75" fmla="*/ 752047 w 1417320"/>
                  <a:gd name="connsiteY75" fmla="*/ 102361 h 627611"/>
                  <a:gd name="connsiteX76" fmla="*/ 723123 w 1417320"/>
                  <a:gd name="connsiteY76" fmla="*/ 58312 h 627611"/>
                  <a:gd name="connsiteX77" fmla="*/ 694197 w 1417320"/>
                  <a:gd name="connsiteY77" fmla="*/ 32710 h 627611"/>
                  <a:gd name="connsiteX78" fmla="*/ 665273 w 1417320"/>
                  <a:gd name="connsiteY78" fmla="*/ 24539 h 627611"/>
                  <a:gd name="connsiteX79" fmla="*/ 636348 w 1417320"/>
                  <a:gd name="connsiteY79" fmla="*/ 31716 h 627611"/>
                  <a:gd name="connsiteX80" fmla="*/ 607423 w 1417320"/>
                  <a:gd name="connsiteY80" fmla="*/ 51944 h 627611"/>
                  <a:gd name="connsiteX81" fmla="*/ 578498 w 1417320"/>
                  <a:gd name="connsiteY81" fmla="*/ 82838 h 627611"/>
                  <a:gd name="connsiteX82" fmla="*/ 549573 w 1417320"/>
                  <a:gd name="connsiteY82" fmla="*/ 121959 h 627611"/>
                  <a:gd name="connsiteX83" fmla="*/ 520648 w 1417320"/>
                  <a:gd name="connsiteY83" fmla="*/ 166874 h 627611"/>
                  <a:gd name="connsiteX84" fmla="*/ 491724 w 1417320"/>
                  <a:gd name="connsiteY84" fmla="*/ 215207 h 627611"/>
                  <a:gd name="connsiteX85" fmla="*/ 462798 w 1417320"/>
                  <a:gd name="connsiteY85" fmla="*/ 264710 h 627611"/>
                  <a:gd name="connsiteX86" fmla="*/ 433874 w 1417320"/>
                  <a:gd name="connsiteY86" fmla="*/ 313324 h 627611"/>
                  <a:gd name="connsiteX87" fmla="*/ 404948 w 1417320"/>
                  <a:gd name="connsiteY87" fmla="*/ 359247 h 627611"/>
                  <a:gd name="connsiteX88" fmla="*/ 376024 w 1417320"/>
                  <a:gd name="connsiteY88" fmla="*/ 400980 h 627611"/>
                  <a:gd name="connsiteX89" fmla="*/ 347099 w 1417320"/>
                  <a:gd name="connsiteY89" fmla="*/ 437365 h 627611"/>
                  <a:gd name="connsiteX90" fmla="*/ 318174 w 1417320"/>
                  <a:gd name="connsiteY90" fmla="*/ 467617 h 627611"/>
                  <a:gd name="connsiteX91" fmla="*/ 289249 w 1417320"/>
                  <a:gd name="connsiteY91" fmla="*/ 491416 h 627611"/>
                  <a:gd name="connsiteX92" fmla="*/ 260325 w 1417320"/>
                  <a:gd name="connsiteY92" fmla="*/ 508841 h 627611"/>
                  <a:gd name="connsiteX93" fmla="*/ 231399 w 1417320"/>
                  <a:gd name="connsiteY93" fmla="*/ 520398 h 627611"/>
                  <a:gd name="connsiteX94" fmla="*/ 202475 w 1417320"/>
                  <a:gd name="connsiteY94" fmla="*/ 527065 h 627611"/>
                  <a:gd name="connsiteX95" fmla="*/ 173549 w 1417320"/>
                  <a:gd name="connsiteY95" fmla="*/ 530316 h 627611"/>
                  <a:gd name="connsiteX96" fmla="*/ 144625 w 1417320"/>
                  <a:gd name="connsiteY96" fmla="*/ 532082 h 627611"/>
                  <a:gd name="connsiteX97" fmla="*/ 115700 w 1417320"/>
                  <a:gd name="connsiteY97" fmla="*/ 534063 h 627611"/>
                  <a:gd name="connsiteX98" fmla="*/ 86775 w 1417320"/>
                  <a:gd name="connsiteY98" fmla="*/ 535739 h 627611"/>
                  <a:gd name="connsiteX99" fmla="*/ 57850 w 1417320"/>
                  <a:gd name="connsiteY99" fmla="*/ 536336 h 627611"/>
                  <a:gd name="connsiteX100" fmla="*/ 28926 w 1417320"/>
                  <a:gd name="connsiteY100" fmla="*/ 535447 h 627611"/>
                  <a:gd name="connsiteX101" fmla="*/ 0 w 1417320"/>
                  <a:gd name="connsiteY101" fmla="*/ 533047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</a:cxnLst>
                <a:rect l="l" t="t" r="r" b="b"/>
                <a:pathLst>
                  <a:path w="1417320" h="627611">
                    <a:moveTo>
                      <a:pt x="0" y="533047"/>
                    </a:moveTo>
                    <a:lnTo>
                      <a:pt x="0" y="532018"/>
                    </a:lnTo>
                    <a:lnTo>
                      <a:pt x="28926" y="534660"/>
                    </a:lnTo>
                    <a:lnTo>
                      <a:pt x="57850" y="535574"/>
                    </a:lnTo>
                    <a:lnTo>
                      <a:pt x="86775" y="534812"/>
                    </a:lnTo>
                    <a:lnTo>
                      <a:pt x="115700" y="532907"/>
                    </a:lnTo>
                    <a:lnTo>
                      <a:pt x="144625" y="530723"/>
                    </a:lnTo>
                    <a:lnTo>
                      <a:pt x="173549" y="528818"/>
                    </a:lnTo>
                    <a:lnTo>
                      <a:pt x="202475" y="525440"/>
                    </a:lnTo>
                    <a:lnTo>
                      <a:pt x="231399" y="518607"/>
                    </a:lnTo>
                    <a:lnTo>
                      <a:pt x="260325" y="506758"/>
                    </a:lnTo>
                    <a:lnTo>
                      <a:pt x="289249" y="488749"/>
                    </a:lnTo>
                    <a:lnTo>
                      <a:pt x="318174" y="463959"/>
                    </a:lnTo>
                    <a:lnTo>
                      <a:pt x="347099" y="432285"/>
                    </a:lnTo>
                    <a:lnTo>
                      <a:pt x="376024" y="394109"/>
                    </a:lnTo>
                    <a:lnTo>
                      <a:pt x="404948" y="350269"/>
                    </a:lnTo>
                    <a:lnTo>
                      <a:pt x="433874" y="302034"/>
                    </a:lnTo>
                    <a:lnTo>
                      <a:pt x="462798" y="250986"/>
                    </a:lnTo>
                    <a:lnTo>
                      <a:pt x="491724" y="199067"/>
                    </a:lnTo>
                    <a:lnTo>
                      <a:pt x="520648" y="148446"/>
                    </a:lnTo>
                    <a:lnTo>
                      <a:pt x="549573" y="101483"/>
                    </a:lnTo>
                    <a:lnTo>
                      <a:pt x="578498" y="60651"/>
                    </a:lnTo>
                    <a:lnTo>
                      <a:pt x="607423" y="28470"/>
                    </a:lnTo>
                    <a:lnTo>
                      <a:pt x="636348" y="7442"/>
                    </a:lnTo>
                    <a:lnTo>
                      <a:pt x="665273" y="0"/>
                    </a:lnTo>
                    <a:lnTo>
                      <a:pt x="694197" y="8457"/>
                    </a:lnTo>
                    <a:lnTo>
                      <a:pt x="723123" y="34892"/>
                    </a:lnTo>
                    <a:lnTo>
                      <a:pt x="752047" y="80286"/>
                    </a:lnTo>
                    <a:lnTo>
                      <a:pt x="780973" y="139932"/>
                    </a:lnTo>
                    <a:lnTo>
                      <a:pt x="809897" y="208406"/>
                    </a:lnTo>
                    <a:lnTo>
                      <a:pt x="838822" y="280638"/>
                    </a:lnTo>
                    <a:lnTo>
                      <a:pt x="867747" y="352173"/>
                    </a:lnTo>
                    <a:lnTo>
                      <a:pt x="896672" y="419293"/>
                    </a:lnTo>
                    <a:lnTo>
                      <a:pt x="925596" y="479072"/>
                    </a:lnTo>
                    <a:lnTo>
                      <a:pt x="954522" y="529415"/>
                    </a:lnTo>
                    <a:lnTo>
                      <a:pt x="983446" y="569039"/>
                    </a:lnTo>
                    <a:lnTo>
                      <a:pt x="1012372" y="597449"/>
                    </a:lnTo>
                    <a:lnTo>
                      <a:pt x="1041296" y="614898"/>
                    </a:lnTo>
                    <a:lnTo>
                      <a:pt x="1070216" y="622277"/>
                    </a:lnTo>
                    <a:lnTo>
                      <a:pt x="1099147" y="620944"/>
                    </a:lnTo>
                    <a:lnTo>
                      <a:pt x="1128065" y="612562"/>
                    </a:lnTo>
                    <a:lnTo>
                      <a:pt x="1156995" y="599036"/>
                    </a:lnTo>
                    <a:lnTo>
                      <a:pt x="1185926" y="582348"/>
                    </a:lnTo>
                    <a:lnTo>
                      <a:pt x="1214844" y="564530"/>
                    </a:lnTo>
                    <a:lnTo>
                      <a:pt x="1243775" y="547550"/>
                    </a:lnTo>
                    <a:lnTo>
                      <a:pt x="1272692" y="533314"/>
                    </a:lnTo>
                    <a:lnTo>
                      <a:pt x="1301623" y="523687"/>
                    </a:lnTo>
                    <a:lnTo>
                      <a:pt x="1330541" y="519890"/>
                    </a:lnTo>
                    <a:lnTo>
                      <a:pt x="1359472" y="520588"/>
                    </a:lnTo>
                    <a:lnTo>
                      <a:pt x="1388389" y="523890"/>
                    </a:lnTo>
                    <a:lnTo>
                      <a:pt x="1417320" y="528132"/>
                    </a:lnTo>
                    <a:lnTo>
                      <a:pt x="1417320" y="529466"/>
                    </a:lnTo>
                    <a:lnTo>
                      <a:pt x="1417320" y="529466"/>
                    </a:lnTo>
                    <a:lnTo>
                      <a:pt x="1388389" y="525516"/>
                    </a:lnTo>
                    <a:lnTo>
                      <a:pt x="1359472" y="522430"/>
                    </a:lnTo>
                    <a:lnTo>
                      <a:pt x="1330541" y="521845"/>
                    </a:lnTo>
                    <a:lnTo>
                      <a:pt x="1301623" y="525706"/>
                    </a:lnTo>
                    <a:lnTo>
                      <a:pt x="1272692" y="535473"/>
                    </a:lnTo>
                    <a:lnTo>
                      <a:pt x="1243775" y="550090"/>
                    </a:lnTo>
                    <a:lnTo>
                      <a:pt x="1214844" y="567667"/>
                    </a:lnTo>
                    <a:lnTo>
                      <a:pt x="1185926" y="586158"/>
                    </a:lnTo>
                    <a:lnTo>
                      <a:pt x="1156995" y="603456"/>
                    </a:lnTo>
                    <a:lnTo>
                      <a:pt x="1128065" y="617438"/>
                    </a:lnTo>
                    <a:lnTo>
                      <a:pt x="1099147" y="626113"/>
                    </a:lnTo>
                    <a:lnTo>
                      <a:pt x="1070216" y="627611"/>
                    </a:lnTo>
                    <a:lnTo>
                      <a:pt x="1041296" y="620372"/>
                    </a:lnTo>
                    <a:lnTo>
                      <a:pt x="1012372" y="603240"/>
                    </a:lnTo>
                    <a:lnTo>
                      <a:pt x="983446" y="575528"/>
                    </a:lnTo>
                    <a:lnTo>
                      <a:pt x="954522" y="537111"/>
                    </a:lnTo>
                    <a:lnTo>
                      <a:pt x="925596" y="488445"/>
                    </a:lnTo>
                    <a:lnTo>
                      <a:pt x="896672" y="430698"/>
                    </a:lnTo>
                    <a:lnTo>
                      <a:pt x="867747" y="365826"/>
                    </a:lnTo>
                    <a:lnTo>
                      <a:pt x="838822" y="296615"/>
                    </a:lnTo>
                    <a:lnTo>
                      <a:pt x="809897" y="226644"/>
                    </a:lnTo>
                    <a:lnTo>
                      <a:pt x="780973" y="160244"/>
                    </a:lnTo>
                    <a:lnTo>
                      <a:pt x="752047" y="102361"/>
                    </a:lnTo>
                    <a:lnTo>
                      <a:pt x="723123" y="58312"/>
                    </a:lnTo>
                    <a:lnTo>
                      <a:pt x="694197" y="32710"/>
                    </a:lnTo>
                    <a:lnTo>
                      <a:pt x="665273" y="24539"/>
                    </a:lnTo>
                    <a:lnTo>
                      <a:pt x="636348" y="31716"/>
                    </a:lnTo>
                    <a:lnTo>
                      <a:pt x="607423" y="51944"/>
                    </a:lnTo>
                    <a:lnTo>
                      <a:pt x="578498" y="82838"/>
                    </a:lnTo>
                    <a:lnTo>
                      <a:pt x="549573" y="121959"/>
                    </a:lnTo>
                    <a:lnTo>
                      <a:pt x="520648" y="166874"/>
                    </a:lnTo>
                    <a:lnTo>
                      <a:pt x="491724" y="215207"/>
                    </a:lnTo>
                    <a:lnTo>
                      <a:pt x="462798" y="264710"/>
                    </a:lnTo>
                    <a:lnTo>
                      <a:pt x="433874" y="313324"/>
                    </a:lnTo>
                    <a:lnTo>
                      <a:pt x="404948" y="359247"/>
                    </a:lnTo>
                    <a:lnTo>
                      <a:pt x="376024" y="400980"/>
                    </a:lnTo>
                    <a:lnTo>
                      <a:pt x="347099" y="437365"/>
                    </a:lnTo>
                    <a:lnTo>
                      <a:pt x="318174" y="467617"/>
                    </a:lnTo>
                    <a:lnTo>
                      <a:pt x="289249" y="491416"/>
                    </a:lnTo>
                    <a:lnTo>
                      <a:pt x="260325" y="508841"/>
                    </a:lnTo>
                    <a:lnTo>
                      <a:pt x="231399" y="520398"/>
                    </a:lnTo>
                    <a:lnTo>
                      <a:pt x="202475" y="527065"/>
                    </a:lnTo>
                    <a:lnTo>
                      <a:pt x="173549" y="530316"/>
                    </a:lnTo>
                    <a:lnTo>
                      <a:pt x="144625" y="532082"/>
                    </a:lnTo>
                    <a:lnTo>
                      <a:pt x="115700" y="534063"/>
                    </a:lnTo>
                    <a:lnTo>
                      <a:pt x="86775" y="535739"/>
                    </a:lnTo>
                    <a:lnTo>
                      <a:pt x="57850" y="536336"/>
                    </a:lnTo>
                    <a:lnTo>
                      <a:pt x="28926" y="535447"/>
                    </a:lnTo>
                    <a:lnTo>
                      <a:pt x="0" y="533047"/>
                    </a:lnTo>
                    <a:close/>
                  </a:path>
                </a:pathLst>
              </a:custGeom>
              <a:solidFill>
                <a:srgbClr val="66C2A5">
                  <a:alpha val="20000"/>
                </a:srgbClr>
              </a:solidFill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3" name="Graphic 2">
                <a:extLst>
                  <a:ext uri="{FF2B5EF4-FFF2-40B4-BE49-F238E27FC236}">
                    <a16:creationId xmlns:a16="http://schemas.microsoft.com/office/drawing/2014/main" id="{F7819835-C5F0-7D16-372B-5C474DE485DF}"/>
                  </a:ext>
                </a:extLst>
              </p:cNvPr>
              <p:cNvGrpSpPr/>
              <p:nvPr/>
            </p:nvGrpSpPr>
            <p:grpSpPr>
              <a:xfrm>
                <a:off x="4083440" y="2513563"/>
                <a:ext cx="1156997" cy="44450"/>
                <a:chOff x="4083440" y="2513563"/>
                <a:chExt cx="1156997" cy="44450"/>
              </a:xfrm>
            </p:grpSpPr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ECC5492F-D94A-FB8B-643D-CF2844002A87}"/>
                    </a:ext>
                  </a:extLst>
                </p:cNvPr>
                <p:cNvSpPr/>
                <p:nvPr/>
              </p:nvSpPr>
              <p:spPr>
                <a:xfrm>
                  <a:off x="4083440" y="2513563"/>
                  <a:ext cx="12700" cy="44450"/>
                </a:xfrm>
                <a:custGeom>
                  <a:avLst/>
                  <a:gdLst>
                    <a:gd name="connsiteX0" fmla="*/ 29 w 12700"/>
                    <a:gd name="connsiteY0" fmla="*/ 120 h 44450"/>
                    <a:gd name="connsiteX1" fmla="*/ 29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29" y="120"/>
                      </a:moveTo>
                      <a:lnTo>
                        <a:pt x="29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A909D454-C6A4-9A14-36CC-2E3647A9564F}"/>
                    </a:ext>
                  </a:extLst>
                </p:cNvPr>
                <p:cNvSpPr/>
                <p:nvPr/>
              </p:nvSpPr>
              <p:spPr>
                <a:xfrm>
                  <a:off x="4372688" y="2513563"/>
                  <a:ext cx="12700" cy="44450"/>
                </a:xfrm>
                <a:custGeom>
                  <a:avLst/>
                  <a:gdLst>
                    <a:gd name="connsiteX0" fmla="*/ 52 w 12700"/>
                    <a:gd name="connsiteY0" fmla="*/ 120 h 44450"/>
                    <a:gd name="connsiteX1" fmla="*/ 52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52" y="120"/>
                      </a:moveTo>
                      <a:lnTo>
                        <a:pt x="52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F693C7CD-9E3A-686A-3CCE-410DA7ADA4C9}"/>
                    </a:ext>
                  </a:extLst>
                </p:cNvPr>
                <p:cNvSpPr/>
                <p:nvPr/>
              </p:nvSpPr>
              <p:spPr>
                <a:xfrm>
                  <a:off x="4661937" y="2513563"/>
                  <a:ext cx="12700" cy="44450"/>
                </a:xfrm>
                <a:custGeom>
                  <a:avLst/>
                  <a:gdLst>
                    <a:gd name="connsiteX0" fmla="*/ 75 w 12700"/>
                    <a:gd name="connsiteY0" fmla="*/ 120 h 44450"/>
                    <a:gd name="connsiteX1" fmla="*/ 75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75" y="120"/>
                      </a:moveTo>
                      <a:lnTo>
                        <a:pt x="75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373218A6-A3D4-AC1E-11B8-7AA027EDAEFA}"/>
                    </a:ext>
                  </a:extLst>
                </p:cNvPr>
                <p:cNvSpPr/>
                <p:nvPr/>
              </p:nvSpPr>
              <p:spPr>
                <a:xfrm>
                  <a:off x="4951186" y="2513563"/>
                  <a:ext cx="12700" cy="44450"/>
                </a:xfrm>
                <a:custGeom>
                  <a:avLst/>
                  <a:gdLst>
                    <a:gd name="connsiteX0" fmla="*/ 98 w 12700"/>
                    <a:gd name="connsiteY0" fmla="*/ 120 h 44450"/>
                    <a:gd name="connsiteX1" fmla="*/ 98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98" y="120"/>
                      </a:moveTo>
                      <a:lnTo>
                        <a:pt x="98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516198DC-9474-B017-CB4D-42A78BA30103}"/>
                    </a:ext>
                  </a:extLst>
                </p:cNvPr>
                <p:cNvSpPr/>
                <p:nvPr/>
              </p:nvSpPr>
              <p:spPr>
                <a:xfrm>
                  <a:off x="5240438" y="2513563"/>
                  <a:ext cx="12700" cy="44450"/>
                </a:xfrm>
                <a:custGeom>
                  <a:avLst/>
                  <a:gdLst>
                    <a:gd name="connsiteX0" fmla="*/ 120 w 12700"/>
                    <a:gd name="connsiteY0" fmla="*/ 120 h 44450"/>
                    <a:gd name="connsiteX1" fmla="*/ 120 w 12700"/>
                    <a:gd name="connsiteY1" fmla="*/ 44570 h 4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44450">
                      <a:moveTo>
                        <a:pt x="120" y="120"/>
                      </a:moveTo>
                      <a:lnTo>
                        <a:pt x="120" y="44570"/>
                      </a:lnTo>
                    </a:path>
                  </a:pathLst>
                </a:custGeom>
                <a:solidFill>
                  <a:srgbClr val="A9A9A9"/>
                </a:solidFill>
                <a:ln w="25400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BD5D0B91-CE99-BCC6-B42B-79830A8D94F3}"/>
                  </a:ext>
                </a:extLst>
              </p:cNvPr>
              <p:cNvSpPr/>
              <p:nvPr/>
            </p:nvSpPr>
            <p:spPr>
              <a:xfrm>
                <a:off x="4661937" y="1959357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25400" cap="sq">
                <a:solidFill>
                  <a:srgbClr val="4D4D4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02522DD6-1A90-13CF-C02C-4BC8DD8AA774}"/>
                  </a:ext>
                </a:extLst>
              </p:cNvPr>
              <p:cNvSpPr/>
              <p:nvPr/>
            </p:nvSpPr>
            <p:spPr>
              <a:xfrm>
                <a:off x="5356135" y="1959357"/>
                <a:ext cx="12700" cy="627611"/>
              </a:xfrm>
              <a:custGeom>
                <a:avLst/>
                <a:gdLst>
                  <a:gd name="connsiteX0" fmla="*/ 0 w 12700"/>
                  <a:gd name="connsiteY0" fmla="*/ 627611 h 627611"/>
                  <a:gd name="connsiteX1" fmla="*/ 0 w 12700"/>
                  <a:gd name="connsiteY1" fmla="*/ 0 h 62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00" h="627611">
                    <a:moveTo>
                      <a:pt x="0" y="627611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7FEB7A2-A417-433C-BB61-39E247D76200}"/>
                  </a:ext>
                </a:extLst>
              </p:cNvPr>
              <p:cNvSpPr/>
              <p:nvPr/>
            </p:nvSpPr>
            <p:spPr>
              <a:xfrm>
                <a:off x="3938815" y="2513563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25400" cap="sq">
                <a:solidFill>
                  <a:srgbClr val="4D4D4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56E5FD6C-B353-9F9D-7361-5B875CCA3FC4}"/>
                  </a:ext>
                </a:extLst>
              </p:cNvPr>
              <p:cNvSpPr/>
              <p:nvPr/>
            </p:nvSpPr>
            <p:spPr>
              <a:xfrm>
                <a:off x="3938815" y="1959357"/>
                <a:ext cx="1417320" cy="12700"/>
              </a:xfrm>
              <a:custGeom>
                <a:avLst/>
                <a:gdLst>
                  <a:gd name="connsiteX0" fmla="*/ 0 w 1417320"/>
                  <a:gd name="connsiteY0" fmla="*/ 0 h 12700"/>
                  <a:gd name="connsiteX1" fmla="*/ 1417320 w 1417320"/>
                  <a:gd name="connsiteY1" fmla="*/ 0 h 1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7320" h="12700">
                    <a:moveTo>
                      <a:pt x="0" y="0"/>
                    </a:moveTo>
                    <a:lnTo>
                      <a:pt x="1417320" y="0"/>
                    </a:lnTo>
                  </a:path>
                </a:pathLst>
              </a:custGeom>
              <a:noFill/>
              <a:ln w="1270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78" name="Graphic 2">
                <a:extLst>
                  <a:ext uri="{FF2B5EF4-FFF2-40B4-BE49-F238E27FC236}">
                    <a16:creationId xmlns:a16="http://schemas.microsoft.com/office/drawing/2014/main" id="{258D97E0-E928-4487-E659-EE261A5E2B62}"/>
                  </a:ext>
                </a:extLst>
              </p:cNvPr>
              <p:cNvGrpSpPr/>
              <p:nvPr/>
            </p:nvGrpSpPr>
            <p:grpSpPr>
              <a:xfrm>
                <a:off x="4751440" y="1986426"/>
                <a:ext cx="509127" cy="133191"/>
                <a:chOff x="4751440" y="1986426"/>
                <a:chExt cx="509127" cy="133191"/>
              </a:xfrm>
            </p:grpSpPr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97AA0EFD-3B96-CCB4-F30D-D68E4251D024}"/>
                    </a:ext>
                  </a:extLst>
                </p:cNvPr>
                <p:cNvSpPr/>
                <p:nvPr/>
              </p:nvSpPr>
              <p:spPr>
                <a:xfrm>
                  <a:off x="4751440" y="1986426"/>
                  <a:ext cx="177800" cy="12700"/>
                </a:xfrm>
                <a:custGeom>
                  <a:avLst/>
                  <a:gdLst>
                    <a:gd name="connsiteX0" fmla="*/ 0 w 177800"/>
                    <a:gd name="connsiteY0" fmla="*/ 0 h 12700"/>
                    <a:gd name="connsiteX1" fmla="*/ 177800 w 177800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7800" h="12700">
                      <a:moveTo>
                        <a:pt x="0" y="0"/>
                      </a:moveTo>
                      <a:lnTo>
                        <a:pt x="177800" y="0"/>
                      </a:lnTo>
                    </a:path>
                  </a:pathLst>
                </a:custGeom>
                <a:noFill/>
                <a:ln w="25400" cap="sq">
                  <a:solidFill>
                    <a:srgbClr val="66C1A4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678B1A38-E8DC-B996-A1B0-47DA56F8B7C7}"/>
                    </a:ext>
                  </a:extLst>
                </p:cNvPr>
                <p:cNvSpPr/>
                <p:nvPr/>
              </p:nvSpPr>
              <p:spPr>
                <a:xfrm flipV="1">
                  <a:off x="5247867" y="2106917"/>
                  <a:ext cx="12700" cy="1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0" h="12700"/>
                  </a:pathLst>
                </a:custGeom>
                <a:solidFill>
                  <a:srgbClr val="000000"/>
                </a:solidFill>
                <a:ln w="889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489FEC32-992B-FC75-9F26-25623436535C}"/>
                  </a:ext>
                </a:extLst>
              </p:cNvPr>
              <p:cNvSpPr/>
              <p:nvPr/>
            </p:nvSpPr>
            <p:spPr>
              <a:xfrm>
                <a:off x="3938815" y="1971627"/>
                <a:ext cx="1417320" cy="612674"/>
              </a:xfrm>
              <a:custGeom>
                <a:avLst/>
                <a:gdLst>
                  <a:gd name="connsiteX0" fmla="*/ 0 w 1417320"/>
                  <a:gd name="connsiteY0" fmla="*/ 520270 h 612674"/>
                  <a:gd name="connsiteX1" fmla="*/ 28926 w 1417320"/>
                  <a:gd name="connsiteY1" fmla="*/ 522784 h 612674"/>
                  <a:gd name="connsiteX2" fmla="*/ 57850 w 1417320"/>
                  <a:gd name="connsiteY2" fmla="*/ 523686 h 612674"/>
                  <a:gd name="connsiteX3" fmla="*/ 86775 w 1417320"/>
                  <a:gd name="connsiteY3" fmla="*/ 523013 h 612674"/>
                  <a:gd name="connsiteX4" fmla="*/ 115700 w 1417320"/>
                  <a:gd name="connsiteY4" fmla="*/ 521222 h 612674"/>
                  <a:gd name="connsiteX5" fmla="*/ 144625 w 1417320"/>
                  <a:gd name="connsiteY5" fmla="*/ 519139 h 612674"/>
                  <a:gd name="connsiteX6" fmla="*/ 173549 w 1417320"/>
                  <a:gd name="connsiteY6" fmla="*/ 517298 h 612674"/>
                  <a:gd name="connsiteX7" fmla="*/ 202475 w 1417320"/>
                  <a:gd name="connsiteY7" fmla="*/ 513983 h 612674"/>
                  <a:gd name="connsiteX8" fmla="*/ 231399 w 1417320"/>
                  <a:gd name="connsiteY8" fmla="*/ 507227 h 612674"/>
                  <a:gd name="connsiteX9" fmla="*/ 260325 w 1417320"/>
                  <a:gd name="connsiteY9" fmla="*/ 495530 h 612674"/>
                  <a:gd name="connsiteX10" fmla="*/ 289249 w 1417320"/>
                  <a:gd name="connsiteY10" fmla="*/ 477813 h 612674"/>
                  <a:gd name="connsiteX11" fmla="*/ 318174 w 1417320"/>
                  <a:gd name="connsiteY11" fmla="*/ 453518 h 612674"/>
                  <a:gd name="connsiteX12" fmla="*/ 347099 w 1417320"/>
                  <a:gd name="connsiteY12" fmla="*/ 422556 h 612674"/>
                  <a:gd name="connsiteX13" fmla="*/ 376024 w 1417320"/>
                  <a:gd name="connsiteY13" fmla="*/ 385269 h 612674"/>
                  <a:gd name="connsiteX14" fmla="*/ 404948 w 1417320"/>
                  <a:gd name="connsiteY14" fmla="*/ 342495 h 612674"/>
                  <a:gd name="connsiteX15" fmla="*/ 433874 w 1417320"/>
                  <a:gd name="connsiteY15" fmla="*/ 295403 h 612674"/>
                  <a:gd name="connsiteX16" fmla="*/ 462798 w 1417320"/>
                  <a:gd name="connsiteY16" fmla="*/ 245579 h 612674"/>
                  <a:gd name="connsiteX17" fmla="*/ 491724 w 1417320"/>
                  <a:gd name="connsiteY17" fmla="*/ 194868 h 612674"/>
                  <a:gd name="connsiteX18" fmla="*/ 520648 w 1417320"/>
                  <a:gd name="connsiteY18" fmla="*/ 145391 h 612674"/>
                  <a:gd name="connsiteX19" fmla="*/ 549573 w 1417320"/>
                  <a:gd name="connsiteY19" fmla="*/ 99452 h 612674"/>
                  <a:gd name="connsiteX20" fmla="*/ 578498 w 1417320"/>
                  <a:gd name="connsiteY20" fmla="*/ 59475 h 612674"/>
                  <a:gd name="connsiteX21" fmla="*/ 607423 w 1417320"/>
                  <a:gd name="connsiteY21" fmla="*/ 27938 h 612674"/>
                  <a:gd name="connsiteX22" fmla="*/ 636348 w 1417320"/>
                  <a:gd name="connsiteY22" fmla="*/ 7310 h 612674"/>
                  <a:gd name="connsiteX23" fmla="*/ 665273 w 1417320"/>
                  <a:gd name="connsiteY23" fmla="*/ 0 h 612674"/>
                  <a:gd name="connsiteX24" fmla="*/ 694197 w 1417320"/>
                  <a:gd name="connsiteY24" fmla="*/ 8315 h 612674"/>
                  <a:gd name="connsiteX25" fmla="*/ 723123 w 1417320"/>
                  <a:gd name="connsiteY25" fmla="*/ 34332 h 612674"/>
                  <a:gd name="connsiteX26" fmla="*/ 752047 w 1417320"/>
                  <a:gd name="connsiteY26" fmla="*/ 79054 h 612674"/>
                  <a:gd name="connsiteX27" fmla="*/ 780973 w 1417320"/>
                  <a:gd name="connsiteY27" fmla="*/ 137818 h 612674"/>
                  <a:gd name="connsiteX28" fmla="*/ 809897 w 1417320"/>
                  <a:gd name="connsiteY28" fmla="*/ 205256 h 612674"/>
                  <a:gd name="connsiteX29" fmla="*/ 838822 w 1417320"/>
                  <a:gd name="connsiteY29" fmla="*/ 276357 h 612674"/>
                  <a:gd name="connsiteX30" fmla="*/ 867747 w 1417320"/>
                  <a:gd name="connsiteY30" fmla="*/ 346737 h 612674"/>
                  <a:gd name="connsiteX31" fmla="*/ 896672 w 1417320"/>
                  <a:gd name="connsiteY31" fmla="*/ 412726 h 612674"/>
                  <a:gd name="connsiteX32" fmla="*/ 925596 w 1417320"/>
                  <a:gd name="connsiteY32" fmla="*/ 471489 h 612674"/>
                  <a:gd name="connsiteX33" fmla="*/ 954522 w 1417320"/>
                  <a:gd name="connsiteY33" fmla="*/ 520993 h 612674"/>
                  <a:gd name="connsiteX34" fmla="*/ 983446 w 1417320"/>
                  <a:gd name="connsiteY34" fmla="*/ 560020 h 612674"/>
                  <a:gd name="connsiteX35" fmla="*/ 1012372 w 1417320"/>
                  <a:gd name="connsiteY35" fmla="*/ 588075 h 612674"/>
                  <a:gd name="connsiteX36" fmla="*/ 1041296 w 1417320"/>
                  <a:gd name="connsiteY36" fmla="*/ 605359 h 612674"/>
                  <a:gd name="connsiteX37" fmla="*/ 1070216 w 1417320"/>
                  <a:gd name="connsiteY37" fmla="*/ 612675 h 612674"/>
                  <a:gd name="connsiteX38" fmla="*/ 1099147 w 1417320"/>
                  <a:gd name="connsiteY38" fmla="*/ 611252 h 612674"/>
                  <a:gd name="connsiteX39" fmla="*/ 1128065 w 1417320"/>
                  <a:gd name="connsiteY39" fmla="*/ 602731 h 612674"/>
                  <a:gd name="connsiteX40" fmla="*/ 1156995 w 1417320"/>
                  <a:gd name="connsiteY40" fmla="*/ 588977 h 612674"/>
                  <a:gd name="connsiteX41" fmla="*/ 1185926 w 1417320"/>
                  <a:gd name="connsiteY41" fmla="*/ 571984 h 612674"/>
                  <a:gd name="connsiteX42" fmla="*/ 1214844 w 1417320"/>
                  <a:gd name="connsiteY42" fmla="*/ 553836 h 612674"/>
                  <a:gd name="connsiteX43" fmla="*/ 1243775 w 1417320"/>
                  <a:gd name="connsiteY43" fmla="*/ 536551 h 612674"/>
                  <a:gd name="connsiteX44" fmla="*/ 1272692 w 1417320"/>
                  <a:gd name="connsiteY44" fmla="*/ 522124 h 612674"/>
                  <a:gd name="connsiteX45" fmla="*/ 1301623 w 1417320"/>
                  <a:gd name="connsiteY45" fmla="*/ 512421 h 612674"/>
                  <a:gd name="connsiteX46" fmla="*/ 1330541 w 1417320"/>
                  <a:gd name="connsiteY46" fmla="*/ 508598 h 612674"/>
                  <a:gd name="connsiteX47" fmla="*/ 1359472 w 1417320"/>
                  <a:gd name="connsiteY47" fmla="*/ 509246 h 612674"/>
                  <a:gd name="connsiteX48" fmla="*/ 1388389 w 1417320"/>
                  <a:gd name="connsiteY48" fmla="*/ 512434 h 612674"/>
                  <a:gd name="connsiteX49" fmla="*/ 1417320 w 1417320"/>
                  <a:gd name="connsiteY49" fmla="*/ 516523 h 612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417320" h="612674">
                    <a:moveTo>
                      <a:pt x="0" y="520270"/>
                    </a:moveTo>
                    <a:lnTo>
                      <a:pt x="28926" y="522784"/>
                    </a:lnTo>
                    <a:lnTo>
                      <a:pt x="57850" y="523686"/>
                    </a:lnTo>
                    <a:lnTo>
                      <a:pt x="86775" y="523013"/>
                    </a:lnTo>
                    <a:lnTo>
                      <a:pt x="115700" y="521222"/>
                    </a:lnTo>
                    <a:lnTo>
                      <a:pt x="144625" y="519139"/>
                    </a:lnTo>
                    <a:lnTo>
                      <a:pt x="173549" y="517298"/>
                    </a:lnTo>
                    <a:lnTo>
                      <a:pt x="202475" y="513983"/>
                    </a:lnTo>
                    <a:lnTo>
                      <a:pt x="231399" y="507227"/>
                    </a:lnTo>
                    <a:lnTo>
                      <a:pt x="260325" y="495530"/>
                    </a:lnTo>
                    <a:lnTo>
                      <a:pt x="289249" y="477813"/>
                    </a:lnTo>
                    <a:lnTo>
                      <a:pt x="318174" y="453518"/>
                    </a:lnTo>
                    <a:lnTo>
                      <a:pt x="347099" y="422556"/>
                    </a:lnTo>
                    <a:lnTo>
                      <a:pt x="376024" y="385269"/>
                    </a:lnTo>
                    <a:lnTo>
                      <a:pt x="404948" y="342495"/>
                    </a:lnTo>
                    <a:lnTo>
                      <a:pt x="433874" y="295403"/>
                    </a:lnTo>
                    <a:lnTo>
                      <a:pt x="462798" y="245579"/>
                    </a:lnTo>
                    <a:lnTo>
                      <a:pt x="491724" y="194868"/>
                    </a:lnTo>
                    <a:lnTo>
                      <a:pt x="520648" y="145391"/>
                    </a:lnTo>
                    <a:lnTo>
                      <a:pt x="549573" y="99452"/>
                    </a:lnTo>
                    <a:lnTo>
                      <a:pt x="578498" y="59475"/>
                    </a:lnTo>
                    <a:lnTo>
                      <a:pt x="607423" y="27938"/>
                    </a:lnTo>
                    <a:lnTo>
                      <a:pt x="636348" y="7310"/>
                    </a:lnTo>
                    <a:lnTo>
                      <a:pt x="665273" y="0"/>
                    </a:lnTo>
                    <a:lnTo>
                      <a:pt x="694197" y="8315"/>
                    </a:lnTo>
                    <a:lnTo>
                      <a:pt x="723123" y="34332"/>
                    </a:lnTo>
                    <a:lnTo>
                      <a:pt x="752047" y="79054"/>
                    </a:lnTo>
                    <a:lnTo>
                      <a:pt x="780973" y="137818"/>
                    </a:lnTo>
                    <a:lnTo>
                      <a:pt x="809897" y="205256"/>
                    </a:lnTo>
                    <a:lnTo>
                      <a:pt x="838822" y="276357"/>
                    </a:lnTo>
                    <a:lnTo>
                      <a:pt x="867747" y="346737"/>
                    </a:lnTo>
                    <a:lnTo>
                      <a:pt x="896672" y="412726"/>
                    </a:lnTo>
                    <a:lnTo>
                      <a:pt x="925596" y="471489"/>
                    </a:lnTo>
                    <a:lnTo>
                      <a:pt x="954522" y="520993"/>
                    </a:lnTo>
                    <a:lnTo>
                      <a:pt x="983446" y="560020"/>
                    </a:lnTo>
                    <a:lnTo>
                      <a:pt x="1012372" y="588075"/>
                    </a:lnTo>
                    <a:lnTo>
                      <a:pt x="1041296" y="605359"/>
                    </a:lnTo>
                    <a:lnTo>
                      <a:pt x="1070216" y="612675"/>
                    </a:lnTo>
                    <a:lnTo>
                      <a:pt x="1099147" y="611252"/>
                    </a:lnTo>
                    <a:lnTo>
                      <a:pt x="1128065" y="602731"/>
                    </a:lnTo>
                    <a:lnTo>
                      <a:pt x="1156995" y="588977"/>
                    </a:lnTo>
                    <a:lnTo>
                      <a:pt x="1185926" y="571984"/>
                    </a:lnTo>
                    <a:lnTo>
                      <a:pt x="1214844" y="553836"/>
                    </a:lnTo>
                    <a:lnTo>
                      <a:pt x="1243775" y="536551"/>
                    </a:lnTo>
                    <a:lnTo>
                      <a:pt x="1272692" y="522124"/>
                    </a:lnTo>
                    <a:lnTo>
                      <a:pt x="1301623" y="512421"/>
                    </a:lnTo>
                    <a:lnTo>
                      <a:pt x="1330541" y="508598"/>
                    </a:lnTo>
                    <a:lnTo>
                      <a:pt x="1359472" y="509246"/>
                    </a:lnTo>
                    <a:lnTo>
                      <a:pt x="1388389" y="512434"/>
                    </a:lnTo>
                    <a:lnTo>
                      <a:pt x="1417320" y="516523"/>
                    </a:lnTo>
                  </a:path>
                </a:pathLst>
              </a:custGeom>
              <a:noFill/>
              <a:ln w="25400" cap="sq">
                <a:solidFill>
                  <a:srgbClr val="66C1A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760BACE-FCFC-BAD8-ED4C-6B3C4007AB33}"/>
                </a:ext>
              </a:extLst>
            </p:cNvPr>
            <p:cNvSpPr txBox="1"/>
            <p:nvPr/>
          </p:nvSpPr>
          <p:spPr>
            <a:xfrm>
              <a:off x="4151904" y="1004700"/>
              <a:ext cx="9829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Synaptic strength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B9D892-63F3-7F53-2C3E-04792AE91FEF}"/>
              </a:ext>
            </a:extLst>
          </p:cNvPr>
          <p:cNvGrpSpPr/>
          <p:nvPr/>
        </p:nvGrpSpPr>
        <p:grpSpPr>
          <a:xfrm>
            <a:off x="5513731" y="1116193"/>
            <a:ext cx="1212458" cy="1789361"/>
            <a:chOff x="5513731" y="1116193"/>
            <a:chExt cx="1212458" cy="178936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F29A83-44A9-3960-FA66-020796057649}"/>
                </a:ext>
              </a:extLst>
            </p:cNvPr>
            <p:cNvSpPr txBox="1"/>
            <p:nvPr/>
          </p:nvSpPr>
          <p:spPr>
            <a:xfrm rot="16200000">
              <a:off x="5420917" y="2195627"/>
              <a:ext cx="4010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SNR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9FBB46-591F-DBC3-E6F4-10C54D51B9D4}"/>
                </a:ext>
              </a:extLst>
            </p:cNvPr>
            <p:cNvSpPr txBox="1"/>
            <p:nvPr/>
          </p:nvSpPr>
          <p:spPr>
            <a:xfrm rot="16200000">
              <a:off x="5473015" y="1422405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R</a:t>
              </a:r>
              <a:r>
                <a:rPr lang="en-GB" sz="800" baseline="30000" dirty="0">
                  <a:solidFill>
                    <a:srgbClr val="4D4D4D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ED5ACAE-8E94-B300-4C8C-38C76560E1FE}"/>
                </a:ext>
              </a:extLst>
            </p:cNvPr>
            <p:cNvSpPr/>
            <p:nvPr/>
          </p:nvSpPr>
          <p:spPr>
            <a:xfrm>
              <a:off x="5826620" y="1952119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DB1DD88-4519-B988-ED98-A2B5D6A72CCF}"/>
                </a:ext>
              </a:extLst>
            </p:cNvPr>
            <p:cNvSpPr/>
            <p:nvPr/>
          </p:nvSpPr>
          <p:spPr>
            <a:xfrm>
              <a:off x="5826620" y="2557491"/>
              <a:ext cx="12250" cy="42875"/>
            </a:xfrm>
            <a:custGeom>
              <a:avLst/>
              <a:gdLst>
                <a:gd name="connsiteX0" fmla="*/ 9 w 12250"/>
                <a:gd name="connsiteY0" fmla="*/ 67 h 42875"/>
                <a:gd name="connsiteX1" fmla="*/ 9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9" y="67"/>
                  </a:moveTo>
                  <a:lnTo>
                    <a:pt x="9" y="42942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06F7D9A-76CE-B8EC-451D-AD1B5A227DF4}"/>
                </a:ext>
              </a:extLst>
            </p:cNvPr>
            <p:cNvSpPr/>
            <p:nvPr/>
          </p:nvSpPr>
          <p:spPr>
            <a:xfrm>
              <a:off x="6168395" y="2557491"/>
              <a:ext cx="12250" cy="42875"/>
            </a:xfrm>
            <a:custGeom>
              <a:avLst/>
              <a:gdLst>
                <a:gd name="connsiteX0" fmla="*/ 37 w 12250"/>
                <a:gd name="connsiteY0" fmla="*/ 67 h 42875"/>
                <a:gd name="connsiteX1" fmla="*/ 37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37" y="67"/>
                  </a:moveTo>
                  <a:lnTo>
                    <a:pt x="37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D186B9C-E0E6-66D0-D5F8-6B4E0D34FCDF}"/>
                </a:ext>
              </a:extLst>
            </p:cNvPr>
            <p:cNvSpPr/>
            <p:nvPr/>
          </p:nvSpPr>
          <p:spPr>
            <a:xfrm>
              <a:off x="6510170" y="2557491"/>
              <a:ext cx="12250" cy="42875"/>
            </a:xfrm>
            <a:custGeom>
              <a:avLst/>
              <a:gdLst>
                <a:gd name="connsiteX0" fmla="*/ 65 w 12250"/>
                <a:gd name="connsiteY0" fmla="*/ 67 h 42875"/>
                <a:gd name="connsiteX1" fmla="*/ 65 w 12250"/>
                <a:gd name="connsiteY1" fmla="*/ 42942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65" y="67"/>
                  </a:moveTo>
                  <a:lnTo>
                    <a:pt x="65" y="42942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10F82AF-FA62-19EF-BC4E-8E82773021E0}"/>
                </a:ext>
              </a:extLst>
            </p:cNvPr>
            <p:cNvSpPr/>
            <p:nvPr/>
          </p:nvSpPr>
          <p:spPr>
            <a:xfrm>
              <a:off x="5783745" y="2557491"/>
              <a:ext cx="42875" cy="12250"/>
            </a:xfrm>
            <a:custGeom>
              <a:avLst/>
              <a:gdLst>
                <a:gd name="connsiteX0" fmla="*/ 42884 w 42875"/>
                <a:gd name="connsiteY0" fmla="*/ 67 h 12250"/>
                <a:gd name="connsiteX1" fmla="*/ 9 w 42875"/>
                <a:gd name="connsiteY1" fmla="*/ 6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67"/>
                  </a:moveTo>
                  <a:lnTo>
                    <a:pt x="9" y="67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74B3335-93CF-0938-9CBD-148E1BDE9D47}"/>
                </a:ext>
              </a:extLst>
            </p:cNvPr>
            <p:cNvSpPr/>
            <p:nvPr/>
          </p:nvSpPr>
          <p:spPr>
            <a:xfrm>
              <a:off x="5783745" y="2313941"/>
              <a:ext cx="42875" cy="12250"/>
            </a:xfrm>
            <a:custGeom>
              <a:avLst/>
              <a:gdLst>
                <a:gd name="connsiteX0" fmla="*/ 42884 w 42875"/>
                <a:gd name="connsiteY0" fmla="*/ 47 h 12250"/>
                <a:gd name="connsiteX1" fmla="*/ 9 w 42875"/>
                <a:gd name="connsiteY1" fmla="*/ 4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47"/>
                  </a:moveTo>
                  <a:lnTo>
                    <a:pt x="9" y="47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0167C-B99F-CB12-9328-8815CF7AD886}"/>
                </a:ext>
              </a:extLst>
            </p:cNvPr>
            <p:cNvSpPr/>
            <p:nvPr/>
          </p:nvSpPr>
          <p:spPr>
            <a:xfrm>
              <a:off x="5783745" y="2070391"/>
              <a:ext cx="42875" cy="12250"/>
            </a:xfrm>
            <a:custGeom>
              <a:avLst/>
              <a:gdLst>
                <a:gd name="connsiteX0" fmla="*/ 42884 w 42875"/>
                <a:gd name="connsiteY0" fmla="*/ 27 h 12250"/>
                <a:gd name="connsiteX1" fmla="*/ 9 w 42875"/>
                <a:gd name="connsiteY1" fmla="*/ 27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27"/>
                  </a:moveTo>
                  <a:lnTo>
                    <a:pt x="9" y="27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007D4D18-5CDC-1F9A-EBF1-632CFD94D81D}"/>
                </a:ext>
              </a:extLst>
            </p:cNvPr>
            <p:cNvSpPr/>
            <p:nvPr/>
          </p:nvSpPr>
          <p:spPr>
            <a:xfrm>
              <a:off x="5849406" y="1964296"/>
              <a:ext cx="649372" cy="476898"/>
            </a:xfrm>
            <a:custGeom>
              <a:avLst/>
              <a:gdLst>
                <a:gd name="connsiteX0" fmla="*/ 0 w 649372"/>
                <a:gd name="connsiteY0" fmla="*/ 476899 h 476898"/>
                <a:gd name="connsiteX1" fmla="*/ 11393 w 649372"/>
                <a:gd name="connsiteY1" fmla="*/ 466965 h 476898"/>
                <a:gd name="connsiteX2" fmla="*/ 22785 w 649372"/>
                <a:gd name="connsiteY2" fmla="*/ 439226 h 476898"/>
                <a:gd name="connsiteX3" fmla="*/ 34178 w 649372"/>
                <a:gd name="connsiteY3" fmla="*/ 413488 h 476898"/>
                <a:gd name="connsiteX4" fmla="*/ 45570 w 649372"/>
                <a:gd name="connsiteY4" fmla="*/ 397718 h 476898"/>
                <a:gd name="connsiteX5" fmla="*/ 56963 w 649372"/>
                <a:gd name="connsiteY5" fmla="*/ 386058 h 476898"/>
                <a:gd name="connsiteX6" fmla="*/ 68355 w 649372"/>
                <a:gd name="connsiteY6" fmla="*/ 360413 h 476898"/>
                <a:gd name="connsiteX7" fmla="*/ 79748 w 649372"/>
                <a:gd name="connsiteY7" fmla="*/ 342746 h 476898"/>
                <a:gd name="connsiteX8" fmla="*/ 91140 w 649372"/>
                <a:gd name="connsiteY8" fmla="*/ 322092 h 476898"/>
                <a:gd name="connsiteX9" fmla="*/ 102533 w 649372"/>
                <a:gd name="connsiteY9" fmla="*/ 322321 h 476898"/>
                <a:gd name="connsiteX10" fmla="*/ 113925 w 649372"/>
                <a:gd name="connsiteY10" fmla="*/ 307892 h 476898"/>
                <a:gd name="connsiteX11" fmla="*/ 125317 w 649372"/>
                <a:gd name="connsiteY11" fmla="*/ 308716 h 476898"/>
                <a:gd name="connsiteX12" fmla="*/ 136710 w 649372"/>
                <a:gd name="connsiteY12" fmla="*/ 289373 h 476898"/>
                <a:gd name="connsiteX13" fmla="*/ 148103 w 649372"/>
                <a:gd name="connsiteY13" fmla="*/ 278217 h 476898"/>
                <a:gd name="connsiteX14" fmla="*/ 159495 w 649372"/>
                <a:gd name="connsiteY14" fmla="*/ 271600 h 476898"/>
                <a:gd name="connsiteX15" fmla="*/ 170888 w 649372"/>
                <a:gd name="connsiteY15" fmla="*/ 262546 h 476898"/>
                <a:gd name="connsiteX16" fmla="*/ 182280 w 649372"/>
                <a:gd name="connsiteY16" fmla="*/ 258925 h 476898"/>
                <a:gd name="connsiteX17" fmla="*/ 193673 w 649372"/>
                <a:gd name="connsiteY17" fmla="*/ 248560 h 476898"/>
                <a:gd name="connsiteX18" fmla="*/ 205065 w 649372"/>
                <a:gd name="connsiteY18" fmla="*/ 241459 h 476898"/>
                <a:gd name="connsiteX19" fmla="*/ 216458 w 649372"/>
                <a:gd name="connsiteY19" fmla="*/ 235984 h 476898"/>
                <a:gd name="connsiteX20" fmla="*/ 227850 w 649372"/>
                <a:gd name="connsiteY20" fmla="*/ 221792 h 476898"/>
                <a:gd name="connsiteX21" fmla="*/ 239243 w 649372"/>
                <a:gd name="connsiteY21" fmla="*/ 214485 h 476898"/>
                <a:gd name="connsiteX22" fmla="*/ 250635 w 649372"/>
                <a:gd name="connsiteY22" fmla="*/ 209342 h 476898"/>
                <a:gd name="connsiteX23" fmla="*/ 262028 w 649372"/>
                <a:gd name="connsiteY23" fmla="*/ 209792 h 476898"/>
                <a:gd name="connsiteX24" fmla="*/ 273420 w 649372"/>
                <a:gd name="connsiteY24" fmla="*/ 197765 h 476898"/>
                <a:gd name="connsiteX25" fmla="*/ 284813 w 649372"/>
                <a:gd name="connsiteY25" fmla="*/ 189080 h 476898"/>
                <a:gd name="connsiteX26" fmla="*/ 296205 w 649372"/>
                <a:gd name="connsiteY26" fmla="*/ 175724 h 476898"/>
                <a:gd name="connsiteX27" fmla="*/ 307598 w 649372"/>
                <a:gd name="connsiteY27" fmla="*/ 173584 h 476898"/>
                <a:gd name="connsiteX28" fmla="*/ 318990 w 649372"/>
                <a:gd name="connsiteY28" fmla="*/ 163244 h 476898"/>
                <a:gd name="connsiteX29" fmla="*/ 330383 w 649372"/>
                <a:gd name="connsiteY29" fmla="*/ 148873 h 476898"/>
                <a:gd name="connsiteX30" fmla="*/ 341775 w 649372"/>
                <a:gd name="connsiteY30" fmla="*/ 139780 h 476898"/>
                <a:gd name="connsiteX31" fmla="*/ 353168 w 649372"/>
                <a:gd name="connsiteY31" fmla="*/ 132784 h 476898"/>
                <a:gd name="connsiteX32" fmla="*/ 364560 w 649372"/>
                <a:gd name="connsiteY32" fmla="*/ 126556 h 476898"/>
                <a:gd name="connsiteX33" fmla="*/ 375952 w 649372"/>
                <a:gd name="connsiteY33" fmla="*/ 120437 h 476898"/>
                <a:gd name="connsiteX34" fmla="*/ 387345 w 649372"/>
                <a:gd name="connsiteY34" fmla="*/ 109041 h 476898"/>
                <a:gd name="connsiteX35" fmla="*/ 398738 w 649372"/>
                <a:gd name="connsiteY35" fmla="*/ 103132 h 476898"/>
                <a:gd name="connsiteX36" fmla="*/ 410130 w 649372"/>
                <a:gd name="connsiteY36" fmla="*/ 86608 h 476898"/>
                <a:gd name="connsiteX37" fmla="*/ 421523 w 649372"/>
                <a:gd name="connsiteY37" fmla="*/ 80249 h 476898"/>
                <a:gd name="connsiteX38" fmla="*/ 432915 w 649372"/>
                <a:gd name="connsiteY38" fmla="*/ 78739 h 476898"/>
                <a:gd name="connsiteX39" fmla="*/ 444308 w 649372"/>
                <a:gd name="connsiteY39" fmla="*/ 73807 h 476898"/>
                <a:gd name="connsiteX40" fmla="*/ 455700 w 649372"/>
                <a:gd name="connsiteY40" fmla="*/ 64523 h 476898"/>
                <a:gd name="connsiteX41" fmla="*/ 467093 w 649372"/>
                <a:gd name="connsiteY41" fmla="*/ 70758 h 476898"/>
                <a:gd name="connsiteX42" fmla="*/ 478485 w 649372"/>
                <a:gd name="connsiteY42" fmla="*/ 62970 h 476898"/>
                <a:gd name="connsiteX43" fmla="*/ 489878 w 649372"/>
                <a:gd name="connsiteY43" fmla="*/ 54401 h 476898"/>
                <a:gd name="connsiteX44" fmla="*/ 501270 w 649372"/>
                <a:gd name="connsiteY44" fmla="*/ 46619 h 476898"/>
                <a:gd name="connsiteX45" fmla="*/ 512662 w 649372"/>
                <a:gd name="connsiteY45" fmla="*/ 37098 h 476898"/>
                <a:gd name="connsiteX46" fmla="*/ 524055 w 649372"/>
                <a:gd name="connsiteY46" fmla="*/ 33431 h 476898"/>
                <a:gd name="connsiteX47" fmla="*/ 535448 w 649372"/>
                <a:gd name="connsiteY47" fmla="*/ 26874 h 476898"/>
                <a:gd name="connsiteX48" fmla="*/ 546840 w 649372"/>
                <a:gd name="connsiteY48" fmla="*/ 24200 h 476898"/>
                <a:gd name="connsiteX49" fmla="*/ 558233 w 649372"/>
                <a:gd name="connsiteY49" fmla="*/ 25297 h 476898"/>
                <a:gd name="connsiteX50" fmla="*/ 569625 w 649372"/>
                <a:gd name="connsiteY50" fmla="*/ 22229 h 476898"/>
                <a:gd name="connsiteX51" fmla="*/ 581018 w 649372"/>
                <a:gd name="connsiteY51" fmla="*/ 19290 h 476898"/>
                <a:gd name="connsiteX52" fmla="*/ 592410 w 649372"/>
                <a:gd name="connsiteY52" fmla="*/ 18630 h 476898"/>
                <a:gd name="connsiteX53" fmla="*/ 603803 w 649372"/>
                <a:gd name="connsiteY53" fmla="*/ 15240 h 476898"/>
                <a:gd name="connsiteX54" fmla="*/ 615195 w 649372"/>
                <a:gd name="connsiteY54" fmla="*/ 8996 h 476898"/>
                <a:gd name="connsiteX55" fmla="*/ 626588 w 649372"/>
                <a:gd name="connsiteY55" fmla="*/ 4775 h 476898"/>
                <a:gd name="connsiteX56" fmla="*/ 637980 w 649372"/>
                <a:gd name="connsiteY56" fmla="*/ 850 h 476898"/>
                <a:gd name="connsiteX57" fmla="*/ 649373 w 649372"/>
                <a:gd name="connsiteY57" fmla="*/ 0 h 47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476898">
                  <a:moveTo>
                    <a:pt x="0" y="476899"/>
                  </a:moveTo>
                  <a:lnTo>
                    <a:pt x="11393" y="466965"/>
                  </a:lnTo>
                  <a:lnTo>
                    <a:pt x="22785" y="439226"/>
                  </a:lnTo>
                  <a:lnTo>
                    <a:pt x="34178" y="413488"/>
                  </a:lnTo>
                  <a:lnTo>
                    <a:pt x="45570" y="397718"/>
                  </a:lnTo>
                  <a:lnTo>
                    <a:pt x="56963" y="386058"/>
                  </a:lnTo>
                  <a:lnTo>
                    <a:pt x="68355" y="360413"/>
                  </a:lnTo>
                  <a:lnTo>
                    <a:pt x="79748" y="342746"/>
                  </a:lnTo>
                  <a:lnTo>
                    <a:pt x="91140" y="322092"/>
                  </a:lnTo>
                  <a:lnTo>
                    <a:pt x="102533" y="322321"/>
                  </a:lnTo>
                  <a:lnTo>
                    <a:pt x="113925" y="307892"/>
                  </a:lnTo>
                  <a:lnTo>
                    <a:pt x="125317" y="308716"/>
                  </a:lnTo>
                  <a:lnTo>
                    <a:pt x="136710" y="289373"/>
                  </a:lnTo>
                  <a:lnTo>
                    <a:pt x="148103" y="278217"/>
                  </a:lnTo>
                  <a:lnTo>
                    <a:pt x="159495" y="271600"/>
                  </a:lnTo>
                  <a:lnTo>
                    <a:pt x="170888" y="262546"/>
                  </a:lnTo>
                  <a:lnTo>
                    <a:pt x="182280" y="258925"/>
                  </a:lnTo>
                  <a:lnTo>
                    <a:pt x="193673" y="248560"/>
                  </a:lnTo>
                  <a:lnTo>
                    <a:pt x="205065" y="241459"/>
                  </a:lnTo>
                  <a:lnTo>
                    <a:pt x="216458" y="235984"/>
                  </a:lnTo>
                  <a:lnTo>
                    <a:pt x="227850" y="221792"/>
                  </a:lnTo>
                  <a:lnTo>
                    <a:pt x="239243" y="214485"/>
                  </a:lnTo>
                  <a:lnTo>
                    <a:pt x="250635" y="209342"/>
                  </a:lnTo>
                  <a:lnTo>
                    <a:pt x="262028" y="209792"/>
                  </a:lnTo>
                  <a:lnTo>
                    <a:pt x="273420" y="197765"/>
                  </a:lnTo>
                  <a:lnTo>
                    <a:pt x="284813" y="189080"/>
                  </a:lnTo>
                  <a:lnTo>
                    <a:pt x="296205" y="175724"/>
                  </a:lnTo>
                  <a:lnTo>
                    <a:pt x="307598" y="173584"/>
                  </a:lnTo>
                  <a:lnTo>
                    <a:pt x="318990" y="163244"/>
                  </a:lnTo>
                  <a:lnTo>
                    <a:pt x="330383" y="148873"/>
                  </a:lnTo>
                  <a:lnTo>
                    <a:pt x="341775" y="139780"/>
                  </a:lnTo>
                  <a:lnTo>
                    <a:pt x="353168" y="132784"/>
                  </a:lnTo>
                  <a:lnTo>
                    <a:pt x="364560" y="126556"/>
                  </a:lnTo>
                  <a:lnTo>
                    <a:pt x="375952" y="120437"/>
                  </a:lnTo>
                  <a:lnTo>
                    <a:pt x="387345" y="109041"/>
                  </a:lnTo>
                  <a:lnTo>
                    <a:pt x="398738" y="103132"/>
                  </a:lnTo>
                  <a:lnTo>
                    <a:pt x="410130" y="86608"/>
                  </a:lnTo>
                  <a:lnTo>
                    <a:pt x="421523" y="80249"/>
                  </a:lnTo>
                  <a:lnTo>
                    <a:pt x="432915" y="78739"/>
                  </a:lnTo>
                  <a:lnTo>
                    <a:pt x="444308" y="73807"/>
                  </a:lnTo>
                  <a:lnTo>
                    <a:pt x="455700" y="64523"/>
                  </a:lnTo>
                  <a:lnTo>
                    <a:pt x="467093" y="70758"/>
                  </a:lnTo>
                  <a:lnTo>
                    <a:pt x="478485" y="62970"/>
                  </a:lnTo>
                  <a:lnTo>
                    <a:pt x="489878" y="54401"/>
                  </a:lnTo>
                  <a:lnTo>
                    <a:pt x="501270" y="46619"/>
                  </a:lnTo>
                  <a:lnTo>
                    <a:pt x="512662" y="37098"/>
                  </a:lnTo>
                  <a:lnTo>
                    <a:pt x="524055" y="33431"/>
                  </a:lnTo>
                  <a:lnTo>
                    <a:pt x="535448" y="26874"/>
                  </a:lnTo>
                  <a:lnTo>
                    <a:pt x="546840" y="24200"/>
                  </a:lnTo>
                  <a:lnTo>
                    <a:pt x="558233" y="25297"/>
                  </a:lnTo>
                  <a:lnTo>
                    <a:pt x="569625" y="22229"/>
                  </a:lnTo>
                  <a:lnTo>
                    <a:pt x="581018" y="19290"/>
                  </a:lnTo>
                  <a:lnTo>
                    <a:pt x="592410" y="18630"/>
                  </a:lnTo>
                  <a:lnTo>
                    <a:pt x="603803" y="15240"/>
                  </a:lnTo>
                  <a:lnTo>
                    <a:pt x="615195" y="8996"/>
                  </a:lnTo>
                  <a:lnTo>
                    <a:pt x="626588" y="4775"/>
                  </a:lnTo>
                  <a:lnTo>
                    <a:pt x="637980" y="850"/>
                  </a:lnTo>
                  <a:lnTo>
                    <a:pt x="649373" y="0"/>
                  </a:lnTo>
                </a:path>
              </a:pathLst>
            </a:custGeom>
            <a:noFill/>
            <a:ln w="24342" cap="sq">
              <a:solidFill>
                <a:srgbClr val="FC8D6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7148FB8-EBC9-05E2-F74B-33DED4F576EF}"/>
                </a:ext>
              </a:extLst>
            </p:cNvPr>
            <p:cNvSpPr/>
            <p:nvPr/>
          </p:nvSpPr>
          <p:spPr>
            <a:xfrm>
              <a:off x="5849406" y="2231651"/>
              <a:ext cx="649372" cy="253279"/>
            </a:xfrm>
            <a:custGeom>
              <a:avLst/>
              <a:gdLst>
                <a:gd name="connsiteX0" fmla="*/ 0 w 649372"/>
                <a:gd name="connsiteY0" fmla="*/ 253280 h 253279"/>
                <a:gd name="connsiteX1" fmla="*/ 11393 w 649372"/>
                <a:gd name="connsiteY1" fmla="*/ 245127 h 253279"/>
                <a:gd name="connsiteX2" fmla="*/ 22785 w 649372"/>
                <a:gd name="connsiteY2" fmla="*/ 223839 h 253279"/>
                <a:gd name="connsiteX3" fmla="*/ 34178 w 649372"/>
                <a:gd name="connsiteY3" fmla="*/ 228093 h 253279"/>
                <a:gd name="connsiteX4" fmla="*/ 45570 w 649372"/>
                <a:gd name="connsiteY4" fmla="*/ 216069 h 253279"/>
                <a:gd name="connsiteX5" fmla="*/ 56963 w 649372"/>
                <a:gd name="connsiteY5" fmla="*/ 207143 h 253279"/>
                <a:gd name="connsiteX6" fmla="*/ 68355 w 649372"/>
                <a:gd name="connsiteY6" fmla="*/ 197911 h 253279"/>
                <a:gd name="connsiteX7" fmla="*/ 79748 w 649372"/>
                <a:gd name="connsiteY7" fmla="*/ 194115 h 253279"/>
                <a:gd name="connsiteX8" fmla="*/ 91140 w 649372"/>
                <a:gd name="connsiteY8" fmla="*/ 196850 h 253279"/>
                <a:gd name="connsiteX9" fmla="*/ 102533 w 649372"/>
                <a:gd name="connsiteY9" fmla="*/ 191530 h 253279"/>
                <a:gd name="connsiteX10" fmla="*/ 113925 w 649372"/>
                <a:gd name="connsiteY10" fmla="*/ 185561 h 253279"/>
                <a:gd name="connsiteX11" fmla="*/ 125317 w 649372"/>
                <a:gd name="connsiteY11" fmla="*/ 171708 h 253279"/>
                <a:gd name="connsiteX12" fmla="*/ 136710 w 649372"/>
                <a:gd name="connsiteY12" fmla="*/ 164342 h 253279"/>
                <a:gd name="connsiteX13" fmla="*/ 148103 w 649372"/>
                <a:gd name="connsiteY13" fmla="*/ 164219 h 253279"/>
                <a:gd name="connsiteX14" fmla="*/ 159495 w 649372"/>
                <a:gd name="connsiteY14" fmla="*/ 162152 h 253279"/>
                <a:gd name="connsiteX15" fmla="*/ 170888 w 649372"/>
                <a:gd name="connsiteY15" fmla="*/ 158206 h 253279"/>
                <a:gd name="connsiteX16" fmla="*/ 182280 w 649372"/>
                <a:gd name="connsiteY16" fmla="*/ 153418 h 253279"/>
                <a:gd name="connsiteX17" fmla="*/ 193673 w 649372"/>
                <a:gd name="connsiteY17" fmla="*/ 141279 h 253279"/>
                <a:gd name="connsiteX18" fmla="*/ 205065 w 649372"/>
                <a:gd name="connsiteY18" fmla="*/ 130997 h 253279"/>
                <a:gd name="connsiteX19" fmla="*/ 216458 w 649372"/>
                <a:gd name="connsiteY19" fmla="*/ 125885 h 253279"/>
                <a:gd name="connsiteX20" fmla="*/ 227850 w 649372"/>
                <a:gd name="connsiteY20" fmla="*/ 120836 h 253279"/>
                <a:gd name="connsiteX21" fmla="*/ 239243 w 649372"/>
                <a:gd name="connsiteY21" fmla="*/ 119060 h 253279"/>
                <a:gd name="connsiteX22" fmla="*/ 250635 w 649372"/>
                <a:gd name="connsiteY22" fmla="*/ 111643 h 253279"/>
                <a:gd name="connsiteX23" fmla="*/ 262028 w 649372"/>
                <a:gd name="connsiteY23" fmla="*/ 107082 h 253279"/>
                <a:gd name="connsiteX24" fmla="*/ 273420 w 649372"/>
                <a:gd name="connsiteY24" fmla="*/ 103995 h 253279"/>
                <a:gd name="connsiteX25" fmla="*/ 284813 w 649372"/>
                <a:gd name="connsiteY25" fmla="*/ 104719 h 253279"/>
                <a:gd name="connsiteX26" fmla="*/ 296205 w 649372"/>
                <a:gd name="connsiteY26" fmla="*/ 98355 h 253279"/>
                <a:gd name="connsiteX27" fmla="*/ 307598 w 649372"/>
                <a:gd name="connsiteY27" fmla="*/ 96269 h 253279"/>
                <a:gd name="connsiteX28" fmla="*/ 318990 w 649372"/>
                <a:gd name="connsiteY28" fmla="*/ 89821 h 253279"/>
                <a:gd name="connsiteX29" fmla="*/ 330383 w 649372"/>
                <a:gd name="connsiteY29" fmla="*/ 89835 h 253279"/>
                <a:gd name="connsiteX30" fmla="*/ 341775 w 649372"/>
                <a:gd name="connsiteY30" fmla="*/ 79558 h 253279"/>
                <a:gd name="connsiteX31" fmla="*/ 353168 w 649372"/>
                <a:gd name="connsiteY31" fmla="*/ 76430 h 253279"/>
                <a:gd name="connsiteX32" fmla="*/ 364560 w 649372"/>
                <a:gd name="connsiteY32" fmla="*/ 70836 h 253279"/>
                <a:gd name="connsiteX33" fmla="*/ 375952 w 649372"/>
                <a:gd name="connsiteY33" fmla="*/ 68116 h 253279"/>
                <a:gd name="connsiteX34" fmla="*/ 387345 w 649372"/>
                <a:gd name="connsiteY34" fmla="*/ 69431 h 253279"/>
                <a:gd name="connsiteX35" fmla="*/ 398738 w 649372"/>
                <a:gd name="connsiteY35" fmla="*/ 62748 h 253279"/>
                <a:gd name="connsiteX36" fmla="*/ 410130 w 649372"/>
                <a:gd name="connsiteY36" fmla="*/ 63537 h 253279"/>
                <a:gd name="connsiteX37" fmla="*/ 421523 w 649372"/>
                <a:gd name="connsiteY37" fmla="*/ 59920 h 253279"/>
                <a:gd name="connsiteX38" fmla="*/ 432915 w 649372"/>
                <a:gd name="connsiteY38" fmla="*/ 59602 h 253279"/>
                <a:gd name="connsiteX39" fmla="*/ 444308 w 649372"/>
                <a:gd name="connsiteY39" fmla="*/ 56234 h 253279"/>
                <a:gd name="connsiteX40" fmla="*/ 455700 w 649372"/>
                <a:gd name="connsiteY40" fmla="*/ 51772 h 253279"/>
                <a:gd name="connsiteX41" fmla="*/ 467093 w 649372"/>
                <a:gd name="connsiteY41" fmla="*/ 49763 h 253279"/>
                <a:gd name="connsiteX42" fmla="*/ 478485 w 649372"/>
                <a:gd name="connsiteY42" fmla="*/ 48952 h 253279"/>
                <a:gd name="connsiteX43" fmla="*/ 489878 w 649372"/>
                <a:gd name="connsiteY43" fmla="*/ 41159 h 253279"/>
                <a:gd name="connsiteX44" fmla="*/ 501270 w 649372"/>
                <a:gd name="connsiteY44" fmla="*/ 27386 h 253279"/>
                <a:gd name="connsiteX45" fmla="*/ 512662 w 649372"/>
                <a:gd name="connsiteY45" fmla="*/ 28868 h 253279"/>
                <a:gd name="connsiteX46" fmla="*/ 524055 w 649372"/>
                <a:gd name="connsiteY46" fmla="*/ 20344 h 253279"/>
                <a:gd name="connsiteX47" fmla="*/ 535448 w 649372"/>
                <a:gd name="connsiteY47" fmla="*/ 15483 h 253279"/>
                <a:gd name="connsiteX48" fmla="*/ 546840 w 649372"/>
                <a:gd name="connsiteY48" fmla="*/ 10618 h 253279"/>
                <a:gd name="connsiteX49" fmla="*/ 558233 w 649372"/>
                <a:gd name="connsiteY49" fmla="*/ 9052 h 253279"/>
                <a:gd name="connsiteX50" fmla="*/ 569625 w 649372"/>
                <a:gd name="connsiteY50" fmla="*/ 6521 h 253279"/>
                <a:gd name="connsiteX51" fmla="*/ 581018 w 649372"/>
                <a:gd name="connsiteY51" fmla="*/ 5928 h 253279"/>
                <a:gd name="connsiteX52" fmla="*/ 592410 w 649372"/>
                <a:gd name="connsiteY52" fmla="*/ 3880 h 253279"/>
                <a:gd name="connsiteX53" fmla="*/ 603803 w 649372"/>
                <a:gd name="connsiteY53" fmla="*/ 5565 h 253279"/>
                <a:gd name="connsiteX54" fmla="*/ 615195 w 649372"/>
                <a:gd name="connsiteY54" fmla="*/ 2037 h 253279"/>
                <a:gd name="connsiteX55" fmla="*/ 626588 w 649372"/>
                <a:gd name="connsiteY55" fmla="*/ 0 h 253279"/>
                <a:gd name="connsiteX56" fmla="*/ 637980 w 649372"/>
                <a:gd name="connsiteY56" fmla="*/ 4844 h 253279"/>
                <a:gd name="connsiteX57" fmla="*/ 649373 w 649372"/>
                <a:gd name="connsiteY57" fmla="*/ 4702 h 25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253279">
                  <a:moveTo>
                    <a:pt x="0" y="253280"/>
                  </a:moveTo>
                  <a:lnTo>
                    <a:pt x="11393" y="245127"/>
                  </a:lnTo>
                  <a:lnTo>
                    <a:pt x="22785" y="223839"/>
                  </a:lnTo>
                  <a:lnTo>
                    <a:pt x="34178" y="228093"/>
                  </a:lnTo>
                  <a:lnTo>
                    <a:pt x="45570" y="216069"/>
                  </a:lnTo>
                  <a:lnTo>
                    <a:pt x="56963" y="207143"/>
                  </a:lnTo>
                  <a:lnTo>
                    <a:pt x="68355" y="197911"/>
                  </a:lnTo>
                  <a:lnTo>
                    <a:pt x="79748" y="194115"/>
                  </a:lnTo>
                  <a:lnTo>
                    <a:pt x="91140" y="196850"/>
                  </a:lnTo>
                  <a:lnTo>
                    <a:pt x="102533" y="191530"/>
                  </a:lnTo>
                  <a:lnTo>
                    <a:pt x="113925" y="185561"/>
                  </a:lnTo>
                  <a:lnTo>
                    <a:pt x="125317" y="171708"/>
                  </a:lnTo>
                  <a:lnTo>
                    <a:pt x="136710" y="164342"/>
                  </a:lnTo>
                  <a:lnTo>
                    <a:pt x="148103" y="164219"/>
                  </a:lnTo>
                  <a:lnTo>
                    <a:pt x="159495" y="162152"/>
                  </a:lnTo>
                  <a:lnTo>
                    <a:pt x="170888" y="158206"/>
                  </a:lnTo>
                  <a:lnTo>
                    <a:pt x="182280" y="153418"/>
                  </a:lnTo>
                  <a:lnTo>
                    <a:pt x="193673" y="141279"/>
                  </a:lnTo>
                  <a:lnTo>
                    <a:pt x="205065" y="130997"/>
                  </a:lnTo>
                  <a:lnTo>
                    <a:pt x="216458" y="125885"/>
                  </a:lnTo>
                  <a:lnTo>
                    <a:pt x="227850" y="120836"/>
                  </a:lnTo>
                  <a:lnTo>
                    <a:pt x="239243" y="119060"/>
                  </a:lnTo>
                  <a:lnTo>
                    <a:pt x="250635" y="111643"/>
                  </a:lnTo>
                  <a:lnTo>
                    <a:pt x="262028" y="107082"/>
                  </a:lnTo>
                  <a:lnTo>
                    <a:pt x="273420" y="103995"/>
                  </a:lnTo>
                  <a:lnTo>
                    <a:pt x="284813" y="104719"/>
                  </a:lnTo>
                  <a:lnTo>
                    <a:pt x="296205" y="98355"/>
                  </a:lnTo>
                  <a:lnTo>
                    <a:pt x="307598" y="96269"/>
                  </a:lnTo>
                  <a:lnTo>
                    <a:pt x="318990" y="89821"/>
                  </a:lnTo>
                  <a:lnTo>
                    <a:pt x="330383" y="89835"/>
                  </a:lnTo>
                  <a:lnTo>
                    <a:pt x="341775" y="79558"/>
                  </a:lnTo>
                  <a:lnTo>
                    <a:pt x="353168" y="76430"/>
                  </a:lnTo>
                  <a:lnTo>
                    <a:pt x="364560" y="70836"/>
                  </a:lnTo>
                  <a:lnTo>
                    <a:pt x="375952" y="68116"/>
                  </a:lnTo>
                  <a:lnTo>
                    <a:pt x="387345" y="69431"/>
                  </a:lnTo>
                  <a:lnTo>
                    <a:pt x="398738" y="62748"/>
                  </a:lnTo>
                  <a:lnTo>
                    <a:pt x="410130" y="63537"/>
                  </a:lnTo>
                  <a:lnTo>
                    <a:pt x="421523" y="59920"/>
                  </a:lnTo>
                  <a:lnTo>
                    <a:pt x="432915" y="59602"/>
                  </a:lnTo>
                  <a:lnTo>
                    <a:pt x="444308" y="56234"/>
                  </a:lnTo>
                  <a:lnTo>
                    <a:pt x="455700" y="51772"/>
                  </a:lnTo>
                  <a:lnTo>
                    <a:pt x="467093" y="49763"/>
                  </a:lnTo>
                  <a:lnTo>
                    <a:pt x="478485" y="48952"/>
                  </a:lnTo>
                  <a:lnTo>
                    <a:pt x="489878" y="41159"/>
                  </a:lnTo>
                  <a:lnTo>
                    <a:pt x="501270" y="27386"/>
                  </a:lnTo>
                  <a:lnTo>
                    <a:pt x="512662" y="28868"/>
                  </a:lnTo>
                  <a:lnTo>
                    <a:pt x="524055" y="20344"/>
                  </a:lnTo>
                  <a:lnTo>
                    <a:pt x="535448" y="15483"/>
                  </a:lnTo>
                  <a:lnTo>
                    <a:pt x="546840" y="10618"/>
                  </a:lnTo>
                  <a:lnTo>
                    <a:pt x="558233" y="9052"/>
                  </a:lnTo>
                  <a:lnTo>
                    <a:pt x="569625" y="6521"/>
                  </a:lnTo>
                  <a:lnTo>
                    <a:pt x="581018" y="5928"/>
                  </a:lnTo>
                  <a:lnTo>
                    <a:pt x="592410" y="3880"/>
                  </a:lnTo>
                  <a:lnTo>
                    <a:pt x="603803" y="5565"/>
                  </a:lnTo>
                  <a:lnTo>
                    <a:pt x="615195" y="2037"/>
                  </a:lnTo>
                  <a:lnTo>
                    <a:pt x="626588" y="0"/>
                  </a:lnTo>
                  <a:lnTo>
                    <a:pt x="637980" y="4844"/>
                  </a:lnTo>
                  <a:lnTo>
                    <a:pt x="649373" y="4702"/>
                  </a:lnTo>
                </a:path>
              </a:pathLst>
            </a:custGeom>
            <a:noFill/>
            <a:ln w="18256" cap="flat">
              <a:solidFill>
                <a:srgbClr val="FC8D62">
                  <a:alpha val="70000"/>
                </a:srgb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2F7E231-B5B2-CF8E-47D3-8808182C4FD8}"/>
                </a:ext>
              </a:extLst>
            </p:cNvPr>
            <p:cNvSpPr/>
            <p:nvPr/>
          </p:nvSpPr>
          <p:spPr>
            <a:xfrm>
              <a:off x="5826620" y="1952119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25400" cap="sq">
              <a:solidFill>
                <a:srgbClr val="4D4D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C44EAEA-BDE9-BA1C-0671-48A45717E2B5}"/>
                </a:ext>
              </a:extLst>
            </p:cNvPr>
            <p:cNvSpPr/>
            <p:nvPr/>
          </p:nvSpPr>
          <p:spPr>
            <a:xfrm>
              <a:off x="6510170" y="1952119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9C2934F-993A-42BA-256C-B94B6D263653}"/>
                </a:ext>
              </a:extLst>
            </p:cNvPr>
            <p:cNvSpPr/>
            <p:nvPr/>
          </p:nvSpPr>
          <p:spPr>
            <a:xfrm>
              <a:off x="5826620" y="2557491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24342" cap="sq">
              <a:solidFill>
                <a:srgbClr val="4D4D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1CA68E3-CBE8-6F7E-099B-94BFFA33238C}"/>
                </a:ext>
              </a:extLst>
            </p:cNvPr>
            <p:cNvSpPr/>
            <p:nvPr/>
          </p:nvSpPr>
          <p:spPr>
            <a:xfrm>
              <a:off x="5826620" y="1910869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FD88C2B-F44E-F2CD-318B-D0A9A0FAB2BD}"/>
                </a:ext>
              </a:extLst>
            </p:cNvPr>
            <p:cNvSpPr/>
            <p:nvPr/>
          </p:nvSpPr>
          <p:spPr>
            <a:xfrm>
              <a:off x="5826620" y="1894795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26AC9EC-1F33-464A-86EA-6DA8E1A58C62}"/>
                </a:ext>
              </a:extLst>
            </p:cNvPr>
            <p:cNvSpPr/>
            <p:nvPr/>
          </p:nvSpPr>
          <p:spPr>
            <a:xfrm>
              <a:off x="6510170" y="1894795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30E41C-0701-C592-8855-476ACD9A4B65}"/>
                </a:ext>
              </a:extLst>
            </p:cNvPr>
            <p:cNvSpPr txBox="1"/>
            <p:nvPr/>
          </p:nvSpPr>
          <p:spPr>
            <a:xfrm>
              <a:off x="5615505" y="250489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2C5ED0-4F50-39A8-67F0-72F601216827}"/>
                </a:ext>
              </a:extLst>
            </p:cNvPr>
            <p:cNvSpPr txBox="1"/>
            <p:nvPr/>
          </p:nvSpPr>
          <p:spPr>
            <a:xfrm>
              <a:off x="5615505" y="221871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FC65D2E-2F7C-A95B-DD5C-4DB457904594}"/>
                </a:ext>
              </a:extLst>
            </p:cNvPr>
            <p:cNvSpPr txBox="1"/>
            <p:nvPr/>
          </p:nvSpPr>
          <p:spPr>
            <a:xfrm>
              <a:off x="5615505" y="1990114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A9F316-DE0B-83BC-4676-03C53F88569B}"/>
                </a:ext>
              </a:extLst>
            </p:cNvPr>
            <p:cNvSpPr txBox="1"/>
            <p:nvPr/>
          </p:nvSpPr>
          <p:spPr>
            <a:xfrm>
              <a:off x="5635826" y="2690110"/>
              <a:ext cx="10903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Learning time / min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13C991-7B70-1FB9-C98D-C8EE87A1E0AA}"/>
                </a:ext>
              </a:extLst>
            </p:cNvPr>
            <p:cNvSpPr txBox="1"/>
            <p:nvPr/>
          </p:nvSpPr>
          <p:spPr>
            <a:xfrm>
              <a:off x="5716370" y="256291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4DEBEA8-64A2-86CF-3F1A-D130C7CF64F7}"/>
                </a:ext>
              </a:extLst>
            </p:cNvPr>
            <p:cNvSpPr txBox="1"/>
            <p:nvPr/>
          </p:nvSpPr>
          <p:spPr>
            <a:xfrm>
              <a:off x="6000968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15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B564AB-FC07-8156-8FC9-44ED384BF8F1}"/>
                </a:ext>
              </a:extLst>
            </p:cNvPr>
            <p:cNvSpPr txBox="1"/>
            <p:nvPr/>
          </p:nvSpPr>
          <p:spPr>
            <a:xfrm>
              <a:off x="6392877" y="256291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30</a:t>
              </a: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7C1E6AB-B422-ABAC-E1C2-824E6CF4933F}"/>
                </a:ext>
              </a:extLst>
            </p:cNvPr>
            <p:cNvSpPr/>
            <p:nvPr/>
          </p:nvSpPr>
          <p:spPr>
            <a:xfrm>
              <a:off x="5826620" y="1214156"/>
              <a:ext cx="683550" cy="605372"/>
            </a:xfrm>
            <a:custGeom>
              <a:avLst/>
              <a:gdLst>
                <a:gd name="connsiteX0" fmla="*/ 0 w 683550"/>
                <a:gd name="connsiteY0" fmla="*/ 605373 h 605372"/>
                <a:gd name="connsiteX1" fmla="*/ 683550 w 683550"/>
                <a:gd name="connsiteY1" fmla="*/ 605373 h 605372"/>
                <a:gd name="connsiteX2" fmla="*/ 683550 w 683550"/>
                <a:gd name="connsiteY2" fmla="*/ 0 h 605372"/>
                <a:gd name="connsiteX3" fmla="*/ 0 w 683550"/>
                <a:gd name="connsiteY3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50" h="605372">
                  <a:moveTo>
                    <a:pt x="0" y="605373"/>
                  </a:moveTo>
                  <a:lnTo>
                    <a:pt x="683550" y="605373"/>
                  </a:lnTo>
                  <a:lnTo>
                    <a:pt x="68355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5053226-D443-D126-7B76-C345E248563B}"/>
                </a:ext>
              </a:extLst>
            </p:cNvPr>
            <p:cNvSpPr/>
            <p:nvPr/>
          </p:nvSpPr>
          <p:spPr>
            <a:xfrm>
              <a:off x="5826620" y="1819529"/>
              <a:ext cx="12250" cy="42875"/>
            </a:xfrm>
            <a:custGeom>
              <a:avLst/>
              <a:gdLst>
                <a:gd name="connsiteX0" fmla="*/ 9 w 12250"/>
                <a:gd name="connsiteY0" fmla="*/ 126 h 42875"/>
                <a:gd name="connsiteX1" fmla="*/ 9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9" y="126"/>
                  </a:moveTo>
                  <a:lnTo>
                    <a:pt x="9" y="43001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1DACFE9B-362E-BFA5-A086-999C0A58A321}"/>
                </a:ext>
              </a:extLst>
            </p:cNvPr>
            <p:cNvSpPr/>
            <p:nvPr/>
          </p:nvSpPr>
          <p:spPr>
            <a:xfrm>
              <a:off x="6168395" y="1819529"/>
              <a:ext cx="12250" cy="42875"/>
            </a:xfrm>
            <a:custGeom>
              <a:avLst/>
              <a:gdLst>
                <a:gd name="connsiteX0" fmla="*/ 37 w 12250"/>
                <a:gd name="connsiteY0" fmla="*/ 126 h 42875"/>
                <a:gd name="connsiteX1" fmla="*/ 37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37" y="126"/>
                  </a:moveTo>
                  <a:lnTo>
                    <a:pt x="37" y="43001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9CA52E9-CCC7-E35F-4308-90276DED9911}"/>
                </a:ext>
              </a:extLst>
            </p:cNvPr>
            <p:cNvSpPr/>
            <p:nvPr/>
          </p:nvSpPr>
          <p:spPr>
            <a:xfrm>
              <a:off x="6510170" y="1819529"/>
              <a:ext cx="12250" cy="42875"/>
            </a:xfrm>
            <a:custGeom>
              <a:avLst/>
              <a:gdLst>
                <a:gd name="connsiteX0" fmla="*/ 65 w 12250"/>
                <a:gd name="connsiteY0" fmla="*/ 126 h 42875"/>
                <a:gd name="connsiteX1" fmla="*/ 65 w 12250"/>
                <a:gd name="connsiteY1" fmla="*/ 43001 h 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42875">
                  <a:moveTo>
                    <a:pt x="65" y="126"/>
                  </a:moveTo>
                  <a:lnTo>
                    <a:pt x="65" y="43001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A01536FC-33D0-361B-2F2A-CF07DBABFC61}"/>
                </a:ext>
              </a:extLst>
            </p:cNvPr>
            <p:cNvSpPr/>
            <p:nvPr/>
          </p:nvSpPr>
          <p:spPr>
            <a:xfrm>
              <a:off x="5783745" y="1819529"/>
              <a:ext cx="42875" cy="12250"/>
            </a:xfrm>
            <a:custGeom>
              <a:avLst/>
              <a:gdLst>
                <a:gd name="connsiteX0" fmla="*/ 42884 w 42875"/>
                <a:gd name="connsiteY0" fmla="*/ 126 h 12250"/>
                <a:gd name="connsiteX1" fmla="*/ 9 w 42875"/>
                <a:gd name="connsiteY1" fmla="*/ 126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126"/>
                  </a:moveTo>
                  <a:lnTo>
                    <a:pt x="9" y="126"/>
                  </a:lnTo>
                </a:path>
              </a:pathLst>
            </a:custGeom>
            <a:solidFill>
              <a:srgbClr val="A9A9A9"/>
            </a:solidFill>
            <a:ln w="24342" cap="flat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DB8AB20-DEB2-845E-FC56-155E90FFE683}"/>
                </a:ext>
              </a:extLst>
            </p:cNvPr>
            <p:cNvSpPr/>
            <p:nvPr/>
          </p:nvSpPr>
          <p:spPr>
            <a:xfrm>
              <a:off x="5783745" y="1516843"/>
              <a:ext cx="42875" cy="12250"/>
            </a:xfrm>
            <a:custGeom>
              <a:avLst/>
              <a:gdLst>
                <a:gd name="connsiteX0" fmla="*/ 42884 w 42875"/>
                <a:gd name="connsiteY0" fmla="*/ 101 h 12250"/>
                <a:gd name="connsiteX1" fmla="*/ 9 w 42875"/>
                <a:gd name="connsiteY1" fmla="*/ 101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5" h="12250">
                  <a:moveTo>
                    <a:pt x="42884" y="101"/>
                  </a:moveTo>
                  <a:lnTo>
                    <a:pt x="9" y="101"/>
                  </a:lnTo>
                </a:path>
              </a:pathLst>
            </a:custGeom>
            <a:solidFill>
              <a:srgbClr val="A9A9A9"/>
            </a:solidFill>
            <a:ln w="25400" cap="flat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488DA3CB-3A19-3B3B-221A-735E1E0DCD80}"/>
                </a:ext>
              </a:extLst>
            </p:cNvPr>
            <p:cNvSpPr/>
            <p:nvPr/>
          </p:nvSpPr>
          <p:spPr>
            <a:xfrm>
              <a:off x="5849406" y="1318512"/>
              <a:ext cx="649372" cy="332566"/>
            </a:xfrm>
            <a:custGeom>
              <a:avLst/>
              <a:gdLst>
                <a:gd name="connsiteX0" fmla="*/ 0 w 649372"/>
                <a:gd name="connsiteY0" fmla="*/ 332567 h 332566"/>
                <a:gd name="connsiteX1" fmla="*/ 11393 w 649372"/>
                <a:gd name="connsiteY1" fmla="*/ 282366 h 332566"/>
                <a:gd name="connsiteX2" fmla="*/ 22785 w 649372"/>
                <a:gd name="connsiteY2" fmla="*/ 236171 h 332566"/>
                <a:gd name="connsiteX3" fmla="*/ 34178 w 649372"/>
                <a:gd name="connsiteY3" fmla="*/ 201884 h 332566"/>
                <a:gd name="connsiteX4" fmla="*/ 45570 w 649372"/>
                <a:gd name="connsiteY4" fmla="*/ 171609 h 332566"/>
                <a:gd name="connsiteX5" fmla="*/ 56963 w 649372"/>
                <a:gd name="connsiteY5" fmla="*/ 148469 h 332566"/>
                <a:gd name="connsiteX6" fmla="*/ 68355 w 649372"/>
                <a:gd name="connsiteY6" fmla="*/ 129648 h 332566"/>
                <a:gd name="connsiteX7" fmla="*/ 79748 w 649372"/>
                <a:gd name="connsiteY7" fmla="*/ 116810 h 332566"/>
                <a:gd name="connsiteX8" fmla="*/ 91140 w 649372"/>
                <a:gd name="connsiteY8" fmla="*/ 107364 h 332566"/>
                <a:gd name="connsiteX9" fmla="*/ 102533 w 649372"/>
                <a:gd name="connsiteY9" fmla="*/ 97844 h 332566"/>
                <a:gd name="connsiteX10" fmla="*/ 113925 w 649372"/>
                <a:gd name="connsiteY10" fmla="*/ 90971 h 332566"/>
                <a:gd name="connsiteX11" fmla="*/ 125317 w 649372"/>
                <a:gd name="connsiteY11" fmla="*/ 86084 h 332566"/>
                <a:gd name="connsiteX12" fmla="*/ 136710 w 649372"/>
                <a:gd name="connsiteY12" fmla="*/ 77454 h 332566"/>
                <a:gd name="connsiteX13" fmla="*/ 148103 w 649372"/>
                <a:gd name="connsiteY13" fmla="*/ 71909 h 332566"/>
                <a:gd name="connsiteX14" fmla="*/ 159495 w 649372"/>
                <a:gd name="connsiteY14" fmla="*/ 68449 h 332566"/>
                <a:gd name="connsiteX15" fmla="*/ 170888 w 649372"/>
                <a:gd name="connsiteY15" fmla="*/ 63759 h 332566"/>
                <a:gd name="connsiteX16" fmla="*/ 182280 w 649372"/>
                <a:gd name="connsiteY16" fmla="*/ 59208 h 332566"/>
                <a:gd name="connsiteX17" fmla="*/ 193673 w 649372"/>
                <a:gd name="connsiteY17" fmla="*/ 55796 h 332566"/>
                <a:gd name="connsiteX18" fmla="*/ 205065 w 649372"/>
                <a:gd name="connsiteY18" fmla="*/ 51307 h 332566"/>
                <a:gd name="connsiteX19" fmla="*/ 216458 w 649372"/>
                <a:gd name="connsiteY19" fmla="*/ 48991 h 332566"/>
                <a:gd name="connsiteX20" fmla="*/ 227850 w 649372"/>
                <a:gd name="connsiteY20" fmla="*/ 45897 h 332566"/>
                <a:gd name="connsiteX21" fmla="*/ 239243 w 649372"/>
                <a:gd name="connsiteY21" fmla="*/ 43049 h 332566"/>
                <a:gd name="connsiteX22" fmla="*/ 250635 w 649372"/>
                <a:gd name="connsiteY22" fmla="*/ 40666 h 332566"/>
                <a:gd name="connsiteX23" fmla="*/ 262028 w 649372"/>
                <a:gd name="connsiteY23" fmla="*/ 38286 h 332566"/>
                <a:gd name="connsiteX24" fmla="*/ 273420 w 649372"/>
                <a:gd name="connsiteY24" fmla="*/ 35051 h 332566"/>
                <a:gd name="connsiteX25" fmla="*/ 284813 w 649372"/>
                <a:gd name="connsiteY25" fmla="*/ 33227 h 332566"/>
                <a:gd name="connsiteX26" fmla="*/ 296205 w 649372"/>
                <a:gd name="connsiteY26" fmla="*/ 32581 h 332566"/>
                <a:gd name="connsiteX27" fmla="*/ 307598 w 649372"/>
                <a:gd name="connsiteY27" fmla="*/ 31213 h 332566"/>
                <a:gd name="connsiteX28" fmla="*/ 318990 w 649372"/>
                <a:gd name="connsiteY28" fmla="*/ 27738 h 332566"/>
                <a:gd name="connsiteX29" fmla="*/ 330383 w 649372"/>
                <a:gd name="connsiteY29" fmla="*/ 25734 h 332566"/>
                <a:gd name="connsiteX30" fmla="*/ 341775 w 649372"/>
                <a:gd name="connsiteY30" fmla="*/ 25691 h 332566"/>
                <a:gd name="connsiteX31" fmla="*/ 353168 w 649372"/>
                <a:gd name="connsiteY31" fmla="*/ 25083 h 332566"/>
                <a:gd name="connsiteX32" fmla="*/ 364560 w 649372"/>
                <a:gd name="connsiteY32" fmla="*/ 22275 h 332566"/>
                <a:gd name="connsiteX33" fmla="*/ 375952 w 649372"/>
                <a:gd name="connsiteY33" fmla="*/ 21239 h 332566"/>
                <a:gd name="connsiteX34" fmla="*/ 387345 w 649372"/>
                <a:gd name="connsiteY34" fmla="*/ 18796 h 332566"/>
                <a:gd name="connsiteX35" fmla="*/ 398738 w 649372"/>
                <a:gd name="connsiteY35" fmla="*/ 18335 h 332566"/>
                <a:gd name="connsiteX36" fmla="*/ 410130 w 649372"/>
                <a:gd name="connsiteY36" fmla="*/ 16375 h 332566"/>
                <a:gd name="connsiteX37" fmla="*/ 421523 w 649372"/>
                <a:gd name="connsiteY37" fmla="*/ 15126 h 332566"/>
                <a:gd name="connsiteX38" fmla="*/ 432915 w 649372"/>
                <a:gd name="connsiteY38" fmla="*/ 14584 h 332566"/>
                <a:gd name="connsiteX39" fmla="*/ 444308 w 649372"/>
                <a:gd name="connsiteY39" fmla="*/ 13219 h 332566"/>
                <a:gd name="connsiteX40" fmla="*/ 455700 w 649372"/>
                <a:gd name="connsiteY40" fmla="*/ 12854 h 332566"/>
                <a:gd name="connsiteX41" fmla="*/ 467093 w 649372"/>
                <a:gd name="connsiteY41" fmla="*/ 11592 h 332566"/>
                <a:gd name="connsiteX42" fmla="*/ 478485 w 649372"/>
                <a:gd name="connsiteY42" fmla="*/ 10776 h 332566"/>
                <a:gd name="connsiteX43" fmla="*/ 489878 w 649372"/>
                <a:gd name="connsiteY43" fmla="*/ 9946 h 332566"/>
                <a:gd name="connsiteX44" fmla="*/ 501270 w 649372"/>
                <a:gd name="connsiteY44" fmla="*/ 8706 h 332566"/>
                <a:gd name="connsiteX45" fmla="*/ 512662 w 649372"/>
                <a:gd name="connsiteY45" fmla="*/ 7682 h 332566"/>
                <a:gd name="connsiteX46" fmla="*/ 524055 w 649372"/>
                <a:gd name="connsiteY46" fmla="*/ 7497 h 332566"/>
                <a:gd name="connsiteX47" fmla="*/ 535448 w 649372"/>
                <a:gd name="connsiteY47" fmla="*/ 6898 h 332566"/>
                <a:gd name="connsiteX48" fmla="*/ 546840 w 649372"/>
                <a:gd name="connsiteY48" fmla="*/ 5994 h 332566"/>
                <a:gd name="connsiteX49" fmla="*/ 558233 w 649372"/>
                <a:gd name="connsiteY49" fmla="*/ 5463 h 332566"/>
                <a:gd name="connsiteX50" fmla="*/ 569625 w 649372"/>
                <a:gd name="connsiteY50" fmla="*/ 4582 h 332566"/>
                <a:gd name="connsiteX51" fmla="*/ 581018 w 649372"/>
                <a:gd name="connsiteY51" fmla="*/ 3338 h 332566"/>
                <a:gd name="connsiteX52" fmla="*/ 592410 w 649372"/>
                <a:gd name="connsiteY52" fmla="*/ 3092 h 332566"/>
                <a:gd name="connsiteX53" fmla="*/ 603803 w 649372"/>
                <a:gd name="connsiteY53" fmla="*/ 2441 h 332566"/>
                <a:gd name="connsiteX54" fmla="*/ 615195 w 649372"/>
                <a:gd name="connsiteY54" fmla="*/ 1682 h 332566"/>
                <a:gd name="connsiteX55" fmla="*/ 626588 w 649372"/>
                <a:gd name="connsiteY55" fmla="*/ 1286 h 332566"/>
                <a:gd name="connsiteX56" fmla="*/ 637980 w 649372"/>
                <a:gd name="connsiteY56" fmla="*/ 203 h 332566"/>
                <a:gd name="connsiteX57" fmla="*/ 649373 w 649372"/>
                <a:gd name="connsiteY57" fmla="*/ 0 h 33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332566">
                  <a:moveTo>
                    <a:pt x="0" y="332567"/>
                  </a:moveTo>
                  <a:lnTo>
                    <a:pt x="11393" y="282366"/>
                  </a:lnTo>
                  <a:lnTo>
                    <a:pt x="22785" y="236171"/>
                  </a:lnTo>
                  <a:lnTo>
                    <a:pt x="34178" y="201884"/>
                  </a:lnTo>
                  <a:lnTo>
                    <a:pt x="45570" y="171609"/>
                  </a:lnTo>
                  <a:lnTo>
                    <a:pt x="56963" y="148469"/>
                  </a:lnTo>
                  <a:lnTo>
                    <a:pt x="68355" y="129648"/>
                  </a:lnTo>
                  <a:lnTo>
                    <a:pt x="79748" y="116810"/>
                  </a:lnTo>
                  <a:lnTo>
                    <a:pt x="91140" y="107364"/>
                  </a:lnTo>
                  <a:lnTo>
                    <a:pt x="102533" y="97844"/>
                  </a:lnTo>
                  <a:lnTo>
                    <a:pt x="113925" y="90971"/>
                  </a:lnTo>
                  <a:lnTo>
                    <a:pt x="125317" y="86084"/>
                  </a:lnTo>
                  <a:lnTo>
                    <a:pt x="136710" y="77454"/>
                  </a:lnTo>
                  <a:lnTo>
                    <a:pt x="148103" y="71909"/>
                  </a:lnTo>
                  <a:lnTo>
                    <a:pt x="159495" y="68449"/>
                  </a:lnTo>
                  <a:lnTo>
                    <a:pt x="170888" y="63759"/>
                  </a:lnTo>
                  <a:lnTo>
                    <a:pt x="182280" y="59208"/>
                  </a:lnTo>
                  <a:lnTo>
                    <a:pt x="193673" y="55796"/>
                  </a:lnTo>
                  <a:lnTo>
                    <a:pt x="205065" y="51307"/>
                  </a:lnTo>
                  <a:lnTo>
                    <a:pt x="216458" y="48991"/>
                  </a:lnTo>
                  <a:lnTo>
                    <a:pt x="227850" y="45897"/>
                  </a:lnTo>
                  <a:lnTo>
                    <a:pt x="239243" y="43049"/>
                  </a:lnTo>
                  <a:lnTo>
                    <a:pt x="250635" y="40666"/>
                  </a:lnTo>
                  <a:lnTo>
                    <a:pt x="262028" y="38286"/>
                  </a:lnTo>
                  <a:lnTo>
                    <a:pt x="273420" y="35051"/>
                  </a:lnTo>
                  <a:lnTo>
                    <a:pt x="284813" y="33227"/>
                  </a:lnTo>
                  <a:lnTo>
                    <a:pt x="296205" y="32581"/>
                  </a:lnTo>
                  <a:lnTo>
                    <a:pt x="307598" y="31213"/>
                  </a:lnTo>
                  <a:lnTo>
                    <a:pt x="318990" y="27738"/>
                  </a:lnTo>
                  <a:lnTo>
                    <a:pt x="330383" y="25734"/>
                  </a:lnTo>
                  <a:lnTo>
                    <a:pt x="341775" y="25691"/>
                  </a:lnTo>
                  <a:lnTo>
                    <a:pt x="353168" y="25083"/>
                  </a:lnTo>
                  <a:lnTo>
                    <a:pt x="364560" y="22275"/>
                  </a:lnTo>
                  <a:lnTo>
                    <a:pt x="375952" y="21239"/>
                  </a:lnTo>
                  <a:lnTo>
                    <a:pt x="387345" y="18796"/>
                  </a:lnTo>
                  <a:lnTo>
                    <a:pt x="398738" y="18335"/>
                  </a:lnTo>
                  <a:lnTo>
                    <a:pt x="410130" y="16375"/>
                  </a:lnTo>
                  <a:lnTo>
                    <a:pt x="421523" y="15126"/>
                  </a:lnTo>
                  <a:lnTo>
                    <a:pt x="432915" y="14584"/>
                  </a:lnTo>
                  <a:lnTo>
                    <a:pt x="444308" y="13219"/>
                  </a:lnTo>
                  <a:lnTo>
                    <a:pt x="455700" y="12854"/>
                  </a:lnTo>
                  <a:lnTo>
                    <a:pt x="467093" y="11592"/>
                  </a:lnTo>
                  <a:lnTo>
                    <a:pt x="478485" y="10776"/>
                  </a:lnTo>
                  <a:lnTo>
                    <a:pt x="489878" y="9946"/>
                  </a:lnTo>
                  <a:lnTo>
                    <a:pt x="501270" y="8706"/>
                  </a:lnTo>
                  <a:lnTo>
                    <a:pt x="512662" y="7682"/>
                  </a:lnTo>
                  <a:lnTo>
                    <a:pt x="524055" y="7497"/>
                  </a:lnTo>
                  <a:lnTo>
                    <a:pt x="535448" y="6898"/>
                  </a:lnTo>
                  <a:lnTo>
                    <a:pt x="546840" y="5994"/>
                  </a:lnTo>
                  <a:lnTo>
                    <a:pt x="558233" y="5463"/>
                  </a:lnTo>
                  <a:lnTo>
                    <a:pt x="569625" y="4582"/>
                  </a:lnTo>
                  <a:lnTo>
                    <a:pt x="581018" y="3338"/>
                  </a:lnTo>
                  <a:lnTo>
                    <a:pt x="592410" y="3092"/>
                  </a:lnTo>
                  <a:lnTo>
                    <a:pt x="603803" y="2441"/>
                  </a:lnTo>
                  <a:lnTo>
                    <a:pt x="615195" y="1682"/>
                  </a:lnTo>
                  <a:lnTo>
                    <a:pt x="626588" y="1286"/>
                  </a:lnTo>
                  <a:lnTo>
                    <a:pt x="637980" y="203"/>
                  </a:lnTo>
                  <a:lnTo>
                    <a:pt x="649373" y="0"/>
                  </a:lnTo>
                </a:path>
              </a:pathLst>
            </a:custGeom>
            <a:noFill/>
            <a:ln w="24342" cap="sq">
              <a:solidFill>
                <a:srgbClr val="FC8D6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ED9987B-9AF6-7688-DF06-B207D036C3C7}"/>
                </a:ext>
              </a:extLst>
            </p:cNvPr>
            <p:cNvSpPr/>
            <p:nvPr/>
          </p:nvSpPr>
          <p:spPr>
            <a:xfrm>
              <a:off x="5849406" y="1431528"/>
              <a:ext cx="649372" cy="334075"/>
            </a:xfrm>
            <a:custGeom>
              <a:avLst/>
              <a:gdLst>
                <a:gd name="connsiteX0" fmla="*/ 0 w 649372"/>
                <a:gd name="connsiteY0" fmla="*/ 334076 h 334075"/>
                <a:gd name="connsiteX1" fmla="*/ 11393 w 649372"/>
                <a:gd name="connsiteY1" fmla="*/ 296922 h 334075"/>
                <a:gd name="connsiteX2" fmla="*/ 22785 w 649372"/>
                <a:gd name="connsiteY2" fmla="*/ 263675 h 334075"/>
                <a:gd name="connsiteX3" fmla="*/ 34178 w 649372"/>
                <a:gd name="connsiteY3" fmla="*/ 250494 h 334075"/>
                <a:gd name="connsiteX4" fmla="*/ 45570 w 649372"/>
                <a:gd name="connsiteY4" fmla="*/ 235194 h 334075"/>
                <a:gd name="connsiteX5" fmla="*/ 56963 w 649372"/>
                <a:gd name="connsiteY5" fmla="*/ 226092 h 334075"/>
                <a:gd name="connsiteX6" fmla="*/ 68355 w 649372"/>
                <a:gd name="connsiteY6" fmla="*/ 208918 h 334075"/>
                <a:gd name="connsiteX7" fmla="*/ 79748 w 649372"/>
                <a:gd name="connsiteY7" fmla="*/ 193213 h 334075"/>
                <a:gd name="connsiteX8" fmla="*/ 91140 w 649372"/>
                <a:gd name="connsiteY8" fmla="*/ 185851 h 334075"/>
                <a:gd name="connsiteX9" fmla="*/ 102533 w 649372"/>
                <a:gd name="connsiteY9" fmla="*/ 179199 h 334075"/>
                <a:gd name="connsiteX10" fmla="*/ 113925 w 649372"/>
                <a:gd name="connsiteY10" fmla="*/ 166067 h 334075"/>
                <a:gd name="connsiteX11" fmla="*/ 125317 w 649372"/>
                <a:gd name="connsiteY11" fmla="*/ 155912 h 334075"/>
                <a:gd name="connsiteX12" fmla="*/ 136710 w 649372"/>
                <a:gd name="connsiteY12" fmla="*/ 148378 h 334075"/>
                <a:gd name="connsiteX13" fmla="*/ 148103 w 649372"/>
                <a:gd name="connsiteY13" fmla="*/ 142510 h 334075"/>
                <a:gd name="connsiteX14" fmla="*/ 159495 w 649372"/>
                <a:gd name="connsiteY14" fmla="*/ 136116 h 334075"/>
                <a:gd name="connsiteX15" fmla="*/ 170888 w 649372"/>
                <a:gd name="connsiteY15" fmla="*/ 132735 h 334075"/>
                <a:gd name="connsiteX16" fmla="*/ 182280 w 649372"/>
                <a:gd name="connsiteY16" fmla="*/ 124576 h 334075"/>
                <a:gd name="connsiteX17" fmla="*/ 193673 w 649372"/>
                <a:gd name="connsiteY17" fmla="*/ 118868 h 334075"/>
                <a:gd name="connsiteX18" fmla="*/ 205065 w 649372"/>
                <a:gd name="connsiteY18" fmla="*/ 112963 h 334075"/>
                <a:gd name="connsiteX19" fmla="*/ 216458 w 649372"/>
                <a:gd name="connsiteY19" fmla="*/ 98276 h 334075"/>
                <a:gd name="connsiteX20" fmla="*/ 227850 w 649372"/>
                <a:gd name="connsiteY20" fmla="*/ 93437 h 334075"/>
                <a:gd name="connsiteX21" fmla="*/ 239243 w 649372"/>
                <a:gd name="connsiteY21" fmla="*/ 85168 h 334075"/>
                <a:gd name="connsiteX22" fmla="*/ 250635 w 649372"/>
                <a:gd name="connsiteY22" fmla="*/ 78810 h 334075"/>
                <a:gd name="connsiteX23" fmla="*/ 262028 w 649372"/>
                <a:gd name="connsiteY23" fmla="*/ 73751 h 334075"/>
                <a:gd name="connsiteX24" fmla="*/ 273420 w 649372"/>
                <a:gd name="connsiteY24" fmla="*/ 72183 h 334075"/>
                <a:gd name="connsiteX25" fmla="*/ 284813 w 649372"/>
                <a:gd name="connsiteY25" fmla="*/ 69611 h 334075"/>
                <a:gd name="connsiteX26" fmla="*/ 296205 w 649372"/>
                <a:gd name="connsiteY26" fmla="*/ 66273 h 334075"/>
                <a:gd name="connsiteX27" fmla="*/ 307598 w 649372"/>
                <a:gd name="connsiteY27" fmla="*/ 64607 h 334075"/>
                <a:gd name="connsiteX28" fmla="*/ 318990 w 649372"/>
                <a:gd name="connsiteY28" fmla="*/ 59501 h 334075"/>
                <a:gd name="connsiteX29" fmla="*/ 330383 w 649372"/>
                <a:gd name="connsiteY29" fmla="*/ 55020 h 334075"/>
                <a:gd name="connsiteX30" fmla="*/ 341775 w 649372"/>
                <a:gd name="connsiteY30" fmla="*/ 48817 h 334075"/>
                <a:gd name="connsiteX31" fmla="*/ 353168 w 649372"/>
                <a:gd name="connsiteY31" fmla="*/ 43347 h 334075"/>
                <a:gd name="connsiteX32" fmla="*/ 364560 w 649372"/>
                <a:gd name="connsiteY32" fmla="*/ 41524 h 334075"/>
                <a:gd name="connsiteX33" fmla="*/ 375952 w 649372"/>
                <a:gd name="connsiteY33" fmla="*/ 39705 h 334075"/>
                <a:gd name="connsiteX34" fmla="*/ 387345 w 649372"/>
                <a:gd name="connsiteY34" fmla="*/ 37375 h 334075"/>
                <a:gd name="connsiteX35" fmla="*/ 398738 w 649372"/>
                <a:gd name="connsiteY35" fmla="*/ 35714 h 334075"/>
                <a:gd name="connsiteX36" fmla="*/ 410130 w 649372"/>
                <a:gd name="connsiteY36" fmla="*/ 35681 h 334075"/>
                <a:gd name="connsiteX37" fmla="*/ 421523 w 649372"/>
                <a:gd name="connsiteY37" fmla="*/ 34072 h 334075"/>
                <a:gd name="connsiteX38" fmla="*/ 432915 w 649372"/>
                <a:gd name="connsiteY38" fmla="*/ 32276 h 334075"/>
                <a:gd name="connsiteX39" fmla="*/ 444308 w 649372"/>
                <a:gd name="connsiteY39" fmla="*/ 30767 h 334075"/>
                <a:gd name="connsiteX40" fmla="*/ 455700 w 649372"/>
                <a:gd name="connsiteY40" fmla="*/ 30498 h 334075"/>
                <a:gd name="connsiteX41" fmla="*/ 467093 w 649372"/>
                <a:gd name="connsiteY41" fmla="*/ 29162 h 334075"/>
                <a:gd name="connsiteX42" fmla="*/ 478485 w 649372"/>
                <a:gd name="connsiteY42" fmla="*/ 27782 h 334075"/>
                <a:gd name="connsiteX43" fmla="*/ 489878 w 649372"/>
                <a:gd name="connsiteY43" fmla="*/ 24451 h 334075"/>
                <a:gd name="connsiteX44" fmla="*/ 501270 w 649372"/>
                <a:gd name="connsiteY44" fmla="*/ 20752 h 334075"/>
                <a:gd name="connsiteX45" fmla="*/ 512662 w 649372"/>
                <a:gd name="connsiteY45" fmla="*/ 19308 h 334075"/>
                <a:gd name="connsiteX46" fmla="*/ 524055 w 649372"/>
                <a:gd name="connsiteY46" fmla="*/ 15234 h 334075"/>
                <a:gd name="connsiteX47" fmla="*/ 535448 w 649372"/>
                <a:gd name="connsiteY47" fmla="*/ 14840 h 334075"/>
                <a:gd name="connsiteX48" fmla="*/ 546840 w 649372"/>
                <a:gd name="connsiteY48" fmla="*/ 12999 h 334075"/>
                <a:gd name="connsiteX49" fmla="*/ 558233 w 649372"/>
                <a:gd name="connsiteY49" fmla="*/ 10267 h 334075"/>
                <a:gd name="connsiteX50" fmla="*/ 569625 w 649372"/>
                <a:gd name="connsiteY50" fmla="*/ 6330 h 334075"/>
                <a:gd name="connsiteX51" fmla="*/ 581018 w 649372"/>
                <a:gd name="connsiteY51" fmla="*/ 4692 h 334075"/>
                <a:gd name="connsiteX52" fmla="*/ 592410 w 649372"/>
                <a:gd name="connsiteY52" fmla="*/ 2642 h 334075"/>
                <a:gd name="connsiteX53" fmla="*/ 603803 w 649372"/>
                <a:gd name="connsiteY53" fmla="*/ 1847 h 334075"/>
                <a:gd name="connsiteX54" fmla="*/ 615195 w 649372"/>
                <a:gd name="connsiteY54" fmla="*/ 2946 h 334075"/>
                <a:gd name="connsiteX55" fmla="*/ 626588 w 649372"/>
                <a:gd name="connsiteY55" fmla="*/ 0 h 334075"/>
                <a:gd name="connsiteX56" fmla="*/ 637980 w 649372"/>
                <a:gd name="connsiteY56" fmla="*/ 535 h 334075"/>
                <a:gd name="connsiteX57" fmla="*/ 649373 w 649372"/>
                <a:gd name="connsiteY57" fmla="*/ 78 h 33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49372" h="334075">
                  <a:moveTo>
                    <a:pt x="0" y="334076"/>
                  </a:moveTo>
                  <a:lnTo>
                    <a:pt x="11393" y="296922"/>
                  </a:lnTo>
                  <a:lnTo>
                    <a:pt x="22785" y="263675"/>
                  </a:lnTo>
                  <a:lnTo>
                    <a:pt x="34178" y="250494"/>
                  </a:lnTo>
                  <a:lnTo>
                    <a:pt x="45570" y="235194"/>
                  </a:lnTo>
                  <a:lnTo>
                    <a:pt x="56963" y="226092"/>
                  </a:lnTo>
                  <a:lnTo>
                    <a:pt x="68355" y="208918"/>
                  </a:lnTo>
                  <a:lnTo>
                    <a:pt x="79748" y="193213"/>
                  </a:lnTo>
                  <a:lnTo>
                    <a:pt x="91140" y="185851"/>
                  </a:lnTo>
                  <a:lnTo>
                    <a:pt x="102533" y="179199"/>
                  </a:lnTo>
                  <a:lnTo>
                    <a:pt x="113925" y="166067"/>
                  </a:lnTo>
                  <a:lnTo>
                    <a:pt x="125317" y="155912"/>
                  </a:lnTo>
                  <a:lnTo>
                    <a:pt x="136710" y="148378"/>
                  </a:lnTo>
                  <a:lnTo>
                    <a:pt x="148103" y="142510"/>
                  </a:lnTo>
                  <a:lnTo>
                    <a:pt x="159495" y="136116"/>
                  </a:lnTo>
                  <a:lnTo>
                    <a:pt x="170888" y="132735"/>
                  </a:lnTo>
                  <a:lnTo>
                    <a:pt x="182280" y="124576"/>
                  </a:lnTo>
                  <a:lnTo>
                    <a:pt x="193673" y="118868"/>
                  </a:lnTo>
                  <a:lnTo>
                    <a:pt x="205065" y="112963"/>
                  </a:lnTo>
                  <a:lnTo>
                    <a:pt x="216458" y="98276"/>
                  </a:lnTo>
                  <a:lnTo>
                    <a:pt x="227850" y="93437"/>
                  </a:lnTo>
                  <a:lnTo>
                    <a:pt x="239243" y="85168"/>
                  </a:lnTo>
                  <a:lnTo>
                    <a:pt x="250635" y="78810"/>
                  </a:lnTo>
                  <a:lnTo>
                    <a:pt x="262028" y="73751"/>
                  </a:lnTo>
                  <a:lnTo>
                    <a:pt x="273420" y="72183"/>
                  </a:lnTo>
                  <a:lnTo>
                    <a:pt x="284813" y="69611"/>
                  </a:lnTo>
                  <a:lnTo>
                    <a:pt x="296205" y="66273"/>
                  </a:lnTo>
                  <a:lnTo>
                    <a:pt x="307598" y="64607"/>
                  </a:lnTo>
                  <a:lnTo>
                    <a:pt x="318990" y="59501"/>
                  </a:lnTo>
                  <a:lnTo>
                    <a:pt x="330383" y="55020"/>
                  </a:lnTo>
                  <a:lnTo>
                    <a:pt x="341775" y="48817"/>
                  </a:lnTo>
                  <a:lnTo>
                    <a:pt x="353168" y="43347"/>
                  </a:lnTo>
                  <a:lnTo>
                    <a:pt x="364560" y="41524"/>
                  </a:lnTo>
                  <a:lnTo>
                    <a:pt x="375952" y="39705"/>
                  </a:lnTo>
                  <a:lnTo>
                    <a:pt x="387345" y="37375"/>
                  </a:lnTo>
                  <a:lnTo>
                    <a:pt x="398738" y="35714"/>
                  </a:lnTo>
                  <a:lnTo>
                    <a:pt x="410130" y="35681"/>
                  </a:lnTo>
                  <a:lnTo>
                    <a:pt x="421523" y="34072"/>
                  </a:lnTo>
                  <a:lnTo>
                    <a:pt x="432915" y="32276"/>
                  </a:lnTo>
                  <a:lnTo>
                    <a:pt x="444308" y="30767"/>
                  </a:lnTo>
                  <a:lnTo>
                    <a:pt x="455700" y="30498"/>
                  </a:lnTo>
                  <a:lnTo>
                    <a:pt x="467093" y="29162"/>
                  </a:lnTo>
                  <a:lnTo>
                    <a:pt x="478485" y="27782"/>
                  </a:lnTo>
                  <a:lnTo>
                    <a:pt x="489878" y="24451"/>
                  </a:lnTo>
                  <a:lnTo>
                    <a:pt x="501270" y="20752"/>
                  </a:lnTo>
                  <a:lnTo>
                    <a:pt x="512662" y="19308"/>
                  </a:lnTo>
                  <a:lnTo>
                    <a:pt x="524055" y="15234"/>
                  </a:lnTo>
                  <a:lnTo>
                    <a:pt x="535448" y="14840"/>
                  </a:lnTo>
                  <a:lnTo>
                    <a:pt x="546840" y="12999"/>
                  </a:lnTo>
                  <a:lnTo>
                    <a:pt x="558233" y="10267"/>
                  </a:lnTo>
                  <a:lnTo>
                    <a:pt x="569625" y="6330"/>
                  </a:lnTo>
                  <a:lnTo>
                    <a:pt x="581018" y="4692"/>
                  </a:lnTo>
                  <a:lnTo>
                    <a:pt x="592410" y="2642"/>
                  </a:lnTo>
                  <a:lnTo>
                    <a:pt x="603803" y="1847"/>
                  </a:lnTo>
                  <a:lnTo>
                    <a:pt x="615195" y="2946"/>
                  </a:lnTo>
                  <a:lnTo>
                    <a:pt x="626588" y="0"/>
                  </a:lnTo>
                  <a:lnTo>
                    <a:pt x="637980" y="535"/>
                  </a:lnTo>
                  <a:lnTo>
                    <a:pt x="649373" y="78"/>
                  </a:lnTo>
                </a:path>
              </a:pathLst>
            </a:custGeom>
            <a:noFill/>
            <a:ln w="18256" cap="flat">
              <a:solidFill>
                <a:srgbClr val="FC8D62">
                  <a:alpha val="70000"/>
                </a:srgbClr>
              </a:solidFill>
              <a:prstDash val="sysDot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83EEAFF8-845C-DF91-EF8F-546B8101681F}"/>
                </a:ext>
              </a:extLst>
            </p:cNvPr>
            <p:cNvSpPr/>
            <p:nvPr/>
          </p:nvSpPr>
          <p:spPr>
            <a:xfrm>
              <a:off x="5826620" y="1214156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25400" cap="sq">
              <a:solidFill>
                <a:srgbClr val="4D4D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061729B6-EBCE-9BAA-4B4E-74ED6B8539A2}"/>
                </a:ext>
              </a:extLst>
            </p:cNvPr>
            <p:cNvSpPr/>
            <p:nvPr/>
          </p:nvSpPr>
          <p:spPr>
            <a:xfrm>
              <a:off x="6510170" y="1214156"/>
              <a:ext cx="12250" cy="605372"/>
            </a:xfrm>
            <a:custGeom>
              <a:avLst/>
              <a:gdLst>
                <a:gd name="connsiteX0" fmla="*/ 0 w 12250"/>
                <a:gd name="connsiteY0" fmla="*/ 605373 h 605372"/>
                <a:gd name="connsiteX1" fmla="*/ 0 w 12250"/>
                <a:gd name="connsiteY1" fmla="*/ 0 h 60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50" h="605372">
                  <a:moveTo>
                    <a:pt x="0" y="605373"/>
                  </a:moveTo>
                  <a:lnTo>
                    <a:pt x="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F1E22285-5544-E45A-4E55-5796A0FA669F}"/>
                </a:ext>
              </a:extLst>
            </p:cNvPr>
            <p:cNvSpPr/>
            <p:nvPr/>
          </p:nvSpPr>
          <p:spPr>
            <a:xfrm>
              <a:off x="5826620" y="1819529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25400" cap="sq">
              <a:solidFill>
                <a:srgbClr val="4D4D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C8352E7-2CBA-6DE9-1CE4-E37313567305}"/>
                </a:ext>
              </a:extLst>
            </p:cNvPr>
            <p:cNvSpPr/>
            <p:nvPr/>
          </p:nvSpPr>
          <p:spPr>
            <a:xfrm>
              <a:off x="5826620" y="1214156"/>
              <a:ext cx="683550" cy="12250"/>
            </a:xfrm>
            <a:custGeom>
              <a:avLst/>
              <a:gdLst>
                <a:gd name="connsiteX0" fmla="*/ 0 w 683550"/>
                <a:gd name="connsiteY0" fmla="*/ 0 h 12250"/>
                <a:gd name="connsiteX1" fmla="*/ 683550 w 683550"/>
                <a:gd name="connsiteY1" fmla="*/ 0 h 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3550" h="12250">
                  <a:moveTo>
                    <a:pt x="0" y="0"/>
                  </a:moveTo>
                  <a:lnTo>
                    <a:pt x="683550" y="0"/>
                  </a:lnTo>
                </a:path>
              </a:pathLst>
            </a:custGeom>
            <a:noFill/>
            <a:ln w="1217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4437290-0777-73A6-AB2B-FC0F807FB97A}"/>
                </a:ext>
              </a:extLst>
            </p:cNvPr>
            <p:cNvSpPr txBox="1"/>
            <p:nvPr/>
          </p:nvSpPr>
          <p:spPr>
            <a:xfrm>
              <a:off x="5635826" y="11161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821A313-2BAB-712F-E76A-E941D18CA392}"/>
                </a:ext>
              </a:extLst>
            </p:cNvPr>
            <p:cNvSpPr txBox="1"/>
            <p:nvPr/>
          </p:nvSpPr>
          <p:spPr>
            <a:xfrm>
              <a:off x="5597725" y="1410107"/>
              <a:ext cx="2984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½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CF873C9-AA3E-E22D-1980-3A2F01B00DDB}"/>
                </a:ext>
              </a:extLst>
            </p:cNvPr>
            <p:cNvSpPr txBox="1"/>
            <p:nvPr/>
          </p:nvSpPr>
          <p:spPr>
            <a:xfrm>
              <a:off x="5624151" y="1718060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61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roup 568">
            <a:extLst>
              <a:ext uri="{FF2B5EF4-FFF2-40B4-BE49-F238E27FC236}">
                <a16:creationId xmlns:a16="http://schemas.microsoft.com/office/drawing/2014/main" id="{559302C4-A946-E082-B8B7-BCCA6359DC46}"/>
              </a:ext>
            </a:extLst>
          </p:cNvPr>
          <p:cNvGrpSpPr/>
          <p:nvPr/>
        </p:nvGrpSpPr>
        <p:grpSpPr>
          <a:xfrm>
            <a:off x="589312" y="793223"/>
            <a:ext cx="6355588" cy="3228711"/>
            <a:chOff x="589312" y="793223"/>
            <a:chExt cx="6355588" cy="3228711"/>
          </a:xfrm>
        </p:grpSpPr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6813DC7C-ADC1-3B19-517D-4366A2A49E73}"/>
                </a:ext>
              </a:extLst>
            </p:cNvPr>
            <p:cNvGrpSpPr/>
            <p:nvPr/>
          </p:nvGrpSpPr>
          <p:grpSpPr>
            <a:xfrm>
              <a:off x="695713" y="2359356"/>
              <a:ext cx="2801033" cy="1404874"/>
              <a:chOff x="729461" y="5650288"/>
              <a:chExt cx="2801033" cy="1404874"/>
            </a:xfrm>
          </p:grpSpPr>
          <p:pic>
            <p:nvPicPr>
              <p:cNvPr id="531" name="Picture 530">
                <a:extLst>
                  <a:ext uri="{FF2B5EF4-FFF2-40B4-BE49-F238E27FC236}">
                    <a16:creationId xmlns:a16="http://schemas.microsoft.com/office/drawing/2014/main" id="{43A4E8A4-B32F-BA2E-ADC6-8547EDE8E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V="1">
                <a:off x="729461" y="5655932"/>
                <a:ext cx="2798459" cy="1399230"/>
              </a:xfrm>
              <a:custGeom>
                <a:avLst/>
                <a:gdLst>
                  <a:gd name="connsiteX0" fmla="*/ 0 w 5707554"/>
                  <a:gd name="connsiteY0" fmla="*/ 173 h 2853777"/>
                  <a:gd name="connsiteX1" fmla="*/ 5707555 w 5707554"/>
                  <a:gd name="connsiteY1" fmla="*/ 173 h 2853777"/>
                  <a:gd name="connsiteX2" fmla="*/ 5707555 w 5707554"/>
                  <a:gd name="connsiteY2" fmla="*/ 2853951 h 2853777"/>
                  <a:gd name="connsiteX3" fmla="*/ 0 w 5707554"/>
                  <a:gd name="connsiteY3" fmla="*/ 2853951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07554" h="2853777">
                    <a:moveTo>
                      <a:pt x="0" y="173"/>
                    </a:moveTo>
                    <a:lnTo>
                      <a:pt x="5707555" y="173"/>
                    </a:lnTo>
                    <a:lnTo>
                      <a:pt x="5707555" y="2853951"/>
                    </a:lnTo>
                    <a:lnTo>
                      <a:pt x="0" y="2853951"/>
                    </a:lnTo>
                    <a:close/>
                  </a:path>
                </a:pathLst>
              </a:custGeom>
            </p:spPr>
          </p:pic>
          <p:sp>
            <p:nvSpPr>
              <p:cNvPr id="532" name="Freeform 531">
                <a:extLst>
                  <a:ext uri="{FF2B5EF4-FFF2-40B4-BE49-F238E27FC236}">
                    <a16:creationId xmlns:a16="http://schemas.microsoft.com/office/drawing/2014/main" id="{C1B35EB9-FB9F-1D23-ADBE-D2F082FC0839}"/>
                  </a:ext>
                </a:extLst>
              </p:cNvPr>
              <p:cNvSpPr/>
              <p:nvPr/>
            </p:nvSpPr>
            <p:spPr>
              <a:xfrm>
                <a:off x="995471" y="6284954"/>
                <a:ext cx="67769" cy="67769"/>
              </a:xfrm>
              <a:custGeom>
                <a:avLst/>
                <a:gdLst>
                  <a:gd name="connsiteX0" fmla="*/ 303 w 59856"/>
                  <a:gd name="connsiteY0" fmla="*/ 60195 h 59856"/>
                  <a:gd name="connsiteX1" fmla="*/ 60160 w 59856"/>
                  <a:gd name="connsiteY1" fmla="*/ 339 h 59856"/>
                  <a:gd name="connsiteX2" fmla="*/ 303 w 59856"/>
                  <a:gd name="connsiteY2" fmla="*/ 339 h 59856"/>
                  <a:gd name="connsiteX3" fmla="*/ 60160 w 59856"/>
                  <a:gd name="connsiteY3" fmla="*/ 60195 h 5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56" h="59856">
                    <a:moveTo>
                      <a:pt x="303" y="60195"/>
                    </a:moveTo>
                    <a:lnTo>
                      <a:pt x="60160" y="339"/>
                    </a:lnTo>
                    <a:moveTo>
                      <a:pt x="303" y="339"/>
                    </a:moveTo>
                    <a:lnTo>
                      <a:pt x="60160" y="60195"/>
                    </a:lnTo>
                  </a:path>
                </a:pathLst>
              </a:custGeom>
              <a:solidFill>
                <a:srgbClr val="A9A9A9"/>
              </a:solidFill>
              <a:ln w="20981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632669B0-3ED1-D8C1-B43B-16691A7EA5A4}"/>
                  </a:ext>
                </a:extLst>
              </p:cNvPr>
              <p:cNvSpPr/>
              <p:nvPr/>
            </p:nvSpPr>
            <p:spPr>
              <a:xfrm>
                <a:off x="729461" y="5650288"/>
                <a:ext cx="1399230" cy="2574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331FF8C1-5AE9-FBCE-916F-968A060E1683}"/>
                  </a:ext>
                </a:extLst>
              </p:cNvPr>
              <p:cNvSpPr/>
              <p:nvPr/>
            </p:nvSpPr>
            <p:spPr>
              <a:xfrm>
                <a:off x="2128691" y="5650288"/>
                <a:ext cx="2574" cy="559692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9BF7FCF1-175B-E090-04D1-A6449FDF5B22}"/>
                  </a:ext>
                </a:extLst>
              </p:cNvPr>
              <p:cNvSpPr/>
              <p:nvPr/>
            </p:nvSpPr>
            <p:spPr>
              <a:xfrm>
                <a:off x="2128691" y="6489826"/>
                <a:ext cx="2574" cy="559692"/>
              </a:xfrm>
              <a:custGeom>
                <a:avLst/>
                <a:gdLst>
                  <a:gd name="connsiteX0" fmla="*/ 0 w 5249"/>
                  <a:gd name="connsiteY0" fmla="*/ 0 h 1141511"/>
                  <a:gd name="connsiteX1" fmla="*/ 0 w 5249"/>
                  <a:gd name="connsiteY1" fmla="*/ 1141511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0"/>
                    </a:moveTo>
                    <a:lnTo>
                      <a:pt x="0" y="1141511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B44C8806-94C9-1BFF-C2D9-C04738C15956}"/>
                  </a:ext>
                </a:extLst>
              </p:cNvPr>
              <p:cNvSpPr/>
              <p:nvPr/>
            </p:nvSpPr>
            <p:spPr>
              <a:xfrm>
                <a:off x="729461" y="7049518"/>
                <a:ext cx="1399230" cy="2574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7" name="Freeform 536">
                <a:extLst>
                  <a:ext uri="{FF2B5EF4-FFF2-40B4-BE49-F238E27FC236}">
                    <a16:creationId xmlns:a16="http://schemas.microsoft.com/office/drawing/2014/main" id="{073CCA8B-4D93-7540-900A-BC30A3E12272}"/>
                  </a:ext>
                </a:extLst>
              </p:cNvPr>
              <p:cNvSpPr/>
              <p:nvPr/>
            </p:nvSpPr>
            <p:spPr>
              <a:xfrm>
                <a:off x="2128691" y="6489826"/>
                <a:ext cx="2574" cy="559692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8" name="Freeform 537">
                <a:extLst>
                  <a:ext uri="{FF2B5EF4-FFF2-40B4-BE49-F238E27FC236}">
                    <a16:creationId xmlns:a16="http://schemas.microsoft.com/office/drawing/2014/main" id="{2196CA10-6F54-C3F8-B14A-BFDF1DA117CA}"/>
                  </a:ext>
                </a:extLst>
              </p:cNvPr>
              <p:cNvSpPr/>
              <p:nvPr/>
            </p:nvSpPr>
            <p:spPr>
              <a:xfrm>
                <a:off x="2128691" y="5650288"/>
                <a:ext cx="2574" cy="559692"/>
              </a:xfrm>
              <a:custGeom>
                <a:avLst/>
                <a:gdLst>
                  <a:gd name="connsiteX0" fmla="*/ 0 w 5249"/>
                  <a:gd name="connsiteY0" fmla="*/ 1141511 h 1141511"/>
                  <a:gd name="connsiteX1" fmla="*/ 0 w 5249"/>
                  <a:gd name="connsiteY1" fmla="*/ 0 h 114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1141511">
                    <a:moveTo>
                      <a:pt x="0" y="1141511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39" name="Freeform 538">
                <a:extLst>
                  <a:ext uri="{FF2B5EF4-FFF2-40B4-BE49-F238E27FC236}">
                    <a16:creationId xmlns:a16="http://schemas.microsoft.com/office/drawing/2014/main" id="{BB78C47C-669B-2E6F-441D-68BB5B580B02}"/>
                  </a:ext>
                </a:extLst>
              </p:cNvPr>
              <p:cNvSpPr/>
              <p:nvPr/>
            </p:nvSpPr>
            <p:spPr>
              <a:xfrm>
                <a:off x="2128691" y="5650288"/>
                <a:ext cx="1399230" cy="2574"/>
              </a:xfrm>
              <a:custGeom>
                <a:avLst/>
                <a:gdLst>
                  <a:gd name="connsiteX0" fmla="*/ 0 w 2853777"/>
                  <a:gd name="connsiteY0" fmla="*/ 0 h 5249"/>
                  <a:gd name="connsiteX1" fmla="*/ 2853777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0" y="0"/>
                    </a:moveTo>
                    <a:lnTo>
                      <a:pt x="2853777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0" name="Freeform 539">
                <a:extLst>
                  <a:ext uri="{FF2B5EF4-FFF2-40B4-BE49-F238E27FC236}">
                    <a16:creationId xmlns:a16="http://schemas.microsoft.com/office/drawing/2014/main" id="{06B15A6E-21D1-4E14-05FD-71DC13A6E1B8}"/>
                  </a:ext>
                </a:extLst>
              </p:cNvPr>
              <p:cNvSpPr/>
              <p:nvPr/>
            </p:nvSpPr>
            <p:spPr>
              <a:xfrm>
                <a:off x="3527920" y="5650288"/>
                <a:ext cx="2574" cy="1399230"/>
              </a:xfrm>
              <a:custGeom>
                <a:avLst/>
                <a:gdLst>
                  <a:gd name="connsiteX0" fmla="*/ 0 w 5249"/>
                  <a:gd name="connsiteY0" fmla="*/ 0 h 2853777"/>
                  <a:gd name="connsiteX1" fmla="*/ 0 w 5249"/>
                  <a:gd name="connsiteY1" fmla="*/ 2853778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0"/>
                    </a:moveTo>
                    <a:lnTo>
                      <a:pt x="0" y="2853778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1" name="Freeform 540">
                <a:extLst>
                  <a:ext uri="{FF2B5EF4-FFF2-40B4-BE49-F238E27FC236}">
                    <a16:creationId xmlns:a16="http://schemas.microsoft.com/office/drawing/2014/main" id="{5985C19D-B2A6-6490-AA96-5B9423D60BC3}"/>
                  </a:ext>
                </a:extLst>
              </p:cNvPr>
              <p:cNvSpPr/>
              <p:nvPr/>
            </p:nvSpPr>
            <p:spPr>
              <a:xfrm>
                <a:off x="2128691" y="7049518"/>
                <a:ext cx="1399230" cy="2574"/>
              </a:xfrm>
              <a:custGeom>
                <a:avLst/>
                <a:gdLst>
                  <a:gd name="connsiteX0" fmla="*/ 2853777 w 2853777"/>
                  <a:gd name="connsiteY0" fmla="*/ 0 h 5249"/>
                  <a:gd name="connsiteX1" fmla="*/ 0 w 2853777"/>
                  <a:gd name="connsiteY1" fmla="*/ 0 h 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3777" h="5249">
                    <a:moveTo>
                      <a:pt x="2853777" y="0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42" name="TextBox 541">
                <a:extLst>
                  <a:ext uri="{FF2B5EF4-FFF2-40B4-BE49-F238E27FC236}">
                    <a16:creationId xmlns:a16="http://schemas.microsoft.com/office/drawing/2014/main" id="{633E7CE0-C5E7-BEEA-2CAA-DFE7B0AD1E7B}"/>
                  </a:ext>
                </a:extLst>
              </p:cNvPr>
              <p:cNvSpPr txBox="1"/>
              <p:nvPr/>
            </p:nvSpPr>
            <p:spPr>
              <a:xfrm>
                <a:off x="957463" y="6621431"/>
                <a:ext cx="658888" cy="219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chemeClr val="bg1"/>
                    </a:solidFill>
                    <a:latin typeface="Helvetica" pitchFamily="2" charset="0"/>
                  </a:rPr>
                  <a:t>e = 0.57</a:t>
                </a:r>
              </a:p>
            </p:txBody>
          </p:sp>
          <p:sp>
            <p:nvSpPr>
              <p:cNvPr id="547" name="Freeform 546">
                <a:extLst>
                  <a:ext uri="{FF2B5EF4-FFF2-40B4-BE49-F238E27FC236}">
                    <a16:creationId xmlns:a16="http://schemas.microsoft.com/office/drawing/2014/main" id="{FC37BEDB-4437-60E6-58D0-18B1D998FFCC}"/>
                  </a:ext>
                </a:extLst>
              </p:cNvPr>
              <p:cNvSpPr/>
              <p:nvPr/>
            </p:nvSpPr>
            <p:spPr>
              <a:xfrm rot="230545">
                <a:off x="733651" y="5898618"/>
                <a:ext cx="597988" cy="768750"/>
              </a:xfrm>
              <a:custGeom>
                <a:avLst/>
                <a:gdLst>
                  <a:gd name="connsiteX0" fmla="*/ 0 w 1219617"/>
                  <a:gd name="connsiteY0" fmla="*/ 1201590 h 1567892"/>
                  <a:gd name="connsiteX1" fmla="*/ 14783 w 1219617"/>
                  <a:gd name="connsiteY1" fmla="*/ 1228500 h 1567892"/>
                  <a:gd name="connsiteX2" fmla="*/ 30107 w 1219617"/>
                  <a:gd name="connsiteY2" fmla="*/ 1254056 h 1567892"/>
                  <a:gd name="connsiteX3" fmla="*/ 46802 w 1219617"/>
                  <a:gd name="connsiteY3" fmla="*/ 1279612 h 1567892"/>
                  <a:gd name="connsiteX4" fmla="*/ 65008 w 1219617"/>
                  <a:gd name="connsiteY4" fmla="*/ 1305168 h 1567892"/>
                  <a:gd name="connsiteX5" fmla="*/ 82600 w 1219617"/>
                  <a:gd name="connsiteY5" fmla="*/ 1327883 h 1567892"/>
                  <a:gd name="connsiteX6" fmla="*/ 101672 w 1219617"/>
                  <a:gd name="connsiteY6" fmla="*/ 1350599 h 1567892"/>
                  <a:gd name="connsiteX7" fmla="*/ 119732 w 1219617"/>
                  <a:gd name="connsiteY7" fmla="*/ 1370475 h 1567892"/>
                  <a:gd name="connsiteX8" fmla="*/ 139256 w 1219617"/>
                  <a:gd name="connsiteY8" fmla="*/ 1390356 h 1567892"/>
                  <a:gd name="connsiteX9" fmla="*/ 160438 w 1219617"/>
                  <a:gd name="connsiteY9" fmla="*/ 1410231 h 1567892"/>
                  <a:gd name="connsiteX10" fmla="*/ 182277 w 1219617"/>
                  <a:gd name="connsiteY10" fmla="*/ 1429036 h 1567892"/>
                  <a:gd name="connsiteX11" fmla="*/ 205266 w 1219617"/>
                  <a:gd name="connsiteY11" fmla="*/ 1447142 h 1567892"/>
                  <a:gd name="connsiteX12" fmla="*/ 229021 w 1219617"/>
                  <a:gd name="connsiteY12" fmla="*/ 1464183 h 1567892"/>
                  <a:gd name="connsiteX13" fmla="*/ 250729 w 1219617"/>
                  <a:gd name="connsiteY13" fmla="*/ 1478379 h 1567892"/>
                  <a:gd name="connsiteX14" fmla="*/ 274631 w 1219617"/>
                  <a:gd name="connsiteY14" fmla="*/ 1492574 h 1567892"/>
                  <a:gd name="connsiteX15" fmla="*/ 296198 w 1219617"/>
                  <a:gd name="connsiteY15" fmla="*/ 1504187 h 1567892"/>
                  <a:gd name="connsiteX16" fmla="*/ 319039 w 1219617"/>
                  <a:gd name="connsiteY16" fmla="*/ 1515295 h 1567892"/>
                  <a:gd name="connsiteX17" fmla="*/ 345388 w 1219617"/>
                  <a:gd name="connsiteY17" fmla="*/ 1526650 h 1567892"/>
                  <a:gd name="connsiteX18" fmla="*/ 367862 w 1219617"/>
                  <a:gd name="connsiteY18" fmla="*/ 1535171 h 1567892"/>
                  <a:gd name="connsiteX19" fmla="*/ 387339 w 1219617"/>
                  <a:gd name="connsiteY19" fmla="*/ 1541717 h 1567892"/>
                  <a:gd name="connsiteX20" fmla="*/ 413745 w 1219617"/>
                  <a:gd name="connsiteY20" fmla="*/ 1549366 h 1567892"/>
                  <a:gd name="connsiteX21" fmla="*/ 437275 w 1219617"/>
                  <a:gd name="connsiteY21" fmla="*/ 1555046 h 1567892"/>
                  <a:gd name="connsiteX22" fmla="*/ 455691 w 1219617"/>
                  <a:gd name="connsiteY22" fmla="*/ 1558758 h 1567892"/>
                  <a:gd name="connsiteX23" fmla="*/ 478475 w 1219617"/>
                  <a:gd name="connsiteY23" fmla="*/ 1562470 h 1567892"/>
                  <a:gd name="connsiteX24" fmla="*/ 501259 w 1219617"/>
                  <a:gd name="connsiteY24" fmla="*/ 1565220 h 1567892"/>
                  <a:gd name="connsiteX25" fmla="*/ 524043 w 1219617"/>
                  <a:gd name="connsiteY25" fmla="*/ 1567026 h 1567892"/>
                  <a:gd name="connsiteX26" fmla="*/ 546827 w 1219617"/>
                  <a:gd name="connsiteY26" fmla="*/ 1567893 h 1567892"/>
                  <a:gd name="connsiteX27" fmla="*/ 569616 w 1219617"/>
                  <a:gd name="connsiteY27" fmla="*/ 1567824 h 1567892"/>
                  <a:gd name="connsiteX28" fmla="*/ 592400 w 1219617"/>
                  <a:gd name="connsiteY28" fmla="*/ 1566816 h 1567892"/>
                  <a:gd name="connsiteX29" fmla="*/ 615184 w 1219617"/>
                  <a:gd name="connsiteY29" fmla="*/ 1564869 h 1567892"/>
                  <a:gd name="connsiteX30" fmla="*/ 637968 w 1219617"/>
                  <a:gd name="connsiteY30" fmla="*/ 1561976 h 1567892"/>
                  <a:gd name="connsiteX31" fmla="*/ 661997 w 1219617"/>
                  <a:gd name="connsiteY31" fmla="*/ 1557886 h 1567892"/>
                  <a:gd name="connsiteX32" fmla="*/ 688172 w 1219617"/>
                  <a:gd name="connsiteY32" fmla="*/ 1552206 h 1567892"/>
                  <a:gd name="connsiteX33" fmla="*/ 709790 w 1219617"/>
                  <a:gd name="connsiteY33" fmla="*/ 1546526 h 1567892"/>
                  <a:gd name="connsiteX34" fmla="*/ 729104 w 1219617"/>
                  <a:gd name="connsiteY34" fmla="*/ 1540694 h 1567892"/>
                  <a:gd name="connsiteX35" fmla="*/ 753259 w 1219617"/>
                  <a:gd name="connsiteY35" fmla="*/ 1532331 h 1567892"/>
                  <a:gd name="connsiteX36" fmla="*/ 774935 w 1219617"/>
                  <a:gd name="connsiteY36" fmla="*/ 1523810 h 1567892"/>
                  <a:gd name="connsiteX37" fmla="*/ 800517 w 1219617"/>
                  <a:gd name="connsiteY37" fmla="*/ 1512455 h 1567892"/>
                  <a:gd name="connsiteX38" fmla="*/ 823338 w 1219617"/>
                  <a:gd name="connsiteY38" fmla="*/ 1501094 h 1567892"/>
                  <a:gd name="connsiteX39" fmla="*/ 844048 w 1219617"/>
                  <a:gd name="connsiteY39" fmla="*/ 1489739 h 1567892"/>
                  <a:gd name="connsiteX40" fmla="*/ 867593 w 1219617"/>
                  <a:gd name="connsiteY40" fmla="*/ 1475538 h 1567892"/>
                  <a:gd name="connsiteX41" fmla="*/ 889065 w 1219617"/>
                  <a:gd name="connsiteY41" fmla="*/ 1461343 h 1567892"/>
                  <a:gd name="connsiteX42" fmla="*/ 912595 w 1219617"/>
                  <a:gd name="connsiteY42" fmla="*/ 1444302 h 1567892"/>
                  <a:gd name="connsiteX43" fmla="*/ 934166 w 1219617"/>
                  <a:gd name="connsiteY43" fmla="*/ 1427241 h 1567892"/>
                  <a:gd name="connsiteX44" fmla="*/ 957160 w 1219617"/>
                  <a:gd name="connsiteY44" fmla="*/ 1407391 h 1567892"/>
                  <a:gd name="connsiteX45" fmla="*/ 979739 w 1219617"/>
                  <a:gd name="connsiteY45" fmla="*/ 1386077 h 1567892"/>
                  <a:gd name="connsiteX46" fmla="*/ 1000413 w 1219617"/>
                  <a:gd name="connsiteY46" fmla="*/ 1364800 h 1567892"/>
                  <a:gd name="connsiteX47" fmla="*/ 1019611 w 1219617"/>
                  <a:gd name="connsiteY47" fmla="*/ 1343381 h 1567892"/>
                  <a:gd name="connsiteX48" fmla="*/ 1039429 w 1219617"/>
                  <a:gd name="connsiteY48" fmla="*/ 1319363 h 1567892"/>
                  <a:gd name="connsiteX49" fmla="*/ 1056711 w 1219617"/>
                  <a:gd name="connsiteY49" fmla="*/ 1296647 h 1567892"/>
                  <a:gd name="connsiteX50" fmla="*/ 1072713 w 1219617"/>
                  <a:gd name="connsiteY50" fmla="*/ 1273931 h 1567892"/>
                  <a:gd name="connsiteX51" fmla="*/ 1089328 w 1219617"/>
                  <a:gd name="connsiteY51" fmla="*/ 1248376 h 1567892"/>
                  <a:gd name="connsiteX52" fmla="*/ 1105051 w 1219617"/>
                  <a:gd name="connsiteY52" fmla="*/ 1222043 h 1567892"/>
                  <a:gd name="connsiteX53" fmla="*/ 1120129 w 1219617"/>
                  <a:gd name="connsiteY53" fmla="*/ 1194424 h 1567892"/>
                  <a:gd name="connsiteX54" fmla="*/ 1134256 w 1219617"/>
                  <a:gd name="connsiteY54" fmla="*/ 1166033 h 1567892"/>
                  <a:gd name="connsiteX55" fmla="*/ 1147081 w 1219617"/>
                  <a:gd name="connsiteY55" fmla="*/ 1137637 h 1567892"/>
                  <a:gd name="connsiteX56" fmla="*/ 1158688 w 1219617"/>
                  <a:gd name="connsiteY56" fmla="*/ 1109241 h 1567892"/>
                  <a:gd name="connsiteX57" fmla="*/ 1170133 w 1219617"/>
                  <a:gd name="connsiteY57" fmla="*/ 1078005 h 1567892"/>
                  <a:gd name="connsiteX58" fmla="*/ 1180260 w 1219617"/>
                  <a:gd name="connsiteY58" fmla="*/ 1046768 h 1567892"/>
                  <a:gd name="connsiteX59" fmla="*/ 1189137 w 1219617"/>
                  <a:gd name="connsiteY59" fmla="*/ 1015538 h 1567892"/>
                  <a:gd name="connsiteX60" fmla="*/ 1196812 w 1219617"/>
                  <a:gd name="connsiteY60" fmla="*/ 984301 h 1567892"/>
                  <a:gd name="connsiteX61" fmla="*/ 1203327 w 1219617"/>
                  <a:gd name="connsiteY61" fmla="*/ 953065 h 1567892"/>
                  <a:gd name="connsiteX62" fmla="*/ 1208713 w 1219617"/>
                  <a:gd name="connsiteY62" fmla="*/ 921829 h 1567892"/>
                  <a:gd name="connsiteX63" fmla="*/ 1213349 w 1219617"/>
                  <a:gd name="connsiteY63" fmla="*/ 887758 h 1567892"/>
                  <a:gd name="connsiteX64" fmla="*/ 1216688 w 1219617"/>
                  <a:gd name="connsiteY64" fmla="*/ 853682 h 1567892"/>
                  <a:gd name="connsiteX65" fmla="*/ 1218782 w 1219617"/>
                  <a:gd name="connsiteY65" fmla="*/ 819611 h 1567892"/>
                  <a:gd name="connsiteX66" fmla="*/ 1219617 w 1219617"/>
                  <a:gd name="connsiteY66" fmla="*/ 785534 h 1567892"/>
                  <a:gd name="connsiteX67" fmla="*/ 1219208 w 1219617"/>
                  <a:gd name="connsiteY67" fmla="*/ 751458 h 1567892"/>
                  <a:gd name="connsiteX68" fmla="*/ 1217549 w 1219617"/>
                  <a:gd name="connsiteY68" fmla="*/ 717387 h 1567892"/>
                  <a:gd name="connsiteX69" fmla="*/ 1214630 w 1219617"/>
                  <a:gd name="connsiteY69" fmla="*/ 683311 h 1567892"/>
                  <a:gd name="connsiteX70" fmla="*/ 1210829 w 1219617"/>
                  <a:gd name="connsiteY70" fmla="*/ 652075 h 1567892"/>
                  <a:gd name="connsiteX71" fmla="*/ 1205936 w 1219617"/>
                  <a:gd name="connsiteY71" fmla="*/ 620844 h 1567892"/>
                  <a:gd name="connsiteX72" fmla="*/ 1199925 w 1219617"/>
                  <a:gd name="connsiteY72" fmla="*/ 589608 h 1567892"/>
                  <a:gd name="connsiteX73" fmla="*/ 1192764 w 1219617"/>
                  <a:gd name="connsiteY73" fmla="*/ 558371 h 1567892"/>
                  <a:gd name="connsiteX74" fmla="*/ 1184412 w 1219617"/>
                  <a:gd name="connsiteY74" fmla="*/ 527135 h 1567892"/>
                  <a:gd name="connsiteX75" fmla="*/ 1174810 w 1219617"/>
                  <a:gd name="connsiteY75" fmla="*/ 495904 h 1567892"/>
                  <a:gd name="connsiteX76" fmla="*/ 1164956 w 1219617"/>
                  <a:gd name="connsiteY76" fmla="*/ 467508 h 1567892"/>
                  <a:gd name="connsiteX77" fmla="*/ 1153974 w 1219617"/>
                  <a:gd name="connsiteY77" fmla="*/ 439112 h 1567892"/>
                  <a:gd name="connsiteX78" fmla="*/ 1141794 w 1219617"/>
                  <a:gd name="connsiteY78" fmla="*/ 410716 h 1567892"/>
                  <a:gd name="connsiteX79" fmla="*/ 1128345 w 1219617"/>
                  <a:gd name="connsiteY79" fmla="*/ 382320 h 1567892"/>
                  <a:gd name="connsiteX80" fmla="*/ 1115068 w 1219617"/>
                  <a:gd name="connsiteY80" fmla="*/ 356764 h 1567892"/>
                  <a:gd name="connsiteX81" fmla="*/ 1098925 w 1219617"/>
                  <a:gd name="connsiteY81" fmla="*/ 328368 h 1567892"/>
                  <a:gd name="connsiteX82" fmla="*/ 1082267 w 1219617"/>
                  <a:gd name="connsiteY82" fmla="*/ 301657 h 1567892"/>
                  <a:gd name="connsiteX83" fmla="*/ 1065179 w 1219617"/>
                  <a:gd name="connsiteY83" fmla="*/ 276537 h 1567892"/>
                  <a:gd name="connsiteX84" fmla="*/ 1046774 w 1219617"/>
                  <a:gd name="connsiteY84" fmla="*/ 251700 h 1567892"/>
                  <a:gd name="connsiteX85" fmla="*/ 1028478 w 1219617"/>
                  <a:gd name="connsiteY85" fmla="*/ 228985 h 1567892"/>
                  <a:gd name="connsiteX86" fmla="*/ 1008618 w 1219617"/>
                  <a:gd name="connsiteY86" fmla="*/ 206269 h 1567892"/>
                  <a:gd name="connsiteX87" fmla="*/ 989761 w 1219617"/>
                  <a:gd name="connsiteY87" fmla="*/ 186393 h 1567892"/>
                  <a:gd name="connsiteX88" fmla="*/ 968347 w 1219617"/>
                  <a:gd name="connsiteY88" fmla="*/ 165578 h 1567892"/>
                  <a:gd name="connsiteX89" fmla="*/ 945563 w 1219617"/>
                  <a:gd name="connsiteY89" fmla="*/ 145314 h 1567892"/>
                  <a:gd name="connsiteX90" fmla="*/ 922721 w 1219617"/>
                  <a:gd name="connsiteY90" fmla="*/ 126761 h 1567892"/>
                  <a:gd name="connsiteX91" fmla="*/ 899738 w 1219617"/>
                  <a:gd name="connsiteY91" fmla="*/ 109725 h 1567892"/>
                  <a:gd name="connsiteX92" fmla="*/ 877206 w 1219617"/>
                  <a:gd name="connsiteY92" fmla="*/ 94491 h 1567892"/>
                  <a:gd name="connsiteX93" fmla="*/ 854422 w 1219617"/>
                  <a:gd name="connsiteY93" fmla="*/ 80468 h 1567892"/>
                  <a:gd name="connsiteX94" fmla="*/ 830462 w 1219617"/>
                  <a:gd name="connsiteY94" fmla="*/ 67134 h 1567892"/>
                  <a:gd name="connsiteX95" fmla="*/ 807804 w 1219617"/>
                  <a:gd name="connsiteY95" fmla="*/ 55774 h 1567892"/>
                  <a:gd name="connsiteX96" fmla="*/ 782384 w 1219617"/>
                  <a:gd name="connsiteY96" fmla="*/ 44418 h 1567892"/>
                  <a:gd name="connsiteX97" fmla="*/ 760876 w 1219617"/>
                  <a:gd name="connsiteY97" fmla="*/ 35898 h 1567892"/>
                  <a:gd name="connsiteX98" fmla="*/ 736412 w 1219617"/>
                  <a:gd name="connsiteY98" fmla="*/ 27378 h 1567892"/>
                  <a:gd name="connsiteX99" fmla="*/ 717712 w 1219617"/>
                  <a:gd name="connsiteY99" fmla="*/ 21676 h 1567892"/>
                  <a:gd name="connsiteX100" fmla="*/ 694928 w 1219617"/>
                  <a:gd name="connsiteY100" fmla="*/ 15665 h 1567892"/>
                  <a:gd name="connsiteX101" fmla="*/ 670533 w 1219617"/>
                  <a:gd name="connsiteY101" fmla="*/ 10342 h 1567892"/>
                  <a:gd name="connsiteX102" fmla="*/ 649360 w 1219617"/>
                  <a:gd name="connsiteY102" fmla="*/ 6620 h 1567892"/>
                  <a:gd name="connsiteX103" fmla="*/ 626576 w 1219617"/>
                  <a:gd name="connsiteY103" fmla="*/ 3549 h 1567892"/>
                  <a:gd name="connsiteX104" fmla="*/ 603792 w 1219617"/>
                  <a:gd name="connsiteY104" fmla="*/ 1423 h 1567892"/>
                  <a:gd name="connsiteX105" fmla="*/ 581008 w 1219617"/>
                  <a:gd name="connsiteY105" fmla="*/ 247 h 1567892"/>
                  <a:gd name="connsiteX106" fmla="*/ 558219 w 1219617"/>
                  <a:gd name="connsiteY106" fmla="*/ 0 h 1567892"/>
                  <a:gd name="connsiteX107" fmla="*/ 535435 w 1219617"/>
                  <a:gd name="connsiteY107" fmla="*/ 693 h 1567892"/>
                  <a:gd name="connsiteX108" fmla="*/ 512651 w 1219617"/>
                  <a:gd name="connsiteY108" fmla="*/ 2326 h 1567892"/>
                  <a:gd name="connsiteX109" fmla="*/ 489867 w 1219617"/>
                  <a:gd name="connsiteY109" fmla="*/ 4898 h 1567892"/>
                  <a:gd name="connsiteX110" fmla="*/ 467083 w 1219617"/>
                  <a:gd name="connsiteY110" fmla="*/ 8426 h 1567892"/>
                  <a:gd name="connsiteX111" fmla="*/ 443107 w 1219617"/>
                  <a:gd name="connsiteY111" fmla="*/ 13182 h 1567892"/>
                  <a:gd name="connsiteX112" fmla="*/ 419740 w 1219617"/>
                  <a:gd name="connsiteY112" fmla="*/ 18862 h 1567892"/>
                  <a:gd name="connsiteX113" fmla="*/ 398731 w 1219617"/>
                  <a:gd name="connsiteY113" fmla="*/ 24863 h 1567892"/>
                  <a:gd name="connsiteX114" fmla="*/ 373989 w 1219617"/>
                  <a:gd name="connsiteY114" fmla="*/ 33058 h 1567892"/>
                  <a:gd name="connsiteX115" fmla="*/ 351530 w 1219617"/>
                  <a:gd name="connsiteY115" fmla="*/ 41578 h 1567892"/>
                  <a:gd name="connsiteX116" fmla="*/ 330374 w 1219617"/>
                  <a:gd name="connsiteY116" fmla="*/ 50571 h 1567892"/>
                  <a:gd name="connsiteX117" fmla="*/ 307395 w 1219617"/>
                  <a:gd name="connsiteY117" fmla="*/ 61454 h 1567892"/>
                  <a:gd name="connsiteX118" fmla="*/ 284806 w 1219617"/>
                  <a:gd name="connsiteY118" fmla="*/ 73334 h 1567892"/>
                  <a:gd name="connsiteX119" fmla="*/ 261281 w 1219617"/>
                  <a:gd name="connsiteY119" fmla="*/ 87010 h 1567892"/>
                  <a:gd name="connsiteX120" fmla="*/ 239069 w 1219617"/>
                  <a:gd name="connsiteY120" fmla="*/ 101205 h 1567892"/>
                  <a:gd name="connsiteX121" fmla="*/ 214826 w 1219617"/>
                  <a:gd name="connsiteY121" fmla="*/ 118246 h 1567892"/>
                  <a:gd name="connsiteX122" fmla="*/ 192693 w 1219617"/>
                  <a:gd name="connsiteY122" fmla="*/ 135281 h 1567892"/>
                  <a:gd name="connsiteX123" fmla="*/ 170880 w 1219617"/>
                  <a:gd name="connsiteY123" fmla="*/ 153582 h 1567892"/>
                  <a:gd name="connsiteX124" fmla="*/ 148096 w 1219617"/>
                  <a:gd name="connsiteY124" fmla="*/ 174445 h 1567892"/>
                  <a:gd name="connsiteX125" fmla="*/ 127585 w 1219617"/>
                  <a:gd name="connsiteY125" fmla="*/ 194914 h 1567892"/>
                  <a:gd name="connsiteX126" fmla="*/ 108224 w 1219617"/>
                  <a:gd name="connsiteY126" fmla="*/ 215834 h 1567892"/>
                  <a:gd name="connsiteX127" fmla="*/ 89698 w 1219617"/>
                  <a:gd name="connsiteY127" fmla="*/ 237505 h 1567892"/>
                  <a:gd name="connsiteX128" fmla="*/ 71743 w 1219617"/>
                  <a:gd name="connsiteY128" fmla="*/ 260221 h 1567892"/>
                  <a:gd name="connsiteX129" fmla="*/ 55128 w 1219617"/>
                  <a:gd name="connsiteY129" fmla="*/ 282937 h 1567892"/>
                  <a:gd name="connsiteX130" fmla="*/ 37893 w 1219617"/>
                  <a:gd name="connsiteY130" fmla="*/ 308493 h 1567892"/>
                  <a:gd name="connsiteX131" fmla="*/ 22049 w 1219617"/>
                  <a:gd name="connsiteY131" fmla="*/ 334048 h 1567892"/>
                  <a:gd name="connsiteX132" fmla="*/ 5696 w 1219617"/>
                  <a:gd name="connsiteY132" fmla="*/ 362906 h 1567892"/>
                  <a:gd name="connsiteX133" fmla="*/ 0 w 1219617"/>
                  <a:gd name="connsiteY133" fmla="*/ 373637 h 1567892"/>
                  <a:gd name="connsiteX134" fmla="*/ 0 w 1219617"/>
                  <a:gd name="connsiteY134" fmla="*/ 373637 h 1567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1219617" h="1567892">
                    <a:moveTo>
                      <a:pt x="0" y="1201590"/>
                    </a:moveTo>
                    <a:lnTo>
                      <a:pt x="14783" y="1228500"/>
                    </a:lnTo>
                    <a:lnTo>
                      <a:pt x="30107" y="1254056"/>
                    </a:lnTo>
                    <a:lnTo>
                      <a:pt x="46802" y="1279612"/>
                    </a:lnTo>
                    <a:lnTo>
                      <a:pt x="65008" y="1305168"/>
                    </a:lnTo>
                    <a:lnTo>
                      <a:pt x="82600" y="1327883"/>
                    </a:lnTo>
                    <a:lnTo>
                      <a:pt x="101672" y="1350599"/>
                    </a:lnTo>
                    <a:lnTo>
                      <a:pt x="119732" y="1370475"/>
                    </a:lnTo>
                    <a:lnTo>
                      <a:pt x="139256" y="1390356"/>
                    </a:lnTo>
                    <a:lnTo>
                      <a:pt x="160438" y="1410231"/>
                    </a:lnTo>
                    <a:lnTo>
                      <a:pt x="182277" y="1429036"/>
                    </a:lnTo>
                    <a:lnTo>
                      <a:pt x="205266" y="1447142"/>
                    </a:lnTo>
                    <a:lnTo>
                      <a:pt x="229021" y="1464183"/>
                    </a:lnTo>
                    <a:lnTo>
                      <a:pt x="250729" y="1478379"/>
                    </a:lnTo>
                    <a:lnTo>
                      <a:pt x="274631" y="1492574"/>
                    </a:lnTo>
                    <a:lnTo>
                      <a:pt x="296198" y="1504187"/>
                    </a:lnTo>
                    <a:lnTo>
                      <a:pt x="319039" y="1515295"/>
                    </a:lnTo>
                    <a:lnTo>
                      <a:pt x="345388" y="1526650"/>
                    </a:lnTo>
                    <a:lnTo>
                      <a:pt x="367862" y="1535171"/>
                    </a:lnTo>
                    <a:lnTo>
                      <a:pt x="387339" y="1541717"/>
                    </a:lnTo>
                    <a:lnTo>
                      <a:pt x="413745" y="1549366"/>
                    </a:lnTo>
                    <a:lnTo>
                      <a:pt x="437275" y="1555046"/>
                    </a:lnTo>
                    <a:lnTo>
                      <a:pt x="455691" y="1558758"/>
                    </a:lnTo>
                    <a:lnTo>
                      <a:pt x="478475" y="1562470"/>
                    </a:lnTo>
                    <a:lnTo>
                      <a:pt x="501259" y="1565220"/>
                    </a:lnTo>
                    <a:lnTo>
                      <a:pt x="524043" y="1567026"/>
                    </a:lnTo>
                    <a:lnTo>
                      <a:pt x="546827" y="1567893"/>
                    </a:lnTo>
                    <a:lnTo>
                      <a:pt x="569616" y="1567824"/>
                    </a:lnTo>
                    <a:lnTo>
                      <a:pt x="592400" y="1566816"/>
                    </a:lnTo>
                    <a:lnTo>
                      <a:pt x="615184" y="1564869"/>
                    </a:lnTo>
                    <a:lnTo>
                      <a:pt x="637968" y="1561976"/>
                    </a:lnTo>
                    <a:lnTo>
                      <a:pt x="661997" y="1557886"/>
                    </a:lnTo>
                    <a:lnTo>
                      <a:pt x="688172" y="1552206"/>
                    </a:lnTo>
                    <a:lnTo>
                      <a:pt x="709790" y="1546526"/>
                    </a:lnTo>
                    <a:lnTo>
                      <a:pt x="729104" y="1540694"/>
                    </a:lnTo>
                    <a:lnTo>
                      <a:pt x="753259" y="1532331"/>
                    </a:lnTo>
                    <a:lnTo>
                      <a:pt x="774935" y="1523810"/>
                    </a:lnTo>
                    <a:lnTo>
                      <a:pt x="800517" y="1512455"/>
                    </a:lnTo>
                    <a:lnTo>
                      <a:pt x="823338" y="1501094"/>
                    </a:lnTo>
                    <a:lnTo>
                      <a:pt x="844048" y="1489739"/>
                    </a:lnTo>
                    <a:lnTo>
                      <a:pt x="867593" y="1475538"/>
                    </a:lnTo>
                    <a:lnTo>
                      <a:pt x="889065" y="1461343"/>
                    </a:lnTo>
                    <a:lnTo>
                      <a:pt x="912595" y="1444302"/>
                    </a:lnTo>
                    <a:lnTo>
                      <a:pt x="934166" y="1427241"/>
                    </a:lnTo>
                    <a:lnTo>
                      <a:pt x="957160" y="1407391"/>
                    </a:lnTo>
                    <a:lnTo>
                      <a:pt x="979739" y="1386077"/>
                    </a:lnTo>
                    <a:lnTo>
                      <a:pt x="1000413" y="1364800"/>
                    </a:lnTo>
                    <a:lnTo>
                      <a:pt x="1019611" y="1343381"/>
                    </a:lnTo>
                    <a:lnTo>
                      <a:pt x="1039429" y="1319363"/>
                    </a:lnTo>
                    <a:lnTo>
                      <a:pt x="1056711" y="1296647"/>
                    </a:lnTo>
                    <a:lnTo>
                      <a:pt x="1072713" y="1273931"/>
                    </a:lnTo>
                    <a:lnTo>
                      <a:pt x="1089328" y="1248376"/>
                    </a:lnTo>
                    <a:lnTo>
                      <a:pt x="1105051" y="1222043"/>
                    </a:lnTo>
                    <a:lnTo>
                      <a:pt x="1120129" y="1194424"/>
                    </a:lnTo>
                    <a:lnTo>
                      <a:pt x="1134256" y="1166033"/>
                    </a:lnTo>
                    <a:lnTo>
                      <a:pt x="1147081" y="1137637"/>
                    </a:lnTo>
                    <a:lnTo>
                      <a:pt x="1158688" y="1109241"/>
                    </a:lnTo>
                    <a:lnTo>
                      <a:pt x="1170133" y="1078005"/>
                    </a:lnTo>
                    <a:lnTo>
                      <a:pt x="1180260" y="1046768"/>
                    </a:lnTo>
                    <a:lnTo>
                      <a:pt x="1189137" y="1015538"/>
                    </a:lnTo>
                    <a:lnTo>
                      <a:pt x="1196812" y="984301"/>
                    </a:lnTo>
                    <a:lnTo>
                      <a:pt x="1203327" y="953065"/>
                    </a:lnTo>
                    <a:lnTo>
                      <a:pt x="1208713" y="921829"/>
                    </a:lnTo>
                    <a:lnTo>
                      <a:pt x="1213349" y="887758"/>
                    </a:lnTo>
                    <a:lnTo>
                      <a:pt x="1216688" y="853682"/>
                    </a:lnTo>
                    <a:lnTo>
                      <a:pt x="1218782" y="819611"/>
                    </a:lnTo>
                    <a:lnTo>
                      <a:pt x="1219617" y="785534"/>
                    </a:lnTo>
                    <a:lnTo>
                      <a:pt x="1219208" y="751458"/>
                    </a:lnTo>
                    <a:lnTo>
                      <a:pt x="1217549" y="717387"/>
                    </a:lnTo>
                    <a:lnTo>
                      <a:pt x="1214630" y="683311"/>
                    </a:lnTo>
                    <a:lnTo>
                      <a:pt x="1210829" y="652075"/>
                    </a:lnTo>
                    <a:lnTo>
                      <a:pt x="1205936" y="620844"/>
                    </a:lnTo>
                    <a:lnTo>
                      <a:pt x="1199925" y="589608"/>
                    </a:lnTo>
                    <a:lnTo>
                      <a:pt x="1192764" y="558371"/>
                    </a:lnTo>
                    <a:lnTo>
                      <a:pt x="1184412" y="527135"/>
                    </a:lnTo>
                    <a:lnTo>
                      <a:pt x="1174810" y="495904"/>
                    </a:lnTo>
                    <a:lnTo>
                      <a:pt x="1164956" y="467508"/>
                    </a:lnTo>
                    <a:lnTo>
                      <a:pt x="1153974" y="439112"/>
                    </a:lnTo>
                    <a:lnTo>
                      <a:pt x="1141794" y="410716"/>
                    </a:lnTo>
                    <a:lnTo>
                      <a:pt x="1128345" y="382320"/>
                    </a:lnTo>
                    <a:lnTo>
                      <a:pt x="1115068" y="356764"/>
                    </a:lnTo>
                    <a:lnTo>
                      <a:pt x="1098925" y="328368"/>
                    </a:lnTo>
                    <a:lnTo>
                      <a:pt x="1082267" y="301657"/>
                    </a:lnTo>
                    <a:lnTo>
                      <a:pt x="1065179" y="276537"/>
                    </a:lnTo>
                    <a:lnTo>
                      <a:pt x="1046774" y="251700"/>
                    </a:lnTo>
                    <a:lnTo>
                      <a:pt x="1028478" y="228985"/>
                    </a:lnTo>
                    <a:lnTo>
                      <a:pt x="1008618" y="206269"/>
                    </a:lnTo>
                    <a:lnTo>
                      <a:pt x="989761" y="186393"/>
                    </a:lnTo>
                    <a:lnTo>
                      <a:pt x="968347" y="165578"/>
                    </a:lnTo>
                    <a:lnTo>
                      <a:pt x="945563" y="145314"/>
                    </a:lnTo>
                    <a:lnTo>
                      <a:pt x="922721" y="126761"/>
                    </a:lnTo>
                    <a:lnTo>
                      <a:pt x="899738" y="109725"/>
                    </a:lnTo>
                    <a:lnTo>
                      <a:pt x="877206" y="94491"/>
                    </a:lnTo>
                    <a:lnTo>
                      <a:pt x="854422" y="80468"/>
                    </a:lnTo>
                    <a:lnTo>
                      <a:pt x="830462" y="67134"/>
                    </a:lnTo>
                    <a:lnTo>
                      <a:pt x="807804" y="55774"/>
                    </a:lnTo>
                    <a:lnTo>
                      <a:pt x="782384" y="44418"/>
                    </a:lnTo>
                    <a:lnTo>
                      <a:pt x="760876" y="35898"/>
                    </a:lnTo>
                    <a:lnTo>
                      <a:pt x="736412" y="27378"/>
                    </a:lnTo>
                    <a:lnTo>
                      <a:pt x="717712" y="21676"/>
                    </a:lnTo>
                    <a:lnTo>
                      <a:pt x="694928" y="15665"/>
                    </a:lnTo>
                    <a:lnTo>
                      <a:pt x="670533" y="10342"/>
                    </a:lnTo>
                    <a:lnTo>
                      <a:pt x="649360" y="6620"/>
                    </a:lnTo>
                    <a:lnTo>
                      <a:pt x="626576" y="3549"/>
                    </a:lnTo>
                    <a:lnTo>
                      <a:pt x="603792" y="1423"/>
                    </a:lnTo>
                    <a:lnTo>
                      <a:pt x="581008" y="247"/>
                    </a:lnTo>
                    <a:lnTo>
                      <a:pt x="558219" y="0"/>
                    </a:lnTo>
                    <a:lnTo>
                      <a:pt x="535435" y="693"/>
                    </a:lnTo>
                    <a:lnTo>
                      <a:pt x="512651" y="2326"/>
                    </a:lnTo>
                    <a:lnTo>
                      <a:pt x="489867" y="4898"/>
                    </a:lnTo>
                    <a:lnTo>
                      <a:pt x="467083" y="8426"/>
                    </a:lnTo>
                    <a:lnTo>
                      <a:pt x="443107" y="13182"/>
                    </a:lnTo>
                    <a:lnTo>
                      <a:pt x="419740" y="18862"/>
                    </a:lnTo>
                    <a:lnTo>
                      <a:pt x="398731" y="24863"/>
                    </a:lnTo>
                    <a:lnTo>
                      <a:pt x="373989" y="33058"/>
                    </a:lnTo>
                    <a:lnTo>
                      <a:pt x="351530" y="41578"/>
                    </a:lnTo>
                    <a:lnTo>
                      <a:pt x="330374" y="50571"/>
                    </a:lnTo>
                    <a:lnTo>
                      <a:pt x="307395" y="61454"/>
                    </a:lnTo>
                    <a:lnTo>
                      <a:pt x="284806" y="73334"/>
                    </a:lnTo>
                    <a:lnTo>
                      <a:pt x="261281" y="87010"/>
                    </a:lnTo>
                    <a:lnTo>
                      <a:pt x="239069" y="101205"/>
                    </a:lnTo>
                    <a:lnTo>
                      <a:pt x="214826" y="118246"/>
                    </a:lnTo>
                    <a:lnTo>
                      <a:pt x="192693" y="135281"/>
                    </a:lnTo>
                    <a:lnTo>
                      <a:pt x="170880" y="153582"/>
                    </a:lnTo>
                    <a:lnTo>
                      <a:pt x="148096" y="174445"/>
                    </a:lnTo>
                    <a:lnTo>
                      <a:pt x="127585" y="194914"/>
                    </a:lnTo>
                    <a:lnTo>
                      <a:pt x="108224" y="215834"/>
                    </a:lnTo>
                    <a:lnTo>
                      <a:pt x="89698" y="237505"/>
                    </a:lnTo>
                    <a:lnTo>
                      <a:pt x="71743" y="260221"/>
                    </a:lnTo>
                    <a:lnTo>
                      <a:pt x="55128" y="282937"/>
                    </a:lnTo>
                    <a:lnTo>
                      <a:pt x="37893" y="308493"/>
                    </a:lnTo>
                    <a:lnTo>
                      <a:pt x="22049" y="334048"/>
                    </a:lnTo>
                    <a:lnTo>
                      <a:pt x="5696" y="362906"/>
                    </a:lnTo>
                    <a:lnTo>
                      <a:pt x="0" y="373637"/>
                    </a:lnTo>
                    <a:lnTo>
                      <a:pt x="0" y="373637"/>
                    </a:lnTo>
                  </a:path>
                </a:pathLst>
              </a:custGeom>
              <a:noFill/>
              <a:ln w="10491" cap="flat">
                <a:solidFill>
                  <a:schemeClr val="bg1"/>
                </a:solidFill>
                <a:custDash>
                  <a:ds d="555000" sp="240000"/>
                </a:custDash>
                <a:round/>
              </a:ln>
            </p:spPr>
            <p:txBody>
              <a:bodyPr rtlCol="0" anchor="ctr"/>
              <a:lstStyle/>
              <a:p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6" name="Freeform 545">
                <a:extLst>
                  <a:ext uri="{FF2B5EF4-FFF2-40B4-BE49-F238E27FC236}">
                    <a16:creationId xmlns:a16="http://schemas.microsoft.com/office/drawing/2014/main" id="{45D4A32A-9BA1-C446-3420-9F0628301F44}"/>
                  </a:ext>
                </a:extLst>
              </p:cNvPr>
              <p:cNvSpPr/>
              <p:nvPr/>
            </p:nvSpPr>
            <p:spPr>
              <a:xfrm>
                <a:off x="729461" y="5650288"/>
                <a:ext cx="2574" cy="1399230"/>
              </a:xfrm>
              <a:custGeom>
                <a:avLst/>
                <a:gdLst>
                  <a:gd name="connsiteX0" fmla="*/ 0 w 5249"/>
                  <a:gd name="connsiteY0" fmla="*/ 2853778 h 2853777"/>
                  <a:gd name="connsiteX1" fmla="*/ 0 w 5249"/>
                  <a:gd name="connsiteY1" fmla="*/ 0 h 2853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49" h="2853777">
                    <a:moveTo>
                      <a:pt x="0" y="2853778"/>
                    </a:moveTo>
                    <a:lnTo>
                      <a:pt x="0" y="0"/>
                    </a:lnTo>
                  </a:path>
                </a:pathLst>
              </a:custGeom>
              <a:noFill/>
              <a:ln w="41963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35D10804-AE6F-6909-38C9-9806F237F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4026217" y="2359356"/>
              <a:ext cx="2795126" cy="1397563"/>
            </a:xfrm>
            <a:custGeom>
              <a:avLst/>
              <a:gdLst>
                <a:gd name="connsiteX0" fmla="*/ 0 w 5707554"/>
                <a:gd name="connsiteY0" fmla="*/ 173 h 2853777"/>
                <a:gd name="connsiteX1" fmla="*/ 5707555 w 5707554"/>
                <a:gd name="connsiteY1" fmla="*/ 173 h 2853777"/>
                <a:gd name="connsiteX2" fmla="*/ 5707555 w 5707554"/>
                <a:gd name="connsiteY2" fmla="*/ 2853951 h 2853777"/>
                <a:gd name="connsiteX3" fmla="*/ 0 w 5707554"/>
                <a:gd name="connsiteY3" fmla="*/ 2853951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7554" h="2853777">
                  <a:moveTo>
                    <a:pt x="0" y="173"/>
                  </a:moveTo>
                  <a:lnTo>
                    <a:pt x="5707555" y="173"/>
                  </a:lnTo>
                  <a:lnTo>
                    <a:pt x="5707555" y="2853951"/>
                  </a:lnTo>
                  <a:lnTo>
                    <a:pt x="0" y="2853951"/>
                  </a:lnTo>
                  <a:close/>
                </a:path>
              </a:pathLst>
            </a:custGeom>
          </p:spPr>
        </p:pic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511FE31D-10F1-19B0-B318-DB066042DA06}"/>
                </a:ext>
              </a:extLst>
            </p:cNvPr>
            <p:cNvSpPr/>
            <p:nvPr/>
          </p:nvSpPr>
          <p:spPr>
            <a:xfrm>
              <a:off x="4024479" y="2359356"/>
              <a:ext cx="2571" cy="1397943"/>
            </a:xfrm>
            <a:custGeom>
              <a:avLst/>
              <a:gdLst>
                <a:gd name="connsiteX0" fmla="*/ 0 w 5249"/>
                <a:gd name="connsiteY0" fmla="*/ 2853778 h 2853777"/>
                <a:gd name="connsiteX1" fmla="*/ 0 w 5249"/>
                <a:gd name="connsiteY1" fmla="*/ 0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2853778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1" name="Freeform 460">
              <a:extLst>
                <a:ext uri="{FF2B5EF4-FFF2-40B4-BE49-F238E27FC236}">
                  <a16:creationId xmlns:a16="http://schemas.microsoft.com/office/drawing/2014/main" id="{30DE0A4D-0AA3-1AC1-4CFD-26AE178813AB}"/>
                </a:ext>
              </a:extLst>
            </p:cNvPr>
            <p:cNvSpPr/>
            <p:nvPr/>
          </p:nvSpPr>
          <p:spPr>
            <a:xfrm>
              <a:off x="4024479" y="2359356"/>
              <a:ext cx="1397944" cy="2571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2" name="Freeform 461">
              <a:extLst>
                <a:ext uri="{FF2B5EF4-FFF2-40B4-BE49-F238E27FC236}">
                  <a16:creationId xmlns:a16="http://schemas.microsoft.com/office/drawing/2014/main" id="{E3C11DFF-EA5D-4680-E204-0350AC91147A}"/>
                </a:ext>
              </a:extLst>
            </p:cNvPr>
            <p:cNvSpPr/>
            <p:nvPr/>
          </p:nvSpPr>
          <p:spPr>
            <a:xfrm>
              <a:off x="5422423" y="2359356"/>
              <a:ext cx="2571" cy="559177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47D7CD61-566D-CBE7-1485-3955320BA438}"/>
                </a:ext>
              </a:extLst>
            </p:cNvPr>
            <p:cNvSpPr/>
            <p:nvPr/>
          </p:nvSpPr>
          <p:spPr>
            <a:xfrm>
              <a:off x="5422423" y="3198122"/>
              <a:ext cx="2571" cy="559177"/>
            </a:xfrm>
            <a:custGeom>
              <a:avLst/>
              <a:gdLst>
                <a:gd name="connsiteX0" fmla="*/ 0 w 5249"/>
                <a:gd name="connsiteY0" fmla="*/ 0 h 1141511"/>
                <a:gd name="connsiteX1" fmla="*/ 0 w 5249"/>
                <a:gd name="connsiteY1" fmla="*/ 1141511 h 1141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1141511">
                  <a:moveTo>
                    <a:pt x="0" y="0"/>
                  </a:moveTo>
                  <a:lnTo>
                    <a:pt x="0" y="1141511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9373CED7-2266-E9B4-1427-04546AB2FCEE}"/>
                </a:ext>
              </a:extLst>
            </p:cNvPr>
            <p:cNvSpPr/>
            <p:nvPr/>
          </p:nvSpPr>
          <p:spPr>
            <a:xfrm>
              <a:off x="4024479" y="3756030"/>
              <a:ext cx="1397944" cy="2571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2030122D-4A96-8631-7EB2-B11F59CE4CEC}"/>
                </a:ext>
              </a:extLst>
            </p:cNvPr>
            <p:cNvSpPr/>
            <p:nvPr/>
          </p:nvSpPr>
          <p:spPr>
            <a:xfrm>
              <a:off x="5422423" y="2359356"/>
              <a:ext cx="1397944" cy="2571"/>
            </a:xfrm>
            <a:custGeom>
              <a:avLst/>
              <a:gdLst>
                <a:gd name="connsiteX0" fmla="*/ 0 w 2853777"/>
                <a:gd name="connsiteY0" fmla="*/ 0 h 5249"/>
                <a:gd name="connsiteX1" fmla="*/ 2853777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0" y="0"/>
                  </a:moveTo>
                  <a:lnTo>
                    <a:pt x="2853777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24104063-9E75-FC05-50E0-0A943671C21A}"/>
                </a:ext>
              </a:extLst>
            </p:cNvPr>
            <p:cNvSpPr/>
            <p:nvPr/>
          </p:nvSpPr>
          <p:spPr>
            <a:xfrm>
              <a:off x="6820367" y="2359356"/>
              <a:ext cx="2571" cy="1397943"/>
            </a:xfrm>
            <a:custGeom>
              <a:avLst/>
              <a:gdLst>
                <a:gd name="connsiteX0" fmla="*/ 0 w 5249"/>
                <a:gd name="connsiteY0" fmla="*/ 0 h 2853777"/>
                <a:gd name="connsiteX1" fmla="*/ 0 w 5249"/>
                <a:gd name="connsiteY1" fmla="*/ 2853778 h 285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49" h="2853777">
                  <a:moveTo>
                    <a:pt x="0" y="0"/>
                  </a:moveTo>
                  <a:lnTo>
                    <a:pt x="0" y="2853778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7" name="Freeform 466">
              <a:extLst>
                <a:ext uri="{FF2B5EF4-FFF2-40B4-BE49-F238E27FC236}">
                  <a16:creationId xmlns:a16="http://schemas.microsoft.com/office/drawing/2014/main" id="{5F14A401-5920-8277-DFAF-7C78740C409B}"/>
                </a:ext>
              </a:extLst>
            </p:cNvPr>
            <p:cNvSpPr/>
            <p:nvPr/>
          </p:nvSpPr>
          <p:spPr>
            <a:xfrm>
              <a:off x="5422423" y="3757769"/>
              <a:ext cx="1397944" cy="2571"/>
            </a:xfrm>
            <a:custGeom>
              <a:avLst/>
              <a:gdLst>
                <a:gd name="connsiteX0" fmla="*/ 2853777 w 2853777"/>
                <a:gd name="connsiteY0" fmla="*/ 0 h 5249"/>
                <a:gd name="connsiteX1" fmla="*/ 0 w 2853777"/>
                <a:gd name="connsiteY1" fmla="*/ 0 h 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3777" h="5249">
                  <a:moveTo>
                    <a:pt x="2853777" y="0"/>
                  </a:moveTo>
                  <a:lnTo>
                    <a:pt x="0" y="0"/>
                  </a:lnTo>
                </a:path>
              </a:pathLst>
            </a:custGeom>
            <a:noFill/>
            <a:ln w="41963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7" name="Freeform 516">
              <a:extLst>
                <a:ext uri="{FF2B5EF4-FFF2-40B4-BE49-F238E27FC236}">
                  <a16:creationId xmlns:a16="http://schemas.microsoft.com/office/drawing/2014/main" id="{4F7DAEA1-1CEA-CAC4-FAA9-EE82CEDCA3B6}"/>
                </a:ext>
              </a:extLst>
            </p:cNvPr>
            <p:cNvSpPr/>
            <p:nvPr/>
          </p:nvSpPr>
          <p:spPr>
            <a:xfrm>
              <a:off x="5504028" y="3177600"/>
              <a:ext cx="67769" cy="67769"/>
            </a:xfrm>
            <a:custGeom>
              <a:avLst/>
              <a:gdLst>
                <a:gd name="connsiteX0" fmla="*/ 775 w 59856"/>
                <a:gd name="connsiteY0" fmla="*/ 60267 h 59856"/>
                <a:gd name="connsiteX1" fmla="*/ 60632 w 59856"/>
                <a:gd name="connsiteY1" fmla="*/ 410 h 59856"/>
                <a:gd name="connsiteX2" fmla="*/ 775 w 59856"/>
                <a:gd name="connsiteY2" fmla="*/ 410 h 59856"/>
                <a:gd name="connsiteX3" fmla="*/ 60632 w 59856"/>
                <a:gd name="connsiteY3" fmla="*/ 60267 h 59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6" h="59856">
                  <a:moveTo>
                    <a:pt x="775" y="60267"/>
                  </a:moveTo>
                  <a:lnTo>
                    <a:pt x="60632" y="410"/>
                  </a:lnTo>
                  <a:moveTo>
                    <a:pt x="775" y="410"/>
                  </a:moveTo>
                  <a:lnTo>
                    <a:pt x="60632" y="60267"/>
                  </a:lnTo>
                </a:path>
              </a:pathLst>
            </a:custGeom>
            <a:solidFill>
              <a:schemeClr val="tx1"/>
            </a:solidFill>
            <a:ln w="25400" cap="flat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EF4D8712-8E90-454A-49E5-E185DF7C28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1099" y="3228957"/>
              <a:ext cx="9889" cy="226819"/>
            </a:xfrm>
            <a:prstGeom prst="line">
              <a:avLst/>
            </a:prstGeom>
            <a:ln w="25400">
              <a:solidFill>
                <a:srgbClr val="4D4D4D"/>
              </a:solidFill>
              <a:prstDash val="soli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31F2D04-2F42-0F15-C7FE-ED3B93DF6951}"/>
                </a:ext>
              </a:extLst>
            </p:cNvPr>
            <p:cNvGrpSpPr/>
            <p:nvPr/>
          </p:nvGrpSpPr>
          <p:grpSpPr>
            <a:xfrm>
              <a:off x="701661" y="1728834"/>
              <a:ext cx="4507200" cy="177018"/>
              <a:chOff x="729569" y="1050322"/>
              <a:chExt cx="4507200" cy="177018"/>
            </a:xfrm>
          </p:grpSpPr>
          <p:grpSp>
            <p:nvGrpSpPr>
              <p:cNvPr id="243" name="Graphic 21">
                <a:extLst>
                  <a:ext uri="{FF2B5EF4-FFF2-40B4-BE49-F238E27FC236}">
                    <a16:creationId xmlns:a16="http://schemas.microsoft.com/office/drawing/2014/main" id="{EBF548A8-A73D-E0BD-9DCA-350F422EC9FD}"/>
                  </a:ext>
                </a:extLst>
              </p:cNvPr>
              <p:cNvGrpSpPr/>
              <p:nvPr/>
            </p:nvGrpSpPr>
            <p:grpSpPr>
              <a:xfrm>
                <a:off x="729569" y="1050322"/>
                <a:ext cx="4507200" cy="177018"/>
                <a:chOff x="479447" y="5627126"/>
                <a:chExt cx="4449939" cy="177018"/>
              </a:xfrm>
            </p:grpSpPr>
            <p:pic>
              <p:nvPicPr>
                <p:cNvPr id="245" name="Picture 244">
                  <a:extLst>
                    <a:ext uri="{FF2B5EF4-FFF2-40B4-BE49-F238E27FC236}">
                      <a16:creationId xmlns:a16="http://schemas.microsoft.com/office/drawing/2014/main" id="{567D6F53-3A1C-1CB8-12FD-0C46B6B732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V="1">
                  <a:off x="479447" y="5627126"/>
                  <a:ext cx="4449939" cy="177018"/>
                </a:xfrm>
                <a:custGeom>
                  <a:avLst/>
                  <a:gdLst>
                    <a:gd name="connsiteX0" fmla="*/ 0 w 4449939"/>
                    <a:gd name="connsiteY0" fmla="*/ 13 h 177018"/>
                    <a:gd name="connsiteX1" fmla="*/ 4449940 w 4449939"/>
                    <a:gd name="connsiteY1" fmla="*/ 13 h 177018"/>
                    <a:gd name="connsiteX2" fmla="*/ 4449940 w 4449939"/>
                    <a:gd name="connsiteY2" fmla="*/ 177032 h 177018"/>
                    <a:gd name="connsiteX3" fmla="*/ 0 w 4449939"/>
                    <a:gd name="connsiteY3" fmla="*/ 177032 h 177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49939" h="177018">
                      <a:moveTo>
                        <a:pt x="0" y="13"/>
                      </a:moveTo>
                      <a:lnTo>
                        <a:pt x="4449940" y="13"/>
                      </a:lnTo>
                      <a:lnTo>
                        <a:pt x="4449940" y="177032"/>
                      </a:lnTo>
                      <a:lnTo>
                        <a:pt x="0" y="177032"/>
                      </a:lnTo>
                      <a:close/>
                    </a:path>
                  </a:pathLst>
                </a:custGeom>
              </p:spPr>
            </p:pic>
            <p:sp>
              <p:nvSpPr>
                <p:cNvPr id="246" name="Freeform 245">
                  <a:extLst>
                    <a:ext uri="{FF2B5EF4-FFF2-40B4-BE49-F238E27FC236}">
                      <a16:creationId xmlns:a16="http://schemas.microsoft.com/office/drawing/2014/main" id="{89482C51-9FD7-414A-5CC1-0F916D92B4D4}"/>
                    </a:ext>
                  </a:extLst>
                </p:cNvPr>
                <p:cNvSpPr/>
                <p:nvPr/>
              </p:nvSpPr>
              <p:spPr>
                <a:xfrm>
                  <a:off x="2417110" y="5689356"/>
                  <a:ext cx="46633" cy="45871"/>
                </a:xfrm>
                <a:custGeom>
                  <a:avLst/>
                  <a:gdLst>
                    <a:gd name="connsiteX0" fmla="*/ 487 w 46633"/>
                    <a:gd name="connsiteY0" fmla="*/ 45899 h 45871"/>
                    <a:gd name="connsiteX1" fmla="*/ 47120 w 46633"/>
                    <a:gd name="connsiteY1" fmla="*/ 28 h 45871"/>
                    <a:gd name="connsiteX2" fmla="*/ 487 w 46633"/>
                    <a:gd name="connsiteY2" fmla="*/ 28 h 45871"/>
                    <a:gd name="connsiteX3" fmla="*/ 47120 w 46633"/>
                    <a:gd name="connsiteY3" fmla="*/ 45899 h 45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33" h="45871">
                      <a:moveTo>
                        <a:pt x="487" y="45899"/>
                      </a:moveTo>
                      <a:lnTo>
                        <a:pt x="47120" y="28"/>
                      </a:lnTo>
                      <a:moveTo>
                        <a:pt x="487" y="28"/>
                      </a:moveTo>
                      <a:lnTo>
                        <a:pt x="47120" y="45899"/>
                      </a:lnTo>
                    </a:path>
                  </a:pathLst>
                </a:custGeom>
                <a:solidFill>
                  <a:srgbClr val="A9A9A9"/>
                </a:solidFill>
                <a:ln w="16353" cap="flat">
                  <a:solidFill>
                    <a:srgbClr val="4D4D4D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7" name="Freeform 246">
                  <a:extLst>
                    <a:ext uri="{FF2B5EF4-FFF2-40B4-BE49-F238E27FC236}">
                      <a16:creationId xmlns:a16="http://schemas.microsoft.com/office/drawing/2014/main" id="{6BD0F538-7694-CDA4-9198-C214C5D5662B}"/>
                    </a:ext>
                  </a:extLst>
                </p:cNvPr>
                <p:cNvSpPr/>
                <p:nvPr/>
              </p:nvSpPr>
              <p:spPr>
                <a:xfrm>
                  <a:off x="479447" y="5804145"/>
                  <a:ext cx="4446667" cy="4023"/>
                </a:xfrm>
                <a:custGeom>
                  <a:avLst/>
                  <a:gdLst>
                    <a:gd name="connsiteX0" fmla="*/ 0 w 4446667"/>
                    <a:gd name="connsiteY0" fmla="*/ 0 h 4023"/>
                    <a:gd name="connsiteX1" fmla="*/ 4446668 w 4446667"/>
                    <a:gd name="connsiteY1" fmla="*/ 0 h 4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6667" h="4023">
                      <a:moveTo>
                        <a:pt x="0" y="0"/>
                      </a:moveTo>
                      <a:lnTo>
                        <a:pt x="4446668" y="0"/>
                      </a:lnTo>
                    </a:path>
                  </a:pathLst>
                </a:custGeom>
                <a:noFill/>
                <a:ln w="32707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8" name="Freeform 247">
                  <a:extLst>
                    <a:ext uri="{FF2B5EF4-FFF2-40B4-BE49-F238E27FC236}">
                      <a16:creationId xmlns:a16="http://schemas.microsoft.com/office/drawing/2014/main" id="{31A81A1B-B65C-1DBF-A367-92C3D051460D}"/>
                    </a:ext>
                  </a:extLst>
                </p:cNvPr>
                <p:cNvSpPr/>
                <p:nvPr/>
              </p:nvSpPr>
              <p:spPr>
                <a:xfrm>
                  <a:off x="479447" y="5629186"/>
                  <a:ext cx="4446667" cy="4023"/>
                </a:xfrm>
                <a:custGeom>
                  <a:avLst/>
                  <a:gdLst>
                    <a:gd name="connsiteX0" fmla="*/ 0 w 4446667"/>
                    <a:gd name="connsiteY0" fmla="*/ 0 h 4023"/>
                    <a:gd name="connsiteX1" fmla="*/ 4446668 w 4446667"/>
                    <a:gd name="connsiteY1" fmla="*/ 0 h 4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446667" h="4023">
                      <a:moveTo>
                        <a:pt x="0" y="0"/>
                      </a:moveTo>
                      <a:lnTo>
                        <a:pt x="4446668" y="0"/>
                      </a:lnTo>
                    </a:path>
                  </a:pathLst>
                </a:custGeom>
                <a:noFill/>
                <a:ln w="32707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D1B3F27C-35CD-2F5E-A7CC-3F36B608ED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2040" y="1134449"/>
                <a:ext cx="270753" cy="0"/>
              </a:xfrm>
              <a:prstGeom prst="line">
                <a:avLst/>
              </a:prstGeom>
              <a:ln w="19050">
                <a:solidFill>
                  <a:srgbClr val="4D4D4D"/>
                </a:solidFill>
                <a:prstDash val="solid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378ECDB2-9200-6855-DC76-7AE8AD9E3C0D}"/>
                </a:ext>
              </a:extLst>
            </p:cNvPr>
            <p:cNvSpPr/>
            <p:nvPr/>
          </p:nvSpPr>
          <p:spPr>
            <a:xfrm>
              <a:off x="5168640" y="1696678"/>
              <a:ext cx="1746019" cy="357517"/>
            </a:xfrm>
            <a:custGeom>
              <a:avLst/>
              <a:gdLst>
                <a:gd name="connsiteX0" fmla="*/ 0 w 1746019"/>
                <a:gd name="connsiteY0" fmla="*/ 357517 h 357517"/>
                <a:gd name="connsiteX1" fmla="*/ 1746019 w 1746019"/>
                <a:gd name="connsiteY1" fmla="*/ 357517 h 357517"/>
                <a:gd name="connsiteX2" fmla="*/ 1746019 w 1746019"/>
                <a:gd name="connsiteY2" fmla="*/ 0 h 357517"/>
                <a:gd name="connsiteX3" fmla="*/ 0 w 1746019"/>
                <a:gd name="connsiteY3" fmla="*/ 0 h 35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6019" h="357517">
                  <a:moveTo>
                    <a:pt x="0" y="357517"/>
                  </a:moveTo>
                  <a:lnTo>
                    <a:pt x="1746019" y="357517"/>
                  </a:lnTo>
                  <a:lnTo>
                    <a:pt x="1746019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2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98FB9EC8-741D-7910-B36A-6328E4CECC3E}"/>
                </a:ext>
              </a:extLst>
            </p:cNvPr>
            <p:cNvSpPr/>
            <p:nvPr/>
          </p:nvSpPr>
          <p:spPr>
            <a:xfrm>
              <a:off x="5305207" y="1786057"/>
              <a:ext cx="1517556" cy="135310"/>
            </a:xfrm>
            <a:custGeom>
              <a:avLst/>
              <a:gdLst>
                <a:gd name="connsiteX0" fmla="*/ 0 w 1517556"/>
                <a:gd name="connsiteY0" fmla="*/ 135310 h 135310"/>
                <a:gd name="connsiteX1" fmla="*/ 1517556 w 1517556"/>
                <a:gd name="connsiteY1" fmla="*/ 135310 h 135310"/>
                <a:gd name="connsiteX2" fmla="*/ 1517556 w 1517556"/>
                <a:gd name="connsiteY2" fmla="*/ 0 h 135310"/>
                <a:gd name="connsiteX3" fmla="*/ 0 w 1517556"/>
                <a:gd name="connsiteY3" fmla="*/ 0 h 13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556" h="135310">
                  <a:moveTo>
                    <a:pt x="0" y="135310"/>
                  </a:moveTo>
                  <a:lnTo>
                    <a:pt x="1517556" y="135310"/>
                  </a:lnTo>
                  <a:lnTo>
                    <a:pt x="151755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2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0E434215-FB94-1160-6711-8A747650F169}"/>
                </a:ext>
              </a:extLst>
            </p:cNvPr>
            <p:cNvSpPr/>
            <p:nvPr/>
          </p:nvSpPr>
          <p:spPr>
            <a:xfrm>
              <a:off x="5306724" y="1786057"/>
              <a:ext cx="1514519" cy="135310"/>
            </a:xfrm>
            <a:custGeom>
              <a:avLst/>
              <a:gdLst>
                <a:gd name="connsiteX0" fmla="*/ 0 w 1514519"/>
                <a:gd name="connsiteY0" fmla="*/ 135310 h 135310"/>
                <a:gd name="connsiteX1" fmla="*/ 0 w 1514519"/>
                <a:gd name="connsiteY1" fmla="*/ 135310 h 135310"/>
                <a:gd name="connsiteX2" fmla="*/ 3035 w 1514519"/>
                <a:gd name="connsiteY2" fmla="*/ 135310 h 135310"/>
                <a:gd name="connsiteX3" fmla="*/ 6070 w 1514519"/>
                <a:gd name="connsiteY3" fmla="*/ 135310 h 135310"/>
                <a:gd name="connsiteX4" fmla="*/ 9105 w 1514519"/>
                <a:gd name="connsiteY4" fmla="*/ 135310 h 135310"/>
                <a:gd name="connsiteX5" fmla="*/ 12140 w 1514519"/>
                <a:gd name="connsiteY5" fmla="*/ 135310 h 135310"/>
                <a:gd name="connsiteX6" fmla="*/ 15176 w 1514519"/>
                <a:gd name="connsiteY6" fmla="*/ 135310 h 135310"/>
                <a:gd name="connsiteX7" fmla="*/ 18211 w 1514519"/>
                <a:gd name="connsiteY7" fmla="*/ 135310 h 135310"/>
                <a:gd name="connsiteX8" fmla="*/ 21246 w 1514519"/>
                <a:gd name="connsiteY8" fmla="*/ 135310 h 135310"/>
                <a:gd name="connsiteX9" fmla="*/ 24281 w 1514519"/>
                <a:gd name="connsiteY9" fmla="*/ 135310 h 135310"/>
                <a:gd name="connsiteX10" fmla="*/ 27316 w 1514519"/>
                <a:gd name="connsiteY10" fmla="*/ 135295 h 135310"/>
                <a:gd name="connsiteX11" fmla="*/ 30351 w 1514519"/>
                <a:gd name="connsiteY11" fmla="*/ 135276 h 135310"/>
                <a:gd name="connsiteX12" fmla="*/ 33386 w 1514519"/>
                <a:gd name="connsiteY12" fmla="*/ 135255 h 135310"/>
                <a:gd name="connsiteX13" fmla="*/ 36421 w 1514519"/>
                <a:gd name="connsiteY13" fmla="*/ 135235 h 135310"/>
                <a:gd name="connsiteX14" fmla="*/ 39456 w 1514519"/>
                <a:gd name="connsiteY14" fmla="*/ 135214 h 135310"/>
                <a:gd name="connsiteX15" fmla="*/ 42492 w 1514519"/>
                <a:gd name="connsiteY15" fmla="*/ 135194 h 135310"/>
                <a:gd name="connsiteX16" fmla="*/ 45527 w 1514519"/>
                <a:gd name="connsiteY16" fmla="*/ 135165 h 135310"/>
                <a:gd name="connsiteX17" fmla="*/ 48562 w 1514519"/>
                <a:gd name="connsiteY17" fmla="*/ 135127 h 135310"/>
                <a:gd name="connsiteX18" fmla="*/ 51597 w 1514519"/>
                <a:gd name="connsiteY18" fmla="*/ 135088 h 135310"/>
                <a:gd name="connsiteX19" fmla="*/ 54632 w 1514519"/>
                <a:gd name="connsiteY19" fmla="*/ 135051 h 135310"/>
                <a:gd name="connsiteX20" fmla="*/ 57667 w 1514519"/>
                <a:gd name="connsiteY20" fmla="*/ 135012 h 135310"/>
                <a:gd name="connsiteX21" fmla="*/ 60702 w 1514519"/>
                <a:gd name="connsiteY21" fmla="*/ 134975 h 135310"/>
                <a:gd name="connsiteX22" fmla="*/ 63737 w 1514519"/>
                <a:gd name="connsiteY22" fmla="*/ 134937 h 135310"/>
                <a:gd name="connsiteX23" fmla="*/ 66772 w 1514519"/>
                <a:gd name="connsiteY23" fmla="*/ 134899 h 135310"/>
                <a:gd name="connsiteX24" fmla="*/ 69808 w 1514519"/>
                <a:gd name="connsiteY24" fmla="*/ 134862 h 135310"/>
                <a:gd name="connsiteX25" fmla="*/ 72843 w 1514519"/>
                <a:gd name="connsiteY25" fmla="*/ 134824 h 135310"/>
                <a:gd name="connsiteX26" fmla="*/ 75878 w 1514519"/>
                <a:gd name="connsiteY26" fmla="*/ 134772 h 135310"/>
                <a:gd name="connsiteX27" fmla="*/ 78913 w 1514519"/>
                <a:gd name="connsiteY27" fmla="*/ 134705 h 135310"/>
                <a:gd name="connsiteX28" fmla="*/ 81948 w 1514519"/>
                <a:gd name="connsiteY28" fmla="*/ 134636 h 135310"/>
                <a:gd name="connsiteX29" fmla="*/ 84983 w 1514519"/>
                <a:gd name="connsiteY29" fmla="*/ 134569 h 135310"/>
                <a:gd name="connsiteX30" fmla="*/ 88018 w 1514519"/>
                <a:gd name="connsiteY30" fmla="*/ 134502 h 135310"/>
                <a:gd name="connsiteX31" fmla="*/ 91053 w 1514519"/>
                <a:gd name="connsiteY31" fmla="*/ 134435 h 135310"/>
                <a:gd name="connsiteX32" fmla="*/ 94088 w 1514519"/>
                <a:gd name="connsiteY32" fmla="*/ 134368 h 135310"/>
                <a:gd name="connsiteX33" fmla="*/ 97124 w 1514519"/>
                <a:gd name="connsiteY33" fmla="*/ 134301 h 135310"/>
                <a:gd name="connsiteX34" fmla="*/ 100159 w 1514519"/>
                <a:gd name="connsiteY34" fmla="*/ 134235 h 135310"/>
                <a:gd name="connsiteX35" fmla="*/ 103194 w 1514519"/>
                <a:gd name="connsiteY35" fmla="*/ 134170 h 135310"/>
                <a:gd name="connsiteX36" fmla="*/ 106229 w 1514519"/>
                <a:gd name="connsiteY36" fmla="*/ 134074 h 135310"/>
                <a:gd name="connsiteX37" fmla="*/ 109264 w 1514519"/>
                <a:gd name="connsiteY37" fmla="*/ 133950 h 135310"/>
                <a:gd name="connsiteX38" fmla="*/ 112299 w 1514519"/>
                <a:gd name="connsiteY38" fmla="*/ 133826 h 135310"/>
                <a:gd name="connsiteX39" fmla="*/ 115334 w 1514519"/>
                <a:gd name="connsiteY39" fmla="*/ 133702 h 135310"/>
                <a:gd name="connsiteX40" fmla="*/ 118369 w 1514519"/>
                <a:gd name="connsiteY40" fmla="*/ 133579 h 135310"/>
                <a:gd name="connsiteX41" fmla="*/ 121405 w 1514519"/>
                <a:gd name="connsiteY41" fmla="*/ 133456 h 135310"/>
                <a:gd name="connsiteX42" fmla="*/ 124440 w 1514519"/>
                <a:gd name="connsiteY42" fmla="*/ 133333 h 135310"/>
                <a:gd name="connsiteX43" fmla="*/ 127475 w 1514519"/>
                <a:gd name="connsiteY43" fmla="*/ 133211 h 135310"/>
                <a:gd name="connsiteX44" fmla="*/ 130510 w 1514519"/>
                <a:gd name="connsiteY44" fmla="*/ 133090 h 135310"/>
                <a:gd name="connsiteX45" fmla="*/ 133545 w 1514519"/>
                <a:gd name="connsiteY45" fmla="*/ 132968 h 135310"/>
                <a:gd name="connsiteX46" fmla="*/ 136580 w 1514519"/>
                <a:gd name="connsiteY46" fmla="*/ 132823 h 135310"/>
                <a:gd name="connsiteX47" fmla="*/ 139615 w 1514519"/>
                <a:gd name="connsiteY47" fmla="*/ 132653 h 135310"/>
                <a:gd name="connsiteX48" fmla="*/ 142650 w 1514519"/>
                <a:gd name="connsiteY48" fmla="*/ 132482 h 135310"/>
                <a:gd name="connsiteX49" fmla="*/ 145685 w 1514519"/>
                <a:gd name="connsiteY49" fmla="*/ 132314 h 135310"/>
                <a:gd name="connsiteX50" fmla="*/ 148721 w 1514519"/>
                <a:gd name="connsiteY50" fmla="*/ 132146 h 135310"/>
                <a:gd name="connsiteX51" fmla="*/ 151756 w 1514519"/>
                <a:gd name="connsiteY51" fmla="*/ 131978 h 135310"/>
                <a:gd name="connsiteX52" fmla="*/ 154791 w 1514519"/>
                <a:gd name="connsiteY52" fmla="*/ 131812 h 135310"/>
                <a:gd name="connsiteX53" fmla="*/ 157826 w 1514519"/>
                <a:gd name="connsiteY53" fmla="*/ 131646 h 135310"/>
                <a:gd name="connsiteX54" fmla="*/ 160861 w 1514519"/>
                <a:gd name="connsiteY54" fmla="*/ 131481 h 135310"/>
                <a:gd name="connsiteX55" fmla="*/ 163896 w 1514519"/>
                <a:gd name="connsiteY55" fmla="*/ 131317 h 135310"/>
                <a:gd name="connsiteX56" fmla="*/ 166931 w 1514519"/>
                <a:gd name="connsiteY56" fmla="*/ 131093 h 135310"/>
                <a:gd name="connsiteX57" fmla="*/ 169966 w 1514519"/>
                <a:gd name="connsiteY57" fmla="*/ 130812 h 135310"/>
                <a:gd name="connsiteX58" fmla="*/ 173001 w 1514519"/>
                <a:gd name="connsiteY58" fmla="*/ 130530 h 135310"/>
                <a:gd name="connsiteX59" fmla="*/ 176037 w 1514519"/>
                <a:gd name="connsiteY59" fmla="*/ 130250 h 135310"/>
                <a:gd name="connsiteX60" fmla="*/ 179072 w 1514519"/>
                <a:gd name="connsiteY60" fmla="*/ 129971 h 135310"/>
                <a:gd name="connsiteX61" fmla="*/ 182107 w 1514519"/>
                <a:gd name="connsiteY61" fmla="*/ 129694 h 135310"/>
                <a:gd name="connsiteX62" fmla="*/ 185142 w 1514519"/>
                <a:gd name="connsiteY62" fmla="*/ 129418 h 135310"/>
                <a:gd name="connsiteX63" fmla="*/ 188177 w 1514519"/>
                <a:gd name="connsiteY63" fmla="*/ 129143 h 135310"/>
                <a:gd name="connsiteX64" fmla="*/ 191212 w 1514519"/>
                <a:gd name="connsiteY64" fmla="*/ 128869 h 135310"/>
                <a:gd name="connsiteX65" fmla="*/ 194247 w 1514519"/>
                <a:gd name="connsiteY65" fmla="*/ 128597 h 135310"/>
                <a:gd name="connsiteX66" fmla="*/ 197282 w 1514519"/>
                <a:gd name="connsiteY66" fmla="*/ 128272 h 135310"/>
                <a:gd name="connsiteX67" fmla="*/ 200317 w 1514519"/>
                <a:gd name="connsiteY67" fmla="*/ 127892 h 135310"/>
                <a:gd name="connsiteX68" fmla="*/ 203353 w 1514519"/>
                <a:gd name="connsiteY68" fmla="*/ 127514 h 135310"/>
                <a:gd name="connsiteX69" fmla="*/ 206388 w 1514519"/>
                <a:gd name="connsiteY69" fmla="*/ 127140 h 135310"/>
                <a:gd name="connsiteX70" fmla="*/ 209423 w 1514519"/>
                <a:gd name="connsiteY70" fmla="*/ 126766 h 135310"/>
                <a:gd name="connsiteX71" fmla="*/ 212458 w 1514519"/>
                <a:gd name="connsiteY71" fmla="*/ 126395 h 135310"/>
                <a:gd name="connsiteX72" fmla="*/ 215493 w 1514519"/>
                <a:gd name="connsiteY72" fmla="*/ 126025 h 135310"/>
                <a:gd name="connsiteX73" fmla="*/ 218528 w 1514519"/>
                <a:gd name="connsiteY73" fmla="*/ 125657 h 135310"/>
                <a:gd name="connsiteX74" fmla="*/ 221563 w 1514519"/>
                <a:gd name="connsiteY74" fmla="*/ 125292 h 135310"/>
                <a:gd name="connsiteX75" fmla="*/ 224598 w 1514519"/>
                <a:gd name="connsiteY75" fmla="*/ 124929 h 135310"/>
                <a:gd name="connsiteX76" fmla="*/ 227633 w 1514519"/>
                <a:gd name="connsiteY76" fmla="*/ 124505 h 135310"/>
                <a:gd name="connsiteX77" fmla="*/ 230669 w 1514519"/>
                <a:gd name="connsiteY77" fmla="*/ 124020 h 135310"/>
                <a:gd name="connsiteX78" fmla="*/ 233704 w 1514519"/>
                <a:gd name="connsiteY78" fmla="*/ 123538 h 135310"/>
                <a:gd name="connsiteX79" fmla="*/ 236739 w 1514519"/>
                <a:gd name="connsiteY79" fmla="*/ 123059 h 135310"/>
                <a:gd name="connsiteX80" fmla="*/ 239774 w 1514519"/>
                <a:gd name="connsiteY80" fmla="*/ 122582 h 135310"/>
                <a:gd name="connsiteX81" fmla="*/ 242809 w 1514519"/>
                <a:gd name="connsiteY81" fmla="*/ 122108 h 135310"/>
                <a:gd name="connsiteX82" fmla="*/ 245844 w 1514519"/>
                <a:gd name="connsiteY82" fmla="*/ 121638 h 135310"/>
                <a:gd name="connsiteX83" fmla="*/ 248879 w 1514519"/>
                <a:gd name="connsiteY83" fmla="*/ 121170 h 135310"/>
                <a:gd name="connsiteX84" fmla="*/ 251914 w 1514519"/>
                <a:gd name="connsiteY84" fmla="*/ 120706 h 135310"/>
                <a:gd name="connsiteX85" fmla="*/ 254949 w 1514519"/>
                <a:gd name="connsiteY85" fmla="*/ 120245 h 135310"/>
                <a:gd name="connsiteX86" fmla="*/ 257985 w 1514519"/>
                <a:gd name="connsiteY86" fmla="*/ 119712 h 135310"/>
                <a:gd name="connsiteX87" fmla="*/ 261020 w 1514519"/>
                <a:gd name="connsiteY87" fmla="*/ 119105 h 135310"/>
                <a:gd name="connsiteX88" fmla="*/ 264055 w 1514519"/>
                <a:gd name="connsiteY88" fmla="*/ 118503 h 135310"/>
                <a:gd name="connsiteX89" fmla="*/ 267090 w 1514519"/>
                <a:gd name="connsiteY89" fmla="*/ 117905 h 135310"/>
                <a:gd name="connsiteX90" fmla="*/ 270125 w 1514519"/>
                <a:gd name="connsiteY90" fmla="*/ 117310 h 135310"/>
                <a:gd name="connsiteX91" fmla="*/ 273160 w 1514519"/>
                <a:gd name="connsiteY91" fmla="*/ 116721 h 135310"/>
                <a:gd name="connsiteX92" fmla="*/ 276195 w 1514519"/>
                <a:gd name="connsiteY92" fmla="*/ 116135 h 135310"/>
                <a:gd name="connsiteX93" fmla="*/ 279230 w 1514519"/>
                <a:gd name="connsiteY93" fmla="*/ 115554 h 135310"/>
                <a:gd name="connsiteX94" fmla="*/ 282265 w 1514519"/>
                <a:gd name="connsiteY94" fmla="*/ 114977 h 135310"/>
                <a:gd name="connsiteX95" fmla="*/ 285301 w 1514519"/>
                <a:gd name="connsiteY95" fmla="*/ 114406 h 135310"/>
                <a:gd name="connsiteX96" fmla="*/ 288336 w 1514519"/>
                <a:gd name="connsiteY96" fmla="*/ 113761 h 135310"/>
                <a:gd name="connsiteX97" fmla="*/ 291371 w 1514519"/>
                <a:gd name="connsiteY97" fmla="*/ 113045 h 135310"/>
                <a:gd name="connsiteX98" fmla="*/ 294406 w 1514519"/>
                <a:gd name="connsiteY98" fmla="*/ 112334 h 135310"/>
                <a:gd name="connsiteX99" fmla="*/ 297441 w 1514519"/>
                <a:gd name="connsiteY99" fmla="*/ 111629 h 135310"/>
                <a:gd name="connsiteX100" fmla="*/ 300476 w 1514519"/>
                <a:gd name="connsiteY100" fmla="*/ 110928 h 135310"/>
                <a:gd name="connsiteX101" fmla="*/ 303511 w 1514519"/>
                <a:gd name="connsiteY101" fmla="*/ 110234 h 135310"/>
                <a:gd name="connsiteX102" fmla="*/ 306546 w 1514519"/>
                <a:gd name="connsiteY102" fmla="*/ 109546 h 135310"/>
                <a:gd name="connsiteX103" fmla="*/ 309582 w 1514519"/>
                <a:gd name="connsiteY103" fmla="*/ 108864 h 135310"/>
                <a:gd name="connsiteX104" fmla="*/ 312617 w 1514519"/>
                <a:gd name="connsiteY104" fmla="*/ 108187 h 135310"/>
                <a:gd name="connsiteX105" fmla="*/ 315652 w 1514519"/>
                <a:gd name="connsiteY105" fmla="*/ 107518 h 135310"/>
                <a:gd name="connsiteX106" fmla="*/ 318687 w 1514519"/>
                <a:gd name="connsiteY106" fmla="*/ 106742 h 135310"/>
                <a:gd name="connsiteX107" fmla="*/ 321722 w 1514519"/>
                <a:gd name="connsiteY107" fmla="*/ 105861 h 135310"/>
                <a:gd name="connsiteX108" fmla="*/ 324757 w 1514519"/>
                <a:gd name="connsiteY108" fmla="*/ 104986 h 135310"/>
                <a:gd name="connsiteX109" fmla="*/ 327792 w 1514519"/>
                <a:gd name="connsiteY109" fmla="*/ 104118 h 135310"/>
                <a:gd name="connsiteX110" fmla="*/ 330827 w 1514519"/>
                <a:gd name="connsiteY110" fmla="*/ 103258 h 135310"/>
                <a:gd name="connsiteX111" fmla="*/ 333862 w 1514519"/>
                <a:gd name="connsiteY111" fmla="*/ 102405 h 135310"/>
                <a:gd name="connsiteX112" fmla="*/ 336897 w 1514519"/>
                <a:gd name="connsiteY112" fmla="*/ 101561 h 135310"/>
                <a:gd name="connsiteX113" fmla="*/ 339933 w 1514519"/>
                <a:gd name="connsiteY113" fmla="*/ 100724 h 135310"/>
                <a:gd name="connsiteX114" fmla="*/ 342968 w 1514519"/>
                <a:gd name="connsiteY114" fmla="*/ 99895 h 135310"/>
                <a:gd name="connsiteX115" fmla="*/ 346003 w 1514519"/>
                <a:gd name="connsiteY115" fmla="*/ 99076 h 135310"/>
                <a:gd name="connsiteX116" fmla="*/ 349038 w 1514519"/>
                <a:gd name="connsiteY116" fmla="*/ 98155 h 135310"/>
                <a:gd name="connsiteX117" fmla="*/ 352073 w 1514519"/>
                <a:gd name="connsiteY117" fmla="*/ 97134 h 135310"/>
                <a:gd name="connsiteX118" fmla="*/ 355108 w 1514519"/>
                <a:gd name="connsiteY118" fmla="*/ 96122 h 135310"/>
                <a:gd name="connsiteX119" fmla="*/ 358143 w 1514519"/>
                <a:gd name="connsiteY119" fmla="*/ 95121 h 135310"/>
                <a:gd name="connsiteX120" fmla="*/ 361178 w 1514519"/>
                <a:gd name="connsiteY120" fmla="*/ 94129 h 135310"/>
                <a:gd name="connsiteX121" fmla="*/ 364214 w 1514519"/>
                <a:gd name="connsiteY121" fmla="*/ 93146 h 135310"/>
                <a:gd name="connsiteX122" fmla="*/ 367249 w 1514519"/>
                <a:gd name="connsiteY122" fmla="*/ 92174 h 135310"/>
                <a:gd name="connsiteX123" fmla="*/ 370284 w 1514519"/>
                <a:gd name="connsiteY123" fmla="*/ 91210 h 135310"/>
                <a:gd name="connsiteX124" fmla="*/ 373319 w 1514519"/>
                <a:gd name="connsiteY124" fmla="*/ 90259 h 135310"/>
                <a:gd name="connsiteX125" fmla="*/ 376354 w 1514519"/>
                <a:gd name="connsiteY125" fmla="*/ 89318 h 135310"/>
                <a:gd name="connsiteX126" fmla="*/ 379389 w 1514519"/>
                <a:gd name="connsiteY126" fmla="*/ 88266 h 135310"/>
                <a:gd name="connsiteX127" fmla="*/ 382424 w 1514519"/>
                <a:gd name="connsiteY127" fmla="*/ 87101 h 135310"/>
                <a:gd name="connsiteX128" fmla="*/ 385459 w 1514519"/>
                <a:gd name="connsiteY128" fmla="*/ 85949 h 135310"/>
                <a:gd name="connsiteX129" fmla="*/ 388494 w 1514519"/>
                <a:gd name="connsiteY129" fmla="*/ 84809 h 135310"/>
                <a:gd name="connsiteX130" fmla="*/ 391530 w 1514519"/>
                <a:gd name="connsiteY130" fmla="*/ 83680 h 135310"/>
                <a:gd name="connsiteX131" fmla="*/ 394565 w 1514519"/>
                <a:gd name="connsiteY131" fmla="*/ 82564 h 135310"/>
                <a:gd name="connsiteX132" fmla="*/ 397600 w 1514519"/>
                <a:gd name="connsiteY132" fmla="*/ 81461 h 135310"/>
                <a:gd name="connsiteX133" fmla="*/ 400635 w 1514519"/>
                <a:gd name="connsiteY133" fmla="*/ 80371 h 135310"/>
                <a:gd name="connsiteX134" fmla="*/ 403670 w 1514519"/>
                <a:gd name="connsiteY134" fmla="*/ 79293 h 135310"/>
                <a:gd name="connsiteX135" fmla="*/ 406705 w 1514519"/>
                <a:gd name="connsiteY135" fmla="*/ 78229 h 135310"/>
                <a:gd name="connsiteX136" fmla="*/ 409740 w 1514519"/>
                <a:gd name="connsiteY136" fmla="*/ 77057 h 135310"/>
                <a:gd name="connsiteX137" fmla="*/ 412775 w 1514519"/>
                <a:gd name="connsiteY137" fmla="*/ 75776 h 135310"/>
                <a:gd name="connsiteX138" fmla="*/ 415810 w 1514519"/>
                <a:gd name="connsiteY138" fmla="*/ 74509 h 135310"/>
                <a:gd name="connsiteX139" fmla="*/ 418846 w 1514519"/>
                <a:gd name="connsiteY139" fmla="*/ 73256 h 135310"/>
                <a:gd name="connsiteX140" fmla="*/ 421881 w 1514519"/>
                <a:gd name="connsiteY140" fmla="*/ 72020 h 135310"/>
                <a:gd name="connsiteX141" fmla="*/ 424916 w 1514519"/>
                <a:gd name="connsiteY141" fmla="*/ 70797 h 135310"/>
                <a:gd name="connsiteX142" fmla="*/ 427951 w 1514519"/>
                <a:gd name="connsiteY142" fmla="*/ 69590 h 135310"/>
                <a:gd name="connsiteX143" fmla="*/ 430986 w 1514519"/>
                <a:gd name="connsiteY143" fmla="*/ 68400 h 135310"/>
                <a:gd name="connsiteX144" fmla="*/ 434021 w 1514519"/>
                <a:gd name="connsiteY144" fmla="*/ 67226 h 135310"/>
                <a:gd name="connsiteX145" fmla="*/ 437056 w 1514519"/>
                <a:gd name="connsiteY145" fmla="*/ 66067 h 135310"/>
                <a:gd name="connsiteX146" fmla="*/ 440091 w 1514519"/>
                <a:gd name="connsiteY146" fmla="*/ 64809 h 135310"/>
                <a:gd name="connsiteX147" fmla="*/ 443126 w 1514519"/>
                <a:gd name="connsiteY147" fmla="*/ 63451 h 135310"/>
                <a:gd name="connsiteX148" fmla="*/ 446162 w 1514519"/>
                <a:gd name="connsiteY148" fmla="*/ 62110 h 135310"/>
                <a:gd name="connsiteX149" fmla="*/ 449197 w 1514519"/>
                <a:gd name="connsiteY149" fmla="*/ 60787 h 135310"/>
                <a:gd name="connsiteX150" fmla="*/ 452232 w 1514519"/>
                <a:gd name="connsiteY150" fmla="*/ 59482 h 135310"/>
                <a:gd name="connsiteX151" fmla="*/ 455267 w 1514519"/>
                <a:gd name="connsiteY151" fmla="*/ 58196 h 135310"/>
                <a:gd name="connsiteX152" fmla="*/ 458302 w 1514519"/>
                <a:gd name="connsiteY152" fmla="*/ 56927 h 135310"/>
                <a:gd name="connsiteX153" fmla="*/ 461337 w 1514519"/>
                <a:gd name="connsiteY153" fmla="*/ 55678 h 135310"/>
                <a:gd name="connsiteX154" fmla="*/ 464372 w 1514519"/>
                <a:gd name="connsiteY154" fmla="*/ 54448 h 135310"/>
                <a:gd name="connsiteX155" fmla="*/ 467407 w 1514519"/>
                <a:gd name="connsiteY155" fmla="*/ 53238 h 135310"/>
                <a:gd name="connsiteX156" fmla="*/ 470442 w 1514519"/>
                <a:gd name="connsiteY156" fmla="*/ 51980 h 135310"/>
                <a:gd name="connsiteX157" fmla="*/ 473478 w 1514519"/>
                <a:gd name="connsiteY157" fmla="*/ 50674 h 135310"/>
                <a:gd name="connsiteX158" fmla="*/ 476513 w 1514519"/>
                <a:gd name="connsiteY158" fmla="*/ 49390 h 135310"/>
                <a:gd name="connsiteX159" fmla="*/ 479548 w 1514519"/>
                <a:gd name="connsiteY159" fmla="*/ 48126 h 135310"/>
                <a:gd name="connsiteX160" fmla="*/ 482583 w 1514519"/>
                <a:gd name="connsiteY160" fmla="*/ 46882 h 135310"/>
                <a:gd name="connsiteX161" fmla="*/ 485618 w 1514519"/>
                <a:gd name="connsiteY161" fmla="*/ 45662 h 135310"/>
                <a:gd name="connsiteX162" fmla="*/ 488653 w 1514519"/>
                <a:gd name="connsiteY162" fmla="*/ 44461 h 135310"/>
                <a:gd name="connsiteX163" fmla="*/ 491688 w 1514519"/>
                <a:gd name="connsiteY163" fmla="*/ 43283 h 135310"/>
                <a:gd name="connsiteX164" fmla="*/ 494723 w 1514519"/>
                <a:gd name="connsiteY164" fmla="*/ 42129 h 135310"/>
                <a:gd name="connsiteX165" fmla="*/ 497758 w 1514519"/>
                <a:gd name="connsiteY165" fmla="*/ 40997 h 135310"/>
                <a:gd name="connsiteX166" fmla="*/ 500794 w 1514519"/>
                <a:gd name="connsiteY166" fmla="*/ 39795 h 135310"/>
                <a:gd name="connsiteX167" fmla="*/ 503829 w 1514519"/>
                <a:gd name="connsiteY167" fmla="*/ 38525 h 135310"/>
                <a:gd name="connsiteX168" fmla="*/ 506864 w 1514519"/>
                <a:gd name="connsiteY168" fmla="*/ 37279 h 135310"/>
                <a:gd name="connsiteX169" fmla="*/ 509899 w 1514519"/>
                <a:gd name="connsiteY169" fmla="*/ 36057 h 135310"/>
                <a:gd name="connsiteX170" fmla="*/ 512934 w 1514519"/>
                <a:gd name="connsiteY170" fmla="*/ 34859 h 135310"/>
                <a:gd name="connsiteX171" fmla="*/ 515969 w 1514519"/>
                <a:gd name="connsiteY171" fmla="*/ 33686 h 135310"/>
                <a:gd name="connsiteX172" fmla="*/ 519004 w 1514519"/>
                <a:gd name="connsiteY172" fmla="*/ 32537 h 135310"/>
                <a:gd name="connsiteX173" fmla="*/ 522039 w 1514519"/>
                <a:gd name="connsiteY173" fmla="*/ 31413 h 135310"/>
                <a:gd name="connsiteX174" fmla="*/ 525075 w 1514519"/>
                <a:gd name="connsiteY174" fmla="*/ 30315 h 135310"/>
                <a:gd name="connsiteX175" fmla="*/ 528110 w 1514519"/>
                <a:gd name="connsiteY175" fmla="*/ 29243 h 135310"/>
                <a:gd name="connsiteX176" fmla="*/ 531145 w 1514519"/>
                <a:gd name="connsiteY176" fmla="*/ 28121 h 135310"/>
                <a:gd name="connsiteX177" fmla="*/ 534180 w 1514519"/>
                <a:gd name="connsiteY177" fmla="*/ 26951 h 135310"/>
                <a:gd name="connsiteX178" fmla="*/ 537215 w 1514519"/>
                <a:gd name="connsiteY178" fmla="*/ 25808 h 135310"/>
                <a:gd name="connsiteX179" fmla="*/ 540250 w 1514519"/>
                <a:gd name="connsiteY179" fmla="*/ 24691 h 135310"/>
                <a:gd name="connsiteX180" fmla="*/ 543285 w 1514519"/>
                <a:gd name="connsiteY180" fmla="*/ 23601 h 135310"/>
                <a:gd name="connsiteX181" fmla="*/ 546320 w 1514519"/>
                <a:gd name="connsiteY181" fmla="*/ 22539 h 135310"/>
                <a:gd name="connsiteX182" fmla="*/ 549355 w 1514519"/>
                <a:gd name="connsiteY182" fmla="*/ 21504 h 135310"/>
                <a:gd name="connsiteX183" fmla="*/ 552391 w 1514519"/>
                <a:gd name="connsiteY183" fmla="*/ 20498 h 135310"/>
                <a:gd name="connsiteX184" fmla="*/ 555426 w 1514519"/>
                <a:gd name="connsiteY184" fmla="*/ 19519 h 135310"/>
                <a:gd name="connsiteX185" fmla="*/ 558461 w 1514519"/>
                <a:gd name="connsiteY185" fmla="*/ 18569 h 135310"/>
                <a:gd name="connsiteX186" fmla="*/ 561496 w 1514519"/>
                <a:gd name="connsiteY186" fmla="*/ 17609 h 135310"/>
                <a:gd name="connsiteX187" fmla="*/ 564531 w 1514519"/>
                <a:gd name="connsiteY187" fmla="*/ 16641 h 135310"/>
                <a:gd name="connsiteX188" fmla="*/ 567566 w 1514519"/>
                <a:gd name="connsiteY188" fmla="*/ 15702 h 135310"/>
                <a:gd name="connsiteX189" fmla="*/ 570601 w 1514519"/>
                <a:gd name="connsiteY189" fmla="*/ 14793 h 135310"/>
                <a:gd name="connsiteX190" fmla="*/ 573636 w 1514519"/>
                <a:gd name="connsiteY190" fmla="*/ 13913 h 135310"/>
                <a:gd name="connsiteX191" fmla="*/ 576671 w 1514519"/>
                <a:gd name="connsiteY191" fmla="*/ 13062 h 135310"/>
                <a:gd name="connsiteX192" fmla="*/ 579707 w 1514519"/>
                <a:gd name="connsiteY192" fmla="*/ 12242 h 135310"/>
                <a:gd name="connsiteX193" fmla="*/ 582742 w 1514519"/>
                <a:gd name="connsiteY193" fmla="*/ 11452 h 135310"/>
                <a:gd name="connsiteX194" fmla="*/ 585777 w 1514519"/>
                <a:gd name="connsiteY194" fmla="*/ 10693 h 135310"/>
                <a:gd name="connsiteX195" fmla="*/ 588812 w 1514519"/>
                <a:gd name="connsiteY195" fmla="*/ 9964 h 135310"/>
                <a:gd name="connsiteX196" fmla="*/ 591847 w 1514519"/>
                <a:gd name="connsiteY196" fmla="*/ 9233 h 135310"/>
                <a:gd name="connsiteX197" fmla="*/ 594882 w 1514519"/>
                <a:gd name="connsiteY197" fmla="*/ 8501 h 135310"/>
                <a:gd name="connsiteX198" fmla="*/ 597917 w 1514519"/>
                <a:gd name="connsiteY198" fmla="*/ 7799 h 135310"/>
                <a:gd name="connsiteX199" fmla="*/ 600952 w 1514519"/>
                <a:gd name="connsiteY199" fmla="*/ 7130 h 135310"/>
                <a:gd name="connsiteX200" fmla="*/ 603987 w 1514519"/>
                <a:gd name="connsiteY200" fmla="*/ 6491 h 135310"/>
                <a:gd name="connsiteX201" fmla="*/ 607023 w 1514519"/>
                <a:gd name="connsiteY201" fmla="*/ 5885 h 135310"/>
                <a:gd name="connsiteX202" fmla="*/ 610058 w 1514519"/>
                <a:gd name="connsiteY202" fmla="*/ 5310 h 135310"/>
                <a:gd name="connsiteX203" fmla="*/ 613093 w 1514519"/>
                <a:gd name="connsiteY203" fmla="*/ 4768 h 135310"/>
                <a:gd name="connsiteX204" fmla="*/ 616128 w 1514519"/>
                <a:gd name="connsiteY204" fmla="*/ 4257 h 135310"/>
                <a:gd name="connsiteX205" fmla="*/ 619163 w 1514519"/>
                <a:gd name="connsiteY205" fmla="*/ 3779 h 135310"/>
                <a:gd name="connsiteX206" fmla="*/ 622198 w 1514519"/>
                <a:gd name="connsiteY206" fmla="*/ 3317 h 135310"/>
                <a:gd name="connsiteX207" fmla="*/ 625233 w 1514519"/>
                <a:gd name="connsiteY207" fmla="*/ 2870 h 135310"/>
                <a:gd name="connsiteX208" fmla="*/ 628268 w 1514519"/>
                <a:gd name="connsiteY208" fmla="*/ 2456 h 135310"/>
                <a:gd name="connsiteX209" fmla="*/ 631303 w 1514519"/>
                <a:gd name="connsiteY209" fmla="*/ 2075 h 135310"/>
                <a:gd name="connsiteX210" fmla="*/ 634339 w 1514519"/>
                <a:gd name="connsiteY210" fmla="*/ 1727 h 135310"/>
                <a:gd name="connsiteX211" fmla="*/ 637374 w 1514519"/>
                <a:gd name="connsiteY211" fmla="*/ 1411 h 135310"/>
                <a:gd name="connsiteX212" fmla="*/ 640409 w 1514519"/>
                <a:gd name="connsiteY212" fmla="*/ 1129 h 135310"/>
                <a:gd name="connsiteX213" fmla="*/ 643444 w 1514519"/>
                <a:gd name="connsiteY213" fmla="*/ 880 h 135310"/>
                <a:gd name="connsiteX214" fmla="*/ 646479 w 1514519"/>
                <a:gd name="connsiteY214" fmla="*/ 664 h 135310"/>
                <a:gd name="connsiteX215" fmla="*/ 649514 w 1514519"/>
                <a:gd name="connsiteY215" fmla="*/ 481 h 135310"/>
                <a:gd name="connsiteX216" fmla="*/ 652549 w 1514519"/>
                <a:gd name="connsiteY216" fmla="*/ 324 h 135310"/>
                <a:gd name="connsiteX217" fmla="*/ 655584 w 1514519"/>
                <a:gd name="connsiteY217" fmla="*/ 193 h 135310"/>
                <a:gd name="connsiteX218" fmla="*/ 658619 w 1514519"/>
                <a:gd name="connsiteY218" fmla="*/ 95 h 135310"/>
                <a:gd name="connsiteX219" fmla="*/ 661655 w 1514519"/>
                <a:gd name="connsiteY219" fmla="*/ 31 h 135310"/>
                <a:gd name="connsiteX220" fmla="*/ 664690 w 1514519"/>
                <a:gd name="connsiteY220" fmla="*/ 0 h 135310"/>
                <a:gd name="connsiteX221" fmla="*/ 667725 w 1514519"/>
                <a:gd name="connsiteY221" fmla="*/ 3 h 135310"/>
                <a:gd name="connsiteX222" fmla="*/ 670760 w 1514519"/>
                <a:gd name="connsiteY222" fmla="*/ 39 h 135310"/>
                <a:gd name="connsiteX223" fmla="*/ 673795 w 1514519"/>
                <a:gd name="connsiteY223" fmla="*/ 108 h 135310"/>
                <a:gd name="connsiteX224" fmla="*/ 676830 w 1514519"/>
                <a:gd name="connsiteY224" fmla="*/ 211 h 135310"/>
                <a:gd name="connsiteX225" fmla="*/ 679865 w 1514519"/>
                <a:gd name="connsiteY225" fmla="*/ 348 h 135310"/>
                <a:gd name="connsiteX226" fmla="*/ 682900 w 1514519"/>
                <a:gd name="connsiteY226" fmla="*/ 512 h 135310"/>
                <a:gd name="connsiteX227" fmla="*/ 685935 w 1514519"/>
                <a:gd name="connsiteY227" fmla="*/ 705 h 135310"/>
                <a:gd name="connsiteX228" fmla="*/ 688971 w 1514519"/>
                <a:gd name="connsiteY228" fmla="*/ 930 h 135310"/>
                <a:gd name="connsiteX229" fmla="*/ 692006 w 1514519"/>
                <a:gd name="connsiteY229" fmla="*/ 1189 h 135310"/>
                <a:gd name="connsiteX230" fmla="*/ 695041 w 1514519"/>
                <a:gd name="connsiteY230" fmla="*/ 1481 h 135310"/>
                <a:gd name="connsiteX231" fmla="*/ 698076 w 1514519"/>
                <a:gd name="connsiteY231" fmla="*/ 1807 h 135310"/>
                <a:gd name="connsiteX232" fmla="*/ 701111 w 1514519"/>
                <a:gd name="connsiteY232" fmla="*/ 2165 h 135310"/>
                <a:gd name="connsiteX233" fmla="*/ 704146 w 1514519"/>
                <a:gd name="connsiteY233" fmla="*/ 2556 h 135310"/>
                <a:gd name="connsiteX234" fmla="*/ 707181 w 1514519"/>
                <a:gd name="connsiteY234" fmla="*/ 2981 h 135310"/>
                <a:gd name="connsiteX235" fmla="*/ 710216 w 1514519"/>
                <a:gd name="connsiteY235" fmla="*/ 3438 h 135310"/>
                <a:gd name="connsiteX236" fmla="*/ 713251 w 1514519"/>
                <a:gd name="connsiteY236" fmla="*/ 3894 h 135310"/>
                <a:gd name="connsiteX237" fmla="*/ 716287 w 1514519"/>
                <a:gd name="connsiteY237" fmla="*/ 4349 h 135310"/>
                <a:gd name="connsiteX238" fmla="*/ 719322 w 1514519"/>
                <a:gd name="connsiteY238" fmla="*/ 4836 h 135310"/>
                <a:gd name="connsiteX239" fmla="*/ 722357 w 1514519"/>
                <a:gd name="connsiteY239" fmla="*/ 5356 h 135310"/>
                <a:gd name="connsiteX240" fmla="*/ 725392 w 1514519"/>
                <a:gd name="connsiteY240" fmla="*/ 5908 h 135310"/>
                <a:gd name="connsiteX241" fmla="*/ 728427 w 1514519"/>
                <a:gd name="connsiteY241" fmla="*/ 6492 h 135310"/>
                <a:gd name="connsiteX242" fmla="*/ 731462 w 1514519"/>
                <a:gd name="connsiteY242" fmla="*/ 7108 h 135310"/>
                <a:gd name="connsiteX243" fmla="*/ 734497 w 1514519"/>
                <a:gd name="connsiteY243" fmla="*/ 7755 h 135310"/>
                <a:gd name="connsiteX244" fmla="*/ 737532 w 1514519"/>
                <a:gd name="connsiteY244" fmla="*/ 8434 h 135310"/>
                <a:gd name="connsiteX245" fmla="*/ 740568 w 1514519"/>
                <a:gd name="connsiteY245" fmla="*/ 9145 h 135310"/>
                <a:gd name="connsiteX246" fmla="*/ 743603 w 1514519"/>
                <a:gd name="connsiteY246" fmla="*/ 9881 h 135310"/>
                <a:gd name="connsiteX247" fmla="*/ 746638 w 1514519"/>
                <a:gd name="connsiteY247" fmla="*/ 10642 h 135310"/>
                <a:gd name="connsiteX248" fmla="*/ 749673 w 1514519"/>
                <a:gd name="connsiteY248" fmla="*/ 11435 h 135310"/>
                <a:gd name="connsiteX249" fmla="*/ 752708 w 1514519"/>
                <a:gd name="connsiteY249" fmla="*/ 12258 h 135310"/>
                <a:gd name="connsiteX250" fmla="*/ 755743 w 1514519"/>
                <a:gd name="connsiteY250" fmla="*/ 13111 h 135310"/>
                <a:gd name="connsiteX251" fmla="*/ 758778 w 1514519"/>
                <a:gd name="connsiteY251" fmla="*/ 13994 h 135310"/>
                <a:gd name="connsiteX252" fmla="*/ 761813 w 1514519"/>
                <a:gd name="connsiteY252" fmla="*/ 14908 h 135310"/>
                <a:gd name="connsiteX253" fmla="*/ 764848 w 1514519"/>
                <a:gd name="connsiteY253" fmla="*/ 15851 h 135310"/>
                <a:gd name="connsiteX254" fmla="*/ 767884 w 1514519"/>
                <a:gd name="connsiteY254" fmla="*/ 16824 h 135310"/>
                <a:gd name="connsiteX255" fmla="*/ 770919 w 1514519"/>
                <a:gd name="connsiteY255" fmla="*/ 17826 h 135310"/>
                <a:gd name="connsiteX256" fmla="*/ 773954 w 1514519"/>
                <a:gd name="connsiteY256" fmla="*/ 18814 h 135310"/>
                <a:gd name="connsiteX257" fmla="*/ 776989 w 1514519"/>
                <a:gd name="connsiteY257" fmla="*/ 19787 h 135310"/>
                <a:gd name="connsiteX258" fmla="*/ 780024 w 1514519"/>
                <a:gd name="connsiteY258" fmla="*/ 20789 h 135310"/>
                <a:gd name="connsiteX259" fmla="*/ 783059 w 1514519"/>
                <a:gd name="connsiteY259" fmla="*/ 21819 h 135310"/>
                <a:gd name="connsiteX260" fmla="*/ 786094 w 1514519"/>
                <a:gd name="connsiteY260" fmla="*/ 22877 h 135310"/>
                <a:gd name="connsiteX261" fmla="*/ 789129 w 1514519"/>
                <a:gd name="connsiteY261" fmla="*/ 23963 h 135310"/>
                <a:gd name="connsiteX262" fmla="*/ 792164 w 1514519"/>
                <a:gd name="connsiteY262" fmla="*/ 25076 h 135310"/>
                <a:gd name="connsiteX263" fmla="*/ 795199 w 1514519"/>
                <a:gd name="connsiteY263" fmla="*/ 26217 h 135310"/>
                <a:gd name="connsiteX264" fmla="*/ 798235 w 1514519"/>
                <a:gd name="connsiteY264" fmla="*/ 27384 h 135310"/>
                <a:gd name="connsiteX265" fmla="*/ 801270 w 1514519"/>
                <a:gd name="connsiteY265" fmla="*/ 28578 h 135310"/>
                <a:gd name="connsiteX266" fmla="*/ 804305 w 1514519"/>
                <a:gd name="connsiteY266" fmla="*/ 29745 h 135310"/>
                <a:gd name="connsiteX267" fmla="*/ 807340 w 1514519"/>
                <a:gd name="connsiteY267" fmla="*/ 30885 h 135310"/>
                <a:gd name="connsiteX268" fmla="*/ 810375 w 1514519"/>
                <a:gd name="connsiteY268" fmla="*/ 32051 h 135310"/>
                <a:gd name="connsiteX269" fmla="*/ 813410 w 1514519"/>
                <a:gd name="connsiteY269" fmla="*/ 33243 h 135310"/>
                <a:gd name="connsiteX270" fmla="*/ 816445 w 1514519"/>
                <a:gd name="connsiteY270" fmla="*/ 34459 h 135310"/>
                <a:gd name="connsiteX271" fmla="*/ 819480 w 1514519"/>
                <a:gd name="connsiteY271" fmla="*/ 35701 h 135310"/>
                <a:gd name="connsiteX272" fmla="*/ 822516 w 1514519"/>
                <a:gd name="connsiteY272" fmla="*/ 36966 h 135310"/>
                <a:gd name="connsiteX273" fmla="*/ 825551 w 1514519"/>
                <a:gd name="connsiteY273" fmla="*/ 38257 h 135310"/>
                <a:gd name="connsiteX274" fmla="*/ 828586 w 1514519"/>
                <a:gd name="connsiteY274" fmla="*/ 39570 h 135310"/>
                <a:gd name="connsiteX275" fmla="*/ 831621 w 1514519"/>
                <a:gd name="connsiteY275" fmla="*/ 40907 h 135310"/>
                <a:gd name="connsiteX276" fmla="*/ 834656 w 1514519"/>
                <a:gd name="connsiteY276" fmla="*/ 42209 h 135310"/>
                <a:gd name="connsiteX277" fmla="*/ 837691 w 1514519"/>
                <a:gd name="connsiteY277" fmla="*/ 43476 h 135310"/>
                <a:gd name="connsiteX278" fmla="*/ 840726 w 1514519"/>
                <a:gd name="connsiteY278" fmla="*/ 44765 h 135310"/>
                <a:gd name="connsiteX279" fmla="*/ 843761 w 1514519"/>
                <a:gd name="connsiteY279" fmla="*/ 46078 h 135310"/>
                <a:gd name="connsiteX280" fmla="*/ 846796 w 1514519"/>
                <a:gd name="connsiteY280" fmla="*/ 47411 h 135310"/>
                <a:gd name="connsiteX281" fmla="*/ 849832 w 1514519"/>
                <a:gd name="connsiteY281" fmla="*/ 48765 h 135310"/>
                <a:gd name="connsiteX282" fmla="*/ 852867 w 1514519"/>
                <a:gd name="connsiteY282" fmla="*/ 50141 h 135310"/>
                <a:gd name="connsiteX283" fmla="*/ 855902 w 1514519"/>
                <a:gd name="connsiteY283" fmla="*/ 51537 h 135310"/>
                <a:gd name="connsiteX284" fmla="*/ 858937 w 1514519"/>
                <a:gd name="connsiteY284" fmla="*/ 52955 h 135310"/>
                <a:gd name="connsiteX285" fmla="*/ 861972 w 1514519"/>
                <a:gd name="connsiteY285" fmla="*/ 54392 h 135310"/>
                <a:gd name="connsiteX286" fmla="*/ 865007 w 1514519"/>
                <a:gd name="connsiteY286" fmla="*/ 55779 h 135310"/>
                <a:gd name="connsiteX287" fmla="*/ 868042 w 1514519"/>
                <a:gd name="connsiteY287" fmla="*/ 57117 h 135310"/>
                <a:gd name="connsiteX288" fmla="*/ 871077 w 1514519"/>
                <a:gd name="connsiteY288" fmla="*/ 58474 h 135310"/>
                <a:gd name="connsiteX289" fmla="*/ 874112 w 1514519"/>
                <a:gd name="connsiteY289" fmla="*/ 59849 h 135310"/>
                <a:gd name="connsiteX290" fmla="*/ 877148 w 1514519"/>
                <a:gd name="connsiteY290" fmla="*/ 61243 h 135310"/>
                <a:gd name="connsiteX291" fmla="*/ 880183 w 1514519"/>
                <a:gd name="connsiteY291" fmla="*/ 62655 h 135310"/>
                <a:gd name="connsiteX292" fmla="*/ 883218 w 1514519"/>
                <a:gd name="connsiteY292" fmla="*/ 64084 h 135310"/>
                <a:gd name="connsiteX293" fmla="*/ 886253 w 1514519"/>
                <a:gd name="connsiteY293" fmla="*/ 65530 h 135310"/>
                <a:gd name="connsiteX294" fmla="*/ 889288 w 1514519"/>
                <a:gd name="connsiteY294" fmla="*/ 66994 h 135310"/>
                <a:gd name="connsiteX295" fmla="*/ 892323 w 1514519"/>
                <a:gd name="connsiteY295" fmla="*/ 68473 h 135310"/>
                <a:gd name="connsiteX296" fmla="*/ 895358 w 1514519"/>
                <a:gd name="connsiteY296" fmla="*/ 69892 h 135310"/>
                <a:gd name="connsiteX297" fmla="*/ 898393 w 1514519"/>
                <a:gd name="connsiteY297" fmla="*/ 71250 h 135310"/>
                <a:gd name="connsiteX298" fmla="*/ 901429 w 1514519"/>
                <a:gd name="connsiteY298" fmla="*/ 72624 h 135310"/>
                <a:gd name="connsiteX299" fmla="*/ 904464 w 1514519"/>
                <a:gd name="connsiteY299" fmla="*/ 74014 h 135310"/>
                <a:gd name="connsiteX300" fmla="*/ 907499 w 1514519"/>
                <a:gd name="connsiteY300" fmla="*/ 75416 h 135310"/>
                <a:gd name="connsiteX301" fmla="*/ 910534 w 1514519"/>
                <a:gd name="connsiteY301" fmla="*/ 76834 h 135310"/>
                <a:gd name="connsiteX302" fmla="*/ 913569 w 1514519"/>
                <a:gd name="connsiteY302" fmla="*/ 78266 h 135310"/>
                <a:gd name="connsiteX303" fmla="*/ 916604 w 1514519"/>
                <a:gd name="connsiteY303" fmla="*/ 79711 h 135310"/>
                <a:gd name="connsiteX304" fmla="*/ 919639 w 1514519"/>
                <a:gd name="connsiteY304" fmla="*/ 81170 h 135310"/>
                <a:gd name="connsiteX305" fmla="*/ 922674 w 1514519"/>
                <a:gd name="connsiteY305" fmla="*/ 82642 h 135310"/>
                <a:gd name="connsiteX306" fmla="*/ 925709 w 1514519"/>
                <a:gd name="connsiteY306" fmla="*/ 84015 h 135310"/>
                <a:gd name="connsiteX307" fmla="*/ 928744 w 1514519"/>
                <a:gd name="connsiteY307" fmla="*/ 85290 h 135310"/>
                <a:gd name="connsiteX308" fmla="*/ 931780 w 1514519"/>
                <a:gd name="connsiteY308" fmla="*/ 86576 h 135310"/>
                <a:gd name="connsiteX309" fmla="*/ 934815 w 1514519"/>
                <a:gd name="connsiteY309" fmla="*/ 87875 h 135310"/>
                <a:gd name="connsiteX310" fmla="*/ 937850 w 1514519"/>
                <a:gd name="connsiteY310" fmla="*/ 89184 h 135310"/>
                <a:gd name="connsiteX311" fmla="*/ 940885 w 1514519"/>
                <a:gd name="connsiteY311" fmla="*/ 90505 h 135310"/>
                <a:gd name="connsiteX312" fmla="*/ 943920 w 1514519"/>
                <a:gd name="connsiteY312" fmla="*/ 91836 h 135310"/>
                <a:gd name="connsiteX313" fmla="*/ 946955 w 1514519"/>
                <a:gd name="connsiteY313" fmla="*/ 93177 h 135310"/>
                <a:gd name="connsiteX314" fmla="*/ 949990 w 1514519"/>
                <a:gd name="connsiteY314" fmla="*/ 94529 h 135310"/>
                <a:gd name="connsiteX315" fmla="*/ 953025 w 1514519"/>
                <a:gd name="connsiteY315" fmla="*/ 95889 h 135310"/>
                <a:gd name="connsiteX316" fmla="*/ 956060 w 1514519"/>
                <a:gd name="connsiteY316" fmla="*/ 97153 h 135310"/>
                <a:gd name="connsiteX317" fmla="*/ 959096 w 1514519"/>
                <a:gd name="connsiteY317" fmla="*/ 98320 h 135310"/>
                <a:gd name="connsiteX318" fmla="*/ 962131 w 1514519"/>
                <a:gd name="connsiteY318" fmla="*/ 99497 h 135310"/>
                <a:gd name="connsiteX319" fmla="*/ 965166 w 1514519"/>
                <a:gd name="connsiteY319" fmla="*/ 100680 h 135310"/>
                <a:gd name="connsiteX320" fmla="*/ 968201 w 1514519"/>
                <a:gd name="connsiteY320" fmla="*/ 101873 h 135310"/>
                <a:gd name="connsiteX321" fmla="*/ 971236 w 1514519"/>
                <a:gd name="connsiteY321" fmla="*/ 103072 h 135310"/>
                <a:gd name="connsiteX322" fmla="*/ 974271 w 1514519"/>
                <a:gd name="connsiteY322" fmla="*/ 104280 h 135310"/>
                <a:gd name="connsiteX323" fmla="*/ 977306 w 1514519"/>
                <a:gd name="connsiteY323" fmla="*/ 105495 h 135310"/>
                <a:gd name="connsiteX324" fmla="*/ 980341 w 1514519"/>
                <a:gd name="connsiteY324" fmla="*/ 106716 h 135310"/>
                <a:gd name="connsiteX325" fmla="*/ 983376 w 1514519"/>
                <a:gd name="connsiteY325" fmla="*/ 107944 h 135310"/>
                <a:gd name="connsiteX326" fmla="*/ 986412 w 1514519"/>
                <a:gd name="connsiteY326" fmla="*/ 109058 h 135310"/>
                <a:gd name="connsiteX327" fmla="*/ 989447 w 1514519"/>
                <a:gd name="connsiteY327" fmla="*/ 110057 h 135310"/>
                <a:gd name="connsiteX328" fmla="*/ 992482 w 1514519"/>
                <a:gd name="connsiteY328" fmla="*/ 111061 h 135310"/>
                <a:gd name="connsiteX329" fmla="*/ 995517 w 1514519"/>
                <a:gd name="connsiteY329" fmla="*/ 112072 h 135310"/>
                <a:gd name="connsiteX330" fmla="*/ 998552 w 1514519"/>
                <a:gd name="connsiteY330" fmla="*/ 113088 h 135310"/>
                <a:gd name="connsiteX331" fmla="*/ 1001587 w 1514519"/>
                <a:gd name="connsiteY331" fmla="*/ 114109 h 135310"/>
                <a:gd name="connsiteX332" fmla="*/ 1004622 w 1514519"/>
                <a:gd name="connsiteY332" fmla="*/ 115134 h 135310"/>
                <a:gd name="connsiteX333" fmla="*/ 1007657 w 1514519"/>
                <a:gd name="connsiteY333" fmla="*/ 116165 h 135310"/>
                <a:gd name="connsiteX334" fmla="*/ 1010693 w 1514519"/>
                <a:gd name="connsiteY334" fmla="*/ 117200 h 135310"/>
                <a:gd name="connsiteX335" fmla="*/ 1013728 w 1514519"/>
                <a:gd name="connsiteY335" fmla="*/ 118238 h 135310"/>
                <a:gd name="connsiteX336" fmla="*/ 1016763 w 1514519"/>
                <a:gd name="connsiteY336" fmla="*/ 119158 h 135310"/>
                <a:gd name="connsiteX337" fmla="*/ 1019798 w 1514519"/>
                <a:gd name="connsiteY337" fmla="*/ 119957 h 135310"/>
                <a:gd name="connsiteX338" fmla="*/ 1022833 w 1514519"/>
                <a:gd name="connsiteY338" fmla="*/ 120761 h 135310"/>
                <a:gd name="connsiteX339" fmla="*/ 1025868 w 1514519"/>
                <a:gd name="connsiteY339" fmla="*/ 121568 h 135310"/>
                <a:gd name="connsiteX340" fmla="*/ 1028903 w 1514519"/>
                <a:gd name="connsiteY340" fmla="*/ 122379 h 135310"/>
                <a:gd name="connsiteX341" fmla="*/ 1031938 w 1514519"/>
                <a:gd name="connsiteY341" fmla="*/ 123191 h 135310"/>
                <a:gd name="connsiteX342" fmla="*/ 1034973 w 1514519"/>
                <a:gd name="connsiteY342" fmla="*/ 124006 h 135310"/>
                <a:gd name="connsiteX343" fmla="*/ 1038009 w 1514519"/>
                <a:gd name="connsiteY343" fmla="*/ 124824 h 135310"/>
                <a:gd name="connsiteX344" fmla="*/ 1041044 w 1514519"/>
                <a:gd name="connsiteY344" fmla="*/ 125645 h 135310"/>
                <a:gd name="connsiteX345" fmla="*/ 1044079 w 1514519"/>
                <a:gd name="connsiteY345" fmla="*/ 126467 h 135310"/>
                <a:gd name="connsiteX346" fmla="*/ 1047114 w 1514519"/>
                <a:gd name="connsiteY346" fmla="*/ 127173 h 135310"/>
                <a:gd name="connsiteX347" fmla="*/ 1050149 w 1514519"/>
                <a:gd name="connsiteY347" fmla="*/ 127765 h 135310"/>
                <a:gd name="connsiteX348" fmla="*/ 1053184 w 1514519"/>
                <a:gd name="connsiteY348" fmla="*/ 128360 h 135310"/>
                <a:gd name="connsiteX349" fmla="*/ 1056219 w 1514519"/>
                <a:gd name="connsiteY349" fmla="*/ 128954 h 135310"/>
                <a:gd name="connsiteX350" fmla="*/ 1059254 w 1514519"/>
                <a:gd name="connsiteY350" fmla="*/ 129550 h 135310"/>
                <a:gd name="connsiteX351" fmla="*/ 1062289 w 1514519"/>
                <a:gd name="connsiteY351" fmla="*/ 130149 h 135310"/>
                <a:gd name="connsiteX352" fmla="*/ 1065325 w 1514519"/>
                <a:gd name="connsiteY352" fmla="*/ 130747 h 135310"/>
                <a:gd name="connsiteX353" fmla="*/ 1068360 w 1514519"/>
                <a:gd name="connsiteY353" fmla="*/ 131345 h 135310"/>
                <a:gd name="connsiteX354" fmla="*/ 1071395 w 1514519"/>
                <a:gd name="connsiteY354" fmla="*/ 131946 h 135310"/>
                <a:gd name="connsiteX355" fmla="*/ 1074430 w 1514519"/>
                <a:gd name="connsiteY355" fmla="*/ 132546 h 135310"/>
                <a:gd name="connsiteX356" fmla="*/ 1077465 w 1514519"/>
                <a:gd name="connsiteY356" fmla="*/ 133080 h 135310"/>
                <a:gd name="connsiteX357" fmla="*/ 1080500 w 1514519"/>
                <a:gd name="connsiteY357" fmla="*/ 133545 h 135310"/>
                <a:gd name="connsiteX358" fmla="*/ 1083535 w 1514519"/>
                <a:gd name="connsiteY358" fmla="*/ 134011 h 135310"/>
                <a:gd name="connsiteX359" fmla="*/ 1086570 w 1514519"/>
                <a:gd name="connsiteY359" fmla="*/ 134477 h 135310"/>
                <a:gd name="connsiteX360" fmla="*/ 1089606 w 1514519"/>
                <a:gd name="connsiteY360" fmla="*/ 134943 h 135310"/>
                <a:gd name="connsiteX361" fmla="*/ 1092641 w 1514519"/>
                <a:gd name="connsiteY361" fmla="*/ 135310 h 135310"/>
                <a:gd name="connsiteX362" fmla="*/ 1095676 w 1514519"/>
                <a:gd name="connsiteY362" fmla="*/ 135310 h 135310"/>
                <a:gd name="connsiteX363" fmla="*/ 1098711 w 1514519"/>
                <a:gd name="connsiteY363" fmla="*/ 135310 h 135310"/>
                <a:gd name="connsiteX364" fmla="*/ 1101746 w 1514519"/>
                <a:gd name="connsiteY364" fmla="*/ 135310 h 135310"/>
                <a:gd name="connsiteX365" fmla="*/ 1104781 w 1514519"/>
                <a:gd name="connsiteY365" fmla="*/ 135310 h 135310"/>
                <a:gd name="connsiteX366" fmla="*/ 1107816 w 1514519"/>
                <a:gd name="connsiteY366" fmla="*/ 135310 h 135310"/>
                <a:gd name="connsiteX367" fmla="*/ 1110851 w 1514519"/>
                <a:gd name="connsiteY367" fmla="*/ 135310 h 135310"/>
                <a:gd name="connsiteX368" fmla="*/ 1113886 w 1514519"/>
                <a:gd name="connsiteY368" fmla="*/ 135310 h 135310"/>
                <a:gd name="connsiteX369" fmla="*/ 1116921 w 1514519"/>
                <a:gd name="connsiteY369" fmla="*/ 135310 h 135310"/>
                <a:gd name="connsiteX370" fmla="*/ 1119957 w 1514519"/>
                <a:gd name="connsiteY370" fmla="*/ 135310 h 135310"/>
                <a:gd name="connsiteX371" fmla="*/ 1122992 w 1514519"/>
                <a:gd name="connsiteY371" fmla="*/ 135310 h 135310"/>
                <a:gd name="connsiteX372" fmla="*/ 1126027 w 1514519"/>
                <a:gd name="connsiteY372" fmla="*/ 135310 h 135310"/>
                <a:gd name="connsiteX373" fmla="*/ 1129062 w 1514519"/>
                <a:gd name="connsiteY373" fmla="*/ 135310 h 135310"/>
                <a:gd name="connsiteX374" fmla="*/ 1132097 w 1514519"/>
                <a:gd name="connsiteY374" fmla="*/ 135310 h 135310"/>
                <a:gd name="connsiteX375" fmla="*/ 1135132 w 1514519"/>
                <a:gd name="connsiteY375" fmla="*/ 135310 h 135310"/>
                <a:gd name="connsiteX376" fmla="*/ 1138167 w 1514519"/>
                <a:gd name="connsiteY376" fmla="*/ 135310 h 135310"/>
                <a:gd name="connsiteX377" fmla="*/ 1141206 w 1514519"/>
                <a:gd name="connsiteY377" fmla="*/ 135310 h 135310"/>
                <a:gd name="connsiteX378" fmla="*/ 1144231 w 1514519"/>
                <a:gd name="connsiteY378" fmla="*/ 135310 h 135310"/>
                <a:gd name="connsiteX379" fmla="*/ 1147269 w 1514519"/>
                <a:gd name="connsiteY379" fmla="*/ 135310 h 135310"/>
                <a:gd name="connsiteX380" fmla="*/ 1150306 w 1514519"/>
                <a:gd name="connsiteY380" fmla="*/ 135310 h 135310"/>
                <a:gd name="connsiteX381" fmla="*/ 1153344 w 1514519"/>
                <a:gd name="connsiteY381" fmla="*/ 135310 h 135310"/>
                <a:gd name="connsiteX382" fmla="*/ 1156382 w 1514519"/>
                <a:gd name="connsiteY382" fmla="*/ 135310 h 135310"/>
                <a:gd name="connsiteX383" fmla="*/ 1159419 w 1514519"/>
                <a:gd name="connsiteY383" fmla="*/ 135310 h 135310"/>
                <a:gd name="connsiteX384" fmla="*/ 1162444 w 1514519"/>
                <a:gd name="connsiteY384" fmla="*/ 135310 h 135310"/>
                <a:gd name="connsiteX385" fmla="*/ 1165482 w 1514519"/>
                <a:gd name="connsiteY385" fmla="*/ 135310 h 135310"/>
                <a:gd name="connsiteX386" fmla="*/ 1168520 w 1514519"/>
                <a:gd name="connsiteY386" fmla="*/ 135310 h 135310"/>
                <a:gd name="connsiteX387" fmla="*/ 1171557 w 1514519"/>
                <a:gd name="connsiteY387" fmla="*/ 135310 h 135310"/>
                <a:gd name="connsiteX388" fmla="*/ 1174595 w 1514519"/>
                <a:gd name="connsiteY388" fmla="*/ 135310 h 135310"/>
                <a:gd name="connsiteX389" fmla="*/ 1177620 w 1514519"/>
                <a:gd name="connsiteY389" fmla="*/ 135310 h 135310"/>
                <a:gd name="connsiteX390" fmla="*/ 1180658 w 1514519"/>
                <a:gd name="connsiteY390" fmla="*/ 135310 h 135310"/>
                <a:gd name="connsiteX391" fmla="*/ 1183695 w 1514519"/>
                <a:gd name="connsiteY391" fmla="*/ 135310 h 135310"/>
                <a:gd name="connsiteX392" fmla="*/ 1186733 w 1514519"/>
                <a:gd name="connsiteY392" fmla="*/ 135310 h 135310"/>
                <a:gd name="connsiteX393" fmla="*/ 1189758 w 1514519"/>
                <a:gd name="connsiteY393" fmla="*/ 135310 h 135310"/>
                <a:gd name="connsiteX394" fmla="*/ 1192795 w 1514519"/>
                <a:gd name="connsiteY394" fmla="*/ 135310 h 135310"/>
                <a:gd name="connsiteX395" fmla="*/ 1195833 w 1514519"/>
                <a:gd name="connsiteY395" fmla="*/ 135310 h 135310"/>
                <a:gd name="connsiteX396" fmla="*/ 1198871 w 1514519"/>
                <a:gd name="connsiteY396" fmla="*/ 135310 h 135310"/>
                <a:gd name="connsiteX397" fmla="*/ 1201908 w 1514519"/>
                <a:gd name="connsiteY397" fmla="*/ 135310 h 135310"/>
                <a:gd name="connsiteX398" fmla="*/ 1204946 w 1514519"/>
                <a:gd name="connsiteY398" fmla="*/ 135310 h 135310"/>
                <a:gd name="connsiteX399" fmla="*/ 1207971 w 1514519"/>
                <a:gd name="connsiteY399" fmla="*/ 135310 h 135310"/>
                <a:gd name="connsiteX400" fmla="*/ 1211009 w 1514519"/>
                <a:gd name="connsiteY400" fmla="*/ 135310 h 135310"/>
                <a:gd name="connsiteX401" fmla="*/ 1214046 w 1514519"/>
                <a:gd name="connsiteY401" fmla="*/ 135310 h 135310"/>
                <a:gd name="connsiteX402" fmla="*/ 1217084 w 1514519"/>
                <a:gd name="connsiteY402" fmla="*/ 135310 h 135310"/>
                <a:gd name="connsiteX403" fmla="*/ 1220109 w 1514519"/>
                <a:gd name="connsiteY403" fmla="*/ 135310 h 135310"/>
                <a:gd name="connsiteX404" fmla="*/ 1223147 w 1514519"/>
                <a:gd name="connsiteY404" fmla="*/ 135310 h 135310"/>
                <a:gd name="connsiteX405" fmla="*/ 1226184 w 1514519"/>
                <a:gd name="connsiteY405" fmla="*/ 135310 h 135310"/>
                <a:gd name="connsiteX406" fmla="*/ 1229222 w 1514519"/>
                <a:gd name="connsiteY406" fmla="*/ 135310 h 135310"/>
                <a:gd name="connsiteX407" fmla="*/ 1232260 w 1514519"/>
                <a:gd name="connsiteY407" fmla="*/ 135310 h 135310"/>
                <a:gd name="connsiteX408" fmla="*/ 1235297 w 1514519"/>
                <a:gd name="connsiteY408" fmla="*/ 135310 h 135310"/>
                <a:gd name="connsiteX409" fmla="*/ 1238322 w 1514519"/>
                <a:gd name="connsiteY409" fmla="*/ 135310 h 135310"/>
                <a:gd name="connsiteX410" fmla="*/ 1241360 w 1514519"/>
                <a:gd name="connsiteY410" fmla="*/ 135310 h 135310"/>
                <a:gd name="connsiteX411" fmla="*/ 1244398 w 1514519"/>
                <a:gd name="connsiteY411" fmla="*/ 135310 h 135310"/>
                <a:gd name="connsiteX412" fmla="*/ 1247435 w 1514519"/>
                <a:gd name="connsiteY412" fmla="*/ 135310 h 135310"/>
                <a:gd name="connsiteX413" fmla="*/ 1250473 w 1514519"/>
                <a:gd name="connsiteY413" fmla="*/ 135310 h 135310"/>
                <a:gd name="connsiteX414" fmla="*/ 1253498 w 1514519"/>
                <a:gd name="connsiteY414" fmla="*/ 135310 h 135310"/>
                <a:gd name="connsiteX415" fmla="*/ 1256535 w 1514519"/>
                <a:gd name="connsiteY415" fmla="*/ 135310 h 135310"/>
                <a:gd name="connsiteX416" fmla="*/ 1259573 w 1514519"/>
                <a:gd name="connsiteY416" fmla="*/ 135310 h 135310"/>
                <a:gd name="connsiteX417" fmla="*/ 1262611 w 1514519"/>
                <a:gd name="connsiteY417" fmla="*/ 135310 h 135310"/>
                <a:gd name="connsiteX418" fmla="*/ 1265636 w 1514519"/>
                <a:gd name="connsiteY418" fmla="*/ 135310 h 135310"/>
                <a:gd name="connsiteX419" fmla="*/ 1268673 w 1514519"/>
                <a:gd name="connsiteY419" fmla="*/ 135310 h 135310"/>
                <a:gd name="connsiteX420" fmla="*/ 1271711 w 1514519"/>
                <a:gd name="connsiteY420" fmla="*/ 135310 h 135310"/>
                <a:gd name="connsiteX421" fmla="*/ 1274749 w 1514519"/>
                <a:gd name="connsiteY421" fmla="*/ 135310 h 135310"/>
                <a:gd name="connsiteX422" fmla="*/ 1277786 w 1514519"/>
                <a:gd name="connsiteY422" fmla="*/ 135310 h 135310"/>
                <a:gd name="connsiteX423" fmla="*/ 1280824 w 1514519"/>
                <a:gd name="connsiteY423" fmla="*/ 135310 h 135310"/>
                <a:gd name="connsiteX424" fmla="*/ 1283849 w 1514519"/>
                <a:gd name="connsiteY424" fmla="*/ 135310 h 135310"/>
                <a:gd name="connsiteX425" fmla="*/ 1286887 w 1514519"/>
                <a:gd name="connsiteY425" fmla="*/ 135310 h 135310"/>
                <a:gd name="connsiteX426" fmla="*/ 1289924 w 1514519"/>
                <a:gd name="connsiteY426" fmla="*/ 135310 h 135310"/>
                <a:gd name="connsiteX427" fmla="*/ 1292962 w 1514519"/>
                <a:gd name="connsiteY427" fmla="*/ 135310 h 135310"/>
                <a:gd name="connsiteX428" fmla="*/ 1295987 w 1514519"/>
                <a:gd name="connsiteY428" fmla="*/ 135310 h 135310"/>
                <a:gd name="connsiteX429" fmla="*/ 1299024 w 1514519"/>
                <a:gd name="connsiteY429" fmla="*/ 135310 h 135310"/>
                <a:gd name="connsiteX430" fmla="*/ 1302062 w 1514519"/>
                <a:gd name="connsiteY430" fmla="*/ 135310 h 135310"/>
                <a:gd name="connsiteX431" fmla="*/ 1305100 w 1514519"/>
                <a:gd name="connsiteY431" fmla="*/ 135310 h 135310"/>
                <a:gd name="connsiteX432" fmla="*/ 1308137 w 1514519"/>
                <a:gd name="connsiteY432" fmla="*/ 135310 h 135310"/>
                <a:gd name="connsiteX433" fmla="*/ 1311175 w 1514519"/>
                <a:gd name="connsiteY433" fmla="*/ 135310 h 135310"/>
                <a:gd name="connsiteX434" fmla="*/ 1314200 w 1514519"/>
                <a:gd name="connsiteY434" fmla="*/ 135310 h 135310"/>
                <a:gd name="connsiteX435" fmla="*/ 1317238 w 1514519"/>
                <a:gd name="connsiteY435" fmla="*/ 135310 h 135310"/>
                <a:gd name="connsiteX436" fmla="*/ 1320275 w 1514519"/>
                <a:gd name="connsiteY436" fmla="*/ 135310 h 135310"/>
                <a:gd name="connsiteX437" fmla="*/ 1323313 w 1514519"/>
                <a:gd name="connsiteY437" fmla="*/ 135310 h 135310"/>
                <a:gd name="connsiteX438" fmla="*/ 1326351 w 1514519"/>
                <a:gd name="connsiteY438" fmla="*/ 135310 h 135310"/>
                <a:gd name="connsiteX439" fmla="*/ 1329376 w 1514519"/>
                <a:gd name="connsiteY439" fmla="*/ 135310 h 135310"/>
                <a:gd name="connsiteX440" fmla="*/ 1332413 w 1514519"/>
                <a:gd name="connsiteY440" fmla="*/ 135310 h 135310"/>
                <a:gd name="connsiteX441" fmla="*/ 1335451 w 1514519"/>
                <a:gd name="connsiteY441" fmla="*/ 135310 h 135310"/>
                <a:gd name="connsiteX442" fmla="*/ 1338489 w 1514519"/>
                <a:gd name="connsiteY442" fmla="*/ 135310 h 135310"/>
                <a:gd name="connsiteX443" fmla="*/ 1341513 w 1514519"/>
                <a:gd name="connsiteY443" fmla="*/ 135310 h 135310"/>
                <a:gd name="connsiteX444" fmla="*/ 1344551 w 1514519"/>
                <a:gd name="connsiteY444" fmla="*/ 135310 h 135310"/>
                <a:gd name="connsiteX445" fmla="*/ 1347589 w 1514519"/>
                <a:gd name="connsiteY445" fmla="*/ 135310 h 135310"/>
                <a:gd name="connsiteX446" fmla="*/ 1350626 w 1514519"/>
                <a:gd name="connsiteY446" fmla="*/ 135310 h 135310"/>
                <a:gd name="connsiteX447" fmla="*/ 1353664 w 1514519"/>
                <a:gd name="connsiteY447" fmla="*/ 135310 h 135310"/>
                <a:gd name="connsiteX448" fmla="*/ 1356702 w 1514519"/>
                <a:gd name="connsiteY448" fmla="*/ 135310 h 135310"/>
                <a:gd name="connsiteX449" fmla="*/ 1359727 w 1514519"/>
                <a:gd name="connsiteY449" fmla="*/ 135310 h 135310"/>
                <a:gd name="connsiteX450" fmla="*/ 1362764 w 1514519"/>
                <a:gd name="connsiteY450" fmla="*/ 135310 h 135310"/>
                <a:gd name="connsiteX451" fmla="*/ 1365802 w 1514519"/>
                <a:gd name="connsiteY451" fmla="*/ 135310 h 135310"/>
                <a:gd name="connsiteX452" fmla="*/ 1368840 w 1514519"/>
                <a:gd name="connsiteY452" fmla="*/ 135310 h 135310"/>
                <a:gd name="connsiteX453" fmla="*/ 1371865 w 1514519"/>
                <a:gd name="connsiteY453" fmla="*/ 135310 h 135310"/>
                <a:gd name="connsiteX454" fmla="*/ 1374902 w 1514519"/>
                <a:gd name="connsiteY454" fmla="*/ 135310 h 135310"/>
                <a:gd name="connsiteX455" fmla="*/ 1377940 w 1514519"/>
                <a:gd name="connsiteY455" fmla="*/ 135310 h 135310"/>
                <a:gd name="connsiteX456" fmla="*/ 1380978 w 1514519"/>
                <a:gd name="connsiteY456" fmla="*/ 135310 h 135310"/>
                <a:gd name="connsiteX457" fmla="*/ 1384015 w 1514519"/>
                <a:gd name="connsiteY457" fmla="*/ 135310 h 135310"/>
                <a:gd name="connsiteX458" fmla="*/ 1387040 w 1514519"/>
                <a:gd name="connsiteY458" fmla="*/ 135310 h 135310"/>
                <a:gd name="connsiteX459" fmla="*/ 1390078 w 1514519"/>
                <a:gd name="connsiteY459" fmla="*/ 135310 h 135310"/>
                <a:gd name="connsiteX460" fmla="*/ 1393115 w 1514519"/>
                <a:gd name="connsiteY460" fmla="*/ 135310 h 135310"/>
                <a:gd name="connsiteX461" fmla="*/ 1396153 w 1514519"/>
                <a:gd name="connsiteY461" fmla="*/ 135310 h 135310"/>
                <a:gd name="connsiteX462" fmla="*/ 1399191 w 1514519"/>
                <a:gd name="connsiteY462" fmla="*/ 135310 h 135310"/>
                <a:gd name="connsiteX463" fmla="*/ 1402228 w 1514519"/>
                <a:gd name="connsiteY463" fmla="*/ 135310 h 135310"/>
                <a:gd name="connsiteX464" fmla="*/ 1405253 w 1514519"/>
                <a:gd name="connsiteY464" fmla="*/ 135310 h 135310"/>
                <a:gd name="connsiteX465" fmla="*/ 1408291 w 1514519"/>
                <a:gd name="connsiteY465" fmla="*/ 135310 h 135310"/>
                <a:gd name="connsiteX466" fmla="*/ 1411329 w 1514519"/>
                <a:gd name="connsiteY466" fmla="*/ 135310 h 135310"/>
                <a:gd name="connsiteX467" fmla="*/ 1414366 w 1514519"/>
                <a:gd name="connsiteY467" fmla="*/ 135310 h 135310"/>
                <a:gd name="connsiteX468" fmla="*/ 1417391 w 1514519"/>
                <a:gd name="connsiteY468" fmla="*/ 135310 h 135310"/>
                <a:gd name="connsiteX469" fmla="*/ 1420429 w 1514519"/>
                <a:gd name="connsiteY469" fmla="*/ 135310 h 135310"/>
                <a:gd name="connsiteX470" fmla="*/ 1423467 w 1514519"/>
                <a:gd name="connsiteY470" fmla="*/ 135310 h 135310"/>
                <a:gd name="connsiteX471" fmla="*/ 1426504 w 1514519"/>
                <a:gd name="connsiteY471" fmla="*/ 135310 h 135310"/>
                <a:gd name="connsiteX472" fmla="*/ 1429542 w 1514519"/>
                <a:gd name="connsiteY472" fmla="*/ 135310 h 135310"/>
                <a:gd name="connsiteX473" fmla="*/ 1432580 w 1514519"/>
                <a:gd name="connsiteY473" fmla="*/ 135310 h 135310"/>
                <a:gd name="connsiteX474" fmla="*/ 1435604 w 1514519"/>
                <a:gd name="connsiteY474" fmla="*/ 135310 h 135310"/>
                <a:gd name="connsiteX475" fmla="*/ 1438642 w 1514519"/>
                <a:gd name="connsiteY475" fmla="*/ 135310 h 135310"/>
                <a:gd name="connsiteX476" fmla="*/ 1441680 w 1514519"/>
                <a:gd name="connsiteY476" fmla="*/ 135310 h 135310"/>
                <a:gd name="connsiteX477" fmla="*/ 1444717 w 1514519"/>
                <a:gd name="connsiteY477" fmla="*/ 135310 h 135310"/>
                <a:gd name="connsiteX478" fmla="*/ 1447742 w 1514519"/>
                <a:gd name="connsiteY478" fmla="*/ 135310 h 135310"/>
                <a:gd name="connsiteX479" fmla="*/ 1450780 w 1514519"/>
                <a:gd name="connsiteY479" fmla="*/ 135310 h 135310"/>
                <a:gd name="connsiteX480" fmla="*/ 1453818 w 1514519"/>
                <a:gd name="connsiteY480" fmla="*/ 135310 h 135310"/>
                <a:gd name="connsiteX481" fmla="*/ 1456855 w 1514519"/>
                <a:gd name="connsiteY481" fmla="*/ 135310 h 135310"/>
                <a:gd name="connsiteX482" fmla="*/ 1459893 w 1514519"/>
                <a:gd name="connsiteY482" fmla="*/ 135310 h 135310"/>
                <a:gd name="connsiteX483" fmla="*/ 1462918 w 1514519"/>
                <a:gd name="connsiteY483" fmla="*/ 135310 h 135310"/>
                <a:gd name="connsiteX484" fmla="*/ 1465956 w 1514519"/>
                <a:gd name="connsiteY484" fmla="*/ 135310 h 135310"/>
                <a:gd name="connsiteX485" fmla="*/ 1468993 w 1514519"/>
                <a:gd name="connsiteY485" fmla="*/ 135310 h 135310"/>
                <a:gd name="connsiteX486" fmla="*/ 1472031 w 1514519"/>
                <a:gd name="connsiteY486" fmla="*/ 135310 h 135310"/>
                <a:gd name="connsiteX487" fmla="*/ 1475069 w 1514519"/>
                <a:gd name="connsiteY487" fmla="*/ 135310 h 135310"/>
                <a:gd name="connsiteX488" fmla="*/ 1478106 w 1514519"/>
                <a:gd name="connsiteY488" fmla="*/ 135310 h 135310"/>
                <a:gd name="connsiteX489" fmla="*/ 1481131 w 1514519"/>
                <a:gd name="connsiteY489" fmla="*/ 135310 h 135310"/>
                <a:gd name="connsiteX490" fmla="*/ 1484169 w 1514519"/>
                <a:gd name="connsiteY490" fmla="*/ 135310 h 135310"/>
                <a:gd name="connsiteX491" fmla="*/ 1487207 w 1514519"/>
                <a:gd name="connsiteY491" fmla="*/ 135310 h 135310"/>
                <a:gd name="connsiteX492" fmla="*/ 1490244 w 1514519"/>
                <a:gd name="connsiteY492" fmla="*/ 135310 h 135310"/>
                <a:gd name="connsiteX493" fmla="*/ 1493269 w 1514519"/>
                <a:gd name="connsiteY493" fmla="*/ 135310 h 135310"/>
                <a:gd name="connsiteX494" fmla="*/ 1496307 w 1514519"/>
                <a:gd name="connsiteY494" fmla="*/ 135310 h 135310"/>
                <a:gd name="connsiteX495" fmla="*/ 1499344 w 1514519"/>
                <a:gd name="connsiteY495" fmla="*/ 135310 h 135310"/>
                <a:gd name="connsiteX496" fmla="*/ 1502382 w 1514519"/>
                <a:gd name="connsiteY496" fmla="*/ 135310 h 135310"/>
                <a:gd name="connsiteX497" fmla="*/ 1505420 w 1514519"/>
                <a:gd name="connsiteY497" fmla="*/ 135310 h 135310"/>
                <a:gd name="connsiteX498" fmla="*/ 1508445 w 1514519"/>
                <a:gd name="connsiteY498" fmla="*/ 135310 h 135310"/>
                <a:gd name="connsiteX499" fmla="*/ 1511482 w 1514519"/>
                <a:gd name="connsiteY499" fmla="*/ 135310 h 135310"/>
                <a:gd name="connsiteX500" fmla="*/ 1514520 w 1514519"/>
                <a:gd name="connsiteY500" fmla="*/ 135310 h 135310"/>
                <a:gd name="connsiteX501" fmla="*/ 1514520 w 1514519"/>
                <a:gd name="connsiteY501" fmla="*/ 135310 h 135310"/>
                <a:gd name="connsiteX502" fmla="*/ 1514520 w 1514519"/>
                <a:gd name="connsiteY502" fmla="*/ 135310 h 135310"/>
                <a:gd name="connsiteX503" fmla="*/ 1511482 w 1514519"/>
                <a:gd name="connsiteY503" fmla="*/ 135310 h 135310"/>
                <a:gd name="connsiteX504" fmla="*/ 1508445 w 1514519"/>
                <a:gd name="connsiteY504" fmla="*/ 135310 h 135310"/>
                <a:gd name="connsiteX505" fmla="*/ 1505420 w 1514519"/>
                <a:gd name="connsiteY505" fmla="*/ 135310 h 135310"/>
                <a:gd name="connsiteX506" fmla="*/ 1502382 w 1514519"/>
                <a:gd name="connsiteY506" fmla="*/ 135310 h 135310"/>
                <a:gd name="connsiteX507" fmla="*/ 1499344 w 1514519"/>
                <a:gd name="connsiteY507" fmla="*/ 135310 h 135310"/>
                <a:gd name="connsiteX508" fmla="*/ 1496307 w 1514519"/>
                <a:gd name="connsiteY508" fmla="*/ 135310 h 135310"/>
                <a:gd name="connsiteX509" fmla="*/ 1493269 w 1514519"/>
                <a:gd name="connsiteY509" fmla="*/ 135310 h 135310"/>
                <a:gd name="connsiteX510" fmla="*/ 1490244 w 1514519"/>
                <a:gd name="connsiteY510" fmla="*/ 135310 h 135310"/>
                <a:gd name="connsiteX511" fmla="*/ 1487207 w 1514519"/>
                <a:gd name="connsiteY511" fmla="*/ 135310 h 135310"/>
                <a:gd name="connsiteX512" fmla="*/ 1484169 w 1514519"/>
                <a:gd name="connsiteY512" fmla="*/ 135310 h 135310"/>
                <a:gd name="connsiteX513" fmla="*/ 1481131 w 1514519"/>
                <a:gd name="connsiteY513" fmla="*/ 135310 h 135310"/>
                <a:gd name="connsiteX514" fmla="*/ 1478106 w 1514519"/>
                <a:gd name="connsiteY514" fmla="*/ 135310 h 135310"/>
                <a:gd name="connsiteX515" fmla="*/ 1475069 w 1514519"/>
                <a:gd name="connsiteY515" fmla="*/ 135310 h 135310"/>
                <a:gd name="connsiteX516" fmla="*/ 1472031 w 1514519"/>
                <a:gd name="connsiteY516" fmla="*/ 135310 h 135310"/>
                <a:gd name="connsiteX517" fmla="*/ 1468993 w 1514519"/>
                <a:gd name="connsiteY517" fmla="*/ 135310 h 135310"/>
                <a:gd name="connsiteX518" fmla="*/ 1465956 w 1514519"/>
                <a:gd name="connsiteY518" fmla="*/ 135310 h 135310"/>
                <a:gd name="connsiteX519" fmla="*/ 1462918 w 1514519"/>
                <a:gd name="connsiteY519" fmla="*/ 135310 h 135310"/>
                <a:gd name="connsiteX520" fmla="*/ 1459893 w 1514519"/>
                <a:gd name="connsiteY520" fmla="*/ 135310 h 135310"/>
                <a:gd name="connsiteX521" fmla="*/ 1456855 w 1514519"/>
                <a:gd name="connsiteY521" fmla="*/ 135310 h 135310"/>
                <a:gd name="connsiteX522" fmla="*/ 1453818 w 1514519"/>
                <a:gd name="connsiteY522" fmla="*/ 135310 h 135310"/>
                <a:gd name="connsiteX523" fmla="*/ 1450780 w 1514519"/>
                <a:gd name="connsiteY523" fmla="*/ 135310 h 135310"/>
                <a:gd name="connsiteX524" fmla="*/ 1447742 w 1514519"/>
                <a:gd name="connsiteY524" fmla="*/ 135310 h 135310"/>
                <a:gd name="connsiteX525" fmla="*/ 1444717 w 1514519"/>
                <a:gd name="connsiteY525" fmla="*/ 135310 h 135310"/>
                <a:gd name="connsiteX526" fmla="*/ 1441680 w 1514519"/>
                <a:gd name="connsiteY526" fmla="*/ 135310 h 135310"/>
                <a:gd name="connsiteX527" fmla="*/ 1438642 w 1514519"/>
                <a:gd name="connsiteY527" fmla="*/ 135310 h 135310"/>
                <a:gd name="connsiteX528" fmla="*/ 1435604 w 1514519"/>
                <a:gd name="connsiteY528" fmla="*/ 135310 h 135310"/>
                <a:gd name="connsiteX529" fmla="*/ 1432580 w 1514519"/>
                <a:gd name="connsiteY529" fmla="*/ 135310 h 135310"/>
                <a:gd name="connsiteX530" fmla="*/ 1429542 w 1514519"/>
                <a:gd name="connsiteY530" fmla="*/ 135310 h 135310"/>
                <a:gd name="connsiteX531" fmla="*/ 1426504 w 1514519"/>
                <a:gd name="connsiteY531" fmla="*/ 135310 h 135310"/>
                <a:gd name="connsiteX532" fmla="*/ 1423467 w 1514519"/>
                <a:gd name="connsiteY532" fmla="*/ 135310 h 135310"/>
                <a:gd name="connsiteX533" fmla="*/ 1420429 w 1514519"/>
                <a:gd name="connsiteY533" fmla="*/ 135310 h 135310"/>
                <a:gd name="connsiteX534" fmla="*/ 1417391 w 1514519"/>
                <a:gd name="connsiteY534" fmla="*/ 135310 h 135310"/>
                <a:gd name="connsiteX535" fmla="*/ 1414366 w 1514519"/>
                <a:gd name="connsiteY535" fmla="*/ 135310 h 135310"/>
                <a:gd name="connsiteX536" fmla="*/ 1411329 w 1514519"/>
                <a:gd name="connsiteY536" fmla="*/ 135310 h 135310"/>
                <a:gd name="connsiteX537" fmla="*/ 1408291 w 1514519"/>
                <a:gd name="connsiteY537" fmla="*/ 135310 h 135310"/>
                <a:gd name="connsiteX538" fmla="*/ 1405253 w 1514519"/>
                <a:gd name="connsiteY538" fmla="*/ 135310 h 135310"/>
                <a:gd name="connsiteX539" fmla="*/ 1402228 w 1514519"/>
                <a:gd name="connsiteY539" fmla="*/ 135310 h 135310"/>
                <a:gd name="connsiteX540" fmla="*/ 1399191 w 1514519"/>
                <a:gd name="connsiteY540" fmla="*/ 135310 h 135310"/>
                <a:gd name="connsiteX541" fmla="*/ 1396153 w 1514519"/>
                <a:gd name="connsiteY541" fmla="*/ 135310 h 135310"/>
                <a:gd name="connsiteX542" fmla="*/ 1393115 w 1514519"/>
                <a:gd name="connsiteY542" fmla="*/ 135310 h 135310"/>
                <a:gd name="connsiteX543" fmla="*/ 1390078 w 1514519"/>
                <a:gd name="connsiteY543" fmla="*/ 135310 h 135310"/>
                <a:gd name="connsiteX544" fmla="*/ 1387040 w 1514519"/>
                <a:gd name="connsiteY544" fmla="*/ 135310 h 135310"/>
                <a:gd name="connsiteX545" fmla="*/ 1384015 w 1514519"/>
                <a:gd name="connsiteY545" fmla="*/ 135310 h 135310"/>
                <a:gd name="connsiteX546" fmla="*/ 1380978 w 1514519"/>
                <a:gd name="connsiteY546" fmla="*/ 135310 h 135310"/>
                <a:gd name="connsiteX547" fmla="*/ 1377940 w 1514519"/>
                <a:gd name="connsiteY547" fmla="*/ 135310 h 135310"/>
                <a:gd name="connsiteX548" fmla="*/ 1374902 w 1514519"/>
                <a:gd name="connsiteY548" fmla="*/ 135310 h 135310"/>
                <a:gd name="connsiteX549" fmla="*/ 1371865 w 1514519"/>
                <a:gd name="connsiteY549" fmla="*/ 135310 h 135310"/>
                <a:gd name="connsiteX550" fmla="*/ 1368840 w 1514519"/>
                <a:gd name="connsiteY550" fmla="*/ 135310 h 135310"/>
                <a:gd name="connsiteX551" fmla="*/ 1365802 w 1514519"/>
                <a:gd name="connsiteY551" fmla="*/ 135310 h 135310"/>
                <a:gd name="connsiteX552" fmla="*/ 1362764 w 1514519"/>
                <a:gd name="connsiteY552" fmla="*/ 135310 h 135310"/>
                <a:gd name="connsiteX553" fmla="*/ 1359727 w 1514519"/>
                <a:gd name="connsiteY553" fmla="*/ 135310 h 135310"/>
                <a:gd name="connsiteX554" fmla="*/ 1356702 w 1514519"/>
                <a:gd name="connsiteY554" fmla="*/ 135310 h 135310"/>
                <a:gd name="connsiteX555" fmla="*/ 1353664 w 1514519"/>
                <a:gd name="connsiteY555" fmla="*/ 135310 h 135310"/>
                <a:gd name="connsiteX556" fmla="*/ 1350626 w 1514519"/>
                <a:gd name="connsiteY556" fmla="*/ 135310 h 135310"/>
                <a:gd name="connsiteX557" fmla="*/ 1347589 w 1514519"/>
                <a:gd name="connsiteY557" fmla="*/ 135310 h 135310"/>
                <a:gd name="connsiteX558" fmla="*/ 1344551 w 1514519"/>
                <a:gd name="connsiteY558" fmla="*/ 135310 h 135310"/>
                <a:gd name="connsiteX559" fmla="*/ 1341513 w 1514519"/>
                <a:gd name="connsiteY559" fmla="*/ 135310 h 135310"/>
                <a:gd name="connsiteX560" fmla="*/ 1338489 w 1514519"/>
                <a:gd name="connsiteY560" fmla="*/ 135310 h 135310"/>
                <a:gd name="connsiteX561" fmla="*/ 1335451 w 1514519"/>
                <a:gd name="connsiteY561" fmla="*/ 135310 h 135310"/>
                <a:gd name="connsiteX562" fmla="*/ 1332413 w 1514519"/>
                <a:gd name="connsiteY562" fmla="*/ 135310 h 135310"/>
                <a:gd name="connsiteX563" fmla="*/ 1329376 w 1514519"/>
                <a:gd name="connsiteY563" fmla="*/ 135310 h 135310"/>
                <a:gd name="connsiteX564" fmla="*/ 1326351 w 1514519"/>
                <a:gd name="connsiteY564" fmla="*/ 135310 h 135310"/>
                <a:gd name="connsiteX565" fmla="*/ 1323313 w 1514519"/>
                <a:gd name="connsiteY565" fmla="*/ 135310 h 135310"/>
                <a:gd name="connsiteX566" fmla="*/ 1320275 w 1514519"/>
                <a:gd name="connsiteY566" fmla="*/ 135310 h 135310"/>
                <a:gd name="connsiteX567" fmla="*/ 1317238 w 1514519"/>
                <a:gd name="connsiteY567" fmla="*/ 135310 h 135310"/>
                <a:gd name="connsiteX568" fmla="*/ 1314200 w 1514519"/>
                <a:gd name="connsiteY568" fmla="*/ 135310 h 135310"/>
                <a:gd name="connsiteX569" fmla="*/ 1311175 w 1514519"/>
                <a:gd name="connsiteY569" fmla="*/ 135310 h 135310"/>
                <a:gd name="connsiteX570" fmla="*/ 1308137 w 1514519"/>
                <a:gd name="connsiteY570" fmla="*/ 135310 h 135310"/>
                <a:gd name="connsiteX571" fmla="*/ 1305100 w 1514519"/>
                <a:gd name="connsiteY571" fmla="*/ 135310 h 135310"/>
                <a:gd name="connsiteX572" fmla="*/ 1302062 w 1514519"/>
                <a:gd name="connsiteY572" fmla="*/ 135310 h 135310"/>
                <a:gd name="connsiteX573" fmla="*/ 1299024 w 1514519"/>
                <a:gd name="connsiteY573" fmla="*/ 135310 h 135310"/>
                <a:gd name="connsiteX574" fmla="*/ 1295987 w 1514519"/>
                <a:gd name="connsiteY574" fmla="*/ 135310 h 135310"/>
                <a:gd name="connsiteX575" fmla="*/ 1292962 w 1514519"/>
                <a:gd name="connsiteY575" fmla="*/ 135310 h 135310"/>
                <a:gd name="connsiteX576" fmla="*/ 1289924 w 1514519"/>
                <a:gd name="connsiteY576" fmla="*/ 135310 h 135310"/>
                <a:gd name="connsiteX577" fmla="*/ 1286887 w 1514519"/>
                <a:gd name="connsiteY577" fmla="*/ 135310 h 135310"/>
                <a:gd name="connsiteX578" fmla="*/ 1283849 w 1514519"/>
                <a:gd name="connsiteY578" fmla="*/ 135310 h 135310"/>
                <a:gd name="connsiteX579" fmla="*/ 1280824 w 1514519"/>
                <a:gd name="connsiteY579" fmla="*/ 135310 h 135310"/>
                <a:gd name="connsiteX580" fmla="*/ 1277786 w 1514519"/>
                <a:gd name="connsiteY580" fmla="*/ 135310 h 135310"/>
                <a:gd name="connsiteX581" fmla="*/ 1274749 w 1514519"/>
                <a:gd name="connsiteY581" fmla="*/ 135310 h 135310"/>
                <a:gd name="connsiteX582" fmla="*/ 1271711 w 1514519"/>
                <a:gd name="connsiteY582" fmla="*/ 135310 h 135310"/>
                <a:gd name="connsiteX583" fmla="*/ 1268673 w 1514519"/>
                <a:gd name="connsiteY583" fmla="*/ 135310 h 135310"/>
                <a:gd name="connsiteX584" fmla="*/ 1265636 w 1514519"/>
                <a:gd name="connsiteY584" fmla="*/ 135310 h 135310"/>
                <a:gd name="connsiteX585" fmla="*/ 1262611 w 1514519"/>
                <a:gd name="connsiteY585" fmla="*/ 135310 h 135310"/>
                <a:gd name="connsiteX586" fmla="*/ 1259573 w 1514519"/>
                <a:gd name="connsiteY586" fmla="*/ 135310 h 135310"/>
                <a:gd name="connsiteX587" fmla="*/ 1256535 w 1514519"/>
                <a:gd name="connsiteY587" fmla="*/ 135310 h 135310"/>
                <a:gd name="connsiteX588" fmla="*/ 1253498 w 1514519"/>
                <a:gd name="connsiteY588" fmla="*/ 135310 h 135310"/>
                <a:gd name="connsiteX589" fmla="*/ 1250473 w 1514519"/>
                <a:gd name="connsiteY589" fmla="*/ 135310 h 135310"/>
                <a:gd name="connsiteX590" fmla="*/ 1247435 w 1514519"/>
                <a:gd name="connsiteY590" fmla="*/ 135310 h 135310"/>
                <a:gd name="connsiteX591" fmla="*/ 1244398 w 1514519"/>
                <a:gd name="connsiteY591" fmla="*/ 135310 h 135310"/>
                <a:gd name="connsiteX592" fmla="*/ 1241360 w 1514519"/>
                <a:gd name="connsiteY592" fmla="*/ 135310 h 135310"/>
                <a:gd name="connsiteX593" fmla="*/ 1238322 w 1514519"/>
                <a:gd name="connsiteY593" fmla="*/ 135310 h 135310"/>
                <a:gd name="connsiteX594" fmla="*/ 1235297 w 1514519"/>
                <a:gd name="connsiteY594" fmla="*/ 135310 h 135310"/>
                <a:gd name="connsiteX595" fmla="*/ 1232260 w 1514519"/>
                <a:gd name="connsiteY595" fmla="*/ 135310 h 135310"/>
                <a:gd name="connsiteX596" fmla="*/ 1229222 w 1514519"/>
                <a:gd name="connsiteY596" fmla="*/ 135310 h 135310"/>
                <a:gd name="connsiteX597" fmla="*/ 1226184 w 1514519"/>
                <a:gd name="connsiteY597" fmla="*/ 135310 h 135310"/>
                <a:gd name="connsiteX598" fmla="*/ 1223147 w 1514519"/>
                <a:gd name="connsiteY598" fmla="*/ 135310 h 135310"/>
                <a:gd name="connsiteX599" fmla="*/ 1220109 w 1514519"/>
                <a:gd name="connsiteY599" fmla="*/ 135310 h 135310"/>
                <a:gd name="connsiteX600" fmla="*/ 1217084 w 1514519"/>
                <a:gd name="connsiteY600" fmla="*/ 135310 h 135310"/>
                <a:gd name="connsiteX601" fmla="*/ 1214046 w 1514519"/>
                <a:gd name="connsiteY601" fmla="*/ 135310 h 135310"/>
                <a:gd name="connsiteX602" fmla="*/ 1211009 w 1514519"/>
                <a:gd name="connsiteY602" fmla="*/ 135310 h 135310"/>
                <a:gd name="connsiteX603" fmla="*/ 1207971 w 1514519"/>
                <a:gd name="connsiteY603" fmla="*/ 135310 h 135310"/>
                <a:gd name="connsiteX604" fmla="*/ 1204946 w 1514519"/>
                <a:gd name="connsiteY604" fmla="*/ 135310 h 135310"/>
                <a:gd name="connsiteX605" fmla="*/ 1201908 w 1514519"/>
                <a:gd name="connsiteY605" fmla="*/ 135310 h 135310"/>
                <a:gd name="connsiteX606" fmla="*/ 1198871 w 1514519"/>
                <a:gd name="connsiteY606" fmla="*/ 135310 h 135310"/>
                <a:gd name="connsiteX607" fmla="*/ 1195833 w 1514519"/>
                <a:gd name="connsiteY607" fmla="*/ 135310 h 135310"/>
                <a:gd name="connsiteX608" fmla="*/ 1192795 w 1514519"/>
                <a:gd name="connsiteY608" fmla="*/ 135310 h 135310"/>
                <a:gd name="connsiteX609" fmla="*/ 1189758 w 1514519"/>
                <a:gd name="connsiteY609" fmla="*/ 135310 h 135310"/>
                <a:gd name="connsiteX610" fmla="*/ 1186733 w 1514519"/>
                <a:gd name="connsiteY610" fmla="*/ 135310 h 135310"/>
                <a:gd name="connsiteX611" fmla="*/ 1183695 w 1514519"/>
                <a:gd name="connsiteY611" fmla="*/ 135310 h 135310"/>
                <a:gd name="connsiteX612" fmla="*/ 1180658 w 1514519"/>
                <a:gd name="connsiteY612" fmla="*/ 135310 h 135310"/>
                <a:gd name="connsiteX613" fmla="*/ 1177620 w 1514519"/>
                <a:gd name="connsiteY613" fmla="*/ 135310 h 135310"/>
                <a:gd name="connsiteX614" fmla="*/ 1174595 w 1514519"/>
                <a:gd name="connsiteY614" fmla="*/ 135310 h 135310"/>
                <a:gd name="connsiteX615" fmla="*/ 1171557 w 1514519"/>
                <a:gd name="connsiteY615" fmla="*/ 135310 h 135310"/>
                <a:gd name="connsiteX616" fmla="*/ 1168520 w 1514519"/>
                <a:gd name="connsiteY616" fmla="*/ 135310 h 135310"/>
                <a:gd name="connsiteX617" fmla="*/ 1165482 w 1514519"/>
                <a:gd name="connsiteY617" fmla="*/ 135310 h 135310"/>
                <a:gd name="connsiteX618" fmla="*/ 1162444 w 1514519"/>
                <a:gd name="connsiteY618" fmla="*/ 135310 h 135310"/>
                <a:gd name="connsiteX619" fmla="*/ 1159419 w 1514519"/>
                <a:gd name="connsiteY619" fmla="*/ 135310 h 135310"/>
                <a:gd name="connsiteX620" fmla="*/ 1156382 w 1514519"/>
                <a:gd name="connsiteY620" fmla="*/ 135310 h 135310"/>
                <a:gd name="connsiteX621" fmla="*/ 1153344 w 1514519"/>
                <a:gd name="connsiteY621" fmla="*/ 135310 h 135310"/>
                <a:gd name="connsiteX622" fmla="*/ 1150306 w 1514519"/>
                <a:gd name="connsiteY622" fmla="*/ 135310 h 135310"/>
                <a:gd name="connsiteX623" fmla="*/ 1147269 w 1514519"/>
                <a:gd name="connsiteY623" fmla="*/ 135310 h 135310"/>
                <a:gd name="connsiteX624" fmla="*/ 1144231 w 1514519"/>
                <a:gd name="connsiteY624" fmla="*/ 135310 h 135310"/>
                <a:gd name="connsiteX625" fmla="*/ 1141206 w 1514519"/>
                <a:gd name="connsiteY625" fmla="*/ 135310 h 135310"/>
                <a:gd name="connsiteX626" fmla="*/ 1138167 w 1514519"/>
                <a:gd name="connsiteY626" fmla="*/ 135310 h 135310"/>
                <a:gd name="connsiteX627" fmla="*/ 1135132 w 1514519"/>
                <a:gd name="connsiteY627" fmla="*/ 135310 h 135310"/>
                <a:gd name="connsiteX628" fmla="*/ 1132097 w 1514519"/>
                <a:gd name="connsiteY628" fmla="*/ 135310 h 135310"/>
                <a:gd name="connsiteX629" fmla="*/ 1129062 w 1514519"/>
                <a:gd name="connsiteY629" fmla="*/ 135310 h 135310"/>
                <a:gd name="connsiteX630" fmla="*/ 1126027 w 1514519"/>
                <a:gd name="connsiteY630" fmla="*/ 135310 h 135310"/>
                <a:gd name="connsiteX631" fmla="*/ 1122992 w 1514519"/>
                <a:gd name="connsiteY631" fmla="*/ 135310 h 135310"/>
                <a:gd name="connsiteX632" fmla="*/ 1119957 w 1514519"/>
                <a:gd name="connsiteY632" fmla="*/ 135310 h 135310"/>
                <a:gd name="connsiteX633" fmla="*/ 1116921 w 1514519"/>
                <a:gd name="connsiteY633" fmla="*/ 135310 h 135310"/>
                <a:gd name="connsiteX634" fmla="*/ 1113886 w 1514519"/>
                <a:gd name="connsiteY634" fmla="*/ 135310 h 135310"/>
                <a:gd name="connsiteX635" fmla="*/ 1110851 w 1514519"/>
                <a:gd name="connsiteY635" fmla="*/ 135310 h 135310"/>
                <a:gd name="connsiteX636" fmla="*/ 1107816 w 1514519"/>
                <a:gd name="connsiteY636" fmla="*/ 135310 h 135310"/>
                <a:gd name="connsiteX637" fmla="*/ 1104781 w 1514519"/>
                <a:gd name="connsiteY637" fmla="*/ 135310 h 135310"/>
                <a:gd name="connsiteX638" fmla="*/ 1101746 w 1514519"/>
                <a:gd name="connsiteY638" fmla="*/ 135310 h 135310"/>
                <a:gd name="connsiteX639" fmla="*/ 1098711 w 1514519"/>
                <a:gd name="connsiteY639" fmla="*/ 135310 h 135310"/>
                <a:gd name="connsiteX640" fmla="*/ 1095676 w 1514519"/>
                <a:gd name="connsiteY640" fmla="*/ 135310 h 135310"/>
                <a:gd name="connsiteX641" fmla="*/ 1092641 w 1514519"/>
                <a:gd name="connsiteY641" fmla="*/ 135310 h 135310"/>
                <a:gd name="connsiteX642" fmla="*/ 1089606 w 1514519"/>
                <a:gd name="connsiteY642" fmla="*/ 135310 h 135310"/>
                <a:gd name="connsiteX643" fmla="*/ 1086570 w 1514519"/>
                <a:gd name="connsiteY643" fmla="*/ 135310 h 135310"/>
                <a:gd name="connsiteX644" fmla="*/ 1083535 w 1514519"/>
                <a:gd name="connsiteY644" fmla="*/ 135310 h 135310"/>
                <a:gd name="connsiteX645" fmla="*/ 1080500 w 1514519"/>
                <a:gd name="connsiteY645" fmla="*/ 135310 h 135310"/>
                <a:gd name="connsiteX646" fmla="*/ 1077465 w 1514519"/>
                <a:gd name="connsiteY646" fmla="*/ 135310 h 135310"/>
                <a:gd name="connsiteX647" fmla="*/ 1074430 w 1514519"/>
                <a:gd name="connsiteY647" fmla="*/ 135310 h 135310"/>
                <a:gd name="connsiteX648" fmla="*/ 1071395 w 1514519"/>
                <a:gd name="connsiteY648" fmla="*/ 135310 h 135310"/>
                <a:gd name="connsiteX649" fmla="*/ 1068360 w 1514519"/>
                <a:gd name="connsiteY649" fmla="*/ 135310 h 135310"/>
                <a:gd name="connsiteX650" fmla="*/ 1065325 w 1514519"/>
                <a:gd name="connsiteY650" fmla="*/ 135310 h 135310"/>
                <a:gd name="connsiteX651" fmla="*/ 1062289 w 1514519"/>
                <a:gd name="connsiteY651" fmla="*/ 135310 h 135310"/>
                <a:gd name="connsiteX652" fmla="*/ 1059254 w 1514519"/>
                <a:gd name="connsiteY652" fmla="*/ 135310 h 135310"/>
                <a:gd name="connsiteX653" fmla="*/ 1056219 w 1514519"/>
                <a:gd name="connsiteY653" fmla="*/ 135310 h 135310"/>
                <a:gd name="connsiteX654" fmla="*/ 1053184 w 1514519"/>
                <a:gd name="connsiteY654" fmla="*/ 135310 h 135310"/>
                <a:gd name="connsiteX655" fmla="*/ 1050149 w 1514519"/>
                <a:gd name="connsiteY655" fmla="*/ 135310 h 135310"/>
                <a:gd name="connsiteX656" fmla="*/ 1047114 w 1514519"/>
                <a:gd name="connsiteY656" fmla="*/ 135310 h 135310"/>
                <a:gd name="connsiteX657" fmla="*/ 1044079 w 1514519"/>
                <a:gd name="connsiteY657" fmla="*/ 135310 h 135310"/>
                <a:gd name="connsiteX658" fmla="*/ 1041044 w 1514519"/>
                <a:gd name="connsiteY658" fmla="*/ 135310 h 135310"/>
                <a:gd name="connsiteX659" fmla="*/ 1038009 w 1514519"/>
                <a:gd name="connsiteY659" fmla="*/ 135310 h 135310"/>
                <a:gd name="connsiteX660" fmla="*/ 1034973 w 1514519"/>
                <a:gd name="connsiteY660" fmla="*/ 135310 h 135310"/>
                <a:gd name="connsiteX661" fmla="*/ 1031938 w 1514519"/>
                <a:gd name="connsiteY661" fmla="*/ 135310 h 135310"/>
                <a:gd name="connsiteX662" fmla="*/ 1028903 w 1514519"/>
                <a:gd name="connsiteY662" fmla="*/ 135310 h 135310"/>
                <a:gd name="connsiteX663" fmla="*/ 1025868 w 1514519"/>
                <a:gd name="connsiteY663" fmla="*/ 135310 h 135310"/>
                <a:gd name="connsiteX664" fmla="*/ 1022833 w 1514519"/>
                <a:gd name="connsiteY664" fmla="*/ 135310 h 135310"/>
                <a:gd name="connsiteX665" fmla="*/ 1019798 w 1514519"/>
                <a:gd name="connsiteY665" fmla="*/ 135310 h 135310"/>
                <a:gd name="connsiteX666" fmla="*/ 1016763 w 1514519"/>
                <a:gd name="connsiteY666" fmla="*/ 135310 h 135310"/>
                <a:gd name="connsiteX667" fmla="*/ 1013728 w 1514519"/>
                <a:gd name="connsiteY667" fmla="*/ 135310 h 135310"/>
                <a:gd name="connsiteX668" fmla="*/ 1010693 w 1514519"/>
                <a:gd name="connsiteY668" fmla="*/ 135310 h 135310"/>
                <a:gd name="connsiteX669" fmla="*/ 1007657 w 1514519"/>
                <a:gd name="connsiteY669" fmla="*/ 135310 h 135310"/>
                <a:gd name="connsiteX670" fmla="*/ 1004622 w 1514519"/>
                <a:gd name="connsiteY670" fmla="*/ 135310 h 135310"/>
                <a:gd name="connsiteX671" fmla="*/ 1001587 w 1514519"/>
                <a:gd name="connsiteY671" fmla="*/ 135310 h 135310"/>
                <a:gd name="connsiteX672" fmla="*/ 998552 w 1514519"/>
                <a:gd name="connsiteY672" fmla="*/ 135310 h 135310"/>
                <a:gd name="connsiteX673" fmla="*/ 995517 w 1514519"/>
                <a:gd name="connsiteY673" fmla="*/ 135310 h 135310"/>
                <a:gd name="connsiteX674" fmla="*/ 992482 w 1514519"/>
                <a:gd name="connsiteY674" fmla="*/ 135310 h 135310"/>
                <a:gd name="connsiteX675" fmla="*/ 989447 w 1514519"/>
                <a:gd name="connsiteY675" fmla="*/ 135310 h 135310"/>
                <a:gd name="connsiteX676" fmla="*/ 986412 w 1514519"/>
                <a:gd name="connsiteY676" fmla="*/ 135310 h 135310"/>
                <a:gd name="connsiteX677" fmla="*/ 983376 w 1514519"/>
                <a:gd name="connsiteY677" fmla="*/ 135310 h 135310"/>
                <a:gd name="connsiteX678" fmla="*/ 980341 w 1514519"/>
                <a:gd name="connsiteY678" fmla="*/ 135310 h 135310"/>
                <a:gd name="connsiteX679" fmla="*/ 977306 w 1514519"/>
                <a:gd name="connsiteY679" fmla="*/ 135310 h 135310"/>
                <a:gd name="connsiteX680" fmla="*/ 974271 w 1514519"/>
                <a:gd name="connsiteY680" fmla="*/ 135310 h 135310"/>
                <a:gd name="connsiteX681" fmla="*/ 971236 w 1514519"/>
                <a:gd name="connsiteY681" fmla="*/ 135310 h 135310"/>
                <a:gd name="connsiteX682" fmla="*/ 968201 w 1514519"/>
                <a:gd name="connsiteY682" fmla="*/ 135310 h 135310"/>
                <a:gd name="connsiteX683" fmla="*/ 965166 w 1514519"/>
                <a:gd name="connsiteY683" fmla="*/ 135310 h 135310"/>
                <a:gd name="connsiteX684" fmla="*/ 962131 w 1514519"/>
                <a:gd name="connsiteY684" fmla="*/ 135310 h 135310"/>
                <a:gd name="connsiteX685" fmla="*/ 959096 w 1514519"/>
                <a:gd name="connsiteY685" fmla="*/ 135310 h 135310"/>
                <a:gd name="connsiteX686" fmla="*/ 956060 w 1514519"/>
                <a:gd name="connsiteY686" fmla="*/ 135310 h 135310"/>
                <a:gd name="connsiteX687" fmla="*/ 953025 w 1514519"/>
                <a:gd name="connsiteY687" fmla="*/ 135310 h 135310"/>
                <a:gd name="connsiteX688" fmla="*/ 949990 w 1514519"/>
                <a:gd name="connsiteY688" fmla="*/ 135310 h 135310"/>
                <a:gd name="connsiteX689" fmla="*/ 946955 w 1514519"/>
                <a:gd name="connsiteY689" fmla="*/ 135310 h 135310"/>
                <a:gd name="connsiteX690" fmla="*/ 943920 w 1514519"/>
                <a:gd name="connsiteY690" fmla="*/ 135310 h 135310"/>
                <a:gd name="connsiteX691" fmla="*/ 940885 w 1514519"/>
                <a:gd name="connsiteY691" fmla="*/ 135310 h 135310"/>
                <a:gd name="connsiteX692" fmla="*/ 937850 w 1514519"/>
                <a:gd name="connsiteY692" fmla="*/ 135310 h 135310"/>
                <a:gd name="connsiteX693" fmla="*/ 934815 w 1514519"/>
                <a:gd name="connsiteY693" fmla="*/ 135310 h 135310"/>
                <a:gd name="connsiteX694" fmla="*/ 931780 w 1514519"/>
                <a:gd name="connsiteY694" fmla="*/ 135310 h 135310"/>
                <a:gd name="connsiteX695" fmla="*/ 928744 w 1514519"/>
                <a:gd name="connsiteY695" fmla="*/ 135310 h 135310"/>
                <a:gd name="connsiteX696" fmla="*/ 925709 w 1514519"/>
                <a:gd name="connsiteY696" fmla="*/ 135310 h 135310"/>
                <a:gd name="connsiteX697" fmla="*/ 922674 w 1514519"/>
                <a:gd name="connsiteY697" fmla="*/ 135310 h 135310"/>
                <a:gd name="connsiteX698" fmla="*/ 919639 w 1514519"/>
                <a:gd name="connsiteY698" fmla="*/ 135310 h 135310"/>
                <a:gd name="connsiteX699" fmla="*/ 916604 w 1514519"/>
                <a:gd name="connsiteY699" fmla="*/ 135310 h 135310"/>
                <a:gd name="connsiteX700" fmla="*/ 913569 w 1514519"/>
                <a:gd name="connsiteY700" fmla="*/ 135310 h 135310"/>
                <a:gd name="connsiteX701" fmla="*/ 910534 w 1514519"/>
                <a:gd name="connsiteY701" fmla="*/ 135310 h 135310"/>
                <a:gd name="connsiteX702" fmla="*/ 907499 w 1514519"/>
                <a:gd name="connsiteY702" fmla="*/ 135310 h 135310"/>
                <a:gd name="connsiteX703" fmla="*/ 904464 w 1514519"/>
                <a:gd name="connsiteY703" fmla="*/ 135310 h 135310"/>
                <a:gd name="connsiteX704" fmla="*/ 901429 w 1514519"/>
                <a:gd name="connsiteY704" fmla="*/ 135310 h 135310"/>
                <a:gd name="connsiteX705" fmla="*/ 898393 w 1514519"/>
                <a:gd name="connsiteY705" fmla="*/ 135310 h 135310"/>
                <a:gd name="connsiteX706" fmla="*/ 895358 w 1514519"/>
                <a:gd name="connsiteY706" fmla="*/ 135310 h 135310"/>
                <a:gd name="connsiteX707" fmla="*/ 892323 w 1514519"/>
                <a:gd name="connsiteY707" fmla="*/ 135310 h 135310"/>
                <a:gd name="connsiteX708" fmla="*/ 889288 w 1514519"/>
                <a:gd name="connsiteY708" fmla="*/ 135310 h 135310"/>
                <a:gd name="connsiteX709" fmla="*/ 886253 w 1514519"/>
                <a:gd name="connsiteY709" fmla="*/ 135310 h 135310"/>
                <a:gd name="connsiteX710" fmla="*/ 883218 w 1514519"/>
                <a:gd name="connsiteY710" fmla="*/ 135310 h 135310"/>
                <a:gd name="connsiteX711" fmla="*/ 880183 w 1514519"/>
                <a:gd name="connsiteY711" fmla="*/ 135310 h 135310"/>
                <a:gd name="connsiteX712" fmla="*/ 877148 w 1514519"/>
                <a:gd name="connsiteY712" fmla="*/ 135310 h 135310"/>
                <a:gd name="connsiteX713" fmla="*/ 874112 w 1514519"/>
                <a:gd name="connsiteY713" fmla="*/ 135310 h 135310"/>
                <a:gd name="connsiteX714" fmla="*/ 871077 w 1514519"/>
                <a:gd name="connsiteY714" fmla="*/ 135310 h 135310"/>
                <a:gd name="connsiteX715" fmla="*/ 868042 w 1514519"/>
                <a:gd name="connsiteY715" fmla="*/ 135310 h 135310"/>
                <a:gd name="connsiteX716" fmla="*/ 865007 w 1514519"/>
                <a:gd name="connsiteY716" fmla="*/ 135310 h 135310"/>
                <a:gd name="connsiteX717" fmla="*/ 861972 w 1514519"/>
                <a:gd name="connsiteY717" fmla="*/ 135310 h 135310"/>
                <a:gd name="connsiteX718" fmla="*/ 858937 w 1514519"/>
                <a:gd name="connsiteY718" fmla="*/ 135310 h 135310"/>
                <a:gd name="connsiteX719" fmla="*/ 855902 w 1514519"/>
                <a:gd name="connsiteY719" fmla="*/ 135310 h 135310"/>
                <a:gd name="connsiteX720" fmla="*/ 852867 w 1514519"/>
                <a:gd name="connsiteY720" fmla="*/ 135310 h 135310"/>
                <a:gd name="connsiteX721" fmla="*/ 849832 w 1514519"/>
                <a:gd name="connsiteY721" fmla="*/ 135310 h 135310"/>
                <a:gd name="connsiteX722" fmla="*/ 846796 w 1514519"/>
                <a:gd name="connsiteY722" fmla="*/ 135310 h 135310"/>
                <a:gd name="connsiteX723" fmla="*/ 843761 w 1514519"/>
                <a:gd name="connsiteY723" fmla="*/ 135310 h 135310"/>
                <a:gd name="connsiteX724" fmla="*/ 840726 w 1514519"/>
                <a:gd name="connsiteY724" fmla="*/ 135310 h 135310"/>
                <a:gd name="connsiteX725" fmla="*/ 837691 w 1514519"/>
                <a:gd name="connsiteY725" fmla="*/ 135310 h 135310"/>
                <a:gd name="connsiteX726" fmla="*/ 834656 w 1514519"/>
                <a:gd name="connsiteY726" fmla="*/ 135310 h 135310"/>
                <a:gd name="connsiteX727" fmla="*/ 831621 w 1514519"/>
                <a:gd name="connsiteY727" fmla="*/ 135310 h 135310"/>
                <a:gd name="connsiteX728" fmla="*/ 828586 w 1514519"/>
                <a:gd name="connsiteY728" fmla="*/ 135310 h 135310"/>
                <a:gd name="connsiteX729" fmla="*/ 825551 w 1514519"/>
                <a:gd name="connsiteY729" fmla="*/ 135310 h 135310"/>
                <a:gd name="connsiteX730" fmla="*/ 822516 w 1514519"/>
                <a:gd name="connsiteY730" fmla="*/ 135310 h 135310"/>
                <a:gd name="connsiteX731" fmla="*/ 819480 w 1514519"/>
                <a:gd name="connsiteY731" fmla="*/ 135310 h 135310"/>
                <a:gd name="connsiteX732" fmla="*/ 816445 w 1514519"/>
                <a:gd name="connsiteY732" fmla="*/ 135310 h 135310"/>
                <a:gd name="connsiteX733" fmla="*/ 813410 w 1514519"/>
                <a:gd name="connsiteY733" fmla="*/ 135310 h 135310"/>
                <a:gd name="connsiteX734" fmla="*/ 810375 w 1514519"/>
                <a:gd name="connsiteY734" fmla="*/ 135310 h 135310"/>
                <a:gd name="connsiteX735" fmla="*/ 807340 w 1514519"/>
                <a:gd name="connsiteY735" fmla="*/ 135310 h 135310"/>
                <a:gd name="connsiteX736" fmla="*/ 804305 w 1514519"/>
                <a:gd name="connsiteY736" fmla="*/ 135310 h 135310"/>
                <a:gd name="connsiteX737" fmla="*/ 801270 w 1514519"/>
                <a:gd name="connsiteY737" fmla="*/ 135310 h 135310"/>
                <a:gd name="connsiteX738" fmla="*/ 798235 w 1514519"/>
                <a:gd name="connsiteY738" fmla="*/ 135310 h 135310"/>
                <a:gd name="connsiteX739" fmla="*/ 795199 w 1514519"/>
                <a:gd name="connsiteY739" fmla="*/ 135310 h 135310"/>
                <a:gd name="connsiteX740" fmla="*/ 792164 w 1514519"/>
                <a:gd name="connsiteY740" fmla="*/ 135310 h 135310"/>
                <a:gd name="connsiteX741" fmla="*/ 789129 w 1514519"/>
                <a:gd name="connsiteY741" fmla="*/ 135310 h 135310"/>
                <a:gd name="connsiteX742" fmla="*/ 786094 w 1514519"/>
                <a:gd name="connsiteY742" fmla="*/ 135310 h 135310"/>
                <a:gd name="connsiteX743" fmla="*/ 783059 w 1514519"/>
                <a:gd name="connsiteY743" fmla="*/ 135310 h 135310"/>
                <a:gd name="connsiteX744" fmla="*/ 780024 w 1514519"/>
                <a:gd name="connsiteY744" fmla="*/ 135310 h 135310"/>
                <a:gd name="connsiteX745" fmla="*/ 776989 w 1514519"/>
                <a:gd name="connsiteY745" fmla="*/ 135310 h 135310"/>
                <a:gd name="connsiteX746" fmla="*/ 773954 w 1514519"/>
                <a:gd name="connsiteY746" fmla="*/ 135310 h 135310"/>
                <a:gd name="connsiteX747" fmla="*/ 770919 w 1514519"/>
                <a:gd name="connsiteY747" fmla="*/ 135310 h 135310"/>
                <a:gd name="connsiteX748" fmla="*/ 767884 w 1514519"/>
                <a:gd name="connsiteY748" fmla="*/ 135310 h 135310"/>
                <a:gd name="connsiteX749" fmla="*/ 764848 w 1514519"/>
                <a:gd name="connsiteY749" fmla="*/ 135310 h 135310"/>
                <a:gd name="connsiteX750" fmla="*/ 761813 w 1514519"/>
                <a:gd name="connsiteY750" fmla="*/ 135310 h 135310"/>
                <a:gd name="connsiteX751" fmla="*/ 758778 w 1514519"/>
                <a:gd name="connsiteY751" fmla="*/ 135310 h 135310"/>
                <a:gd name="connsiteX752" fmla="*/ 755743 w 1514519"/>
                <a:gd name="connsiteY752" fmla="*/ 135310 h 135310"/>
                <a:gd name="connsiteX753" fmla="*/ 752708 w 1514519"/>
                <a:gd name="connsiteY753" fmla="*/ 135310 h 135310"/>
                <a:gd name="connsiteX754" fmla="*/ 749673 w 1514519"/>
                <a:gd name="connsiteY754" fmla="*/ 135310 h 135310"/>
                <a:gd name="connsiteX755" fmla="*/ 746638 w 1514519"/>
                <a:gd name="connsiteY755" fmla="*/ 135310 h 135310"/>
                <a:gd name="connsiteX756" fmla="*/ 743603 w 1514519"/>
                <a:gd name="connsiteY756" fmla="*/ 135310 h 135310"/>
                <a:gd name="connsiteX757" fmla="*/ 740568 w 1514519"/>
                <a:gd name="connsiteY757" fmla="*/ 135310 h 135310"/>
                <a:gd name="connsiteX758" fmla="*/ 737532 w 1514519"/>
                <a:gd name="connsiteY758" fmla="*/ 135310 h 135310"/>
                <a:gd name="connsiteX759" fmla="*/ 734497 w 1514519"/>
                <a:gd name="connsiteY759" fmla="*/ 135310 h 135310"/>
                <a:gd name="connsiteX760" fmla="*/ 731462 w 1514519"/>
                <a:gd name="connsiteY760" fmla="*/ 135310 h 135310"/>
                <a:gd name="connsiteX761" fmla="*/ 728427 w 1514519"/>
                <a:gd name="connsiteY761" fmla="*/ 135310 h 135310"/>
                <a:gd name="connsiteX762" fmla="*/ 725392 w 1514519"/>
                <a:gd name="connsiteY762" fmla="*/ 135310 h 135310"/>
                <a:gd name="connsiteX763" fmla="*/ 722357 w 1514519"/>
                <a:gd name="connsiteY763" fmla="*/ 135310 h 135310"/>
                <a:gd name="connsiteX764" fmla="*/ 719322 w 1514519"/>
                <a:gd name="connsiteY764" fmla="*/ 135310 h 135310"/>
                <a:gd name="connsiteX765" fmla="*/ 716287 w 1514519"/>
                <a:gd name="connsiteY765" fmla="*/ 135310 h 135310"/>
                <a:gd name="connsiteX766" fmla="*/ 713251 w 1514519"/>
                <a:gd name="connsiteY766" fmla="*/ 135310 h 135310"/>
                <a:gd name="connsiteX767" fmla="*/ 710216 w 1514519"/>
                <a:gd name="connsiteY767" fmla="*/ 135310 h 135310"/>
                <a:gd name="connsiteX768" fmla="*/ 707181 w 1514519"/>
                <a:gd name="connsiteY768" fmla="*/ 135310 h 135310"/>
                <a:gd name="connsiteX769" fmla="*/ 704146 w 1514519"/>
                <a:gd name="connsiteY769" fmla="*/ 135310 h 135310"/>
                <a:gd name="connsiteX770" fmla="*/ 701111 w 1514519"/>
                <a:gd name="connsiteY770" fmla="*/ 135310 h 135310"/>
                <a:gd name="connsiteX771" fmla="*/ 698076 w 1514519"/>
                <a:gd name="connsiteY771" fmla="*/ 135310 h 135310"/>
                <a:gd name="connsiteX772" fmla="*/ 695041 w 1514519"/>
                <a:gd name="connsiteY772" fmla="*/ 135310 h 135310"/>
                <a:gd name="connsiteX773" fmla="*/ 692006 w 1514519"/>
                <a:gd name="connsiteY773" fmla="*/ 135310 h 135310"/>
                <a:gd name="connsiteX774" fmla="*/ 688971 w 1514519"/>
                <a:gd name="connsiteY774" fmla="*/ 135310 h 135310"/>
                <a:gd name="connsiteX775" fmla="*/ 685935 w 1514519"/>
                <a:gd name="connsiteY775" fmla="*/ 135310 h 135310"/>
                <a:gd name="connsiteX776" fmla="*/ 682900 w 1514519"/>
                <a:gd name="connsiteY776" fmla="*/ 135310 h 135310"/>
                <a:gd name="connsiteX777" fmla="*/ 679865 w 1514519"/>
                <a:gd name="connsiteY777" fmla="*/ 135310 h 135310"/>
                <a:gd name="connsiteX778" fmla="*/ 676830 w 1514519"/>
                <a:gd name="connsiteY778" fmla="*/ 135310 h 135310"/>
                <a:gd name="connsiteX779" fmla="*/ 673795 w 1514519"/>
                <a:gd name="connsiteY779" fmla="*/ 135310 h 135310"/>
                <a:gd name="connsiteX780" fmla="*/ 670760 w 1514519"/>
                <a:gd name="connsiteY780" fmla="*/ 135310 h 135310"/>
                <a:gd name="connsiteX781" fmla="*/ 667725 w 1514519"/>
                <a:gd name="connsiteY781" fmla="*/ 135310 h 135310"/>
                <a:gd name="connsiteX782" fmla="*/ 664690 w 1514519"/>
                <a:gd name="connsiteY782" fmla="*/ 135310 h 135310"/>
                <a:gd name="connsiteX783" fmla="*/ 661655 w 1514519"/>
                <a:gd name="connsiteY783" fmla="*/ 135310 h 135310"/>
                <a:gd name="connsiteX784" fmla="*/ 658619 w 1514519"/>
                <a:gd name="connsiteY784" fmla="*/ 135310 h 135310"/>
                <a:gd name="connsiteX785" fmla="*/ 655584 w 1514519"/>
                <a:gd name="connsiteY785" fmla="*/ 135310 h 135310"/>
                <a:gd name="connsiteX786" fmla="*/ 652549 w 1514519"/>
                <a:gd name="connsiteY786" fmla="*/ 135310 h 135310"/>
                <a:gd name="connsiteX787" fmla="*/ 649514 w 1514519"/>
                <a:gd name="connsiteY787" fmla="*/ 135310 h 135310"/>
                <a:gd name="connsiteX788" fmla="*/ 646479 w 1514519"/>
                <a:gd name="connsiteY788" fmla="*/ 135310 h 135310"/>
                <a:gd name="connsiteX789" fmla="*/ 643444 w 1514519"/>
                <a:gd name="connsiteY789" fmla="*/ 135310 h 135310"/>
                <a:gd name="connsiteX790" fmla="*/ 640409 w 1514519"/>
                <a:gd name="connsiteY790" fmla="*/ 135310 h 135310"/>
                <a:gd name="connsiteX791" fmla="*/ 637374 w 1514519"/>
                <a:gd name="connsiteY791" fmla="*/ 135310 h 135310"/>
                <a:gd name="connsiteX792" fmla="*/ 634339 w 1514519"/>
                <a:gd name="connsiteY792" fmla="*/ 135310 h 135310"/>
                <a:gd name="connsiteX793" fmla="*/ 631303 w 1514519"/>
                <a:gd name="connsiteY793" fmla="*/ 135310 h 135310"/>
                <a:gd name="connsiteX794" fmla="*/ 628268 w 1514519"/>
                <a:gd name="connsiteY794" fmla="*/ 135310 h 135310"/>
                <a:gd name="connsiteX795" fmla="*/ 625233 w 1514519"/>
                <a:gd name="connsiteY795" fmla="*/ 135310 h 135310"/>
                <a:gd name="connsiteX796" fmla="*/ 622198 w 1514519"/>
                <a:gd name="connsiteY796" fmla="*/ 135310 h 135310"/>
                <a:gd name="connsiteX797" fmla="*/ 619163 w 1514519"/>
                <a:gd name="connsiteY797" fmla="*/ 135310 h 135310"/>
                <a:gd name="connsiteX798" fmla="*/ 616128 w 1514519"/>
                <a:gd name="connsiteY798" fmla="*/ 135310 h 135310"/>
                <a:gd name="connsiteX799" fmla="*/ 613093 w 1514519"/>
                <a:gd name="connsiteY799" fmla="*/ 135310 h 135310"/>
                <a:gd name="connsiteX800" fmla="*/ 610058 w 1514519"/>
                <a:gd name="connsiteY800" fmla="*/ 135310 h 135310"/>
                <a:gd name="connsiteX801" fmla="*/ 607023 w 1514519"/>
                <a:gd name="connsiteY801" fmla="*/ 135310 h 135310"/>
                <a:gd name="connsiteX802" fmla="*/ 603987 w 1514519"/>
                <a:gd name="connsiteY802" fmla="*/ 135310 h 135310"/>
                <a:gd name="connsiteX803" fmla="*/ 600952 w 1514519"/>
                <a:gd name="connsiteY803" fmla="*/ 135310 h 135310"/>
                <a:gd name="connsiteX804" fmla="*/ 597917 w 1514519"/>
                <a:gd name="connsiteY804" fmla="*/ 135310 h 135310"/>
                <a:gd name="connsiteX805" fmla="*/ 594882 w 1514519"/>
                <a:gd name="connsiteY805" fmla="*/ 135310 h 135310"/>
                <a:gd name="connsiteX806" fmla="*/ 591847 w 1514519"/>
                <a:gd name="connsiteY806" fmla="*/ 135310 h 135310"/>
                <a:gd name="connsiteX807" fmla="*/ 588812 w 1514519"/>
                <a:gd name="connsiteY807" fmla="*/ 135310 h 135310"/>
                <a:gd name="connsiteX808" fmla="*/ 585777 w 1514519"/>
                <a:gd name="connsiteY808" fmla="*/ 135310 h 135310"/>
                <a:gd name="connsiteX809" fmla="*/ 582742 w 1514519"/>
                <a:gd name="connsiteY809" fmla="*/ 135310 h 135310"/>
                <a:gd name="connsiteX810" fmla="*/ 579707 w 1514519"/>
                <a:gd name="connsiteY810" fmla="*/ 135310 h 135310"/>
                <a:gd name="connsiteX811" fmla="*/ 576671 w 1514519"/>
                <a:gd name="connsiteY811" fmla="*/ 135310 h 135310"/>
                <a:gd name="connsiteX812" fmla="*/ 573636 w 1514519"/>
                <a:gd name="connsiteY812" fmla="*/ 135310 h 135310"/>
                <a:gd name="connsiteX813" fmla="*/ 570601 w 1514519"/>
                <a:gd name="connsiteY813" fmla="*/ 135310 h 135310"/>
                <a:gd name="connsiteX814" fmla="*/ 567566 w 1514519"/>
                <a:gd name="connsiteY814" fmla="*/ 135310 h 135310"/>
                <a:gd name="connsiteX815" fmla="*/ 564531 w 1514519"/>
                <a:gd name="connsiteY815" fmla="*/ 135310 h 135310"/>
                <a:gd name="connsiteX816" fmla="*/ 561496 w 1514519"/>
                <a:gd name="connsiteY816" fmla="*/ 135310 h 135310"/>
                <a:gd name="connsiteX817" fmla="*/ 558461 w 1514519"/>
                <a:gd name="connsiteY817" fmla="*/ 135310 h 135310"/>
                <a:gd name="connsiteX818" fmla="*/ 555426 w 1514519"/>
                <a:gd name="connsiteY818" fmla="*/ 135310 h 135310"/>
                <a:gd name="connsiteX819" fmla="*/ 552391 w 1514519"/>
                <a:gd name="connsiteY819" fmla="*/ 135310 h 135310"/>
                <a:gd name="connsiteX820" fmla="*/ 549355 w 1514519"/>
                <a:gd name="connsiteY820" fmla="*/ 135310 h 135310"/>
                <a:gd name="connsiteX821" fmla="*/ 546320 w 1514519"/>
                <a:gd name="connsiteY821" fmla="*/ 135310 h 135310"/>
                <a:gd name="connsiteX822" fmla="*/ 543285 w 1514519"/>
                <a:gd name="connsiteY822" fmla="*/ 135310 h 135310"/>
                <a:gd name="connsiteX823" fmla="*/ 540250 w 1514519"/>
                <a:gd name="connsiteY823" fmla="*/ 135310 h 135310"/>
                <a:gd name="connsiteX824" fmla="*/ 537215 w 1514519"/>
                <a:gd name="connsiteY824" fmla="*/ 135310 h 135310"/>
                <a:gd name="connsiteX825" fmla="*/ 534180 w 1514519"/>
                <a:gd name="connsiteY825" fmla="*/ 135310 h 135310"/>
                <a:gd name="connsiteX826" fmla="*/ 531145 w 1514519"/>
                <a:gd name="connsiteY826" fmla="*/ 135310 h 135310"/>
                <a:gd name="connsiteX827" fmla="*/ 528110 w 1514519"/>
                <a:gd name="connsiteY827" fmla="*/ 135310 h 135310"/>
                <a:gd name="connsiteX828" fmla="*/ 525075 w 1514519"/>
                <a:gd name="connsiteY828" fmla="*/ 135310 h 135310"/>
                <a:gd name="connsiteX829" fmla="*/ 522039 w 1514519"/>
                <a:gd name="connsiteY829" fmla="*/ 135310 h 135310"/>
                <a:gd name="connsiteX830" fmla="*/ 519004 w 1514519"/>
                <a:gd name="connsiteY830" fmla="*/ 135310 h 135310"/>
                <a:gd name="connsiteX831" fmla="*/ 515969 w 1514519"/>
                <a:gd name="connsiteY831" fmla="*/ 135310 h 135310"/>
                <a:gd name="connsiteX832" fmla="*/ 512934 w 1514519"/>
                <a:gd name="connsiteY832" fmla="*/ 135310 h 135310"/>
                <a:gd name="connsiteX833" fmla="*/ 509899 w 1514519"/>
                <a:gd name="connsiteY833" fmla="*/ 135310 h 135310"/>
                <a:gd name="connsiteX834" fmla="*/ 506864 w 1514519"/>
                <a:gd name="connsiteY834" fmla="*/ 135310 h 135310"/>
                <a:gd name="connsiteX835" fmla="*/ 503829 w 1514519"/>
                <a:gd name="connsiteY835" fmla="*/ 135310 h 135310"/>
                <a:gd name="connsiteX836" fmla="*/ 500794 w 1514519"/>
                <a:gd name="connsiteY836" fmla="*/ 135310 h 135310"/>
                <a:gd name="connsiteX837" fmla="*/ 497758 w 1514519"/>
                <a:gd name="connsiteY837" fmla="*/ 135310 h 135310"/>
                <a:gd name="connsiteX838" fmla="*/ 494723 w 1514519"/>
                <a:gd name="connsiteY838" fmla="*/ 135310 h 135310"/>
                <a:gd name="connsiteX839" fmla="*/ 491688 w 1514519"/>
                <a:gd name="connsiteY839" fmla="*/ 135310 h 135310"/>
                <a:gd name="connsiteX840" fmla="*/ 488653 w 1514519"/>
                <a:gd name="connsiteY840" fmla="*/ 135310 h 135310"/>
                <a:gd name="connsiteX841" fmla="*/ 485618 w 1514519"/>
                <a:gd name="connsiteY841" fmla="*/ 135310 h 135310"/>
                <a:gd name="connsiteX842" fmla="*/ 482583 w 1514519"/>
                <a:gd name="connsiteY842" fmla="*/ 135310 h 135310"/>
                <a:gd name="connsiteX843" fmla="*/ 479548 w 1514519"/>
                <a:gd name="connsiteY843" fmla="*/ 135310 h 135310"/>
                <a:gd name="connsiteX844" fmla="*/ 476513 w 1514519"/>
                <a:gd name="connsiteY844" fmla="*/ 135310 h 135310"/>
                <a:gd name="connsiteX845" fmla="*/ 473478 w 1514519"/>
                <a:gd name="connsiteY845" fmla="*/ 135310 h 135310"/>
                <a:gd name="connsiteX846" fmla="*/ 470442 w 1514519"/>
                <a:gd name="connsiteY846" fmla="*/ 135310 h 135310"/>
                <a:gd name="connsiteX847" fmla="*/ 467407 w 1514519"/>
                <a:gd name="connsiteY847" fmla="*/ 135310 h 135310"/>
                <a:gd name="connsiteX848" fmla="*/ 464372 w 1514519"/>
                <a:gd name="connsiteY848" fmla="*/ 135310 h 135310"/>
                <a:gd name="connsiteX849" fmla="*/ 461337 w 1514519"/>
                <a:gd name="connsiteY849" fmla="*/ 135310 h 135310"/>
                <a:gd name="connsiteX850" fmla="*/ 458302 w 1514519"/>
                <a:gd name="connsiteY850" fmla="*/ 135310 h 135310"/>
                <a:gd name="connsiteX851" fmla="*/ 455267 w 1514519"/>
                <a:gd name="connsiteY851" fmla="*/ 135310 h 135310"/>
                <a:gd name="connsiteX852" fmla="*/ 452232 w 1514519"/>
                <a:gd name="connsiteY852" fmla="*/ 135310 h 135310"/>
                <a:gd name="connsiteX853" fmla="*/ 449197 w 1514519"/>
                <a:gd name="connsiteY853" fmla="*/ 135310 h 135310"/>
                <a:gd name="connsiteX854" fmla="*/ 446162 w 1514519"/>
                <a:gd name="connsiteY854" fmla="*/ 135310 h 135310"/>
                <a:gd name="connsiteX855" fmla="*/ 443126 w 1514519"/>
                <a:gd name="connsiteY855" fmla="*/ 135310 h 135310"/>
                <a:gd name="connsiteX856" fmla="*/ 440091 w 1514519"/>
                <a:gd name="connsiteY856" fmla="*/ 135310 h 135310"/>
                <a:gd name="connsiteX857" fmla="*/ 437056 w 1514519"/>
                <a:gd name="connsiteY857" fmla="*/ 135310 h 135310"/>
                <a:gd name="connsiteX858" fmla="*/ 434021 w 1514519"/>
                <a:gd name="connsiteY858" fmla="*/ 135310 h 135310"/>
                <a:gd name="connsiteX859" fmla="*/ 430986 w 1514519"/>
                <a:gd name="connsiteY859" fmla="*/ 135310 h 135310"/>
                <a:gd name="connsiteX860" fmla="*/ 427951 w 1514519"/>
                <a:gd name="connsiteY860" fmla="*/ 135310 h 135310"/>
                <a:gd name="connsiteX861" fmla="*/ 424916 w 1514519"/>
                <a:gd name="connsiteY861" fmla="*/ 135310 h 135310"/>
                <a:gd name="connsiteX862" fmla="*/ 421881 w 1514519"/>
                <a:gd name="connsiteY862" fmla="*/ 135310 h 135310"/>
                <a:gd name="connsiteX863" fmla="*/ 418846 w 1514519"/>
                <a:gd name="connsiteY863" fmla="*/ 135310 h 135310"/>
                <a:gd name="connsiteX864" fmla="*/ 415810 w 1514519"/>
                <a:gd name="connsiteY864" fmla="*/ 135310 h 135310"/>
                <a:gd name="connsiteX865" fmla="*/ 412775 w 1514519"/>
                <a:gd name="connsiteY865" fmla="*/ 135310 h 135310"/>
                <a:gd name="connsiteX866" fmla="*/ 409740 w 1514519"/>
                <a:gd name="connsiteY866" fmla="*/ 135310 h 135310"/>
                <a:gd name="connsiteX867" fmla="*/ 406705 w 1514519"/>
                <a:gd name="connsiteY867" fmla="*/ 135310 h 135310"/>
                <a:gd name="connsiteX868" fmla="*/ 403670 w 1514519"/>
                <a:gd name="connsiteY868" fmla="*/ 135310 h 135310"/>
                <a:gd name="connsiteX869" fmla="*/ 400635 w 1514519"/>
                <a:gd name="connsiteY869" fmla="*/ 135310 h 135310"/>
                <a:gd name="connsiteX870" fmla="*/ 397600 w 1514519"/>
                <a:gd name="connsiteY870" fmla="*/ 135310 h 135310"/>
                <a:gd name="connsiteX871" fmla="*/ 394565 w 1514519"/>
                <a:gd name="connsiteY871" fmla="*/ 135310 h 135310"/>
                <a:gd name="connsiteX872" fmla="*/ 391530 w 1514519"/>
                <a:gd name="connsiteY872" fmla="*/ 135310 h 135310"/>
                <a:gd name="connsiteX873" fmla="*/ 388494 w 1514519"/>
                <a:gd name="connsiteY873" fmla="*/ 135310 h 135310"/>
                <a:gd name="connsiteX874" fmla="*/ 385459 w 1514519"/>
                <a:gd name="connsiteY874" fmla="*/ 135310 h 135310"/>
                <a:gd name="connsiteX875" fmla="*/ 382424 w 1514519"/>
                <a:gd name="connsiteY875" fmla="*/ 135310 h 135310"/>
                <a:gd name="connsiteX876" fmla="*/ 379389 w 1514519"/>
                <a:gd name="connsiteY876" fmla="*/ 135310 h 135310"/>
                <a:gd name="connsiteX877" fmla="*/ 376354 w 1514519"/>
                <a:gd name="connsiteY877" fmla="*/ 135310 h 135310"/>
                <a:gd name="connsiteX878" fmla="*/ 373319 w 1514519"/>
                <a:gd name="connsiteY878" fmla="*/ 135310 h 135310"/>
                <a:gd name="connsiteX879" fmla="*/ 370284 w 1514519"/>
                <a:gd name="connsiteY879" fmla="*/ 135310 h 135310"/>
                <a:gd name="connsiteX880" fmla="*/ 367249 w 1514519"/>
                <a:gd name="connsiteY880" fmla="*/ 135310 h 135310"/>
                <a:gd name="connsiteX881" fmla="*/ 364214 w 1514519"/>
                <a:gd name="connsiteY881" fmla="*/ 135310 h 135310"/>
                <a:gd name="connsiteX882" fmla="*/ 361178 w 1514519"/>
                <a:gd name="connsiteY882" fmla="*/ 135310 h 135310"/>
                <a:gd name="connsiteX883" fmla="*/ 358143 w 1514519"/>
                <a:gd name="connsiteY883" fmla="*/ 135310 h 135310"/>
                <a:gd name="connsiteX884" fmla="*/ 355108 w 1514519"/>
                <a:gd name="connsiteY884" fmla="*/ 135310 h 135310"/>
                <a:gd name="connsiteX885" fmla="*/ 352073 w 1514519"/>
                <a:gd name="connsiteY885" fmla="*/ 135310 h 135310"/>
                <a:gd name="connsiteX886" fmla="*/ 349038 w 1514519"/>
                <a:gd name="connsiteY886" fmla="*/ 135310 h 135310"/>
                <a:gd name="connsiteX887" fmla="*/ 346003 w 1514519"/>
                <a:gd name="connsiteY887" fmla="*/ 135310 h 135310"/>
                <a:gd name="connsiteX888" fmla="*/ 342968 w 1514519"/>
                <a:gd name="connsiteY888" fmla="*/ 135310 h 135310"/>
                <a:gd name="connsiteX889" fmla="*/ 339933 w 1514519"/>
                <a:gd name="connsiteY889" fmla="*/ 135310 h 135310"/>
                <a:gd name="connsiteX890" fmla="*/ 336897 w 1514519"/>
                <a:gd name="connsiteY890" fmla="*/ 135310 h 135310"/>
                <a:gd name="connsiteX891" fmla="*/ 333862 w 1514519"/>
                <a:gd name="connsiteY891" fmla="*/ 135310 h 135310"/>
                <a:gd name="connsiteX892" fmla="*/ 330827 w 1514519"/>
                <a:gd name="connsiteY892" fmla="*/ 135310 h 135310"/>
                <a:gd name="connsiteX893" fmla="*/ 327792 w 1514519"/>
                <a:gd name="connsiteY893" fmla="*/ 135310 h 135310"/>
                <a:gd name="connsiteX894" fmla="*/ 324757 w 1514519"/>
                <a:gd name="connsiteY894" fmla="*/ 135310 h 135310"/>
                <a:gd name="connsiteX895" fmla="*/ 321722 w 1514519"/>
                <a:gd name="connsiteY895" fmla="*/ 135310 h 135310"/>
                <a:gd name="connsiteX896" fmla="*/ 318687 w 1514519"/>
                <a:gd name="connsiteY896" fmla="*/ 135310 h 135310"/>
                <a:gd name="connsiteX897" fmla="*/ 315652 w 1514519"/>
                <a:gd name="connsiteY897" fmla="*/ 135310 h 135310"/>
                <a:gd name="connsiteX898" fmla="*/ 312617 w 1514519"/>
                <a:gd name="connsiteY898" fmla="*/ 135310 h 135310"/>
                <a:gd name="connsiteX899" fmla="*/ 309582 w 1514519"/>
                <a:gd name="connsiteY899" fmla="*/ 135310 h 135310"/>
                <a:gd name="connsiteX900" fmla="*/ 306546 w 1514519"/>
                <a:gd name="connsiteY900" fmla="*/ 135310 h 135310"/>
                <a:gd name="connsiteX901" fmla="*/ 303511 w 1514519"/>
                <a:gd name="connsiteY901" fmla="*/ 135310 h 135310"/>
                <a:gd name="connsiteX902" fmla="*/ 300476 w 1514519"/>
                <a:gd name="connsiteY902" fmla="*/ 135310 h 135310"/>
                <a:gd name="connsiteX903" fmla="*/ 297441 w 1514519"/>
                <a:gd name="connsiteY903" fmla="*/ 135310 h 135310"/>
                <a:gd name="connsiteX904" fmla="*/ 294406 w 1514519"/>
                <a:gd name="connsiteY904" fmla="*/ 135310 h 135310"/>
                <a:gd name="connsiteX905" fmla="*/ 291371 w 1514519"/>
                <a:gd name="connsiteY905" fmla="*/ 135310 h 135310"/>
                <a:gd name="connsiteX906" fmla="*/ 288336 w 1514519"/>
                <a:gd name="connsiteY906" fmla="*/ 135310 h 135310"/>
                <a:gd name="connsiteX907" fmla="*/ 285301 w 1514519"/>
                <a:gd name="connsiteY907" fmla="*/ 135310 h 135310"/>
                <a:gd name="connsiteX908" fmla="*/ 282265 w 1514519"/>
                <a:gd name="connsiteY908" fmla="*/ 135310 h 135310"/>
                <a:gd name="connsiteX909" fmla="*/ 279230 w 1514519"/>
                <a:gd name="connsiteY909" fmla="*/ 135310 h 135310"/>
                <a:gd name="connsiteX910" fmla="*/ 276195 w 1514519"/>
                <a:gd name="connsiteY910" fmla="*/ 135310 h 135310"/>
                <a:gd name="connsiteX911" fmla="*/ 273160 w 1514519"/>
                <a:gd name="connsiteY911" fmla="*/ 135310 h 135310"/>
                <a:gd name="connsiteX912" fmla="*/ 270125 w 1514519"/>
                <a:gd name="connsiteY912" fmla="*/ 135310 h 135310"/>
                <a:gd name="connsiteX913" fmla="*/ 267090 w 1514519"/>
                <a:gd name="connsiteY913" fmla="*/ 135310 h 135310"/>
                <a:gd name="connsiteX914" fmla="*/ 264055 w 1514519"/>
                <a:gd name="connsiteY914" fmla="*/ 135310 h 135310"/>
                <a:gd name="connsiteX915" fmla="*/ 261020 w 1514519"/>
                <a:gd name="connsiteY915" fmla="*/ 135310 h 135310"/>
                <a:gd name="connsiteX916" fmla="*/ 257985 w 1514519"/>
                <a:gd name="connsiteY916" fmla="*/ 135310 h 135310"/>
                <a:gd name="connsiteX917" fmla="*/ 254949 w 1514519"/>
                <a:gd name="connsiteY917" fmla="*/ 135310 h 135310"/>
                <a:gd name="connsiteX918" fmla="*/ 251914 w 1514519"/>
                <a:gd name="connsiteY918" fmla="*/ 135310 h 135310"/>
                <a:gd name="connsiteX919" fmla="*/ 248879 w 1514519"/>
                <a:gd name="connsiteY919" fmla="*/ 135310 h 135310"/>
                <a:gd name="connsiteX920" fmla="*/ 245844 w 1514519"/>
                <a:gd name="connsiteY920" fmla="*/ 135310 h 135310"/>
                <a:gd name="connsiteX921" fmla="*/ 242809 w 1514519"/>
                <a:gd name="connsiteY921" fmla="*/ 135310 h 135310"/>
                <a:gd name="connsiteX922" fmla="*/ 239774 w 1514519"/>
                <a:gd name="connsiteY922" fmla="*/ 135310 h 135310"/>
                <a:gd name="connsiteX923" fmla="*/ 236739 w 1514519"/>
                <a:gd name="connsiteY923" fmla="*/ 135310 h 135310"/>
                <a:gd name="connsiteX924" fmla="*/ 233704 w 1514519"/>
                <a:gd name="connsiteY924" fmla="*/ 135310 h 135310"/>
                <a:gd name="connsiteX925" fmla="*/ 230669 w 1514519"/>
                <a:gd name="connsiteY925" fmla="*/ 135310 h 135310"/>
                <a:gd name="connsiteX926" fmla="*/ 227633 w 1514519"/>
                <a:gd name="connsiteY926" fmla="*/ 135310 h 135310"/>
                <a:gd name="connsiteX927" fmla="*/ 224598 w 1514519"/>
                <a:gd name="connsiteY927" fmla="*/ 135310 h 135310"/>
                <a:gd name="connsiteX928" fmla="*/ 221563 w 1514519"/>
                <a:gd name="connsiteY928" fmla="*/ 135310 h 135310"/>
                <a:gd name="connsiteX929" fmla="*/ 218528 w 1514519"/>
                <a:gd name="connsiteY929" fmla="*/ 135310 h 135310"/>
                <a:gd name="connsiteX930" fmla="*/ 215493 w 1514519"/>
                <a:gd name="connsiteY930" fmla="*/ 135310 h 135310"/>
                <a:gd name="connsiteX931" fmla="*/ 212458 w 1514519"/>
                <a:gd name="connsiteY931" fmla="*/ 135310 h 135310"/>
                <a:gd name="connsiteX932" fmla="*/ 209423 w 1514519"/>
                <a:gd name="connsiteY932" fmla="*/ 135310 h 135310"/>
                <a:gd name="connsiteX933" fmla="*/ 206388 w 1514519"/>
                <a:gd name="connsiteY933" fmla="*/ 135310 h 135310"/>
                <a:gd name="connsiteX934" fmla="*/ 203353 w 1514519"/>
                <a:gd name="connsiteY934" fmla="*/ 135310 h 135310"/>
                <a:gd name="connsiteX935" fmla="*/ 200317 w 1514519"/>
                <a:gd name="connsiteY935" fmla="*/ 135310 h 135310"/>
                <a:gd name="connsiteX936" fmla="*/ 197282 w 1514519"/>
                <a:gd name="connsiteY936" fmla="*/ 135310 h 135310"/>
                <a:gd name="connsiteX937" fmla="*/ 194247 w 1514519"/>
                <a:gd name="connsiteY937" fmla="*/ 135310 h 135310"/>
                <a:gd name="connsiteX938" fmla="*/ 191212 w 1514519"/>
                <a:gd name="connsiteY938" fmla="*/ 135310 h 135310"/>
                <a:gd name="connsiteX939" fmla="*/ 188177 w 1514519"/>
                <a:gd name="connsiteY939" fmla="*/ 135310 h 135310"/>
                <a:gd name="connsiteX940" fmla="*/ 185142 w 1514519"/>
                <a:gd name="connsiteY940" fmla="*/ 135310 h 135310"/>
                <a:gd name="connsiteX941" fmla="*/ 182107 w 1514519"/>
                <a:gd name="connsiteY941" fmla="*/ 135310 h 135310"/>
                <a:gd name="connsiteX942" fmla="*/ 179072 w 1514519"/>
                <a:gd name="connsiteY942" fmla="*/ 135310 h 135310"/>
                <a:gd name="connsiteX943" fmla="*/ 176037 w 1514519"/>
                <a:gd name="connsiteY943" fmla="*/ 135310 h 135310"/>
                <a:gd name="connsiteX944" fmla="*/ 173001 w 1514519"/>
                <a:gd name="connsiteY944" fmla="*/ 135310 h 135310"/>
                <a:gd name="connsiteX945" fmla="*/ 169966 w 1514519"/>
                <a:gd name="connsiteY945" fmla="*/ 135310 h 135310"/>
                <a:gd name="connsiteX946" fmla="*/ 166931 w 1514519"/>
                <a:gd name="connsiteY946" fmla="*/ 135310 h 135310"/>
                <a:gd name="connsiteX947" fmla="*/ 163896 w 1514519"/>
                <a:gd name="connsiteY947" fmla="*/ 135310 h 135310"/>
                <a:gd name="connsiteX948" fmla="*/ 160861 w 1514519"/>
                <a:gd name="connsiteY948" fmla="*/ 135310 h 135310"/>
                <a:gd name="connsiteX949" fmla="*/ 157826 w 1514519"/>
                <a:gd name="connsiteY949" fmla="*/ 135310 h 135310"/>
                <a:gd name="connsiteX950" fmla="*/ 154791 w 1514519"/>
                <a:gd name="connsiteY950" fmla="*/ 135310 h 135310"/>
                <a:gd name="connsiteX951" fmla="*/ 151756 w 1514519"/>
                <a:gd name="connsiteY951" fmla="*/ 135310 h 135310"/>
                <a:gd name="connsiteX952" fmla="*/ 148721 w 1514519"/>
                <a:gd name="connsiteY952" fmla="*/ 135310 h 135310"/>
                <a:gd name="connsiteX953" fmla="*/ 145685 w 1514519"/>
                <a:gd name="connsiteY953" fmla="*/ 135310 h 135310"/>
                <a:gd name="connsiteX954" fmla="*/ 142650 w 1514519"/>
                <a:gd name="connsiteY954" fmla="*/ 135310 h 135310"/>
                <a:gd name="connsiteX955" fmla="*/ 139615 w 1514519"/>
                <a:gd name="connsiteY955" fmla="*/ 135310 h 135310"/>
                <a:gd name="connsiteX956" fmla="*/ 136580 w 1514519"/>
                <a:gd name="connsiteY956" fmla="*/ 135310 h 135310"/>
                <a:gd name="connsiteX957" fmla="*/ 133545 w 1514519"/>
                <a:gd name="connsiteY957" fmla="*/ 135310 h 135310"/>
                <a:gd name="connsiteX958" fmla="*/ 130510 w 1514519"/>
                <a:gd name="connsiteY958" fmla="*/ 135310 h 135310"/>
                <a:gd name="connsiteX959" fmla="*/ 127475 w 1514519"/>
                <a:gd name="connsiteY959" fmla="*/ 135310 h 135310"/>
                <a:gd name="connsiteX960" fmla="*/ 124440 w 1514519"/>
                <a:gd name="connsiteY960" fmla="*/ 135310 h 135310"/>
                <a:gd name="connsiteX961" fmla="*/ 121405 w 1514519"/>
                <a:gd name="connsiteY961" fmla="*/ 135310 h 135310"/>
                <a:gd name="connsiteX962" fmla="*/ 118369 w 1514519"/>
                <a:gd name="connsiteY962" fmla="*/ 135310 h 135310"/>
                <a:gd name="connsiteX963" fmla="*/ 115334 w 1514519"/>
                <a:gd name="connsiteY963" fmla="*/ 135310 h 135310"/>
                <a:gd name="connsiteX964" fmla="*/ 112299 w 1514519"/>
                <a:gd name="connsiteY964" fmla="*/ 135310 h 135310"/>
                <a:gd name="connsiteX965" fmla="*/ 109264 w 1514519"/>
                <a:gd name="connsiteY965" fmla="*/ 135310 h 135310"/>
                <a:gd name="connsiteX966" fmla="*/ 106229 w 1514519"/>
                <a:gd name="connsiteY966" fmla="*/ 135310 h 135310"/>
                <a:gd name="connsiteX967" fmla="*/ 103194 w 1514519"/>
                <a:gd name="connsiteY967" fmla="*/ 135310 h 135310"/>
                <a:gd name="connsiteX968" fmla="*/ 100159 w 1514519"/>
                <a:gd name="connsiteY968" fmla="*/ 135310 h 135310"/>
                <a:gd name="connsiteX969" fmla="*/ 97124 w 1514519"/>
                <a:gd name="connsiteY969" fmla="*/ 135310 h 135310"/>
                <a:gd name="connsiteX970" fmla="*/ 94088 w 1514519"/>
                <a:gd name="connsiteY970" fmla="*/ 135310 h 135310"/>
                <a:gd name="connsiteX971" fmla="*/ 91053 w 1514519"/>
                <a:gd name="connsiteY971" fmla="*/ 135310 h 135310"/>
                <a:gd name="connsiteX972" fmla="*/ 88018 w 1514519"/>
                <a:gd name="connsiteY972" fmla="*/ 135310 h 135310"/>
                <a:gd name="connsiteX973" fmla="*/ 84983 w 1514519"/>
                <a:gd name="connsiteY973" fmla="*/ 135310 h 135310"/>
                <a:gd name="connsiteX974" fmla="*/ 81948 w 1514519"/>
                <a:gd name="connsiteY974" fmla="*/ 135310 h 135310"/>
                <a:gd name="connsiteX975" fmla="*/ 78913 w 1514519"/>
                <a:gd name="connsiteY975" fmla="*/ 135310 h 135310"/>
                <a:gd name="connsiteX976" fmla="*/ 75878 w 1514519"/>
                <a:gd name="connsiteY976" fmla="*/ 135310 h 135310"/>
                <a:gd name="connsiteX977" fmla="*/ 72843 w 1514519"/>
                <a:gd name="connsiteY977" fmla="*/ 135310 h 135310"/>
                <a:gd name="connsiteX978" fmla="*/ 69808 w 1514519"/>
                <a:gd name="connsiteY978" fmla="*/ 135310 h 135310"/>
                <a:gd name="connsiteX979" fmla="*/ 66772 w 1514519"/>
                <a:gd name="connsiteY979" fmla="*/ 135310 h 135310"/>
                <a:gd name="connsiteX980" fmla="*/ 63737 w 1514519"/>
                <a:gd name="connsiteY980" fmla="*/ 135310 h 135310"/>
                <a:gd name="connsiteX981" fmla="*/ 60702 w 1514519"/>
                <a:gd name="connsiteY981" fmla="*/ 135310 h 135310"/>
                <a:gd name="connsiteX982" fmla="*/ 57667 w 1514519"/>
                <a:gd name="connsiteY982" fmla="*/ 135310 h 135310"/>
                <a:gd name="connsiteX983" fmla="*/ 54632 w 1514519"/>
                <a:gd name="connsiteY983" fmla="*/ 135310 h 135310"/>
                <a:gd name="connsiteX984" fmla="*/ 51597 w 1514519"/>
                <a:gd name="connsiteY984" fmla="*/ 135310 h 135310"/>
                <a:gd name="connsiteX985" fmla="*/ 48562 w 1514519"/>
                <a:gd name="connsiteY985" fmla="*/ 135310 h 135310"/>
                <a:gd name="connsiteX986" fmla="*/ 45527 w 1514519"/>
                <a:gd name="connsiteY986" fmla="*/ 135310 h 135310"/>
                <a:gd name="connsiteX987" fmla="*/ 42492 w 1514519"/>
                <a:gd name="connsiteY987" fmla="*/ 135310 h 135310"/>
                <a:gd name="connsiteX988" fmla="*/ 39456 w 1514519"/>
                <a:gd name="connsiteY988" fmla="*/ 135310 h 135310"/>
                <a:gd name="connsiteX989" fmla="*/ 36421 w 1514519"/>
                <a:gd name="connsiteY989" fmla="*/ 135310 h 135310"/>
                <a:gd name="connsiteX990" fmla="*/ 33386 w 1514519"/>
                <a:gd name="connsiteY990" fmla="*/ 135310 h 135310"/>
                <a:gd name="connsiteX991" fmla="*/ 30351 w 1514519"/>
                <a:gd name="connsiteY991" fmla="*/ 135310 h 135310"/>
                <a:gd name="connsiteX992" fmla="*/ 27316 w 1514519"/>
                <a:gd name="connsiteY992" fmla="*/ 135310 h 135310"/>
                <a:gd name="connsiteX993" fmla="*/ 24281 w 1514519"/>
                <a:gd name="connsiteY993" fmla="*/ 135310 h 135310"/>
                <a:gd name="connsiteX994" fmla="*/ 21246 w 1514519"/>
                <a:gd name="connsiteY994" fmla="*/ 135310 h 135310"/>
                <a:gd name="connsiteX995" fmla="*/ 18211 w 1514519"/>
                <a:gd name="connsiteY995" fmla="*/ 135310 h 135310"/>
                <a:gd name="connsiteX996" fmla="*/ 15176 w 1514519"/>
                <a:gd name="connsiteY996" fmla="*/ 135310 h 135310"/>
                <a:gd name="connsiteX997" fmla="*/ 12140 w 1514519"/>
                <a:gd name="connsiteY997" fmla="*/ 135310 h 135310"/>
                <a:gd name="connsiteX998" fmla="*/ 9105 w 1514519"/>
                <a:gd name="connsiteY998" fmla="*/ 135310 h 135310"/>
                <a:gd name="connsiteX999" fmla="*/ 6070 w 1514519"/>
                <a:gd name="connsiteY999" fmla="*/ 135310 h 135310"/>
                <a:gd name="connsiteX1000" fmla="*/ 3035 w 1514519"/>
                <a:gd name="connsiteY1000" fmla="*/ 135310 h 135310"/>
                <a:gd name="connsiteX1001" fmla="*/ 0 w 1514519"/>
                <a:gd name="connsiteY1001" fmla="*/ 135310 h 13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</a:cxnLst>
              <a:rect l="l" t="t" r="r" b="b"/>
              <a:pathLst>
                <a:path w="1514519" h="135310">
                  <a:moveTo>
                    <a:pt x="0" y="135310"/>
                  </a:moveTo>
                  <a:lnTo>
                    <a:pt x="0" y="135310"/>
                  </a:lnTo>
                  <a:lnTo>
                    <a:pt x="3035" y="135310"/>
                  </a:lnTo>
                  <a:lnTo>
                    <a:pt x="6070" y="135310"/>
                  </a:lnTo>
                  <a:lnTo>
                    <a:pt x="9105" y="135310"/>
                  </a:lnTo>
                  <a:lnTo>
                    <a:pt x="12140" y="135310"/>
                  </a:lnTo>
                  <a:lnTo>
                    <a:pt x="15176" y="135310"/>
                  </a:lnTo>
                  <a:lnTo>
                    <a:pt x="18211" y="135310"/>
                  </a:lnTo>
                  <a:lnTo>
                    <a:pt x="21246" y="135310"/>
                  </a:lnTo>
                  <a:lnTo>
                    <a:pt x="24281" y="135310"/>
                  </a:lnTo>
                  <a:lnTo>
                    <a:pt x="27316" y="135295"/>
                  </a:lnTo>
                  <a:lnTo>
                    <a:pt x="30351" y="135276"/>
                  </a:lnTo>
                  <a:lnTo>
                    <a:pt x="33386" y="135255"/>
                  </a:lnTo>
                  <a:lnTo>
                    <a:pt x="36421" y="135235"/>
                  </a:lnTo>
                  <a:lnTo>
                    <a:pt x="39456" y="135214"/>
                  </a:lnTo>
                  <a:lnTo>
                    <a:pt x="42492" y="135194"/>
                  </a:lnTo>
                  <a:lnTo>
                    <a:pt x="45527" y="135165"/>
                  </a:lnTo>
                  <a:lnTo>
                    <a:pt x="48562" y="135127"/>
                  </a:lnTo>
                  <a:lnTo>
                    <a:pt x="51597" y="135088"/>
                  </a:lnTo>
                  <a:lnTo>
                    <a:pt x="54632" y="135051"/>
                  </a:lnTo>
                  <a:lnTo>
                    <a:pt x="57667" y="135012"/>
                  </a:lnTo>
                  <a:lnTo>
                    <a:pt x="60702" y="134975"/>
                  </a:lnTo>
                  <a:lnTo>
                    <a:pt x="63737" y="134937"/>
                  </a:lnTo>
                  <a:lnTo>
                    <a:pt x="66772" y="134899"/>
                  </a:lnTo>
                  <a:lnTo>
                    <a:pt x="69808" y="134862"/>
                  </a:lnTo>
                  <a:lnTo>
                    <a:pt x="72843" y="134824"/>
                  </a:lnTo>
                  <a:lnTo>
                    <a:pt x="75878" y="134772"/>
                  </a:lnTo>
                  <a:lnTo>
                    <a:pt x="78913" y="134705"/>
                  </a:lnTo>
                  <a:lnTo>
                    <a:pt x="81948" y="134636"/>
                  </a:lnTo>
                  <a:lnTo>
                    <a:pt x="84983" y="134569"/>
                  </a:lnTo>
                  <a:lnTo>
                    <a:pt x="88018" y="134502"/>
                  </a:lnTo>
                  <a:lnTo>
                    <a:pt x="91053" y="134435"/>
                  </a:lnTo>
                  <a:lnTo>
                    <a:pt x="94088" y="134368"/>
                  </a:lnTo>
                  <a:lnTo>
                    <a:pt x="97124" y="134301"/>
                  </a:lnTo>
                  <a:lnTo>
                    <a:pt x="100159" y="134235"/>
                  </a:lnTo>
                  <a:lnTo>
                    <a:pt x="103194" y="134170"/>
                  </a:lnTo>
                  <a:lnTo>
                    <a:pt x="106229" y="134074"/>
                  </a:lnTo>
                  <a:lnTo>
                    <a:pt x="109264" y="133950"/>
                  </a:lnTo>
                  <a:lnTo>
                    <a:pt x="112299" y="133826"/>
                  </a:lnTo>
                  <a:lnTo>
                    <a:pt x="115334" y="133702"/>
                  </a:lnTo>
                  <a:lnTo>
                    <a:pt x="118369" y="133579"/>
                  </a:lnTo>
                  <a:lnTo>
                    <a:pt x="121405" y="133456"/>
                  </a:lnTo>
                  <a:lnTo>
                    <a:pt x="124440" y="133333"/>
                  </a:lnTo>
                  <a:lnTo>
                    <a:pt x="127475" y="133211"/>
                  </a:lnTo>
                  <a:lnTo>
                    <a:pt x="130510" y="133090"/>
                  </a:lnTo>
                  <a:lnTo>
                    <a:pt x="133545" y="132968"/>
                  </a:lnTo>
                  <a:lnTo>
                    <a:pt x="136580" y="132823"/>
                  </a:lnTo>
                  <a:lnTo>
                    <a:pt x="139615" y="132653"/>
                  </a:lnTo>
                  <a:lnTo>
                    <a:pt x="142650" y="132482"/>
                  </a:lnTo>
                  <a:lnTo>
                    <a:pt x="145685" y="132314"/>
                  </a:lnTo>
                  <a:lnTo>
                    <a:pt x="148721" y="132146"/>
                  </a:lnTo>
                  <a:lnTo>
                    <a:pt x="151756" y="131978"/>
                  </a:lnTo>
                  <a:lnTo>
                    <a:pt x="154791" y="131812"/>
                  </a:lnTo>
                  <a:lnTo>
                    <a:pt x="157826" y="131646"/>
                  </a:lnTo>
                  <a:lnTo>
                    <a:pt x="160861" y="131481"/>
                  </a:lnTo>
                  <a:lnTo>
                    <a:pt x="163896" y="131317"/>
                  </a:lnTo>
                  <a:lnTo>
                    <a:pt x="166931" y="131093"/>
                  </a:lnTo>
                  <a:lnTo>
                    <a:pt x="169966" y="130812"/>
                  </a:lnTo>
                  <a:lnTo>
                    <a:pt x="173001" y="130530"/>
                  </a:lnTo>
                  <a:lnTo>
                    <a:pt x="176037" y="130250"/>
                  </a:lnTo>
                  <a:lnTo>
                    <a:pt x="179072" y="129971"/>
                  </a:lnTo>
                  <a:lnTo>
                    <a:pt x="182107" y="129694"/>
                  </a:lnTo>
                  <a:lnTo>
                    <a:pt x="185142" y="129418"/>
                  </a:lnTo>
                  <a:lnTo>
                    <a:pt x="188177" y="129143"/>
                  </a:lnTo>
                  <a:lnTo>
                    <a:pt x="191212" y="128869"/>
                  </a:lnTo>
                  <a:lnTo>
                    <a:pt x="194247" y="128597"/>
                  </a:lnTo>
                  <a:lnTo>
                    <a:pt x="197282" y="128272"/>
                  </a:lnTo>
                  <a:lnTo>
                    <a:pt x="200317" y="127892"/>
                  </a:lnTo>
                  <a:lnTo>
                    <a:pt x="203353" y="127514"/>
                  </a:lnTo>
                  <a:lnTo>
                    <a:pt x="206388" y="127140"/>
                  </a:lnTo>
                  <a:lnTo>
                    <a:pt x="209423" y="126766"/>
                  </a:lnTo>
                  <a:lnTo>
                    <a:pt x="212458" y="126395"/>
                  </a:lnTo>
                  <a:lnTo>
                    <a:pt x="215493" y="126025"/>
                  </a:lnTo>
                  <a:lnTo>
                    <a:pt x="218528" y="125657"/>
                  </a:lnTo>
                  <a:lnTo>
                    <a:pt x="221563" y="125292"/>
                  </a:lnTo>
                  <a:lnTo>
                    <a:pt x="224598" y="124929"/>
                  </a:lnTo>
                  <a:lnTo>
                    <a:pt x="227633" y="124505"/>
                  </a:lnTo>
                  <a:lnTo>
                    <a:pt x="230669" y="124020"/>
                  </a:lnTo>
                  <a:lnTo>
                    <a:pt x="233704" y="123538"/>
                  </a:lnTo>
                  <a:lnTo>
                    <a:pt x="236739" y="123059"/>
                  </a:lnTo>
                  <a:lnTo>
                    <a:pt x="239774" y="122582"/>
                  </a:lnTo>
                  <a:lnTo>
                    <a:pt x="242809" y="122108"/>
                  </a:lnTo>
                  <a:lnTo>
                    <a:pt x="245844" y="121638"/>
                  </a:lnTo>
                  <a:lnTo>
                    <a:pt x="248879" y="121170"/>
                  </a:lnTo>
                  <a:lnTo>
                    <a:pt x="251914" y="120706"/>
                  </a:lnTo>
                  <a:lnTo>
                    <a:pt x="254949" y="120245"/>
                  </a:lnTo>
                  <a:lnTo>
                    <a:pt x="257985" y="119712"/>
                  </a:lnTo>
                  <a:lnTo>
                    <a:pt x="261020" y="119105"/>
                  </a:lnTo>
                  <a:lnTo>
                    <a:pt x="264055" y="118503"/>
                  </a:lnTo>
                  <a:lnTo>
                    <a:pt x="267090" y="117905"/>
                  </a:lnTo>
                  <a:lnTo>
                    <a:pt x="270125" y="117310"/>
                  </a:lnTo>
                  <a:lnTo>
                    <a:pt x="273160" y="116721"/>
                  </a:lnTo>
                  <a:lnTo>
                    <a:pt x="276195" y="116135"/>
                  </a:lnTo>
                  <a:lnTo>
                    <a:pt x="279230" y="115554"/>
                  </a:lnTo>
                  <a:lnTo>
                    <a:pt x="282265" y="114977"/>
                  </a:lnTo>
                  <a:lnTo>
                    <a:pt x="285301" y="114406"/>
                  </a:lnTo>
                  <a:lnTo>
                    <a:pt x="288336" y="113761"/>
                  </a:lnTo>
                  <a:lnTo>
                    <a:pt x="291371" y="113045"/>
                  </a:lnTo>
                  <a:lnTo>
                    <a:pt x="294406" y="112334"/>
                  </a:lnTo>
                  <a:lnTo>
                    <a:pt x="297441" y="111629"/>
                  </a:lnTo>
                  <a:lnTo>
                    <a:pt x="300476" y="110928"/>
                  </a:lnTo>
                  <a:lnTo>
                    <a:pt x="303511" y="110234"/>
                  </a:lnTo>
                  <a:lnTo>
                    <a:pt x="306546" y="109546"/>
                  </a:lnTo>
                  <a:lnTo>
                    <a:pt x="309582" y="108864"/>
                  </a:lnTo>
                  <a:lnTo>
                    <a:pt x="312617" y="108187"/>
                  </a:lnTo>
                  <a:lnTo>
                    <a:pt x="315652" y="107518"/>
                  </a:lnTo>
                  <a:lnTo>
                    <a:pt x="318687" y="106742"/>
                  </a:lnTo>
                  <a:lnTo>
                    <a:pt x="321722" y="105861"/>
                  </a:lnTo>
                  <a:lnTo>
                    <a:pt x="324757" y="104986"/>
                  </a:lnTo>
                  <a:lnTo>
                    <a:pt x="327792" y="104118"/>
                  </a:lnTo>
                  <a:lnTo>
                    <a:pt x="330827" y="103258"/>
                  </a:lnTo>
                  <a:lnTo>
                    <a:pt x="333862" y="102405"/>
                  </a:lnTo>
                  <a:lnTo>
                    <a:pt x="336897" y="101561"/>
                  </a:lnTo>
                  <a:lnTo>
                    <a:pt x="339933" y="100724"/>
                  </a:lnTo>
                  <a:lnTo>
                    <a:pt x="342968" y="99895"/>
                  </a:lnTo>
                  <a:lnTo>
                    <a:pt x="346003" y="99076"/>
                  </a:lnTo>
                  <a:lnTo>
                    <a:pt x="349038" y="98155"/>
                  </a:lnTo>
                  <a:lnTo>
                    <a:pt x="352073" y="97134"/>
                  </a:lnTo>
                  <a:lnTo>
                    <a:pt x="355108" y="96122"/>
                  </a:lnTo>
                  <a:lnTo>
                    <a:pt x="358143" y="95121"/>
                  </a:lnTo>
                  <a:lnTo>
                    <a:pt x="361178" y="94129"/>
                  </a:lnTo>
                  <a:lnTo>
                    <a:pt x="364214" y="93146"/>
                  </a:lnTo>
                  <a:lnTo>
                    <a:pt x="367249" y="92174"/>
                  </a:lnTo>
                  <a:lnTo>
                    <a:pt x="370284" y="91210"/>
                  </a:lnTo>
                  <a:lnTo>
                    <a:pt x="373319" y="90259"/>
                  </a:lnTo>
                  <a:lnTo>
                    <a:pt x="376354" y="89318"/>
                  </a:lnTo>
                  <a:lnTo>
                    <a:pt x="379389" y="88266"/>
                  </a:lnTo>
                  <a:lnTo>
                    <a:pt x="382424" y="87101"/>
                  </a:lnTo>
                  <a:lnTo>
                    <a:pt x="385459" y="85949"/>
                  </a:lnTo>
                  <a:lnTo>
                    <a:pt x="388494" y="84809"/>
                  </a:lnTo>
                  <a:lnTo>
                    <a:pt x="391530" y="83680"/>
                  </a:lnTo>
                  <a:lnTo>
                    <a:pt x="394565" y="82564"/>
                  </a:lnTo>
                  <a:lnTo>
                    <a:pt x="397600" y="81461"/>
                  </a:lnTo>
                  <a:lnTo>
                    <a:pt x="400635" y="80371"/>
                  </a:lnTo>
                  <a:lnTo>
                    <a:pt x="403670" y="79293"/>
                  </a:lnTo>
                  <a:lnTo>
                    <a:pt x="406705" y="78229"/>
                  </a:lnTo>
                  <a:lnTo>
                    <a:pt x="409740" y="77057"/>
                  </a:lnTo>
                  <a:lnTo>
                    <a:pt x="412775" y="75776"/>
                  </a:lnTo>
                  <a:lnTo>
                    <a:pt x="415810" y="74509"/>
                  </a:lnTo>
                  <a:lnTo>
                    <a:pt x="418846" y="73256"/>
                  </a:lnTo>
                  <a:lnTo>
                    <a:pt x="421881" y="72020"/>
                  </a:lnTo>
                  <a:lnTo>
                    <a:pt x="424916" y="70797"/>
                  </a:lnTo>
                  <a:lnTo>
                    <a:pt x="427951" y="69590"/>
                  </a:lnTo>
                  <a:lnTo>
                    <a:pt x="430986" y="68400"/>
                  </a:lnTo>
                  <a:lnTo>
                    <a:pt x="434021" y="67226"/>
                  </a:lnTo>
                  <a:lnTo>
                    <a:pt x="437056" y="66067"/>
                  </a:lnTo>
                  <a:lnTo>
                    <a:pt x="440091" y="64809"/>
                  </a:lnTo>
                  <a:lnTo>
                    <a:pt x="443126" y="63451"/>
                  </a:lnTo>
                  <a:lnTo>
                    <a:pt x="446162" y="62110"/>
                  </a:lnTo>
                  <a:lnTo>
                    <a:pt x="449197" y="60787"/>
                  </a:lnTo>
                  <a:lnTo>
                    <a:pt x="452232" y="59482"/>
                  </a:lnTo>
                  <a:lnTo>
                    <a:pt x="455267" y="58196"/>
                  </a:lnTo>
                  <a:lnTo>
                    <a:pt x="458302" y="56927"/>
                  </a:lnTo>
                  <a:lnTo>
                    <a:pt x="461337" y="55678"/>
                  </a:lnTo>
                  <a:lnTo>
                    <a:pt x="464372" y="54448"/>
                  </a:lnTo>
                  <a:lnTo>
                    <a:pt x="467407" y="53238"/>
                  </a:lnTo>
                  <a:lnTo>
                    <a:pt x="470442" y="51980"/>
                  </a:lnTo>
                  <a:lnTo>
                    <a:pt x="473478" y="50674"/>
                  </a:lnTo>
                  <a:lnTo>
                    <a:pt x="476513" y="49390"/>
                  </a:lnTo>
                  <a:lnTo>
                    <a:pt x="479548" y="48126"/>
                  </a:lnTo>
                  <a:lnTo>
                    <a:pt x="482583" y="46882"/>
                  </a:lnTo>
                  <a:lnTo>
                    <a:pt x="485618" y="45662"/>
                  </a:lnTo>
                  <a:lnTo>
                    <a:pt x="488653" y="44461"/>
                  </a:lnTo>
                  <a:lnTo>
                    <a:pt x="491688" y="43283"/>
                  </a:lnTo>
                  <a:lnTo>
                    <a:pt x="494723" y="42129"/>
                  </a:lnTo>
                  <a:lnTo>
                    <a:pt x="497758" y="40997"/>
                  </a:lnTo>
                  <a:lnTo>
                    <a:pt x="500794" y="39795"/>
                  </a:lnTo>
                  <a:lnTo>
                    <a:pt x="503829" y="38525"/>
                  </a:lnTo>
                  <a:lnTo>
                    <a:pt x="506864" y="37279"/>
                  </a:lnTo>
                  <a:lnTo>
                    <a:pt x="509899" y="36057"/>
                  </a:lnTo>
                  <a:lnTo>
                    <a:pt x="512934" y="34859"/>
                  </a:lnTo>
                  <a:lnTo>
                    <a:pt x="515969" y="33686"/>
                  </a:lnTo>
                  <a:lnTo>
                    <a:pt x="519004" y="32537"/>
                  </a:lnTo>
                  <a:lnTo>
                    <a:pt x="522039" y="31413"/>
                  </a:lnTo>
                  <a:lnTo>
                    <a:pt x="525075" y="30315"/>
                  </a:lnTo>
                  <a:lnTo>
                    <a:pt x="528110" y="29243"/>
                  </a:lnTo>
                  <a:lnTo>
                    <a:pt x="531145" y="28121"/>
                  </a:lnTo>
                  <a:lnTo>
                    <a:pt x="534180" y="26951"/>
                  </a:lnTo>
                  <a:lnTo>
                    <a:pt x="537215" y="25808"/>
                  </a:lnTo>
                  <a:lnTo>
                    <a:pt x="540250" y="24691"/>
                  </a:lnTo>
                  <a:lnTo>
                    <a:pt x="543285" y="23601"/>
                  </a:lnTo>
                  <a:lnTo>
                    <a:pt x="546320" y="22539"/>
                  </a:lnTo>
                  <a:lnTo>
                    <a:pt x="549355" y="21504"/>
                  </a:lnTo>
                  <a:lnTo>
                    <a:pt x="552391" y="20498"/>
                  </a:lnTo>
                  <a:lnTo>
                    <a:pt x="555426" y="19519"/>
                  </a:lnTo>
                  <a:lnTo>
                    <a:pt x="558461" y="18569"/>
                  </a:lnTo>
                  <a:lnTo>
                    <a:pt x="561496" y="17609"/>
                  </a:lnTo>
                  <a:lnTo>
                    <a:pt x="564531" y="16641"/>
                  </a:lnTo>
                  <a:lnTo>
                    <a:pt x="567566" y="15702"/>
                  </a:lnTo>
                  <a:lnTo>
                    <a:pt x="570601" y="14793"/>
                  </a:lnTo>
                  <a:lnTo>
                    <a:pt x="573636" y="13913"/>
                  </a:lnTo>
                  <a:lnTo>
                    <a:pt x="576671" y="13062"/>
                  </a:lnTo>
                  <a:lnTo>
                    <a:pt x="579707" y="12242"/>
                  </a:lnTo>
                  <a:lnTo>
                    <a:pt x="582742" y="11452"/>
                  </a:lnTo>
                  <a:lnTo>
                    <a:pt x="585777" y="10693"/>
                  </a:lnTo>
                  <a:lnTo>
                    <a:pt x="588812" y="9964"/>
                  </a:lnTo>
                  <a:lnTo>
                    <a:pt x="591847" y="9233"/>
                  </a:lnTo>
                  <a:lnTo>
                    <a:pt x="594882" y="8501"/>
                  </a:lnTo>
                  <a:lnTo>
                    <a:pt x="597917" y="7799"/>
                  </a:lnTo>
                  <a:lnTo>
                    <a:pt x="600952" y="7130"/>
                  </a:lnTo>
                  <a:lnTo>
                    <a:pt x="603987" y="6491"/>
                  </a:lnTo>
                  <a:lnTo>
                    <a:pt x="607023" y="5885"/>
                  </a:lnTo>
                  <a:lnTo>
                    <a:pt x="610058" y="5310"/>
                  </a:lnTo>
                  <a:lnTo>
                    <a:pt x="613093" y="4768"/>
                  </a:lnTo>
                  <a:lnTo>
                    <a:pt x="616128" y="4257"/>
                  </a:lnTo>
                  <a:lnTo>
                    <a:pt x="619163" y="3779"/>
                  </a:lnTo>
                  <a:lnTo>
                    <a:pt x="622198" y="3317"/>
                  </a:lnTo>
                  <a:lnTo>
                    <a:pt x="625233" y="2870"/>
                  </a:lnTo>
                  <a:lnTo>
                    <a:pt x="628268" y="2456"/>
                  </a:lnTo>
                  <a:lnTo>
                    <a:pt x="631303" y="2075"/>
                  </a:lnTo>
                  <a:lnTo>
                    <a:pt x="634339" y="1727"/>
                  </a:lnTo>
                  <a:lnTo>
                    <a:pt x="637374" y="1411"/>
                  </a:lnTo>
                  <a:lnTo>
                    <a:pt x="640409" y="1129"/>
                  </a:lnTo>
                  <a:lnTo>
                    <a:pt x="643444" y="880"/>
                  </a:lnTo>
                  <a:lnTo>
                    <a:pt x="646479" y="664"/>
                  </a:lnTo>
                  <a:lnTo>
                    <a:pt x="649514" y="481"/>
                  </a:lnTo>
                  <a:lnTo>
                    <a:pt x="652549" y="324"/>
                  </a:lnTo>
                  <a:lnTo>
                    <a:pt x="655584" y="193"/>
                  </a:lnTo>
                  <a:lnTo>
                    <a:pt x="658619" y="95"/>
                  </a:lnTo>
                  <a:lnTo>
                    <a:pt x="661655" y="31"/>
                  </a:lnTo>
                  <a:lnTo>
                    <a:pt x="664690" y="0"/>
                  </a:lnTo>
                  <a:lnTo>
                    <a:pt x="667725" y="3"/>
                  </a:lnTo>
                  <a:lnTo>
                    <a:pt x="670760" y="39"/>
                  </a:lnTo>
                  <a:lnTo>
                    <a:pt x="673795" y="108"/>
                  </a:lnTo>
                  <a:lnTo>
                    <a:pt x="676830" y="211"/>
                  </a:lnTo>
                  <a:lnTo>
                    <a:pt x="679865" y="348"/>
                  </a:lnTo>
                  <a:lnTo>
                    <a:pt x="682900" y="512"/>
                  </a:lnTo>
                  <a:lnTo>
                    <a:pt x="685935" y="705"/>
                  </a:lnTo>
                  <a:lnTo>
                    <a:pt x="688971" y="930"/>
                  </a:lnTo>
                  <a:lnTo>
                    <a:pt x="692006" y="1189"/>
                  </a:lnTo>
                  <a:lnTo>
                    <a:pt x="695041" y="1481"/>
                  </a:lnTo>
                  <a:lnTo>
                    <a:pt x="698076" y="1807"/>
                  </a:lnTo>
                  <a:lnTo>
                    <a:pt x="701111" y="2165"/>
                  </a:lnTo>
                  <a:lnTo>
                    <a:pt x="704146" y="2556"/>
                  </a:lnTo>
                  <a:lnTo>
                    <a:pt x="707181" y="2981"/>
                  </a:lnTo>
                  <a:lnTo>
                    <a:pt x="710216" y="3438"/>
                  </a:lnTo>
                  <a:lnTo>
                    <a:pt x="713251" y="3894"/>
                  </a:lnTo>
                  <a:lnTo>
                    <a:pt x="716287" y="4349"/>
                  </a:lnTo>
                  <a:lnTo>
                    <a:pt x="719322" y="4836"/>
                  </a:lnTo>
                  <a:lnTo>
                    <a:pt x="722357" y="5356"/>
                  </a:lnTo>
                  <a:lnTo>
                    <a:pt x="725392" y="5908"/>
                  </a:lnTo>
                  <a:lnTo>
                    <a:pt x="728427" y="6492"/>
                  </a:lnTo>
                  <a:lnTo>
                    <a:pt x="731462" y="7108"/>
                  </a:lnTo>
                  <a:lnTo>
                    <a:pt x="734497" y="7755"/>
                  </a:lnTo>
                  <a:lnTo>
                    <a:pt x="737532" y="8434"/>
                  </a:lnTo>
                  <a:lnTo>
                    <a:pt x="740568" y="9145"/>
                  </a:lnTo>
                  <a:lnTo>
                    <a:pt x="743603" y="9881"/>
                  </a:lnTo>
                  <a:lnTo>
                    <a:pt x="746638" y="10642"/>
                  </a:lnTo>
                  <a:lnTo>
                    <a:pt x="749673" y="11435"/>
                  </a:lnTo>
                  <a:lnTo>
                    <a:pt x="752708" y="12258"/>
                  </a:lnTo>
                  <a:lnTo>
                    <a:pt x="755743" y="13111"/>
                  </a:lnTo>
                  <a:lnTo>
                    <a:pt x="758778" y="13994"/>
                  </a:lnTo>
                  <a:lnTo>
                    <a:pt x="761813" y="14908"/>
                  </a:lnTo>
                  <a:lnTo>
                    <a:pt x="764848" y="15851"/>
                  </a:lnTo>
                  <a:lnTo>
                    <a:pt x="767884" y="16824"/>
                  </a:lnTo>
                  <a:lnTo>
                    <a:pt x="770919" y="17826"/>
                  </a:lnTo>
                  <a:lnTo>
                    <a:pt x="773954" y="18814"/>
                  </a:lnTo>
                  <a:lnTo>
                    <a:pt x="776989" y="19787"/>
                  </a:lnTo>
                  <a:lnTo>
                    <a:pt x="780024" y="20789"/>
                  </a:lnTo>
                  <a:lnTo>
                    <a:pt x="783059" y="21819"/>
                  </a:lnTo>
                  <a:lnTo>
                    <a:pt x="786094" y="22877"/>
                  </a:lnTo>
                  <a:lnTo>
                    <a:pt x="789129" y="23963"/>
                  </a:lnTo>
                  <a:lnTo>
                    <a:pt x="792164" y="25076"/>
                  </a:lnTo>
                  <a:lnTo>
                    <a:pt x="795199" y="26217"/>
                  </a:lnTo>
                  <a:lnTo>
                    <a:pt x="798235" y="27384"/>
                  </a:lnTo>
                  <a:lnTo>
                    <a:pt x="801270" y="28578"/>
                  </a:lnTo>
                  <a:lnTo>
                    <a:pt x="804305" y="29745"/>
                  </a:lnTo>
                  <a:lnTo>
                    <a:pt x="807340" y="30885"/>
                  </a:lnTo>
                  <a:lnTo>
                    <a:pt x="810375" y="32051"/>
                  </a:lnTo>
                  <a:lnTo>
                    <a:pt x="813410" y="33243"/>
                  </a:lnTo>
                  <a:lnTo>
                    <a:pt x="816445" y="34459"/>
                  </a:lnTo>
                  <a:lnTo>
                    <a:pt x="819480" y="35701"/>
                  </a:lnTo>
                  <a:lnTo>
                    <a:pt x="822516" y="36966"/>
                  </a:lnTo>
                  <a:lnTo>
                    <a:pt x="825551" y="38257"/>
                  </a:lnTo>
                  <a:lnTo>
                    <a:pt x="828586" y="39570"/>
                  </a:lnTo>
                  <a:lnTo>
                    <a:pt x="831621" y="40907"/>
                  </a:lnTo>
                  <a:lnTo>
                    <a:pt x="834656" y="42209"/>
                  </a:lnTo>
                  <a:lnTo>
                    <a:pt x="837691" y="43476"/>
                  </a:lnTo>
                  <a:lnTo>
                    <a:pt x="840726" y="44765"/>
                  </a:lnTo>
                  <a:lnTo>
                    <a:pt x="843761" y="46078"/>
                  </a:lnTo>
                  <a:lnTo>
                    <a:pt x="846796" y="47411"/>
                  </a:lnTo>
                  <a:lnTo>
                    <a:pt x="849832" y="48765"/>
                  </a:lnTo>
                  <a:lnTo>
                    <a:pt x="852867" y="50141"/>
                  </a:lnTo>
                  <a:lnTo>
                    <a:pt x="855902" y="51537"/>
                  </a:lnTo>
                  <a:lnTo>
                    <a:pt x="858937" y="52955"/>
                  </a:lnTo>
                  <a:lnTo>
                    <a:pt x="861972" y="54392"/>
                  </a:lnTo>
                  <a:lnTo>
                    <a:pt x="865007" y="55779"/>
                  </a:lnTo>
                  <a:lnTo>
                    <a:pt x="868042" y="57117"/>
                  </a:lnTo>
                  <a:lnTo>
                    <a:pt x="871077" y="58474"/>
                  </a:lnTo>
                  <a:lnTo>
                    <a:pt x="874112" y="59849"/>
                  </a:lnTo>
                  <a:lnTo>
                    <a:pt x="877148" y="61243"/>
                  </a:lnTo>
                  <a:lnTo>
                    <a:pt x="880183" y="62655"/>
                  </a:lnTo>
                  <a:lnTo>
                    <a:pt x="883218" y="64084"/>
                  </a:lnTo>
                  <a:lnTo>
                    <a:pt x="886253" y="65530"/>
                  </a:lnTo>
                  <a:lnTo>
                    <a:pt x="889288" y="66994"/>
                  </a:lnTo>
                  <a:lnTo>
                    <a:pt x="892323" y="68473"/>
                  </a:lnTo>
                  <a:lnTo>
                    <a:pt x="895358" y="69892"/>
                  </a:lnTo>
                  <a:lnTo>
                    <a:pt x="898393" y="71250"/>
                  </a:lnTo>
                  <a:lnTo>
                    <a:pt x="901429" y="72624"/>
                  </a:lnTo>
                  <a:lnTo>
                    <a:pt x="904464" y="74014"/>
                  </a:lnTo>
                  <a:lnTo>
                    <a:pt x="907499" y="75416"/>
                  </a:lnTo>
                  <a:lnTo>
                    <a:pt x="910534" y="76834"/>
                  </a:lnTo>
                  <a:lnTo>
                    <a:pt x="913569" y="78266"/>
                  </a:lnTo>
                  <a:lnTo>
                    <a:pt x="916604" y="79711"/>
                  </a:lnTo>
                  <a:lnTo>
                    <a:pt x="919639" y="81170"/>
                  </a:lnTo>
                  <a:lnTo>
                    <a:pt x="922674" y="82642"/>
                  </a:lnTo>
                  <a:lnTo>
                    <a:pt x="925709" y="84015"/>
                  </a:lnTo>
                  <a:lnTo>
                    <a:pt x="928744" y="85290"/>
                  </a:lnTo>
                  <a:lnTo>
                    <a:pt x="931780" y="86576"/>
                  </a:lnTo>
                  <a:lnTo>
                    <a:pt x="934815" y="87875"/>
                  </a:lnTo>
                  <a:lnTo>
                    <a:pt x="937850" y="89184"/>
                  </a:lnTo>
                  <a:lnTo>
                    <a:pt x="940885" y="90505"/>
                  </a:lnTo>
                  <a:lnTo>
                    <a:pt x="943920" y="91836"/>
                  </a:lnTo>
                  <a:lnTo>
                    <a:pt x="946955" y="93177"/>
                  </a:lnTo>
                  <a:lnTo>
                    <a:pt x="949990" y="94529"/>
                  </a:lnTo>
                  <a:lnTo>
                    <a:pt x="953025" y="95889"/>
                  </a:lnTo>
                  <a:lnTo>
                    <a:pt x="956060" y="97153"/>
                  </a:lnTo>
                  <a:lnTo>
                    <a:pt x="959096" y="98320"/>
                  </a:lnTo>
                  <a:lnTo>
                    <a:pt x="962131" y="99497"/>
                  </a:lnTo>
                  <a:lnTo>
                    <a:pt x="965166" y="100680"/>
                  </a:lnTo>
                  <a:lnTo>
                    <a:pt x="968201" y="101873"/>
                  </a:lnTo>
                  <a:lnTo>
                    <a:pt x="971236" y="103072"/>
                  </a:lnTo>
                  <a:lnTo>
                    <a:pt x="974271" y="104280"/>
                  </a:lnTo>
                  <a:lnTo>
                    <a:pt x="977306" y="105495"/>
                  </a:lnTo>
                  <a:lnTo>
                    <a:pt x="980341" y="106716"/>
                  </a:lnTo>
                  <a:lnTo>
                    <a:pt x="983376" y="107944"/>
                  </a:lnTo>
                  <a:lnTo>
                    <a:pt x="986412" y="109058"/>
                  </a:lnTo>
                  <a:lnTo>
                    <a:pt x="989447" y="110057"/>
                  </a:lnTo>
                  <a:lnTo>
                    <a:pt x="992482" y="111061"/>
                  </a:lnTo>
                  <a:lnTo>
                    <a:pt x="995517" y="112072"/>
                  </a:lnTo>
                  <a:lnTo>
                    <a:pt x="998552" y="113088"/>
                  </a:lnTo>
                  <a:lnTo>
                    <a:pt x="1001587" y="114109"/>
                  </a:lnTo>
                  <a:lnTo>
                    <a:pt x="1004622" y="115134"/>
                  </a:lnTo>
                  <a:lnTo>
                    <a:pt x="1007657" y="116165"/>
                  </a:lnTo>
                  <a:lnTo>
                    <a:pt x="1010693" y="117200"/>
                  </a:lnTo>
                  <a:lnTo>
                    <a:pt x="1013728" y="118238"/>
                  </a:lnTo>
                  <a:lnTo>
                    <a:pt x="1016763" y="119158"/>
                  </a:lnTo>
                  <a:lnTo>
                    <a:pt x="1019798" y="119957"/>
                  </a:lnTo>
                  <a:lnTo>
                    <a:pt x="1022833" y="120761"/>
                  </a:lnTo>
                  <a:lnTo>
                    <a:pt x="1025868" y="121568"/>
                  </a:lnTo>
                  <a:lnTo>
                    <a:pt x="1028903" y="122379"/>
                  </a:lnTo>
                  <a:lnTo>
                    <a:pt x="1031938" y="123191"/>
                  </a:lnTo>
                  <a:lnTo>
                    <a:pt x="1034973" y="124006"/>
                  </a:lnTo>
                  <a:lnTo>
                    <a:pt x="1038009" y="124824"/>
                  </a:lnTo>
                  <a:lnTo>
                    <a:pt x="1041044" y="125645"/>
                  </a:lnTo>
                  <a:lnTo>
                    <a:pt x="1044079" y="126467"/>
                  </a:lnTo>
                  <a:lnTo>
                    <a:pt x="1047114" y="127173"/>
                  </a:lnTo>
                  <a:lnTo>
                    <a:pt x="1050149" y="127765"/>
                  </a:lnTo>
                  <a:lnTo>
                    <a:pt x="1053184" y="128360"/>
                  </a:lnTo>
                  <a:lnTo>
                    <a:pt x="1056219" y="128954"/>
                  </a:lnTo>
                  <a:lnTo>
                    <a:pt x="1059254" y="129550"/>
                  </a:lnTo>
                  <a:lnTo>
                    <a:pt x="1062289" y="130149"/>
                  </a:lnTo>
                  <a:lnTo>
                    <a:pt x="1065325" y="130747"/>
                  </a:lnTo>
                  <a:lnTo>
                    <a:pt x="1068360" y="131345"/>
                  </a:lnTo>
                  <a:lnTo>
                    <a:pt x="1071395" y="131946"/>
                  </a:lnTo>
                  <a:lnTo>
                    <a:pt x="1074430" y="132546"/>
                  </a:lnTo>
                  <a:lnTo>
                    <a:pt x="1077465" y="133080"/>
                  </a:lnTo>
                  <a:lnTo>
                    <a:pt x="1080500" y="133545"/>
                  </a:lnTo>
                  <a:lnTo>
                    <a:pt x="1083535" y="134011"/>
                  </a:lnTo>
                  <a:lnTo>
                    <a:pt x="1086570" y="134477"/>
                  </a:lnTo>
                  <a:lnTo>
                    <a:pt x="1089606" y="134943"/>
                  </a:lnTo>
                  <a:lnTo>
                    <a:pt x="1092641" y="135310"/>
                  </a:lnTo>
                  <a:lnTo>
                    <a:pt x="1095676" y="135310"/>
                  </a:lnTo>
                  <a:lnTo>
                    <a:pt x="1098711" y="135310"/>
                  </a:lnTo>
                  <a:lnTo>
                    <a:pt x="1101746" y="135310"/>
                  </a:lnTo>
                  <a:lnTo>
                    <a:pt x="1104781" y="135310"/>
                  </a:lnTo>
                  <a:lnTo>
                    <a:pt x="1107816" y="135310"/>
                  </a:lnTo>
                  <a:lnTo>
                    <a:pt x="1110851" y="135310"/>
                  </a:lnTo>
                  <a:lnTo>
                    <a:pt x="1113886" y="135310"/>
                  </a:lnTo>
                  <a:lnTo>
                    <a:pt x="1116921" y="135310"/>
                  </a:lnTo>
                  <a:lnTo>
                    <a:pt x="1119957" y="135310"/>
                  </a:lnTo>
                  <a:lnTo>
                    <a:pt x="1122992" y="135310"/>
                  </a:lnTo>
                  <a:lnTo>
                    <a:pt x="1126027" y="135310"/>
                  </a:lnTo>
                  <a:lnTo>
                    <a:pt x="1129062" y="135310"/>
                  </a:lnTo>
                  <a:lnTo>
                    <a:pt x="1132097" y="135310"/>
                  </a:lnTo>
                  <a:lnTo>
                    <a:pt x="1135132" y="135310"/>
                  </a:lnTo>
                  <a:lnTo>
                    <a:pt x="1138167" y="135310"/>
                  </a:lnTo>
                  <a:lnTo>
                    <a:pt x="1141206" y="135310"/>
                  </a:lnTo>
                  <a:lnTo>
                    <a:pt x="1144231" y="135310"/>
                  </a:lnTo>
                  <a:lnTo>
                    <a:pt x="1147269" y="135310"/>
                  </a:lnTo>
                  <a:lnTo>
                    <a:pt x="1150306" y="135310"/>
                  </a:lnTo>
                  <a:lnTo>
                    <a:pt x="1153344" y="135310"/>
                  </a:lnTo>
                  <a:lnTo>
                    <a:pt x="1156382" y="135310"/>
                  </a:lnTo>
                  <a:lnTo>
                    <a:pt x="1159419" y="135310"/>
                  </a:lnTo>
                  <a:lnTo>
                    <a:pt x="1162444" y="135310"/>
                  </a:lnTo>
                  <a:lnTo>
                    <a:pt x="1165482" y="135310"/>
                  </a:lnTo>
                  <a:lnTo>
                    <a:pt x="1168520" y="135310"/>
                  </a:lnTo>
                  <a:lnTo>
                    <a:pt x="1171557" y="135310"/>
                  </a:lnTo>
                  <a:lnTo>
                    <a:pt x="1174595" y="135310"/>
                  </a:lnTo>
                  <a:lnTo>
                    <a:pt x="1177620" y="135310"/>
                  </a:lnTo>
                  <a:lnTo>
                    <a:pt x="1180658" y="135310"/>
                  </a:lnTo>
                  <a:lnTo>
                    <a:pt x="1183695" y="135310"/>
                  </a:lnTo>
                  <a:lnTo>
                    <a:pt x="1186733" y="135310"/>
                  </a:lnTo>
                  <a:lnTo>
                    <a:pt x="1189758" y="135310"/>
                  </a:lnTo>
                  <a:lnTo>
                    <a:pt x="1192795" y="135310"/>
                  </a:lnTo>
                  <a:lnTo>
                    <a:pt x="1195833" y="135310"/>
                  </a:lnTo>
                  <a:lnTo>
                    <a:pt x="1198871" y="135310"/>
                  </a:lnTo>
                  <a:lnTo>
                    <a:pt x="1201908" y="135310"/>
                  </a:lnTo>
                  <a:lnTo>
                    <a:pt x="1204946" y="135310"/>
                  </a:lnTo>
                  <a:lnTo>
                    <a:pt x="1207971" y="135310"/>
                  </a:lnTo>
                  <a:lnTo>
                    <a:pt x="1211009" y="135310"/>
                  </a:lnTo>
                  <a:lnTo>
                    <a:pt x="1214046" y="135310"/>
                  </a:lnTo>
                  <a:lnTo>
                    <a:pt x="1217084" y="135310"/>
                  </a:lnTo>
                  <a:lnTo>
                    <a:pt x="1220109" y="135310"/>
                  </a:lnTo>
                  <a:lnTo>
                    <a:pt x="1223147" y="135310"/>
                  </a:lnTo>
                  <a:lnTo>
                    <a:pt x="1226184" y="135310"/>
                  </a:lnTo>
                  <a:lnTo>
                    <a:pt x="1229222" y="135310"/>
                  </a:lnTo>
                  <a:lnTo>
                    <a:pt x="1232260" y="135310"/>
                  </a:lnTo>
                  <a:lnTo>
                    <a:pt x="1235297" y="135310"/>
                  </a:lnTo>
                  <a:lnTo>
                    <a:pt x="1238322" y="135310"/>
                  </a:lnTo>
                  <a:lnTo>
                    <a:pt x="1241360" y="135310"/>
                  </a:lnTo>
                  <a:lnTo>
                    <a:pt x="1244398" y="135310"/>
                  </a:lnTo>
                  <a:lnTo>
                    <a:pt x="1247435" y="135310"/>
                  </a:lnTo>
                  <a:lnTo>
                    <a:pt x="1250473" y="135310"/>
                  </a:lnTo>
                  <a:lnTo>
                    <a:pt x="1253498" y="135310"/>
                  </a:lnTo>
                  <a:lnTo>
                    <a:pt x="1256535" y="135310"/>
                  </a:lnTo>
                  <a:lnTo>
                    <a:pt x="1259573" y="135310"/>
                  </a:lnTo>
                  <a:lnTo>
                    <a:pt x="1262611" y="135310"/>
                  </a:lnTo>
                  <a:lnTo>
                    <a:pt x="1265636" y="135310"/>
                  </a:lnTo>
                  <a:lnTo>
                    <a:pt x="1268673" y="135310"/>
                  </a:lnTo>
                  <a:lnTo>
                    <a:pt x="1271711" y="135310"/>
                  </a:lnTo>
                  <a:lnTo>
                    <a:pt x="1274749" y="135310"/>
                  </a:lnTo>
                  <a:lnTo>
                    <a:pt x="1277786" y="135310"/>
                  </a:lnTo>
                  <a:lnTo>
                    <a:pt x="1280824" y="135310"/>
                  </a:lnTo>
                  <a:lnTo>
                    <a:pt x="1283849" y="135310"/>
                  </a:lnTo>
                  <a:lnTo>
                    <a:pt x="1286887" y="135310"/>
                  </a:lnTo>
                  <a:lnTo>
                    <a:pt x="1289924" y="135310"/>
                  </a:lnTo>
                  <a:lnTo>
                    <a:pt x="1292962" y="135310"/>
                  </a:lnTo>
                  <a:lnTo>
                    <a:pt x="1295987" y="135310"/>
                  </a:lnTo>
                  <a:lnTo>
                    <a:pt x="1299024" y="135310"/>
                  </a:lnTo>
                  <a:lnTo>
                    <a:pt x="1302062" y="135310"/>
                  </a:lnTo>
                  <a:lnTo>
                    <a:pt x="1305100" y="135310"/>
                  </a:lnTo>
                  <a:lnTo>
                    <a:pt x="1308137" y="135310"/>
                  </a:lnTo>
                  <a:lnTo>
                    <a:pt x="1311175" y="135310"/>
                  </a:lnTo>
                  <a:lnTo>
                    <a:pt x="1314200" y="135310"/>
                  </a:lnTo>
                  <a:lnTo>
                    <a:pt x="1317238" y="135310"/>
                  </a:lnTo>
                  <a:lnTo>
                    <a:pt x="1320275" y="135310"/>
                  </a:lnTo>
                  <a:lnTo>
                    <a:pt x="1323313" y="135310"/>
                  </a:lnTo>
                  <a:lnTo>
                    <a:pt x="1326351" y="135310"/>
                  </a:lnTo>
                  <a:lnTo>
                    <a:pt x="1329376" y="135310"/>
                  </a:lnTo>
                  <a:lnTo>
                    <a:pt x="1332413" y="135310"/>
                  </a:lnTo>
                  <a:lnTo>
                    <a:pt x="1335451" y="135310"/>
                  </a:lnTo>
                  <a:lnTo>
                    <a:pt x="1338489" y="135310"/>
                  </a:lnTo>
                  <a:lnTo>
                    <a:pt x="1341513" y="135310"/>
                  </a:lnTo>
                  <a:lnTo>
                    <a:pt x="1344551" y="135310"/>
                  </a:lnTo>
                  <a:lnTo>
                    <a:pt x="1347589" y="135310"/>
                  </a:lnTo>
                  <a:lnTo>
                    <a:pt x="1350626" y="135310"/>
                  </a:lnTo>
                  <a:lnTo>
                    <a:pt x="1353664" y="135310"/>
                  </a:lnTo>
                  <a:lnTo>
                    <a:pt x="1356702" y="135310"/>
                  </a:lnTo>
                  <a:lnTo>
                    <a:pt x="1359727" y="135310"/>
                  </a:lnTo>
                  <a:lnTo>
                    <a:pt x="1362764" y="135310"/>
                  </a:lnTo>
                  <a:lnTo>
                    <a:pt x="1365802" y="135310"/>
                  </a:lnTo>
                  <a:lnTo>
                    <a:pt x="1368840" y="135310"/>
                  </a:lnTo>
                  <a:lnTo>
                    <a:pt x="1371865" y="135310"/>
                  </a:lnTo>
                  <a:lnTo>
                    <a:pt x="1374902" y="135310"/>
                  </a:lnTo>
                  <a:lnTo>
                    <a:pt x="1377940" y="135310"/>
                  </a:lnTo>
                  <a:lnTo>
                    <a:pt x="1380978" y="135310"/>
                  </a:lnTo>
                  <a:lnTo>
                    <a:pt x="1384015" y="135310"/>
                  </a:lnTo>
                  <a:lnTo>
                    <a:pt x="1387040" y="135310"/>
                  </a:lnTo>
                  <a:lnTo>
                    <a:pt x="1390078" y="135310"/>
                  </a:lnTo>
                  <a:lnTo>
                    <a:pt x="1393115" y="135310"/>
                  </a:lnTo>
                  <a:lnTo>
                    <a:pt x="1396153" y="135310"/>
                  </a:lnTo>
                  <a:lnTo>
                    <a:pt x="1399191" y="135310"/>
                  </a:lnTo>
                  <a:lnTo>
                    <a:pt x="1402228" y="135310"/>
                  </a:lnTo>
                  <a:lnTo>
                    <a:pt x="1405253" y="135310"/>
                  </a:lnTo>
                  <a:lnTo>
                    <a:pt x="1408291" y="135310"/>
                  </a:lnTo>
                  <a:lnTo>
                    <a:pt x="1411329" y="135310"/>
                  </a:lnTo>
                  <a:lnTo>
                    <a:pt x="1414366" y="135310"/>
                  </a:lnTo>
                  <a:lnTo>
                    <a:pt x="1417391" y="135310"/>
                  </a:lnTo>
                  <a:lnTo>
                    <a:pt x="1420429" y="135310"/>
                  </a:lnTo>
                  <a:lnTo>
                    <a:pt x="1423467" y="135310"/>
                  </a:lnTo>
                  <a:lnTo>
                    <a:pt x="1426504" y="135310"/>
                  </a:lnTo>
                  <a:lnTo>
                    <a:pt x="1429542" y="135310"/>
                  </a:lnTo>
                  <a:lnTo>
                    <a:pt x="1432580" y="135310"/>
                  </a:lnTo>
                  <a:lnTo>
                    <a:pt x="1435604" y="135310"/>
                  </a:lnTo>
                  <a:lnTo>
                    <a:pt x="1438642" y="135310"/>
                  </a:lnTo>
                  <a:lnTo>
                    <a:pt x="1441680" y="135310"/>
                  </a:lnTo>
                  <a:lnTo>
                    <a:pt x="1444717" y="135310"/>
                  </a:lnTo>
                  <a:lnTo>
                    <a:pt x="1447742" y="135310"/>
                  </a:lnTo>
                  <a:lnTo>
                    <a:pt x="1450780" y="135310"/>
                  </a:lnTo>
                  <a:lnTo>
                    <a:pt x="1453818" y="135310"/>
                  </a:lnTo>
                  <a:lnTo>
                    <a:pt x="1456855" y="135310"/>
                  </a:lnTo>
                  <a:lnTo>
                    <a:pt x="1459893" y="135310"/>
                  </a:lnTo>
                  <a:lnTo>
                    <a:pt x="1462918" y="135310"/>
                  </a:lnTo>
                  <a:lnTo>
                    <a:pt x="1465956" y="135310"/>
                  </a:lnTo>
                  <a:lnTo>
                    <a:pt x="1468993" y="135310"/>
                  </a:lnTo>
                  <a:lnTo>
                    <a:pt x="1472031" y="135310"/>
                  </a:lnTo>
                  <a:lnTo>
                    <a:pt x="1475069" y="135310"/>
                  </a:lnTo>
                  <a:lnTo>
                    <a:pt x="1478106" y="135310"/>
                  </a:lnTo>
                  <a:lnTo>
                    <a:pt x="1481131" y="135310"/>
                  </a:lnTo>
                  <a:lnTo>
                    <a:pt x="1484169" y="135310"/>
                  </a:lnTo>
                  <a:lnTo>
                    <a:pt x="1487207" y="135310"/>
                  </a:lnTo>
                  <a:lnTo>
                    <a:pt x="1490244" y="135310"/>
                  </a:lnTo>
                  <a:lnTo>
                    <a:pt x="1493269" y="135310"/>
                  </a:lnTo>
                  <a:lnTo>
                    <a:pt x="1496307" y="135310"/>
                  </a:lnTo>
                  <a:lnTo>
                    <a:pt x="1499344" y="135310"/>
                  </a:lnTo>
                  <a:lnTo>
                    <a:pt x="1502382" y="135310"/>
                  </a:lnTo>
                  <a:lnTo>
                    <a:pt x="1505420" y="135310"/>
                  </a:lnTo>
                  <a:lnTo>
                    <a:pt x="1508445" y="135310"/>
                  </a:lnTo>
                  <a:lnTo>
                    <a:pt x="1511482" y="135310"/>
                  </a:lnTo>
                  <a:lnTo>
                    <a:pt x="1514520" y="135310"/>
                  </a:lnTo>
                  <a:lnTo>
                    <a:pt x="1514520" y="135310"/>
                  </a:lnTo>
                  <a:lnTo>
                    <a:pt x="1514520" y="135310"/>
                  </a:lnTo>
                  <a:lnTo>
                    <a:pt x="1511482" y="135310"/>
                  </a:lnTo>
                  <a:lnTo>
                    <a:pt x="1508445" y="135310"/>
                  </a:lnTo>
                  <a:lnTo>
                    <a:pt x="1505420" y="135310"/>
                  </a:lnTo>
                  <a:lnTo>
                    <a:pt x="1502382" y="135310"/>
                  </a:lnTo>
                  <a:lnTo>
                    <a:pt x="1499344" y="135310"/>
                  </a:lnTo>
                  <a:lnTo>
                    <a:pt x="1496307" y="135310"/>
                  </a:lnTo>
                  <a:lnTo>
                    <a:pt x="1493269" y="135310"/>
                  </a:lnTo>
                  <a:lnTo>
                    <a:pt x="1490244" y="135310"/>
                  </a:lnTo>
                  <a:lnTo>
                    <a:pt x="1487207" y="135310"/>
                  </a:lnTo>
                  <a:lnTo>
                    <a:pt x="1484169" y="135310"/>
                  </a:lnTo>
                  <a:lnTo>
                    <a:pt x="1481131" y="135310"/>
                  </a:lnTo>
                  <a:lnTo>
                    <a:pt x="1478106" y="135310"/>
                  </a:lnTo>
                  <a:lnTo>
                    <a:pt x="1475069" y="135310"/>
                  </a:lnTo>
                  <a:lnTo>
                    <a:pt x="1472031" y="135310"/>
                  </a:lnTo>
                  <a:lnTo>
                    <a:pt x="1468993" y="135310"/>
                  </a:lnTo>
                  <a:lnTo>
                    <a:pt x="1465956" y="135310"/>
                  </a:lnTo>
                  <a:lnTo>
                    <a:pt x="1462918" y="135310"/>
                  </a:lnTo>
                  <a:lnTo>
                    <a:pt x="1459893" y="135310"/>
                  </a:lnTo>
                  <a:lnTo>
                    <a:pt x="1456855" y="135310"/>
                  </a:lnTo>
                  <a:lnTo>
                    <a:pt x="1453818" y="135310"/>
                  </a:lnTo>
                  <a:lnTo>
                    <a:pt x="1450780" y="135310"/>
                  </a:lnTo>
                  <a:lnTo>
                    <a:pt x="1447742" y="135310"/>
                  </a:lnTo>
                  <a:lnTo>
                    <a:pt x="1444717" y="135310"/>
                  </a:lnTo>
                  <a:lnTo>
                    <a:pt x="1441680" y="135310"/>
                  </a:lnTo>
                  <a:lnTo>
                    <a:pt x="1438642" y="135310"/>
                  </a:lnTo>
                  <a:lnTo>
                    <a:pt x="1435604" y="135310"/>
                  </a:lnTo>
                  <a:lnTo>
                    <a:pt x="1432580" y="135310"/>
                  </a:lnTo>
                  <a:lnTo>
                    <a:pt x="1429542" y="135310"/>
                  </a:lnTo>
                  <a:lnTo>
                    <a:pt x="1426504" y="135310"/>
                  </a:lnTo>
                  <a:lnTo>
                    <a:pt x="1423467" y="135310"/>
                  </a:lnTo>
                  <a:lnTo>
                    <a:pt x="1420429" y="135310"/>
                  </a:lnTo>
                  <a:lnTo>
                    <a:pt x="1417391" y="135310"/>
                  </a:lnTo>
                  <a:lnTo>
                    <a:pt x="1414366" y="135310"/>
                  </a:lnTo>
                  <a:lnTo>
                    <a:pt x="1411329" y="135310"/>
                  </a:lnTo>
                  <a:lnTo>
                    <a:pt x="1408291" y="135310"/>
                  </a:lnTo>
                  <a:lnTo>
                    <a:pt x="1405253" y="135310"/>
                  </a:lnTo>
                  <a:lnTo>
                    <a:pt x="1402228" y="135310"/>
                  </a:lnTo>
                  <a:lnTo>
                    <a:pt x="1399191" y="135310"/>
                  </a:lnTo>
                  <a:lnTo>
                    <a:pt x="1396153" y="135310"/>
                  </a:lnTo>
                  <a:lnTo>
                    <a:pt x="1393115" y="135310"/>
                  </a:lnTo>
                  <a:lnTo>
                    <a:pt x="1390078" y="135310"/>
                  </a:lnTo>
                  <a:lnTo>
                    <a:pt x="1387040" y="135310"/>
                  </a:lnTo>
                  <a:lnTo>
                    <a:pt x="1384015" y="135310"/>
                  </a:lnTo>
                  <a:lnTo>
                    <a:pt x="1380978" y="135310"/>
                  </a:lnTo>
                  <a:lnTo>
                    <a:pt x="1377940" y="135310"/>
                  </a:lnTo>
                  <a:lnTo>
                    <a:pt x="1374902" y="135310"/>
                  </a:lnTo>
                  <a:lnTo>
                    <a:pt x="1371865" y="135310"/>
                  </a:lnTo>
                  <a:lnTo>
                    <a:pt x="1368840" y="135310"/>
                  </a:lnTo>
                  <a:lnTo>
                    <a:pt x="1365802" y="135310"/>
                  </a:lnTo>
                  <a:lnTo>
                    <a:pt x="1362764" y="135310"/>
                  </a:lnTo>
                  <a:lnTo>
                    <a:pt x="1359727" y="135310"/>
                  </a:lnTo>
                  <a:lnTo>
                    <a:pt x="1356702" y="135310"/>
                  </a:lnTo>
                  <a:lnTo>
                    <a:pt x="1353664" y="135310"/>
                  </a:lnTo>
                  <a:lnTo>
                    <a:pt x="1350626" y="135310"/>
                  </a:lnTo>
                  <a:lnTo>
                    <a:pt x="1347589" y="135310"/>
                  </a:lnTo>
                  <a:lnTo>
                    <a:pt x="1344551" y="135310"/>
                  </a:lnTo>
                  <a:lnTo>
                    <a:pt x="1341513" y="135310"/>
                  </a:lnTo>
                  <a:lnTo>
                    <a:pt x="1338489" y="135310"/>
                  </a:lnTo>
                  <a:lnTo>
                    <a:pt x="1335451" y="135310"/>
                  </a:lnTo>
                  <a:lnTo>
                    <a:pt x="1332413" y="135310"/>
                  </a:lnTo>
                  <a:lnTo>
                    <a:pt x="1329376" y="135310"/>
                  </a:lnTo>
                  <a:lnTo>
                    <a:pt x="1326351" y="135310"/>
                  </a:lnTo>
                  <a:lnTo>
                    <a:pt x="1323313" y="135310"/>
                  </a:lnTo>
                  <a:lnTo>
                    <a:pt x="1320275" y="135310"/>
                  </a:lnTo>
                  <a:lnTo>
                    <a:pt x="1317238" y="135310"/>
                  </a:lnTo>
                  <a:lnTo>
                    <a:pt x="1314200" y="135310"/>
                  </a:lnTo>
                  <a:lnTo>
                    <a:pt x="1311175" y="135310"/>
                  </a:lnTo>
                  <a:lnTo>
                    <a:pt x="1308137" y="135310"/>
                  </a:lnTo>
                  <a:lnTo>
                    <a:pt x="1305100" y="135310"/>
                  </a:lnTo>
                  <a:lnTo>
                    <a:pt x="1302062" y="135310"/>
                  </a:lnTo>
                  <a:lnTo>
                    <a:pt x="1299024" y="135310"/>
                  </a:lnTo>
                  <a:lnTo>
                    <a:pt x="1295987" y="135310"/>
                  </a:lnTo>
                  <a:lnTo>
                    <a:pt x="1292962" y="135310"/>
                  </a:lnTo>
                  <a:lnTo>
                    <a:pt x="1289924" y="135310"/>
                  </a:lnTo>
                  <a:lnTo>
                    <a:pt x="1286887" y="135310"/>
                  </a:lnTo>
                  <a:lnTo>
                    <a:pt x="1283849" y="135310"/>
                  </a:lnTo>
                  <a:lnTo>
                    <a:pt x="1280824" y="135310"/>
                  </a:lnTo>
                  <a:lnTo>
                    <a:pt x="1277786" y="135310"/>
                  </a:lnTo>
                  <a:lnTo>
                    <a:pt x="1274749" y="135310"/>
                  </a:lnTo>
                  <a:lnTo>
                    <a:pt x="1271711" y="135310"/>
                  </a:lnTo>
                  <a:lnTo>
                    <a:pt x="1268673" y="135310"/>
                  </a:lnTo>
                  <a:lnTo>
                    <a:pt x="1265636" y="135310"/>
                  </a:lnTo>
                  <a:lnTo>
                    <a:pt x="1262611" y="135310"/>
                  </a:lnTo>
                  <a:lnTo>
                    <a:pt x="1259573" y="135310"/>
                  </a:lnTo>
                  <a:lnTo>
                    <a:pt x="1256535" y="135310"/>
                  </a:lnTo>
                  <a:lnTo>
                    <a:pt x="1253498" y="135310"/>
                  </a:lnTo>
                  <a:lnTo>
                    <a:pt x="1250473" y="135310"/>
                  </a:lnTo>
                  <a:lnTo>
                    <a:pt x="1247435" y="135310"/>
                  </a:lnTo>
                  <a:lnTo>
                    <a:pt x="1244398" y="135310"/>
                  </a:lnTo>
                  <a:lnTo>
                    <a:pt x="1241360" y="135310"/>
                  </a:lnTo>
                  <a:lnTo>
                    <a:pt x="1238322" y="135310"/>
                  </a:lnTo>
                  <a:lnTo>
                    <a:pt x="1235297" y="135310"/>
                  </a:lnTo>
                  <a:lnTo>
                    <a:pt x="1232260" y="135310"/>
                  </a:lnTo>
                  <a:lnTo>
                    <a:pt x="1229222" y="135310"/>
                  </a:lnTo>
                  <a:lnTo>
                    <a:pt x="1226184" y="135310"/>
                  </a:lnTo>
                  <a:lnTo>
                    <a:pt x="1223147" y="135310"/>
                  </a:lnTo>
                  <a:lnTo>
                    <a:pt x="1220109" y="135310"/>
                  </a:lnTo>
                  <a:lnTo>
                    <a:pt x="1217084" y="135310"/>
                  </a:lnTo>
                  <a:lnTo>
                    <a:pt x="1214046" y="135310"/>
                  </a:lnTo>
                  <a:lnTo>
                    <a:pt x="1211009" y="135310"/>
                  </a:lnTo>
                  <a:lnTo>
                    <a:pt x="1207971" y="135310"/>
                  </a:lnTo>
                  <a:lnTo>
                    <a:pt x="1204946" y="135310"/>
                  </a:lnTo>
                  <a:lnTo>
                    <a:pt x="1201908" y="135310"/>
                  </a:lnTo>
                  <a:lnTo>
                    <a:pt x="1198871" y="135310"/>
                  </a:lnTo>
                  <a:lnTo>
                    <a:pt x="1195833" y="135310"/>
                  </a:lnTo>
                  <a:lnTo>
                    <a:pt x="1192795" y="135310"/>
                  </a:lnTo>
                  <a:lnTo>
                    <a:pt x="1189758" y="135310"/>
                  </a:lnTo>
                  <a:lnTo>
                    <a:pt x="1186733" y="135310"/>
                  </a:lnTo>
                  <a:lnTo>
                    <a:pt x="1183695" y="135310"/>
                  </a:lnTo>
                  <a:lnTo>
                    <a:pt x="1180658" y="135310"/>
                  </a:lnTo>
                  <a:lnTo>
                    <a:pt x="1177620" y="135310"/>
                  </a:lnTo>
                  <a:lnTo>
                    <a:pt x="1174595" y="135310"/>
                  </a:lnTo>
                  <a:lnTo>
                    <a:pt x="1171557" y="135310"/>
                  </a:lnTo>
                  <a:lnTo>
                    <a:pt x="1168520" y="135310"/>
                  </a:lnTo>
                  <a:lnTo>
                    <a:pt x="1165482" y="135310"/>
                  </a:lnTo>
                  <a:lnTo>
                    <a:pt x="1162444" y="135310"/>
                  </a:lnTo>
                  <a:lnTo>
                    <a:pt x="1159419" y="135310"/>
                  </a:lnTo>
                  <a:lnTo>
                    <a:pt x="1156382" y="135310"/>
                  </a:lnTo>
                  <a:lnTo>
                    <a:pt x="1153344" y="135310"/>
                  </a:lnTo>
                  <a:lnTo>
                    <a:pt x="1150306" y="135310"/>
                  </a:lnTo>
                  <a:lnTo>
                    <a:pt x="1147269" y="135310"/>
                  </a:lnTo>
                  <a:lnTo>
                    <a:pt x="1144231" y="135310"/>
                  </a:lnTo>
                  <a:lnTo>
                    <a:pt x="1141206" y="135310"/>
                  </a:lnTo>
                  <a:lnTo>
                    <a:pt x="1138167" y="135310"/>
                  </a:lnTo>
                  <a:lnTo>
                    <a:pt x="1135132" y="135310"/>
                  </a:lnTo>
                  <a:lnTo>
                    <a:pt x="1132097" y="135310"/>
                  </a:lnTo>
                  <a:lnTo>
                    <a:pt x="1129062" y="135310"/>
                  </a:lnTo>
                  <a:lnTo>
                    <a:pt x="1126027" y="135310"/>
                  </a:lnTo>
                  <a:lnTo>
                    <a:pt x="1122992" y="135310"/>
                  </a:lnTo>
                  <a:lnTo>
                    <a:pt x="1119957" y="135310"/>
                  </a:lnTo>
                  <a:lnTo>
                    <a:pt x="1116921" y="135310"/>
                  </a:lnTo>
                  <a:lnTo>
                    <a:pt x="1113886" y="135310"/>
                  </a:lnTo>
                  <a:lnTo>
                    <a:pt x="1110851" y="135310"/>
                  </a:lnTo>
                  <a:lnTo>
                    <a:pt x="1107816" y="135310"/>
                  </a:lnTo>
                  <a:lnTo>
                    <a:pt x="1104781" y="135310"/>
                  </a:lnTo>
                  <a:lnTo>
                    <a:pt x="1101746" y="135310"/>
                  </a:lnTo>
                  <a:lnTo>
                    <a:pt x="1098711" y="135310"/>
                  </a:lnTo>
                  <a:lnTo>
                    <a:pt x="1095676" y="135310"/>
                  </a:lnTo>
                  <a:lnTo>
                    <a:pt x="1092641" y="135310"/>
                  </a:lnTo>
                  <a:lnTo>
                    <a:pt x="1089606" y="135310"/>
                  </a:lnTo>
                  <a:lnTo>
                    <a:pt x="1086570" y="135310"/>
                  </a:lnTo>
                  <a:lnTo>
                    <a:pt x="1083535" y="135310"/>
                  </a:lnTo>
                  <a:lnTo>
                    <a:pt x="1080500" y="135310"/>
                  </a:lnTo>
                  <a:lnTo>
                    <a:pt x="1077465" y="135310"/>
                  </a:lnTo>
                  <a:lnTo>
                    <a:pt x="1074430" y="135310"/>
                  </a:lnTo>
                  <a:lnTo>
                    <a:pt x="1071395" y="135310"/>
                  </a:lnTo>
                  <a:lnTo>
                    <a:pt x="1068360" y="135310"/>
                  </a:lnTo>
                  <a:lnTo>
                    <a:pt x="1065325" y="135310"/>
                  </a:lnTo>
                  <a:lnTo>
                    <a:pt x="1062289" y="135310"/>
                  </a:lnTo>
                  <a:lnTo>
                    <a:pt x="1059254" y="135310"/>
                  </a:lnTo>
                  <a:lnTo>
                    <a:pt x="1056219" y="135310"/>
                  </a:lnTo>
                  <a:lnTo>
                    <a:pt x="1053184" y="135310"/>
                  </a:lnTo>
                  <a:lnTo>
                    <a:pt x="1050149" y="135310"/>
                  </a:lnTo>
                  <a:lnTo>
                    <a:pt x="1047114" y="135310"/>
                  </a:lnTo>
                  <a:lnTo>
                    <a:pt x="1044079" y="135310"/>
                  </a:lnTo>
                  <a:lnTo>
                    <a:pt x="1041044" y="135310"/>
                  </a:lnTo>
                  <a:lnTo>
                    <a:pt x="1038009" y="135310"/>
                  </a:lnTo>
                  <a:lnTo>
                    <a:pt x="1034973" y="135310"/>
                  </a:lnTo>
                  <a:lnTo>
                    <a:pt x="1031938" y="135310"/>
                  </a:lnTo>
                  <a:lnTo>
                    <a:pt x="1028903" y="135310"/>
                  </a:lnTo>
                  <a:lnTo>
                    <a:pt x="1025868" y="135310"/>
                  </a:lnTo>
                  <a:lnTo>
                    <a:pt x="1022833" y="135310"/>
                  </a:lnTo>
                  <a:lnTo>
                    <a:pt x="1019798" y="135310"/>
                  </a:lnTo>
                  <a:lnTo>
                    <a:pt x="1016763" y="135310"/>
                  </a:lnTo>
                  <a:lnTo>
                    <a:pt x="1013728" y="135310"/>
                  </a:lnTo>
                  <a:lnTo>
                    <a:pt x="1010693" y="135310"/>
                  </a:lnTo>
                  <a:lnTo>
                    <a:pt x="1007657" y="135310"/>
                  </a:lnTo>
                  <a:lnTo>
                    <a:pt x="1004622" y="135310"/>
                  </a:lnTo>
                  <a:lnTo>
                    <a:pt x="1001587" y="135310"/>
                  </a:lnTo>
                  <a:lnTo>
                    <a:pt x="998552" y="135310"/>
                  </a:lnTo>
                  <a:lnTo>
                    <a:pt x="995517" y="135310"/>
                  </a:lnTo>
                  <a:lnTo>
                    <a:pt x="992482" y="135310"/>
                  </a:lnTo>
                  <a:lnTo>
                    <a:pt x="989447" y="135310"/>
                  </a:lnTo>
                  <a:lnTo>
                    <a:pt x="986412" y="135310"/>
                  </a:lnTo>
                  <a:lnTo>
                    <a:pt x="983376" y="135310"/>
                  </a:lnTo>
                  <a:lnTo>
                    <a:pt x="980341" y="135310"/>
                  </a:lnTo>
                  <a:lnTo>
                    <a:pt x="977306" y="135310"/>
                  </a:lnTo>
                  <a:lnTo>
                    <a:pt x="974271" y="135310"/>
                  </a:lnTo>
                  <a:lnTo>
                    <a:pt x="971236" y="135310"/>
                  </a:lnTo>
                  <a:lnTo>
                    <a:pt x="968201" y="135310"/>
                  </a:lnTo>
                  <a:lnTo>
                    <a:pt x="965166" y="135310"/>
                  </a:lnTo>
                  <a:lnTo>
                    <a:pt x="962131" y="135310"/>
                  </a:lnTo>
                  <a:lnTo>
                    <a:pt x="959096" y="135310"/>
                  </a:lnTo>
                  <a:lnTo>
                    <a:pt x="956060" y="135310"/>
                  </a:lnTo>
                  <a:lnTo>
                    <a:pt x="953025" y="135310"/>
                  </a:lnTo>
                  <a:lnTo>
                    <a:pt x="949990" y="135310"/>
                  </a:lnTo>
                  <a:lnTo>
                    <a:pt x="946955" y="135310"/>
                  </a:lnTo>
                  <a:lnTo>
                    <a:pt x="943920" y="135310"/>
                  </a:lnTo>
                  <a:lnTo>
                    <a:pt x="940885" y="135310"/>
                  </a:lnTo>
                  <a:lnTo>
                    <a:pt x="937850" y="135310"/>
                  </a:lnTo>
                  <a:lnTo>
                    <a:pt x="934815" y="135310"/>
                  </a:lnTo>
                  <a:lnTo>
                    <a:pt x="931780" y="135310"/>
                  </a:lnTo>
                  <a:lnTo>
                    <a:pt x="928744" y="135310"/>
                  </a:lnTo>
                  <a:lnTo>
                    <a:pt x="925709" y="135310"/>
                  </a:lnTo>
                  <a:lnTo>
                    <a:pt x="922674" y="135310"/>
                  </a:lnTo>
                  <a:lnTo>
                    <a:pt x="919639" y="135310"/>
                  </a:lnTo>
                  <a:lnTo>
                    <a:pt x="916604" y="135310"/>
                  </a:lnTo>
                  <a:lnTo>
                    <a:pt x="913569" y="135310"/>
                  </a:lnTo>
                  <a:lnTo>
                    <a:pt x="910534" y="135310"/>
                  </a:lnTo>
                  <a:lnTo>
                    <a:pt x="907499" y="135310"/>
                  </a:lnTo>
                  <a:lnTo>
                    <a:pt x="904464" y="135310"/>
                  </a:lnTo>
                  <a:lnTo>
                    <a:pt x="901429" y="135310"/>
                  </a:lnTo>
                  <a:lnTo>
                    <a:pt x="898393" y="135310"/>
                  </a:lnTo>
                  <a:lnTo>
                    <a:pt x="895358" y="135310"/>
                  </a:lnTo>
                  <a:lnTo>
                    <a:pt x="892323" y="135310"/>
                  </a:lnTo>
                  <a:lnTo>
                    <a:pt x="889288" y="135310"/>
                  </a:lnTo>
                  <a:lnTo>
                    <a:pt x="886253" y="135310"/>
                  </a:lnTo>
                  <a:lnTo>
                    <a:pt x="883218" y="135310"/>
                  </a:lnTo>
                  <a:lnTo>
                    <a:pt x="880183" y="135310"/>
                  </a:lnTo>
                  <a:lnTo>
                    <a:pt x="877148" y="135310"/>
                  </a:lnTo>
                  <a:lnTo>
                    <a:pt x="874112" y="135310"/>
                  </a:lnTo>
                  <a:lnTo>
                    <a:pt x="871077" y="135310"/>
                  </a:lnTo>
                  <a:lnTo>
                    <a:pt x="868042" y="135310"/>
                  </a:lnTo>
                  <a:lnTo>
                    <a:pt x="865007" y="135310"/>
                  </a:lnTo>
                  <a:lnTo>
                    <a:pt x="861972" y="135310"/>
                  </a:lnTo>
                  <a:lnTo>
                    <a:pt x="858937" y="135310"/>
                  </a:lnTo>
                  <a:lnTo>
                    <a:pt x="855902" y="135310"/>
                  </a:lnTo>
                  <a:lnTo>
                    <a:pt x="852867" y="135310"/>
                  </a:lnTo>
                  <a:lnTo>
                    <a:pt x="849832" y="135310"/>
                  </a:lnTo>
                  <a:lnTo>
                    <a:pt x="846796" y="135310"/>
                  </a:lnTo>
                  <a:lnTo>
                    <a:pt x="843761" y="135310"/>
                  </a:lnTo>
                  <a:lnTo>
                    <a:pt x="840726" y="135310"/>
                  </a:lnTo>
                  <a:lnTo>
                    <a:pt x="837691" y="135310"/>
                  </a:lnTo>
                  <a:lnTo>
                    <a:pt x="834656" y="135310"/>
                  </a:lnTo>
                  <a:lnTo>
                    <a:pt x="831621" y="135310"/>
                  </a:lnTo>
                  <a:lnTo>
                    <a:pt x="828586" y="135310"/>
                  </a:lnTo>
                  <a:lnTo>
                    <a:pt x="825551" y="135310"/>
                  </a:lnTo>
                  <a:lnTo>
                    <a:pt x="822516" y="135310"/>
                  </a:lnTo>
                  <a:lnTo>
                    <a:pt x="819480" y="135310"/>
                  </a:lnTo>
                  <a:lnTo>
                    <a:pt x="816445" y="135310"/>
                  </a:lnTo>
                  <a:lnTo>
                    <a:pt x="813410" y="135310"/>
                  </a:lnTo>
                  <a:lnTo>
                    <a:pt x="810375" y="135310"/>
                  </a:lnTo>
                  <a:lnTo>
                    <a:pt x="807340" y="135310"/>
                  </a:lnTo>
                  <a:lnTo>
                    <a:pt x="804305" y="135310"/>
                  </a:lnTo>
                  <a:lnTo>
                    <a:pt x="801270" y="135310"/>
                  </a:lnTo>
                  <a:lnTo>
                    <a:pt x="798235" y="135310"/>
                  </a:lnTo>
                  <a:lnTo>
                    <a:pt x="795199" y="135310"/>
                  </a:lnTo>
                  <a:lnTo>
                    <a:pt x="792164" y="135310"/>
                  </a:lnTo>
                  <a:lnTo>
                    <a:pt x="789129" y="135310"/>
                  </a:lnTo>
                  <a:lnTo>
                    <a:pt x="786094" y="135310"/>
                  </a:lnTo>
                  <a:lnTo>
                    <a:pt x="783059" y="135310"/>
                  </a:lnTo>
                  <a:lnTo>
                    <a:pt x="780024" y="135310"/>
                  </a:lnTo>
                  <a:lnTo>
                    <a:pt x="776989" y="135310"/>
                  </a:lnTo>
                  <a:lnTo>
                    <a:pt x="773954" y="135310"/>
                  </a:lnTo>
                  <a:lnTo>
                    <a:pt x="770919" y="135310"/>
                  </a:lnTo>
                  <a:lnTo>
                    <a:pt x="767884" y="135310"/>
                  </a:lnTo>
                  <a:lnTo>
                    <a:pt x="764848" y="135310"/>
                  </a:lnTo>
                  <a:lnTo>
                    <a:pt x="761813" y="135310"/>
                  </a:lnTo>
                  <a:lnTo>
                    <a:pt x="758778" y="135310"/>
                  </a:lnTo>
                  <a:lnTo>
                    <a:pt x="755743" y="135310"/>
                  </a:lnTo>
                  <a:lnTo>
                    <a:pt x="752708" y="135310"/>
                  </a:lnTo>
                  <a:lnTo>
                    <a:pt x="749673" y="135310"/>
                  </a:lnTo>
                  <a:lnTo>
                    <a:pt x="746638" y="135310"/>
                  </a:lnTo>
                  <a:lnTo>
                    <a:pt x="743603" y="135310"/>
                  </a:lnTo>
                  <a:lnTo>
                    <a:pt x="740568" y="135310"/>
                  </a:lnTo>
                  <a:lnTo>
                    <a:pt x="737532" y="135310"/>
                  </a:lnTo>
                  <a:lnTo>
                    <a:pt x="734497" y="135310"/>
                  </a:lnTo>
                  <a:lnTo>
                    <a:pt x="731462" y="135310"/>
                  </a:lnTo>
                  <a:lnTo>
                    <a:pt x="728427" y="135310"/>
                  </a:lnTo>
                  <a:lnTo>
                    <a:pt x="725392" y="135310"/>
                  </a:lnTo>
                  <a:lnTo>
                    <a:pt x="722357" y="135310"/>
                  </a:lnTo>
                  <a:lnTo>
                    <a:pt x="719322" y="135310"/>
                  </a:lnTo>
                  <a:lnTo>
                    <a:pt x="716287" y="135310"/>
                  </a:lnTo>
                  <a:lnTo>
                    <a:pt x="713251" y="135310"/>
                  </a:lnTo>
                  <a:lnTo>
                    <a:pt x="710216" y="135310"/>
                  </a:lnTo>
                  <a:lnTo>
                    <a:pt x="707181" y="135310"/>
                  </a:lnTo>
                  <a:lnTo>
                    <a:pt x="704146" y="135310"/>
                  </a:lnTo>
                  <a:lnTo>
                    <a:pt x="701111" y="135310"/>
                  </a:lnTo>
                  <a:lnTo>
                    <a:pt x="698076" y="135310"/>
                  </a:lnTo>
                  <a:lnTo>
                    <a:pt x="695041" y="135310"/>
                  </a:lnTo>
                  <a:lnTo>
                    <a:pt x="692006" y="135310"/>
                  </a:lnTo>
                  <a:lnTo>
                    <a:pt x="688971" y="135310"/>
                  </a:lnTo>
                  <a:lnTo>
                    <a:pt x="685935" y="135310"/>
                  </a:lnTo>
                  <a:lnTo>
                    <a:pt x="682900" y="135310"/>
                  </a:lnTo>
                  <a:lnTo>
                    <a:pt x="679865" y="135310"/>
                  </a:lnTo>
                  <a:lnTo>
                    <a:pt x="676830" y="135310"/>
                  </a:lnTo>
                  <a:lnTo>
                    <a:pt x="673795" y="135310"/>
                  </a:lnTo>
                  <a:lnTo>
                    <a:pt x="670760" y="135310"/>
                  </a:lnTo>
                  <a:lnTo>
                    <a:pt x="667725" y="135310"/>
                  </a:lnTo>
                  <a:lnTo>
                    <a:pt x="664690" y="135310"/>
                  </a:lnTo>
                  <a:lnTo>
                    <a:pt x="661655" y="135310"/>
                  </a:lnTo>
                  <a:lnTo>
                    <a:pt x="658619" y="135310"/>
                  </a:lnTo>
                  <a:lnTo>
                    <a:pt x="655584" y="135310"/>
                  </a:lnTo>
                  <a:lnTo>
                    <a:pt x="652549" y="135310"/>
                  </a:lnTo>
                  <a:lnTo>
                    <a:pt x="649514" y="135310"/>
                  </a:lnTo>
                  <a:lnTo>
                    <a:pt x="646479" y="135310"/>
                  </a:lnTo>
                  <a:lnTo>
                    <a:pt x="643444" y="135310"/>
                  </a:lnTo>
                  <a:lnTo>
                    <a:pt x="640409" y="135310"/>
                  </a:lnTo>
                  <a:lnTo>
                    <a:pt x="637374" y="135310"/>
                  </a:lnTo>
                  <a:lnTo>
                    <a:pt x="634339" y="135310"/>
                  </a:lnTo>
                  <a:lnTo>
                    <a:pt x="631303" y="135310"/>
                  </a:lnTo>
                  <a:lnTo>
                    <a:pt x="628268" y="135310"/>
                  </a:lnTo>
                  <a:lnTo>
                    <a:pt x="625233" y="135310"/>
                  </a:lnTo>
                  <a:lnTo>
                    <a:pt x="622198" y="135310"/>
                  </a:lnTo>
                  <a:lnTo>
                    <a:pt x="619163" y="135310"/>
                  </a:lnTo>
                  <a:lnTo>
                    <a:pt x="616128" y="135310"/>
                  </a:lnTo>
                  <a:lnTo>
                    <a:pt x="613093" y="135310"/>
                  </a:lnTo>
                  <a:lnTo>
                    <a:pt x="610058" y="135310"/>
                  </a:lnTo>
                  <a:lnTo>
                    <a:pt x="607023" y="135310"/>
                  </a:lnTo>
                  <a:lnTo>
                    <a:pt x="603987" y="135310"/>
                  </a:lnTo>
                  <a:lnTo>
                    <a:pt x="600952" y="135310"/>
                  </a:lnTo>
                  <a:lnTo>
                    <a:pt x="597917" y="135310"/>
                  </a:lnTo>
                  <a:lnTo>
                    <a:pt x="594882" y="135310"/>
                  </a:lnTo>
                  <a:lnTo>
                    <a:pt x="591847" y="135310"/>
                  </a:lnTo>
                  <a:lnTo>
                    <a:pt x="588812" y="135310"/>
                  </a:lnTo>
                  <a:lnTo>
                    <a:pt x="585777" y="135310"/>
                  </a:lnTo>
                  <a:lnTo>
                    <a:pt x="582742" y="135310"/>
                  </a:lnTo>
                  <a:lnTo>
                    <a:pt x="579707" y="135310"/>
                  </a:lnTo>
                  <a:lnTo>
                    <a:pt x="576671" y="135310"/>
                  </a:lnTo>
                  <a:lnTo>
                    <a:pt x="573636" y="135310"/>
                  </a:lnTo>
                  <a:lnTo>
                    <a:pt x="570601" y="135310"/>
                  </a:lnTo>
                  <a:lnTo>
                    <a:pt x="567566" y="135310"/>
                  </a:lnTo>
                  <a:lnTo>
                    <a:pt x="564531" y="135310"/>
                  </a:lnTo>
                  <a:lnTo>
                    <a:pt x="561496" y="135310"/>
                  </a:lnTo>
                  <a:lnTo>
                    <a:pt x="558461" y="135310"/>
                  </a:lnTo>
                  <a:lnTo>
                    <a:pt x="555426" y="135310"/>
                  </a:lnTo>
                  <a:lnTo>
                    <a:pt x="552391" y="135310"/>
                  </a:lnTo>
                  <a:lnTo>
                    <a:pt x="549355" y="135310"/>
                  </a:lnTo>
                  <a:lnTo>
                    <a:pt x="546320" y="135310"/>
                  </a:lnTo>
                  <a:lnTo>
                    <a:pt x="543285" y="135310"/>
                  </a:lnTo>
                  <a:lnTo>
                    <a:pt x="540250" y="135310"/>
                  </a:lnTo>
                  <a:lnTo>
                    <a:pt x="537215" y="135310"/>
                  </a:lnTo>
                  <a:lnTo>
                    <a:pt x="534180" y="135310"/>
                  </a:lnTo>
                  <a:lnTo>
                    <a:pt x="531145" y="135310"/>
                  </a:lnTo>
                  <a:lnTo>
                    <a:pt x="528110" y="135310"/>
                  </a:lnTo>
                  <a:lnTo>
                    <a:pt x="525075" y="135310"/>
                  </a:lnTo>
                  <a:lnTo>
                    <a:pt x="522039" y="135310"/>
                  </a:lnTo>
                  <a:lnTo>
                    <a:pt x="519004" y="135310"/>
                  </a:lnTo>
                  <a:lnTo>
                    <a:pt x="515969" y="135310"/>
                  </a:lnTo>
                  <a:lnTo>
                    <a:pt x="512934" y="135310"/>
                  </a:lnTo>
                  <a:lnTo>
                    <a:pt x="509899" y="135310"/>
                  </a:lnTo>
                  <a:lnTo>
                    <a:pt x="506864" y="135310"/>
                  </a:lnTo>
                  <a:lnTo>
                    <a:pt x="503829" y="135310"/>
                  </a:lnTo>
                  <a:lnTo>
                    <a:pt x="500794" y="135310"/>
                  </a:lnTo>
                  <a:lnTo>
                    <a:pt x="497758" y="135310"/>
                  </a:lnTo>
                  <a:lnTo>
                    <a:pt x="494723" y="135310"/>
                  </a:lnTo>
                  <a:lnTo>
                    <a:pt x="491688" y="135310"/>
                  </a:lnTo>
                  <a:lnTo>
                    <a:pt x="488653" y="135310"/>
                  </a:lnTo>
                  <a:lnTo>
                    <a:pt x="485618" y="135310"/>
                  </a:lnTo>
                  <a:lnTo>
                    <a:pt x="482583" y="135310"/>
                  </a:lnTo>
                  <a:lnTo>
                    <a:pt x="479548" y="135310"/>
                  </a:lnTo>
                  <a:lnTo>
                    <a:pt x="476513" y="135310"/>
                  </a:lnTo>
                  <a:lnTo>
                    <a:pt x="473478" y="135310"/>
                  </a:lnTo>
                  <a:lnTo>
                    <a:pt x="470442" y="135310"/>
                  </a:lnTo>
                  <a:lnTo>
                    <a:pt x="467407" y="135310"/>
                  </a:lnTo>
                  <a:lnTo>
                    <a:pt x="464372" y="135310"/>
                  </a:lnTo>
                  <a:lnTo>
                    <a:pt x="461337" y="135310"/>
                  </a:lnTo>
                  <a:lnTo>
                    <a:pt x="458302" y="135310"/>
                  </a:lnTo>
                  <a:lnTo>
                    <a:pt x="455267" y="135310"/>
                  </a:lnTo>
                  <a:lnTo>
                    <a:pt x="452232" y="135310"/>
                  </a:lnTo>
                  <a:lnTo>
                    <a:pt x="449197" y="135310"/>
                  </a:lnTo>
                  <a:lnTo>
                    <a:pt x="446162" y="135310"/>
                  </a:lnTo>
                  <a:lnTo>
                    <a:pt x="443126" y="135310"/>
                  </a:lnTo>
                  <a:lnTo>
                    <a:pt x="440091" y="135310"/>
                  </a:lnTo>
                  <a:lnTo>
                    <a:pt x="437056" y="135310"/>
                  </a:lnTo>
                  <a:lnTo>
                    <a:pt x="434021" y="135310"/>
                  </a:lnTo>
                  <a:lnTo>
                    <a:pt x="430986" y="135310"/>
                  </a:lnTo>
                  <a:lnTo>
                    <a:pt x="427951" y="135310"/>
                  </a:lnTo>
                  <a:lnTo>
                    <a:pt x="424916" y="135310"/>
                  </a:lnTo>
                  <a:lnTo>
                    <a:pt x="421881" y="135310"/>
                  </a:lnTo>
                  <a:lnTo>
                    <a:pt x="418846" y="135310"/>
                  </a:lnTo>
                  <a:lnTo>
                    <a:pt x="415810" y="135310"/>
                  </a:lnTo>
                  <a:lnTo>
                    <a:pt x="412775" y="135310"/>
                  </a:lnTo>
                  <a:lnTo>
                    <a:pt x="409740" y="135310"/>
                  </a:lnTo>
                  <a:lnTo>
                    <a:pt x="406705" y="135310"/>
                  </a:lnTo>
                  <a:lnTo>
                    <a:pt x="403670" y="135310"/>
                  </a:lnTo>
                  <a:lnTo>
                    <a:pt x="400635" y="135310"/>
                  </a:lnTo>
                  <a:lnTo>
                    <a:pt x="397600" y="135310"/>
                  </a:lnTo>
                  <a:lnTo>
                    <a:pt x="394565" y="135310"/>
                  </a:lnTo>
                  <a:lnTo>
                    <a:pt x="391530" y="135310"/>
                  </a:lnTo>
                  <a:lnTo>
                    <a:pt x="388494" y="135310"/>
                  </a:lnTo>
                  <a:lnTo>
                    <a:pt x="385459" y="135310"/>
                  </a:lnTo>
                  <a:lnTo>
                    <a:pt x="382424" y="135310"/>
                  </a:lnTo>
                  <a:lnTo>
                    <a:pt x="379389" y="135310"/>
                  </a:lnTo>
                  <a:lnTo>
                    <a:pt x="376354" y="135310"/>
                  </a:lnTo>
                  <a:lnTo>
                    <a:pt x="373319" y="135310"/>
                  </a:lnTo>
                  <a:lnTo>
                    <a:pt x="370284" y="135310"/>
                  </a:lnTo>
                  <a:lnTo>
                    <a:pt x="367249" y="135310"/>
                  </a:lnTo>
                  <a:lnTo>
                    <a:pt x="364214" y="135310"/>
                  </a:lnTo>
                  <a:lnTo>
                    <a:pt x="361178" y="135310"/>
                  </a:lnTo>
                  <a:lnTo>
                    <a:pt x="358143" y="135310"/>
                  </a:lnTo>
                  <a:lnTo>
                    <a:pt x="355108" y="135310"/>
                  </a:lnTo>
                  <a:lnTo>
                    <a:pt x="352073" y="135310"/>
                  </a:lnTo>
                  <a:lnTo>
                    <a:pt x="349038" y="135310"/>
                  </a:lnTo>
                  <a:lnTo>
                    <a:pt x="346003" y="135310"/>
                  </a:lnTo>
                  <a:lnTo>
                    <a:pt x="342968" y="135310"/>
                  </a:lnTo>
                  <a:lnTo>
                    <a:pt x="339933" y="135310"/>
                  </a:lnTo>
                  <a:lnTo>
                    <a:pt x="336897" y="135310"/>
                  </a:lnTo>
                  <a:lnTo>
                    <a:pt x="333862" y="135310"/>
                  </a:lnTo>
                  <a:lnTo>
                    <a:pt x="330827" y="135310"/>
                  </a:lnTo>
                  <a:lnTo>
                    <a:pt x="327792" y="135310"/>
                  </a:lnTo>
                  <a:lnTo>
                    <a:pt x="324757" y="135310"/>
                  </a:lnTo>
                  <a:lnTo>
                    <a:pt x="321722" y="135310"/>
                  </a:lnTo>
                  <a:lnTo>
                    <a:pt x="318687" y="135310"/>
                  </a:lnTo>
                  <a:lnTo>
                    <a:pt x="315652" y="135310"/>
                  </a:lnTo>
                  <a:lnTo>
                    <a:pt x="312617" y="135310"/>
                  </a:lnTo>
                  <a:lnTo>
                    <a:pt x="309582" y="135310"/>
                  </a:lnTo>
                  <a:lnTo>
                    <a:pt x="306546" y="135310"/>
                  </a:lnTo>
                  <a:lnTo>
                    <a:pt x="303511" y="135310"/>
                  </a:lnTo>
                  <a:lnTo>
                    <a:pt x="300476" y="135310"/>
                  </a:lnTo>
                  <a:lnTo>
                    <a:pt x="297441" y="135310"/>
                  </a:lnTo>
                  <a:lnTo>
                    <a:pt x="294406" y="135310"/>
                  </a:lnTo>
                  <a:lnTo>
                    <a:pt x="291371" y="135310"/>
                  </a:lnTo>
                  <a:lnTo>
                    <a:pt x="288336" y="135310"/>
                  </a:lnTo>
                  <a:lnTo>
                    <a:pt x="285301" y="135310"/>
                  </a:lnTo>
                  <a:lnTo>
                    <a:pt x="282265" y="135310"/>
                  </a:lnTo>
                  <a:lnTo>
                    <a:pt x="279230" y="135310"/>
                  </a:lnTo>
                  <a:lnTo>
                    <a:pt x="276195" y="135310"/>
                  </a:lnTo>
                  <a:lnTo>
                    <a:pt x="273160" y="135310"/>
                  </a:lnTo>
                  <a:lnTo>
                    <a:pt x="270125" y="135310"/>
                  </a:lnTo>
                  <a:lnTo>
                    <a:pt x="267090" y="135310"/>
                  </a:lnTo>
                  <a:lnTo>
                    <a:pt x="264055" y="135310"/>
                  </a:lnTo>
                  <a:lnTo>
                    <a:pt x="261020" y="135310"/>
                  </a:lnTo>
                  <a:lnTo>
                    <a:pt x="257985" y="135310"/>
                  </a:lnTo>
                  <a:lnTo>
                    <a:pt x="254949" y="135310"/>
                  </a:lnTo>
                  <a:lnTo>
                    <a:pt x="251914" y="135310"/>
                  </a:lnTo>
                  <a:lnTo>
                    <a:pt x="248879" y="135310"/>
                  </a:lnTo>
                  <a:lnTo>
                    <a:pt x="245844" y="135310"/>
                  </a:lnTo>
                  <a:lnTo>
                    <a:pt x="242809" y="135310"/>
                  </a:lnTo>
                  <a:lnTo>
                    <a:pt x="239774" y="135310"/>
                  </a:lnTo>
                  <a:lnTo>
                    <a:pt x="236739" y="135310"/>
                  </a:lnTo>
                  <a:lnTo>
                    <a:pt x="233704" y="135310"/>
                  </a:lnTo>
                  <a:lnTo>
                    <a:pt x="230669" y="135310"/>
                  </a:lnTo>
                  <a:lnTo>
                    <a:pt x="227633" y="135310"/>
                  </a:lnTo>
                  <a:lnTo>
                    <a:pt x="224598" y="135310"/>
                  </a:lnTo>
                  <a:lnTo>
                    <a:pt x="221563" y="135310"/>
                  </a:lnTo>
                  <a:lnTo>
                    <a:pt x="218528" y="135310"/>
                  </a:lnTo>
                  <a:lnTo>
                    <a:pt x="215493" y="135310"/>
                  </a:lnTo>
                  <a:lnTo>
                    <a:pt x="212458" y="135310"/>
                  </a:lnTo>
                  <a:lnTo>
                    <a:pt x="209423" y="135310"/>
                  </a:lnTo>
                  <a:lnTo>
                    <a:pt x="206388" y="135310"/>
                  </a:lnTo>
                  <a:lnTo>
                    <a:pt x="203353" y="135310"/>
                  </a:lnTo>
                  <a:lnTo>
                    <a:pt x="200317" y="135310"/>
                  </a:lnTo>
                  <a:lnTo>
                    <a:pt x="197282" y="135310"/>
                  </a:lnTo>
                  <a:lnTo>
                    <a:pt x="194247" y="135310"/>
                  </a:lnTo>
                  <a:lnTo>
                    <a:pt x="191212" y="135310"/>
                  </a:lnTo>
                  <a:lnTo>
                    <a:pt x="188177" y="135310"/>
                  </a:lnTo>
                  <a:lnTo>
                    <a:pt x="185142" y="135310"/>
                  </a:lnTo>
                  <a:lnTo>
                    <a:pt x="182107" y="135310"/>
                  </a:lnTo>
                  <a:lnTo>
                    <a:pt x="179072" y="135310"/>
                  </a:lnTo>
                  <a:lnTo>
                    <a:pt x="176037" y="135310"/>
                  </a:lnTo>
                  <a:lnTo>
                    <a:pt x="173001" y="135310"/>
                  </a:lnTo>
                  <a:lnTo>
                    <a:pt x="169966" y="135310"/>
                  </a:lnTo>
                  <a:lnTo>
                    <a:pt x="166931" y="135310"/>
                  </a:lnTo>
                  <a:lnTo>
                    <a:pt x="163896" y="135310"/>
                  </a:lnTo>
                  <a:lnTo>
                    <a:pt x="160861" y="135310"/>
                  </a:lnTo>
                  <a:lnTo>
                    <a:pt x="157826" y="135310"/>
                  </a:lnTo>
                  <a:lnTo>
                    <a:pt x="154791" y="135310"/>
                  </a:lnTo>
                  <a:lnTo>
                    <a:pt x="151756" y="135310"/>
                  </a:lnTo>
                  <a:lnTo>
                    <a:pt x="148721" y="135310"/>
                  </a:lnTo>
                  <a:lnTo>
                    <a:pt x="145685" y="135310"/>
                  </a:lnTo>
                  <a:lnTo>
                    <a:pt x="142650" y="135310"/>
                  </a:lnTo>
                  <a:lnTo>
                    <a:pt x="139615" y="135310"/>
                  </a:lnTo>
                  <a:lnTo>
                    <a:pt x="136580" y="135310"/>
                  </a:lnTo>
                  <a:lnTo>
                    <a:pt x="133545" y="135310"/>
                  </a:lnTo>
                  <a:lnTo>
                    <a:pt x="130510" y="135310"/>
                  </a:lnTo>
                  <a:lnTo>
                    <a:pt x="127475" y="135310"/>
                  </a:lnTo>
                  <a:lnTo>
                    <a:pt x="124440" y="135310"/>
                  </a:lnTo>
                  <a:lnTo>
                    <a:pt x="121405" y="135310"/>
                  </a:lnTo>
                  <a:lnTo>
                    <a:pt x="118369" y="135310"/>
                  </a:lnTo>
                  <a:lnTo>
                    <a:pt x="115334" y="135310"/>
                  </a:lnTo>
                  <a:lnTo>
                    <a:pt x="112299" y="135310"/>
                  </a:lnTo>
                  <a:lnTo>
                    <a:pt x="109264" y="135310"/>
                  </a:lnTo>
                  <a:lnTo>
                    <a:pt x="106229" y="135310"/>
                  </a:lnTo>
                  <a:lnTo>
                    <a:pt x="103194" y="135310"/>
                  </a:lnTo>
                  <a:lnTo>
                    <a:pt x="100159" y="135310"/>
                  </a:lnTo>
                  <a:lnTo>
                    <a:pt x="97124" y="135310"/>
                  </a:lnTo>
                  <a:lnTo>
                    <a:pt x="94088" y="135310"/>
                  </a:lnTo>
                  <a:lnTo>
                    <a:pt x="91053" y="135310"/>
                  </a:lnTo>
                  <a:lnTo>
                    <a:pt x="88018" y="135310"/>
                  </a:lnTo>
                  <a:lnTo>
                    <a:pt x="84983" y="135310"/>
                  </a:lnTo>
                  <a:lnTo>
                    <a:pt x="81948" y="135310"/>
                  </a:lnTo>
                  <a:lnTo>
                    <a:pt x="78913" y="135310"/>
                  </a:lnTo>
                  <a:lnTo>
                    <a:pt x="75878" y="135310"/>
                  </a:lnTo>
                  <a:lnTo>
                    <a:pt x="72843" y="135310"/>
                  </a:lnTo>
                  <a:lnTo>
                    <a:pt x="69808" y="135310"/>
                  </a:lnTo>
                  <a:lnTo>
                    <a:pt x="66772" y="135310"/>
                  </a:lnTo>
                  <a:lnTo>
                    <a:pt x="63737" y="135310"/>
                  </a:lnTo>
                  <a:lnTo>
                    <a:pt x="60702" y="135310"/>
                  </a:lnTo>
                  <a:lnTo>
                    <a:pt x="57667" y="135310"/>
                  </a:lnTo>
                  <a:lnTo>
                    <a:pt x="54632" y="135310"/>
                  </a:lnTo>
                  <a:lnTo>
                    <a:pt x="51597" y="135310"/>
                  </a:lnTo>
                  <a:lnTo>
                    <a:pt x="48562" y="135310"/>
                  </a:lnTo>
                  <a:lnTo>
                    <a:pt x="45527" y="135310"/>
                  </a:lnTo>
                  <a:lnTo>
                    <a:pt x="42492" y="135310"/>
                  </a:lnTo>
                  <a:lnTo>
                    <a:pt x="39456" y="135310"/>
                  </a:lnTo>
                  <a:lnTo>
                    <a:pt x="36421" y="135310"/>
                  </a:lnTo>
                  <a:lnTo>
                    <a:pt x="33386" y="135310"/>
                  </a:lnTo>
                  <a:lnTo>
                    <a:pt x="30351" y="135310"/>
                  </a:lnTo>
                  <a:lnTo>
                    <a:pt x="27316" y="135310"/>
                  </a:lnTo>
                  <a:lnTo>
                    <a:pt x="24281" y="135310"/>
                  </a:lnTo>
                  <a:lnTo>
                    <a:pt x="21246" y="135310"/>
                  </a:lnTo>
                  <a:lnTo>
                    <a:pt x="18211" y="135310"/>
                  </a:lnTo>
                  <a:lnTo>
                    <a:pt x="15176" y="135310"/>
                  </a:lnTo>
                  <a:lnTo>
                    <a:pt x="12140" y="135310"/>
                  </a:lnTo>
                  <a:lnTo>
                    <a:pt x="9105" y="135310"/>
                  </a:lnTo>
                  <a:lnTo>
                    <a:pt x="6070" y="135310"/>
                  </a:lnTo>
                  <a:lnTo>
                    <a:pt x="3035" y="135310"/>
                  </a:lnTo>
                  <a:lnTo>
                    <a:pt x="0" y="135310"/>
                  </a:lnTo>
                  <a:close/>
                </a:path>
              </a:pathLst>
            </a:custGeom>
            <a:solidFill>
              <a:srgbClr val="FD8D62">
                <a:alpha val="50000"/>
              </a:srgbClr>
            </a:solidFill>
            <a:ln w="1272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4BCF5720-7339-BAB7-BDB9-54BE5F122DD6}"/>
                </a:ext>
              </a:extLst>
            </p:cNvPr>
            <p:cNvSpPr/>
            <p:nvPr/>
          </p:nvSpPr>
          <p:spPr>
            <a:xfrm>
              <a:off x="6063985" y="1921367"/>
              <a:ext cx="12763" cy="43448"/>
            </a:xfrm>
            <a:custGeom>
              <a:avLst/>
              <a:gdLst>
                <a:gd name="connsiteX0" fmla="*/ 70 w 12763"/>
                <a:gd name="connsiteY0" fmla="*/ 18 h 43448"/>
                <a:gd name="connsiteX1" fmla="*/ 70 w 12763"/>
                <a:gd name="connsiteY1" fmla="*/ 43466 h 43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63" h="43448">
                  <a:moveTo>
                    <a:pt x="70" y="18"/>
                  </a:moveTo>
                  <a:lnTo>
                    <a:pt x="70" y="43466"/>
                  </a:lnTo>
                </a:path>
              </a:pathLst>
            </a:custGeom>
            <a:solidFill>
              <a:srgbClr val="A9A9A9"/>
            </a:solidFill>
            <a:ln w="25446" cap="flat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D42FFFC1-3649-0AE3-7262-E42AA4C07C9F}"/>
                </a:ext>
              </a:extLst>
            </p:cNvPr>
            <p:cNvSpPr/>
            <p:nvPr/>
          </p:nvSpPr>
          <p:spPr>
            <a:xfrm>
              <a:off x="6822763" y="1921367"/>
              <a:ext cx="12763" cy="43448"/>
            </a:xfrm>
            <a:custGeom>
              <a:avLst/>
              <a:gdLst>
                <a:gd name="connsiteX0" fmla="*/ 130 w 12763"/>
                <a:gd name="connsiteY0" fmla="*/ 18 h 43448"/>
                <a:gd name="connsiteX1" fmla="*/ 130 w 12763"/>
                <a:gd name="connsiteY1" fmla="*/ 43466 h 43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63" h="43448">
                  <a:moveTo>
                    <a:pt x="130" y="18"/>
                  </a:moveTo>
                  <a:lnTo>
                    <a:pt x="130" y="43466"/>
                  </a:lnTo>
                </a:path>
              </a:pathLst>
            </a:custGeom>
            <a:solidFill>
              <a:srgbClr val="A9A9A9"/>
            </a:solidFill>
            <a:ln w="25446" cap="flat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EDF7E7F8-A289-52BE-8427-72BFDAFE8B58}"/>
                </a:ext>
              </a:extLst>
            </p:cNvPr>
            <p:cNvSpPr/>
            <p:nvPr/>
          </p:nvSpPr>
          <p:spPr>
            <a:xfrm>
              <a:off x="5305207" y="1786057"/>
              <a:ext cx="12763" cy="135310"/>
            </a:xfrm>
            <a:custGeom>
              <a:avLst/>
              <a:gdLst>
                <a:gd name="connsiteX0" fmla="*/ 0 w 12763"/>
                <a:gd name="connsiteY0" fmla="*/ 135310 h 135310"/>
                <a:gd name="connsiteX1" fmla="*/ 0 w 12763"/>
                <a:gd name="connsiteY1" fmla="*/ 0 h 13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63" h="135310">
                  <a:moveTo>
                    <a:pt x="0" y="135310"/>
                  </a:moveTo>
                  <a:lnTo>
                    <a:pt x="0" y="0"/>
                  </a:lnTo>
                </a:path>
              </a:pathLst>
            </a:custGeom>
            <a:noFill/>
            <a:ln w="1272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7EDD1C8F-41E8-E566-8CD2-7EFB2E222DCB}"/>
                </a:ext>
              </a:extLst>
            </p:cNvPr>
            <p:cNvSpPr/>
            <p:nvPr/>
          </p:nvSpPr>
          <p:spPr>
            <a:xfrm>
              <a:off x="6822763" y="1786057"/>
              <a:ext cx="12763" cy="135310"/>
            </a:xfrm>
            <a:custGeom>
              <a:avLst/>
              <a:gdLst>
                <a:gd name="connsiteX0" fmla="*/ 0 w 12763"/>
                <a:gd name="connsiteY0" fmla="*/ 135310 h 135310"/>
                <a:gd name="connsiteX1" fmla="*/ 0 w 12763"/>
                <a:gd name="connsiteY1" fmla="*/ 0 h 13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63" h="135310">
                  <a:moveTo>
                    <a:pt x="0" y="135310"/>
                  </a:moveTo>
                  <a:lnTo>
                    <a:pt x="0" y="0"/>
                  </a:lnTo>
                </a:path>
              </a:pathLst>
            </a:custGeom>
            <a:noFill/>
            <a:ln w="1272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E7A4E490-BBC7-66C8-053E-9089EC6C7B4E}"/>
                </a:ext>
              </a:extLst>
            </p:cNvPr>
            <p:cNvSpPr/>
            <p:nvPr/>
          </p:nvSpPr>
          <p:spPr>
            <a:xfrm>
              <a:off x="5305207" y="1921367"/>
              <a:ext cx="1517556" cy="12413"/>
            </a:xfrm>
            <a:custGeom>
              <a:avLst/>
              <a:gdLst>
                <a:gd name="connsiteX0" fmla="*/ 0 w 1517556"/>
                <a:gd name="connsiteY0" fmla="*/ 0 h 12413"/>
                <a:gd name="connsiteX1" fmla="*/ 1517556 w 1517556"/>
                <a:gd name="connsiteY1" fmla="*/ 0 h 1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7556" h="12413">
                  <a:moveTo>
                    <a:pt x="0" y="0"/>
                  </a:moveTo>
                  <a:lnTo>
                    <a:pt x="1517556" y="0"/>
                  </a:lnTo>
                </a:path>
              </a:pathLst>
            </a:custGeom>
            <a:noFill/>
            <a:ln w="25446" cap="sq">
              <a:solidFill>
                <a:srgbClr val="4D4D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8AEF977-1A17-38E1-9DAE-D9435B3F6A7F}"/>
                </a:ext>
              </a:extLst>
            </p:cNvPr>
            <p:cNvSpPr/>
            <p:nvPr/>
          </p:nvSpPr>
          <p:spPr>
            <a:xfrm>
              <a:off x="5305207" y="1786057"/>
              <a:ext cx="1517556" cy="12413"/>
            </a:xfrm>
            <a:custGeom>
              <a:avLst/>
              <a:gdLst>
                <a:gd name="connsiteX0" fmla="*/ 0 w 1517556"/>
                <a:gd name="connsiteY0" fmla="*/ 0 h 12413"/>
                <a:gd name="connsiteX1" fmla="*/ 1517556 w 1517556"/>
                <a:gd name="connsiteY1" fmla="*/ 0 h 12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17556" h="12413">
                  <a:moveTo>
                    <a:pt x="0" y="0"/>
                  </a:moveTo>
                  <a:lnTo>
                    <a:pt x="1517556" y="0"/>
                  </a:lnTo>
                </a:path>
              </a:pathLst>
            </a:custGeom>
            <a:noFill/>
            <a:ln w="1272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B415621-1578-2DF0-D829-6D938CBAC630}"/>
                </a:ext>
              </a:extLst>
            </p:cNvPr>
            <p:cNvSpPr txBox="1"/>
            <p:nvPr/>
          </p:nvSpPr>
          <p:spPr>
            <a:xfrm>
              <a:off x="638391" y="1544134"/>
              <a:ext cx="19325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FD8D62"/>
                  </a:solidFill>
                  <a:latin typeface="Helvetica" pitchFamily="2" charset="0"/>
                </a:rPr>
                <a:t>STDP successor feature, </a:t>
              </a:r>
              <a:endParaRPr lang="en-GB" sz="800" baseline="-25000" dirty="0">
                <a:solidFill>
                  <a:srgbClr val="FD8D62"/>
                </a:solidFill>
                <a:latin typeface="Helvetica" pitchFamily="2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FE563C0F-2DD9-0920-A18E-DC542FD03A70}"/>
                </a:ext>
              </a:extLst>
            </p:cNvPr>
            <p:cNvGrpSpPr/>
            <p:nvPr/>
          </p:nvGrpSpPr>
          <p:grpSpPr>
            <a:xfrm>
              <a:off x="6619079" y="1713516"/>
              <a:ext cx="303378" cy="215444"/>
              <a:chOff x="6619079" y="1376499"/>
              <a:chExt cx="303378" cy="215444"/>
            </a:xfrm>
          </p:grpSpPr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609BE8F2-4640-E5F1-9C0D-C514B0A4E4F0}"/>
                  </a:ext>
                </a:extLst>
              </p:cNvPr>
              <p:cNvSpPr txBox="1"/>
              <p:nvPr/>
            </p:nvSpPr>
            <p:spPr>
              <a:xfrm>
                <a:off x="6619169" y="1376499"/>
                <a:ext cx="3032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FD8D62"/>
                    </a:solidFill>
                    <a:latin typeface="Helvetica" pitchFamily="2" charset="0"/>
                  </a:rPr>
                  <a:t>(x)</a:t>
                </a:r>
                <a:endParaRPr lang="en-GB" sz="800" baseline="-25000" dirty="0">
                  <a:solidFill>
                    <a:srgbClr val="FD8D62"/>
                  </a:solidFill>
                  <a:latin typeface="Helvetica" pitchFamily="2" charset="0"/>
                </a:endParaRPr>
              </a:p>
            </p:txBody>
          </p:sp>
          <p:pic>
            <p:nvPicPr>
              <p:cNvPr id="241" name="Picture 240">
                <a:extLst>
                  <a:ext uri="{FF2B5EF4-FFF2-40B4-BE49-F238E27FC236}">
                    <a16:creationId xmlns:a16="http://schemas.microsoft.com/office/drawing/2014/main" id="{ED07B6C2-E48A-D4DA-F08E-E21C3F037D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90082"/>
              <a:stretch/>
            </p:blipFill>
            <p:spPr>
              <a:xfrm>
                <a:off x="6619079" y="1401354"/>
                <a:ext cx="81268" cy="14368"/>
              </a:xfrm>
              <a:prstGeom prst="rect">
                <a:avLst/>
              </a:prstGeom>
            </p:spPr>
          </p:pic>
          <p:pic>
            <p:nvPicPr>
              <p:cNvPr id="242" name="Picture 241">
                <a:extLst>
                  <a:ext uri="{FF2B5EF4-FFF2-40B4-BE49-F238E27FC236}">
                    <a16:creationId xmlns:a16="http://schemas.microsoft.com/office/drawing/2014/main" id="{D558B4AA-5AFB-D07E-B338-3F20D781C4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9367"/>
              <a:stretch/>
            </p:blipFill>
            <p:spPr>
              <a:xfrm>
                <a:off x="6626424" y="1426197"/>
                <a:ext cx="81268" cy="116812"/>
              </a:xfrm>
              <a:prstGeom prst="rect">
                <a:avLst/>
              </a:prstGeom>
            </p:spPr>
          </p:pic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CA15995-75BC-E35A-1340-96C7C97B0404}"/>
                </a:ext>
              </a:extLst>
            </p:cNvPr>
            <p:cNvGrpSpPr/>
            <p:nvPr/>
          </p:nvGrpSpPr>
          <p:grpSpPr>
            <a:xfrm>
              <a:off x="1873376" y="1538730"/>
              <a:ext cx="303288" cy="215444"/>
              <a:chOff x="6616828" y="1387449"/>
              <a:chExt cx="303288" cy="215444"/>
            </a:xfrm>
          </p:grpSpPr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643210EE-1F39-66D1-FD25-2A90E900B3D8}"/>
                  </a:ext>
                </a:extLst>
              </p:cNvPr>
              <p:cNvSpPr txBox="1"/>
              <p:nvPr/>
            </p:nvSpPr>
            <p:spPr>
              <a:xfrm>
                <a:off x="6616828" y="1387449"/>
                <a:ext cx="3032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FD8D62"/>
                    </a:solidFill>
                    <a:latin typeface="Helvetica" pitchFamily="2" charset="0"/>
                  </a:rPr>
                  <a:t>(x)</a:t>
                </a:r>
                <a:endParaRPr lang="en-GB" sz="800" baseline="-25000" dirty="0">
                  <a:solidFill>
                    <a:srgbClr val="FD8D62"/>
                  </a:solidFill>
                  <a:latin typeface="Helvetica" pitchFamily="2" charset="0"/>
                </a:endParaRPr>
              </a:p>
            </p:txBody>
          </p:sp>
          <p:pic>
            <p:nvPicPr>
              <p:cNvPr id="238" name="Picture 237">
                <a:extLst>
                  <a:ext uri="{FF2B5EF4-FFF2-40B4-BE49-F238E27FC236}">
                    <a16:creationId xmlns:a16="http://schemas.microsoft.com/office/drawing/2014/main" id="{CC3B1715-6D9C-FED7-0116-F053639C46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90082"/>
              <a:stretch/>
            </p:blipFill>
            <p:spPr>
              <a:xfrm>
                <a:off x="6619079" y="1411986"/>
                <a:ext cx="81268" cy="14368"/>
              </a:xfrm>
              <a:prstGeom prst="rect">
                <a:avLst/>
              </a:prstGeom>
            </p:spPr>
          </p:pic>
          <p:pic>
            <p:nvPicPr>
              <p:cNvPr id="239" name="Picture 238">
                <a:extLst>
                  <a:ext uri="{FF2B5EF4-FFF2-40B4-BE49-F238E27FC236}">
                    <a16:creationId xmlns:a16="http://schemas.microsoft.com/office/drawing/2014/main" id="{8FC947E7-D579-79D1-DDA0-82D6BA6133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9367"/>
              <a:stretch/>
            </p:blipFill>
            <p:spPr>
              <a:xfrm>
                <a:off x="6626424" y="1426197"/>
                <a:ext cx="81268" cy="116812"/>
              </a:xfrm>
              <a:prstGeom prst="rect">
                <a:avLst/>
              </a:prstGeom>
            </p:spPr>
          </p:pic>
        </p:grpSp>
        <p:grpSp>
          <p:nvGrpSpPr>
            <p:cNvPr id="137" name="Graphic 47">
              <a:extLst>
                <a:ext uri="{FF2B5EF4-FFF2-40B4-BE49-F238E27FC236}">
                  <a16:creationId xmlns:a16="http://schemas.microsoft.com/office/drawing/2014/main" id="{D253B363-72FE-82CB-0D63-FD5F773FFB03}"/>
                </a:ext>
              </a:extLst>
            </p:cNvPr>
            <p:cNvGrpSpPr/>
            <p:nvPr/>
          </p:nvGrpSpPr>
          <p:grpSpPr>
            <a:xfrm>
              <a:off x="698732" y="984755"/>
              <a:ext cx="4507200" cy="183645"/>
              <a:chOff x="29871" y="6234771"/>
              <a:chExt cx="4513916" cy="183645"/>
            </a:xfrm>
          </p:grpSpPr>
          <p:pic>
            <p:nvPicPr>
              <p:cNvPr id="231" name="Picture 230">
                <a:extLst>
                  <a:ext uri="{FF2B5EF4-FFF2-40B4-BE49-F238E27FC236}">
                    <a16:creationId xmlns:a16="http://schemas.microsoft.com/office/drawing/2014/main" id="{19098014-A71B-AA68-0867-33635B1728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V="1">
                <a:off x="29871" y="6234771"/>
                <a:ext cx="4513916" cy="179564"/>
              </a:xfrm>
              <a:custGeom>
                <a:avLst/>
                <a:gdLst>
                  <a:gd name="connsiteX0" fmla="*/ 0 w 4513916"/>
                  <a:gd name="connsiteY0" fmla="*/ 13 h 179564"/>
                  <a:gd name="connsiteX1" fmla="*/ 4513917 w 4513916"/>
                  <a:gd name="connsiteY1" fmla="*/ 13 h 179564"/>
                  <a:gd name="connsiteX2" fmla="*/ 4513917 w 4513916"/>
                  <a:gd name="connsiteY2" fmla="*/ 179577 h 179564"/>
                  <a:gd name="connsiteX3" fmla="*/ 0 w 4513916"/>
                  <a:gd name="connsiteY3" fmla="*/ 179577 h 179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13916" h="179564">
                    <a:moveTo>
                      <a:pt x="0" y="13"/>
                    </a:moveTo>
                    <a:lnTo>
                      <a:pt x="4513917" y="13"/>
                    </a:lnTo>
                    <a:lnTo>
                      <a:pt x="4513917" y="179577"/>
                    </a:lnTo>
                    <a:lnTo>
                      <a:pt x="0" y="179577"/>
                    </a:lnTo>
                    <a:close/>
                  </a:path>
                </a:pathLst>
              </a:custGeom>
            </p:spPr>
          </p:pic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002BB798-49A3-3CF3-4FBC-3EFB087E63A5}"/>
                  </a:ext>
                </a:extLst>
              </p:cNvPr>
              <p:cNvSpPr/>
              <p:nvPr/>
            </p:nvSpPr>
            <p:spPr>
              <a:xfrm>
                <a:off x="2302114" y="6297896"/>
                <a:ext cx="47303" cy="46530"/>
              </a:xfrm>
              <a:custGeom>
                <a:avLst/>
                <a:gdLst>
                  <a:gd name="connsiteX0" fmla="*/ 561 w 47303"/>
                  <a:gd name="connsiteY0" fmla="*/ 46558 h 46530"/>
                  <a:gd name="connsiteX1" fmla="*/ 47864 w 47303"/>
                  <a:gd name="connsiteY1" fmla="*/ 28 h 46530"/>
                  <a:gd name="connsiteX2" fmla="*/ 561 w 47303"/>
                  <a:gd name="connsiteY2" fmla="*/ 28 h 46530"/>
                  <a:gd name="connsiteX3" fmla="*/ 47864 w 47303"/>
                  <a:gd name="connsiteY3" fmla="*/ 46558 h 46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303" h="46530">
                    <a:moveTo>
                      <a:pt x="561" y="46558"/>
                    </a:moveTo>
                    <a:lnTo>
                      <a:pt x="47864" y="28"/>
                    </a:lnTo>
                    <a:moveTo>
                      <a:pt x="561" y="28"/>
                    </a:moveTo>
                    <a:lnTo>
                      <a:pt x="47864" y="46558"/>
                    </a:lnTo>
                  </a:path>
                </a:pathLst>
              </a:custGeom>
              <a:solidFill>
                <a:srgbClr val="A9A9A9"/>
              </a:solidFill>
              <a:ln w="16595" cap="flat">
                <a:solidFill>
                  <a:srgbClr val="4D4D4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338C2660-9389-DDEB-8C1A-1BCCBD3DD194}"/>
                  </a:ext>
                </a:extLst>
              </p:cNvPr>
              <p:cNvSpPr/>
              <p:nvPr/>
            </p:nvSpPr>
            <p:spPr>
              <a:xfrm>
                <a:off x="29871" y="6414335"/>
                <a:ext cx="4510597" cy="4081"/>
              </a:xfrm>
              <a:custGeom>
                <a:avLst/>
                <a:gdLst>
                  <a:gd name="connsiteX0" fmla="*/ 0 w 4510597"/>
                  <a:gd name="connsiteY0" fmla="*/ 0 h 4081"/>
                  <a:gd name="connsiteX1" fmla="*/ 4510598 w 4510597"/>
                  <a:gd name="connsiteY1" fmla="*/ 0 h 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10597" h="4081">
                    <a:moveTo>
                      <a:pt x="0" y="0"/>
                    </a:moveTo>
                    <a:lnTo>
                      <a:pt x="4510598" y="0"/>
                    </a:lnTo>
                  </a:path>
                </a:pathLst>
              </a:custGeom>
              <a:noFill/>
              <a:ln w="33191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C5C7EEB4-43E8-C893-433B-A997688861C4}"/>
                  </a:ext>
                </a:extLst>
              </p:cNvPr>
              <p:cNvSpPr/>
              <p:nvPr/>
            </p:nvSpPr>
            <p:spPr>
              <a:xfrm>
                <a:off x="29871" y="6236861"/>
                <a:ext cx="4510597" cy="4081"/>
              </a:xfrm>
              <a:custGeom>
                <a:avLst/>
                <a:gdLst>
                  <a:gd name="connsiteX0" fmla="*/ 0 w 4510597"/>
                  <a:gd name="connsiteY0" fmla="*/ 0 h 4081"/>
                  <a:gd name="connsiteX1" fmla="*/ 4510598 w 4510597"/>
                  <a:gd name="connsiteY1" fmla="*/ 0 h 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10597" h="4081">
                    <a:moveTo>
                      <a:pt x="0" y="0"/>
                    </a:moveTo>
                    <a:lnTo>
                      <a:pt x="4510598" y="0"/>
                    </a:lnTo>
                  </a:path>
                </a:pathLst>
              </a:custGeom>
              <a:noFill/>
              <a:ln w="33191" cap="sq">
                <a:solidFill>
                  <a:srgbClr val="A9A9A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7EEA919-1513-1F1C-60DA-C2A6CC90D886}"/>
                </a:ext>
              </a:extLst>
            </p:cNvPr>
            <p:cNvSpPr txBox="1"/>
            <p:nvPr/>
          </p:nvSpPr>
          <p:spPr>
            <a:xfrm>
              <a:off x="638810" y="793223"/>
              <a:ext cx="10974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2B5D74"/>
                  </a:solidFill>
                  <a:latin typeface="Helvetica" pitchFamily="2" charset="0"/>
                </a:rPr>
                <a:t>Basis Feature</a:t>
              </a:r>
              <a:r>
                <a:rPr lang="el-GR" sz="800" dirty="0">
                  <a:solidFill>
                    <a:srgbClr val="2B5D74"/>
                  </a:solidFill>
                  <a:latin typeface="Helvetica" pitchFamily="2" charset="0"/>
                </a:rPr>
                <a:t>,</a:t>
              </a:r>
              <a:r>
                <a:rPr lang="en-GB" sz="800" dirty="0">
                  <a:solidFill>
                    <a:srgbClr val="2B5D74"/>
                  </a:solidFill>
                  <a:latin typeface="Helvetica" pitchFamily="2" charset="0"/>
                </a:rPr>
                <a:t> f(x)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6483E45-D2A3-FE21-F88F-460E75ADE545}"/>
                </a:ext>
              </a:extLst>
            </p:cNvPr>
            <p:cNvSpPr txBox="1"/>
            <p:nvPr/>
          </p:nvSpPr>
          <p:spPr>
            <a:xfrm>
              <a:off x="6210342" y="845768"/>
              <a:ext cx="7184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rgbClr val="A9A9A9"/>
                  </a:solidFill>
                  <a:latin typeface="Helvetica" pitchFamily="2" charset="0"/>
                </a:rPr>
                <a:t>side profile: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F6E6EAA-AFA7-2342-B220-39DC2DE655CA}"/>
                </a:ext>
              </a:extLst>
            </p:cNvPr>
            <p:cNvSpPr txBox="1"/>
            <p:nvPr/>
          </p:nvSpPr>
          <p:spPr>
            <a:xfrm>
              <a:off x="6582549" y="961807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37738F"/>
                  </a:solidFill>
                  <a:latin typeface="Helvetica" pitchFamily="2" charset="0"/>
                </a:rPr>
                <a:t>f(x)</a:t>
              </a:r>
            </a:p>
          </p:txBody>
        </p:sp>
        <p:grpSp>
          <p:nvGrpSpPr>
            <p:cNvPr id="141" name="Graphic 19">
              <a:extLst>
                <a:ext uri="{FF2B5EF4-FFF2-40B4-BE49-F238E27FC236}">
                  <a16:creationId xmlns:a16="http://schemas.microsoft.com/office/drawing/2014/main" id="{407490A6-2A73-3186-D8CA-4856F0220B4B}"/>
                </a:ext>
              </a:extLst>
            </p:cNvPr>
            <p:cNvGrpSpPr/>
            <p:nvPr/>
          </p:nvGrpSpPr>
          <p:grpSpPr>
            <a:xfrm>
              <a:off x="5168484" y="941251"/>
              <a:ext cx="1745727" cy="357457"/>
              <a:chOff x="5196392" y="690251"/>
              <a:chExt cx="1745727" cy="357457"/>
            </a:xfrm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D0273718-72D9-F2A2-4019-198D893F7CFC}"/>
                  </a:ext>
                </a:extLst>
              </p:cNvPr>
              <p:cNvSpPr/>
              <p:nvPr/>
            </p:nvSpPr>
            <p:spPr>
              <a:xfrm>
                <a:off x="5196392" y="690251"/>
                <a:ext cx="1745727" cy="357457"/>
              </a:xfrm>
              <a:custGeom>
                <a:avLst/>
                <a:gdLst>
                  <a:gd name="connsiteX0" fmla="*/ 0 w 1745727"/>
                  <a:gd name="connsiteY0" fmla="*/ 357458 h 357457"/>
                  <a:gd name="connsiteX1" fmla="*/ 1745728 w 1745727"/>
                  <a:gd name="connsiteY1" fmla="*/ 357458 h 357457"/>
                  <a:gd name="connsiteX2" fmla="*/ 1745728 w 1745727"/>
                  <a:gd name="connsiteY2" fmla="*/ 0 h 357457"/>
                  <a:gd name="connsiteX3" fmla="*/ 0 w 1745727"/>
                  <a:gd name="connsiteY3" fmla="*/ 0 h 35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5727" h="357457">
                    <a:moveTo>
                      <a:pt x="0" y="357458"/>
                    </a:moveTo>
                    <a:lnTo>
                      <a:pt x="1745728" y="357458"/>
                    </a:lnTo>
                    <a:lnTo>
                      <a:pt x="1745728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2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20" name="Graphic 19">
                <a:extLst>
                  <a:ext uri="{FF2B5EF4-FFF2-40B4-BE49-F238E27FC236}">
                    <a16:creationId xmlns:a16="http://schemas.microsoft.com/office/drawing/2014/main" id="{994AC732-F881-5BA4-3C15-9D7FCD99F1D1}"/>
                  </a:ext>
                </a:extLst>
              </p:cNvPr>
              <p:cNvGrpSpPr/>
              <p:nvPr/>
            </p:nvGrpSpPr>
            <p:grpSpPr>
              <a:xfrm>
                <a:off x="5332936" y="779615"/>
                <a:ext cx="1517302" cy="178728"/>
                <a:chOff x="5332936" y="779615"/>
                <a:chExt cx="1517302" cy="178728"/>
              </a:xfrm>
            </p:grpSpPr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54EAA216-AED9-FC2C-B380-B15AA4C42D91}"/>
                    </a:ext>
                  </a:extLst>
                </p:cNvPr>
                <p:cNvSpPr/>
                <p:nvPr/>
              </p:nvSpPr>
              <p:spPr>
                <a:xfrm>
                  <a:off x="5332936" y="779615"/>
                  <a:ext cx="1517302" cy="135287"/>
                </a:xfrm>
                <a:custGeom>
                  <a:avLst/>
                  <a:gdLst>
                    <a:gd name="connsiteX0" fmla="*/ 0 w 1517302"/>
                    <a:gd name="connsiteY0" fmla="*/ 135288 h 135287"/>
                    <a:gd name="connsiteX1" fmla="*/ 1517303 w 1517302"/>
                    <a:gd name="connsiteY1" fmla="*/ 135288 h 135287"/>
                    <a:gd name="connsiteX2" fmla="*/ 1517303 w 1517302"/>
                    <a:gd name="connsiteY2" fmla="*/ 0 h 135287"/>
                    <a:gd name="connsiteX3" fmla="*/ 0 w 1517302"/>
                    <a:gd name="connsiteY3" fmla="*/ 0 h 135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17302" h="135287">
                      <a:moveTo>
                        <a:pt x="0" y="135288"/>
                      </a:moveTo>
                      <a:lnTo>
                        <a:pt x="1517303" y="135288"/>
                      </a:lnTo>
                      <a:lnTo>
                        <a:pt x="151730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2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2" name="Freeform 221">
                  <a:extLst>
                    <a:ext uri="{FF2B5EF4-FFF2-40B4-BE49-F238E27FC236}">
                      <a16:creationId xmlns:a16="http://schemas.microsoft.com/office/drawing/2014/main" id="{017E75D0-5FD1-0B3B-C506-1772D557306C}"/>
                    </a:ext>
                  </a:extLst>
                </p:cNvPr>
                <p:cNvSpPr/>
                <p:nvPr/>
              </p:nvSpPr>
              <p:spPr>
                <a:xfrm>
                  <a:off x="5334453" y="779615"/>
                  <a:ext cx="1514267" cy="135287"/>
                </a:xfrm>
                <a:custGeom>
                  <a:avLst/>
                  <a:gdLst>
                    <a:gd name="connsiteX0" fmla="*/ 0 w 1514267"/>
                    <a:gd name="connsiteY0" fmla="*/ 135288 h 135287"/>
                    <a:gd name="connsiteX1" fmla="*/ 0 w 1514267"/>
                    <a:gd name="connsiteY1" fmla="*/ 135288 h 135287"/>
                    <a:gd name="connsiteX2" fmla="*/ 3035 w 1514267"/>
                    <a:gd name="connsiteY2" fmla="*/ 135288 h 135287"/>
                    <a:gd name="connsiteX3" fmla="*/ 6069 w 1514267"/>
                    <a:gd name="connsiteY3" fmla="*/ 135288 h 135287"/>
                    <a:gd name="connsiteX4" fmla="*/ 9104 w 1514267"/>
                    <a:gd name="connsiteY4" fmla="*/ 135288 h 135287"/>
                    <a:gd name="connsiteX5" fmla="*/ 12138 w 1514267"/>
                    <a:gd name="connsiteY5" fmla="*/ 135288 h 135287"/>
                    <a:gd name="connsiteX6" fmla="*/ 15173 w 1514267"/>
                    <a:gd name="connsiteY6" fmla="*/ 135288 h 135287"/>
                    <a:gd name="connsiteX7" fmla="*/ 18208 w 1514267"/>
                    <a:gd name="connsiteY7" fmla="*/ 135288 h 135287"/>
                    <a:gd name="connsiteX8" fmla="*/ 21242 w 1514267"/>
                    <a:gd name="connsiteY8" fmla="*/ 135288 h 135287"/>
                    <a:gd name="connsiteX9" fmla="*/ 24277 w 1514267"/>
                    <a:gd name="connsiteY9" fmla="*/ 135288 h 135287"/>
                    <a:gd name="connsiteX10" fmla="*/ 27311 w 1514267"/>
                    <a:gd name="connsiteY10" fmla="*/ 135288 h 135287"/>
                    <a:gd name="connsiteX11" fmla="*/ 30346 w 1514267"/>
                    <a:gd name="connsiteY11" fmla="*/ 135288 h 135287"/>
                    <a:gd name="connsiteX12" fmla="*/ 33381 w 1514267"/>
                    <a:gd name="connsiteY12" fmla="*/ 135288 h 135287"/>
                    <a:gd name="connsiteX13" fmla="*/ 36415 w 1514267"/>
                    <a:gd name="connsiteY13" fmla="*/ 135288 h 135287"/>
                    <a:gd name="connsiteX14" fmla="*/ 39450 w 1514267"/>
                    <a:gd name="connsiteY14" fmla="*/ 135288 h 135287"/>
                    <a:gd name="connsiteX15" fmla="*/ 42484 w 1514267"/>
                    <a:gd name="connsiteY15" fmla="*/ 135288 h 135287"/>
                    <a:gd name="connsiteX16" fmla="*/ 45519 w 1514267"/>
                    <a:gd name="connsiteY16" fmla="*/ 135288 h 135287"/>
                    <a:gd name="connsiteX17" fmla="*/ 48554 w 1514267"/>
                    <a:gd name="connsiteY17" fmla="*/ 135288 h 135287"/>
                    <a:gd name="connsiteX18" fmla="*/ 51588 w 1514267"/>
                    <a:gd name="connsiteY18" fmla="*/ 135288 h 135287"/>
                    <a:gd name="connsiteX19" fmla="*/ 54623 w 1514267"/>
                    <a:gd name="connsiteY19" fmla="*/ 135288 h 135287"/>
                    <a:gd name="connsiteX20" fmla="*/ 57658 w 1514267"/>
                    <a:gd name="connsiteY20" fmla="*/ 135288 h 135287"/>
                    <a:gd name="connsiteX21" fmla="*/ 60692 w 1514267"/>
                    <a:gd name="connsiteY21" fmla="*/ 135288 h 135287"/>
                    <a:gd name="connsiteX22" fmla="*/ 63727 w 1514267"/>
                    <a:gd name="connsiteY22" fmla="*/ 135288 h 135287"/>
                    <a:gd name="connsiteX23" fmla="*/ 66761 w 1514267"/>
                    <a:gd name="connsiteY23" fmla="*/ 135288 h 135287"/>
                    <a:gd name="connsiteX24" fmla="*/ 69796 w 1514267"/>
                    <a:gd name="connsiteY24" fmla="*/ 135288 h 135287"/>
                    <a:gd name="connsiteX25" fmla="*/ 72831 w 1514267"/>
                    <a:gd name="connsiteY25" fmla="*/ 135288 h 135287"/>
                    <a:gd name="connsiteX26" fmla="*/ 75865 w 1514267"/>
                    <a:gd name="connsiteY26" fmla="*/ 135288 h 135287"/>
                    <a:gd name="connsiteX27" fmla="*/ 78900 w 1514267"/>
                    <a:gd name="connsiteY27" fmla="*/ 135288 h 135287"/>
                    <a:gd name="connsiteX28" fmla="*/ 81934 w 1514267"/>
                    <a:gd name="connsiteY28" fmla="*/ 135288 h 135287"/>
                    <a:gd name="connsiteX29" fmla="*/ 84969 w 1514267"/>
                    <a:gd name="connsiteY29" fmla="*/ 135288 h 135287"/>
                    <a:gd name="connsiteX30" fmla="*/ 88004 w 1514267"/>
                    <a:gd name="connsiteY30" fmla="*/ 135288 h 135287"/>
                    <a:gd name="connsiteX31" fmla="*/ 91038 w 1514267"/>
                    <a:gd name="connsiteY31" fmla="*/ 135288 h 135287"/>
                    <a:gd name="connsiteX32" fmla="*/ 94073 w 1514267"/>
                    <a:gd name="connsiteY32" fmla="*/ 135288 h 135287"/>
                    <a:gd name="connsiteX33" fmla="*/ 97107 w 1514267"/>
                    <a:gd name="connsiteY33" fmla="*/ 135288 h 135287"/>
                    <a:gd name="connsiteX34" fmla="*/ 100142 w 1514267"/>
                    <a:gd name="connsiteY34" fmla="*/ 135288 h 135287"/>
                    <a:gd name="connsiteX35" fmla="*/ 103177 w 1514267"/>
                    <a:gd name="connsiteY35" fmla="*/ 135288 h 135287"/>
                    <a:gd name="connsiteX36" fmla="*/ 106211 w 1514267"/>
                    <a:gd name="connsiteY36" fmla="*/ 135288 h 135287"/>
                    <a:gd name="connsiteX37" fmla="*/ 109246 w 1514267"/>
                    <a:gd name="connsiteY37" fmla="*/ 135288 h 135287"/>
                    <a:gd name="connsiteX38" fmla="*/ 112280 w 1514267"/>
                    <a:gd name="connsiteY38" fmla="*/ 135288 h 135287"/>
                    <a:gd name="connsiteX39" fmla="*/ 115315 w 1514267"/>
                    <a:gd name="connsiteY39" fmla="*/ 135288 h 135287"/>
                    <a:gd name="connsiteX40" fmla="*/ 118350 w 1514267"/>
                    <a:gd name="connsiteY40" fmla="*/ 135288 h 135287"/>
                    <a:gd name="connsiteX41" fmla="*/ 121384 w 1514267"/>
                    <a:gd name="connsiteY41" fmla="*/ 135288 h 135287"/>
                    <a:gd name="connsiteX42" fmla="*/ 124419 w 1514267"/>
                    <a:gd name="connsiteY42" fmla="*/ 135288 h 135287"/>
                    <a:gd name="connsiteX43" fmla="*/ 127453 w 1514267"/>
                    <a:gd name="connsiteY43" fmla="*/ 135288 h 135287"/>
                    <a:gd name="connsiteX44" fmla="*/ 130488 w 1514267"/>
                    <a:gd name="connsiteY44" fmla="*/ 135288 h 135287"/>
                    <a:gd name="connsiteX45" fmla="*/ 133523 w 1514267"/>
                    <a:gd name="connsiteY45" fmla="*/ 135288 h 135287"/>
                    <a:gd name="connsiteX46" fmla="*/ 136557 w 1514267"/>
                    <a:gd name="connsiteY46" fmla="*/ 135288 h 135287"/>
                    <a:gd name="connsiteX47" fmla="*/ 139592 w 1514267"/>
                    <a:gd name="connsiteY47" fmla="*/ 135288 h 135287"/>
                    <a:gd name="connsiteX48" fmla="*/ 142626 w 1514267"/>
                    <a:gd name="connsiteY48" fmla="*/ 135288 h 135287"/>
                    <a:gd name="connsiteX49" fmla="*/ 145661 w 1514267"/>
                    <a:gd name="connsiteY49" fmla="*/ 135288 h 135287"/>
                    <a:gd name="connsiteX50" fmla="*/ 148696 w 1514267"/>
                    <a:gd name="connsiteY50" fmla="*/ 135288 h 135287"/>
                    <a:gd name="connsiteX51" fmla="*/ 151730 w 1514267"/>
                    <a:gd name="connsiteY51" fmla="*/ 135288 h 135287"/>
                    <a:gd name="connsiteX52" fmla="*/ 154765 w 1514267"/>
                    <a:gd name="connsiteY52" fmla="*/ 135288 h 135287"/>
                    <a:gd name="connsiteX53" fmla="*/ 157800 w 1514267"/>
                    <a:gd name="connsiteY53" fmla="*/ 135288 h 135287"/>
                    <a:gd name="connsiteX54" fmla="*/ 160834 w 1514267"/>
                    <a:gd name="connsiteY54" fmla="*/ 135288 h 135287"/>
                    <a:gd name="connsiteX55" fmla="*/ 163869 w 1514267"/>
                    <a:gd name="connsiteY55" fmla="*/ 135288 h 135287"/>
                    <a:gd name="connsiteX56" fmla="*/ 166903 w 1514267"/>
                    <a:gd name="connsiteY56" fmla="*/ 135288 h 135287"/>
                    <a:gd name="connsiteX57" fmla="*/ 169938 w 1514267"/>
                    <a:gd name="connsiteY57" fmla="*/ 135288 h 135287"/>
                    <a:gd name="connsiteX58" fmla="*/ 172973 w 1514267"/>
                    <a:gd name="connsiteY58" fmla="*/ 135288 h 135287"/>
                    <a:gd name="connsiteX59" fmla="*/ 176007 w 1514267"/>
                    <a:gd name="connsiteY59" fmla="*/ 135288 h 135287"/>
                    <a:gd name="connsiteX60" fmla="*/ 179042 w 1514267"/>
                    <a:gd name="connsiteY60" fmla="*/ 135288 h 135287"/>
                    <a:gd name="connsiteX61" fmla="*/ 182076 w 1514267"/>
                    <a:gd name="connsiteY61" fmla="*/ 135288 h 135287"/>
                    <a:gd name="connsiteX62" fmla="*/ 185111 w 1514267"/>
                    <a:gd name="connsiteY62" fmla="*/ 135288 h 135287"/>
                    <a:gd name="connsiteX63" fmla="*/ 188146 w 1514267"/>
                    <a:gd name="connsiteY63" fmla="*/ 135288 h 135287"/>
                    <a:gd name="connsiteX64" fmla="*/ 191180 w 1514267"/>
                    <a:gd name="connsiteY64" fmla="*/ 135288 h 135287"/>
                    <a:gd name="connsiteX65" fmla="*/ 194215 w 1514267"/>
                    <a:gd name="connsiteY65" fmla="*/ 135288 h 135287"/>
                    <a:gd name="connsiteX66" fmla="*/ 197249 w 1514267"/>
                    <a:gd name="connsiteY66" fmla="*/ 135288 h 135287"/>
                    <a:gd name="connsiteX67" fmla="*/ 200284 w 1514267"/>
                    <a:gd name="connsiteY67" fmla="*/ 135288 h 135287"/>
                    <a:gd name="connsiteX68" fmla="*/ 203319 w 1514267"/>
                    <a:gd name="connsiteY68" fmla="*/ 135288 h 135287"/>
                    <a:gd name="connsiteX69" fmla="*/ 206353 w 1514267"/>
                    <a:gd name="connsiteY69" fmla="*/ 135288 h 135287"/>
                    <a:gd name="connsiteX70" fmla="*/ 209388 w 1514267"/>
                    <a:gd name="connsiteY70" fmla="*/ 135288 h 135287"/>
                    <a:gd name="connsiteX71" fmla="*/ 212422 w 1514267"/>
                    <a:gd name="connsiteY71" fmla="*/ 135288 h 135287"/>
                    <a:gd name="connsiteX72" fmla="*/ 215457 w 1514267"/>
                    <a:gd name="connsiteY72" fmla="*/ 135288 h 135287"/>
                    <a:gd name="connsiteX73" fmla="*/ 218492 w 1514267"/>
                    <a:gd name="connsiteY73" fmla="*/ 135288 h 135287"/>
                    <a:gd name="connsiteX74" fmla="*/ 221526 w 1514267"/>
                    <a:gd name="connsiteY74" fmla="*/ 135288 h 135287"/>
                    <a:gd name="connsiteX75" fmla="*/ 224561 w 1514267"/>
                    <a:gd name="connsiteY75" fmla="*/ 135288 h 135287"/>
                    <a:gd name="connsiteX76" fmla="*/ 227595 w 1514267"/>
                    <a:gd name="connsiteY76" fmla="*/ 135288 h 135287"/>
                    <a:gd name="connsiteX77" fmla="*/ 230630 w 1514267"/>
                    <a:gd name="connsiteY77" fmla="*/ 135288 h 135287"/>
                    <a:gd name="connsiteX78" fmla="*/ 233665 w 1514267"/>
                    <a:gd name="connsiteY78" fmla="*/ 135288 h 135287"/>
                    <a:gd name="connsiteX79" fmla="*/ 236699 w 1514267"/>
                    <a:gd name="connsiteY79" fmla="*/ 135288 h 135287"/>
                    <a:gd name="connsiteX80" fmla="*/ 239734 w 1514267"/>
                    <a:gd name="connsiteY80" fmla="*/ 135288 h 135287"/>
                    <a:gd name="connsiteX81" fmla="*/ 242768 w 1514267"/>
                    <a:gd name="connsiteY81" fmla="*/ 135288 h 135287"/>
                    <a:gd name="connsiteX82" fmla="*/ 245803 w 1514267"/>
                    <a:gd name="connsiteY82" fmla="*/ 135288 h 135287"/>
                    <a:gd name="connsiteX83" fmla="*/ 248838 w 1514267"/>
                    <a:gd name="connsiteY83" fmla="*/ 135288 h 135287"/>
                    <a:gd name="connsiteX84" fmla="*/ 251872 w 1514267"/>
                    <a:gd name="connsiteY84" fmla="*/ 135288 h 135287"/>
                    <a:gd name="connsiteX85" fmla="*/ 254907 w 1514267"/>
                    <a:gd name="connsiteY85" fmla="*/ 135288 h 135287"/>
                    <a:gd name="connsiteX86" fmla="*/ 257941 w 1514267"/>
                    <a:gd name="connsiteY86" fmla="*/ 135288 h 135287"/>
                    <a:gd name="connsiteX87" fmla="*/ 260976 w 1514267"/>
                    <a:gd name="connsiteY87" fmla="*/ 135288 h 135287"/>
                    <a:gd name="connsiteX88" fmla="*/ 264011 w 1514267"/>
                    <a:gd name="connsiteY88" fmla="*/ 135288 h 135287"/>
                    <a:gd name="connsiteX89" fmla="*/ 267045 w 1514267"/>
                    <a:gd name="connsiteY89" fmla="*/ 135288 h 135287"/>
                    <a:gd name="connsiteX90" fmla="*/ 270080 w 1514267"/>
                    <a:gd name="connsiteY90" fmla="*/ 135288 h 135287"/>
                    <a:gd name="connsiteX91" fmla="*/ 273115 w 1514267"/>
                    <a:gd name="connsiteY91" fmla="*/ 135288 h 135287"/>
                    <a:gd name="connsiteX92" fmla="*/ 276149 w 1514267"/>
                    <a:gd name="connsiteY92" fmla="*/ 135288 h 135287"/>
                    <a:gd name="connsiteX93" fmla="*/ 279184 w 1514267"/>
                    <a:gd name="connsiteY93" fmla="*/ 135288 h 135287"/>
                    <a:gd name="connsiteX94" fmla="*/ 282218 w 1514267"/>
                    <a:gd name="connsiteY94" fmla="*/ 135288 h 135287"/>
                    <a:gd name="connsiteX95" fmla="*/ 285253 w 1514267"/>
                    <a:gd name="connsiteY95" fmla="*/ 135288 h 135287"/>
                    <a:gd name="connsiteX96" fmla="*/ 288288 w 1514267"/>
                    <a:gd name="connsiteY96" fmla="*/ 135288 h 135287"/>
                    <a:gd name="connsiteX97" fmla="*/ 291322 w 1514267"/>
                    <a:gd name="connsiteY97" fmla="*/ 135288 h 135287"/>
                    <a:gd name="connsiteX98" fmla="*/ 294357 w 1514267"/>
                    <a:gd name="connsiteY98" fmla="*/ 135288 h 135287"/>
                    <a:gd name="connsiteX99" fmla="*/ 297391 w 1514267"/>
                    <a:gd name="connsiteY99" fmla="*/ 135288 h 135287"/>
                    <a:gd name="connsiteX100" fmla="*/ 300426 w 1514267"/>
                    <a:gd name="connsiteY100" fmla="*/ 135288 h 135287"/>
                    <a:gd name="connsiteX101" fmla="*/ 303461 w 1514267"/>
                    <a:gd name="connsiteY101" fmla="*/ 135288 h 135287"/>
                    <a:gd name="connsiteX102" fmla="*/ 306495 w 1514267"/>
                    <a:gd name="connsiteY102" fmla="*/ 135288 h 135287"/>
                    <a:gd name="connsiteX103" fmla="*/ 309530 w 1514267"/>
                    <a:gd name="connsiteY103" fmla="*/ 135288 h 135287"/>
                    <a:gd name="connsiteX104" fmla="*/ 312564 w 1514267"/>
                    <a:gd name="connsiteY104" fmla="*/ 135288 h 135287"/>
                    <a:gd name="connsiteX105" fmla="*/ 315599 w 1514267"/>
                    <a:gd name="connsiteY105" fmla="*/ 135288 h 135287"/>
                    <a:gd name="connsiteX106" fmla="*/ 318634 w 1514267"/>
                    <a:gd name="connsiteY106" fmla="*/ 135288 h 135287"/>
                    <a:gd name="connsiteX107" fmla="*/ 321668 w 1514267"/>
                    <a:gd name="connsiteY107" fmla="*/ 135288 h 135287"/>
                    <a:gd name="connsiteX108" fmla="*/ 324703 w 1514267"/>
                    <a:gd name="connsiteY108" fmla="*/ 135288 h 135287"/>
                    <a:gd name="connsiteX109" fmla="*/ 327737 w 1514267"/>
                    <a:gd name="connsiteY109" fmla="*/ 135288 h 135287"/>
                    <a:gd name="connsiteX110" fmla="*/ 330772 w 1514267"/>
                    <a:gd name="connsiteY110" fmla="*/ 135288 h 135287"/>
                    <a:gd name="connsiteX111" fmla="*/ 333807 w 1514267"/>
                    <a:gd name="connsiteY111" fmla="*/ 135288 h 135287"/>
                    <a:gd name="connsiteX112" fmla="*/ 336841 w 1514267"/>
                    <a:gd name="connsiteY112" fmla="*/ 135288 h 135287"/>
                    <a:gd name="connsiteX113" fmla="*/ 339876 w 1514267"/>
                    <a:gd name="connsiteY113" fmla="*/ 135288 h 135287"/>
                    <a:gd name="connsiteX114" fmla="*/ 342910 w 1514267"/>
                    <a:gd name="connsiteY114" fmla="*/ 135288 h 135287"/>
                    <a:gd name="connsiteX115" fmla="*/ 345945 w 1514267"/>
                    <a:gd name="connsiteY115" fmla="*/ 135288 h 135287"/>
                    <a:gd name="connsiteX116" fmla="*/ 348980 w 1514267"/>
                    <a:gd name="connsiteY116" fmla="*/ 135288 h 135287"/>
                    <a:gd name="connsiteX117" fmla="*/ 352014 w 1514267"/>
                    <a:gd name="connsiteY117" fmla="*/ 135288 h 135287"/>
                    <a:gd name="connsiteX118" fmla="*/ 355049 w 1514267"/>
                    <a:gd name="connsiteY118" fmla="*/ 135288 h 135287"/>
                    <a:gd name="connsiteX119" fmla="*/ 358083 w 1514267"/>
                    <a:gd name="connsiteY119" fmla="*/ 135288 h 135287"/>
                    <a:gd name="connsiteX120" fmla="*/ 361118 w 1514267"/>
                    <a:gd name="connsiteY120" fmla="*/ 135288 h 135287"/>
                    <a:gd name="connsiteX121" fmla="*/ 364153 w 1514267"/>
                    <a:gd name="connsiteY121" fmla="*/ 135288 h 135287"/>
                    <a:gd name="connsiteX122" fmla="*/ 367187 w 1514267"/>
                    <a:gd name="connsiteY122" fmla="*/ 135288 h 135287"/>
                    <a:gd name="connsiteX123" fmla="*/ 370222 w 1514267"/>
                    <a:gd name="connsiteY123" fmla="*/ 135288 h 135287"/>
                    <a:gd name="connsiteX124" fmla="*/ 373256 w 1514267"/>
                    <a:gd name="connsiteY124" fmla="*/ 135288 h 135287"/>
                    <a:gd name="connsiteX125" fmla="*/ 376291 w 1514267"/>
                    <a:gd name="connsiteY125" fmla="*/ 135288 h 135287"/>
                    <a:gd name="connsiteX126" fmla="*/ 379326 w 1514267"/>
                    <a:gd name="connsiteY126" fmla="*/ 135288 h 135287"/>
                    <a:gd name="connsiteX127" fmla="*/ 382360 w 1514267"/>
                    <a:gd name="connsiteY127" fmla="*/ 135288 h 135287"/>
                    <a:gd name="connsiteX128" fmla="*/ 385395 w 1514267"/>
                    <a:gd name="connsiteY128" fmla="*/ 135288 h 135287"/>
                    <a:gd name="connsiteX129" fmla="*/ 388430 w 1514267"/>
                    <a:gd name="connsiteY129" fmla="*/ 135288 h 135287"/>
                    <a:gd name="connsiteX130" fmla="*/ 391464 w 1514267"/>
                    <a:gd name="connsiteY130" fmla="*/ 135288 h 135287"/>
                    <a:gd name="connsiteX131" fmla="*/ 394499 w 1514267"/>
                    <a:gd name="connsiteY131" fmla="*/ 135288 h 135287"/>
                    <a:gd name="connsiteX132" fmla="*/ 397533 w 1514267"/>
                    <a:gd name="connsiteY132" fmla="*/ 135288 h 135287"/>
                    <a:gd name="connsiteX133" fmla="*/ 400568 w 1514267"/>
                    <a:gd name="connsiteY133" fmla="*/ 135288 h 135287"/>
                    <a:gd name="connsiteX134" fmla="*/ 403603 w 1514267"/>
                    <a:gd name="connsiteY134" fmla="*/ 135288 h 135287"/>
                    <a:gd name="connsiteX135" fmla="*/ 406637 w 1514267"/>
                    <a:gd name="connsiteY135" fmla="*/ 135288 h 135287"/>
                    <a:gd name="connsiteX136" fmla="*/ 409672 w 1514267"/>
                    <a:gd name="connsiteY136" fmla="*/ 135288 h 135287"/>
                    <a:gd name="connsiteX137" fmla="*/ 412706 w 1514267"/>
                    <a:gd name="connsiteY137" fmla="*/ 135288 h 135287"/>
                    <a:gd name="connsiteX138" fmla="*/ 415741 w 1514267"/>
                    <a:gd name="connsiteY138" fmla="*/ 135288 h 135287"/>
                    <a:gd name="connsiteX139" fmla="*/ 418776 w 1514267"/>
                    <a:gd name="connsiteY139" fmla="*/ 135288 h 135287"/>
                    <a:gd name="connsiteX140" fmla="*/ 421810 w 1514267"/>
                    <a:gd name="connsiteY140" fmla="*/ 135288 h 135287"/>
                    <a:gd name="connsiteX141" fmla="*/ 424845 w 1514267"/>
                    <a:gd name="connsiteY141" fmla="*/ 135288 h 135287"/>
                    <a:gd name="connsiteX142" fmla="*/ 427879 w 1514267"/>
                    <a:gd name="connsiteY142" fmla="*/ 135288 h 135287"/>
                    <a:gd name="connsiteX143" fmla="*/ 430914 w 1514267"/>
                    <a:gd name="connsiteY143" fmla="*/ 135288 h 135287"/>
                    <a:gd name="connsiteX144" fmla="*/ 433949 w 1514267"/>
                    <a:gd name="connsiteY144" fmla="*/ 135288 h 135287"/>
                    <a:gd name="connsiteX145" fmla="*/ 436983 w 1514267"/>
                    <a:gd name="connsiteY145" fmla="*/ 135288 h 135287"/>
                    <a:gd name="connsiteX146" fmla="*/ 440018 w 1514267"/>
                    <a:gd name="connsiteY146" fmla="*/ 135288 h 135287"/>
                    <a:gd name="connsiteX147" fmla="*/ 443052 w 1514267"/>
                    <a:gd name="connsiteY147" fmla="*/ 135288 h 135287"/>
                    <a:gd name="connsiteX148" fmla="*/ 446087 w 1514267"/>
                    <a:gd name="connsiteY148" fmla="*/ 135288 h 135287"/>
                    <a:gd name="connsiteX149" fmla="*/ 449122 w 1514267"/>
                    <a:gd name="connsiteY149" fmla="*/ 135288 h 135287"/>
                    <a:gd name="connsiteX150" fmla="*/ 452156 w 1514267"/>
                    <a:gd name="connsiteY150" fmla="*/ 135288 h 135287"/>
                    <a:gd name="connsiteX151" fmla="*/ 455191 w 1514267"/>
                    <a:gd name="connsiteY151" fmla="*/ 135288 h 135287"/>
                    <a:gd name="connsiteX152" fmla="*/ 458225 w 1514267"/>
                    <a:gd name="connsiteY152" fmla="*/ 135288 h 135287"/>
                    <a:gd name="connsiteX153" fmla="*/ 461260 w 1514267"/>
                    <a:gd name="connsiteY153" fmla="*/ 135288 h 135287"/>
                    <a:gd name="connsiteX154" fmla="*/ 464295 w 1514267"/>
                    <a:gd name="connsiteY154" fmla="*/ 135288 h 135287"/>
                    <a:gd name="connsiteX155" fmla="*/ 467329 w 1514267"/>
                    <a:gd name="connsiteY155" fmla="*/ 135288 h 135287"/>
                    <a:gd name="connsiteX156" fmla="*/ 470364 w 1514267"/>
                    <a:gd name="connsiteY156" fmla="*/ 134248 h 135287"/>
                    <a:gd name="connsiteX157" fmla="*/ 473398 w 1514267"/>
                    <a:gd name="connsiteY157" fmla="*/ 132163 h 135287"/>
                    <a:gd name="connsiteX158" fmla="*/ 476433 w 1514267"/>
                    <a:gd name="connsiteY158" fmla="*/ 130077 h 135287"/>
                    <a:gd name="connsiteX159" fmla="*/ 479468 w 1514267"/>
                    <a:gd name="connsiteY159" fmla="*/ 127993 h 135287"/>
                    <a:gd name="connsiteX160" fmla="*/ 482502 w 1514267"/>
                    <a:gd name="connsiteY160" fmla="*/ 125912 h 135287"/>
                    <a:gd name="connsiteX161" fmla="*/ 485537 w 1514267"/>
                    <a:gd name="connsiteY161" fmla="*/ 123832 h 135287"/>
                    <a:gd name="connsiteX162" fmla="*/ 488572 w 1514267"/>
                    <a:gd name="connsiteY162" fmla="*/ 121754 h 135287"/>
                    <a:gd name="connsiteX163" fmla="*/ 491606 w 1514267"/>
                    <a:gd name="connsiteY163" fmla="*/ 119679 h 135287"/>
                    <a:gd name="connsiteX164" fmla="*/ 494641 w 1514267"/>
                    <a:gd name="connsiteY164" fmla="*/ 117607 h 135287"/>
                    <a:gd name="connsiteX165" fmla="*/ 497675 w 1514267"/>
                    <a:gd name="connsiteY165" fmla="*/ 115538 h 135287"/>
                    <a:gd name="connsiteX166" fmla="*/ 500710 w 1514267"/>
                    <a:gd name="connsiteY166" fmla="*/ 113474 h 135287"/>
                    <a:gd name="connsiteX167" fmla="*/ 503745 w 1514267"/>
                    <a:gd name="connsiteY167" fmla="*/ 111415 h 135287"/>
                    <a:gd name="connsiteX168" fmla="*/ 506779 w 1514267"/>
                    <a:gd name="connsiteY168" fmla="*/ 109361 h 135287"/>
                    <a:gd name="connsiteX169" fmla="*/ 509814 w 1514267"/>
                    <a:gd name="connsiteY169" fmla="*/ 107312 h 135287"/>
                    <a:gd name="connsiteX170" fmla="*/ 512848 w 1514267"/>
                    <a:gd name="connsiteY170" fmla="*/ 105269 h 135287"/>
                    <a:gd name="connsiteX171" fmla="*/ 515883 w 1514267"/>
                    <a:gd name="connsiteY171" fmla="*/ 103232 h 135287"/>
                    <a:gd name="connsiteX172" fmla="*/ 518918 w 1514267"/>
                    <a:gd name="connsiteY172" fmla="*/ 101203 h 135287"/>
                    <a:gd name="connsiteX173" fmla="*/ 521952 w 1514267"/>
                    <a:gd name="connsiteY173" fmla="*/ 99180 h 135287"/>
                    <a:gd name="connsiteX174" fmla="*/ 524987 w 1514267"/>
                    <a:gd name="connsiteY174" fmla="*/ 97165 h 135287"/>
                    <a:gd name="connsiteX175" fmla="*/ 528021 w 1514267"/>
                    <a:gd name="connsiteY175" fmla="*/ 95159 h 135287"/>
                    <a:gd name="connsiteX176" fmla="*/ 531056 w 1514267"/>
                    <a:gd name="connsiteY176" fmla="*/ 93162 h 135287"/>
                    <a:gd name="connsiteX177" fmla="*/ 534091 w 1514267"/>
                    <a:gd name="connsiteY177" fmla="*/ 91174 h 135287"/>
                    <a:gd name="connsiteX178" fmla="*/ 537125 w 1514267"/>
                    <a:gd name="connsiteY178" fmla="*/ 89196 h 135287"/>
                    <a:gd name="connsiteX179" fmla="*/ 540160 w 1514267"/>
                    <a:gd name="connsiteY179" fmla="*/ 87227 h 135287"/>
                    <a:gd name="connsiteX180" fmla="*/ 543194 w 1514267"/>
                    <a:gd name="connsiteY180" fmla="*/ 85269 h 135287"/>
                    <a:gd name="connsiteX181" fmla="*/ 546229 w 1514267"/>
                    <a:gd name="connsiteY181" fmla="*/ 83322 h 135287"/>
                    <a:gd name="connsiteX182" fmla="*/ 549264 w 1514267"/>
                    <a:gd name="connsiteY182" fmla="*/ 81387 h 135287"/>
                    <a:gd name="connsiteX183" fmla="*/ 552298 w 1514267"/>
                    <a:gd name="connsiteY183" fmla="*/ 79465 h 135287"/>
                    <a:gd name="connsiteX184" fmla="*/ 555333 w 1514267"/>
                    <a:gd name="connsiteY184" fmla="*/ 77553 h 135287"/>
                    <a:gd name="connsiteX185" fmla="*/ 558367 w 1514267"/>
                    <a:gd name="connsiteY185" fmla="*/ 75657 h 135287"/>
                    <a:gd name="connsiteX186" fmla="*/ 561402 w 1514267"/>
                    <a:gd name="connsiteY186" fmla="*/ 73773 h 135287"/>
                    <a:gd name="connsiteX187" fmla="*/ 564437 w 1514267"/>
                    <a:gd name="connsiteY187" fmla="*/ 71902 h 135287"/>
                    <a:gd name="connsiteX188" fmla="*/ 567471 w 1514267"/>
                    <a:gd name="connsiteY188" fmla="*/ 70047 h 135287"/>
                    <a:gd name="connsiteX189" fmla="*/ 570506 w 1514267"/>
                    <a:gd name="connsiteY189" fmla="*/ 68206 h 135287"/>
                    <a:gd name="connsiteX190" fmla="*/ 573541 w 1514267"/>
                    <a:gd name="connsiteY190" fmla="*/ 66382 h 135287"/>
                    <a:gd name="connsiteX191" fmla="*/ 576575 w 1514267"/>
                    <a:gd name="connsiteY191" fmla="*/ 64572 h 135287"/>
                    <a:gd name="connsiteX192" fmla="*/ 579610 w 1514267"/>
                    <a:gd name="connsiteY192" fmla="*/ 62779 h 135287"/>
                    <a:gd name="connsiteX193" fmla="*/ 582644 w 1514267"/>
                    <a:gd name="connsiteY193" fmla="*/ 61002 h 135287"/>
                    <a:gd name="connsiteX194" fmla="*/ 585679 w 1514267"/>
                    <a:gd name="connsiteY194" fmla="*/ 59244 h 135287"/>
                    <a:gd name="connsiteX195" fmla="*/ 588714 w 1514267"/>
                    <a:gd name="connsiteY195" fmla="*/ 57502 h 135287"/>
                    <a:gd name="connsiteX196" fmla="*/ 591748 w 1514267"/>
                    <a:gd name="connsiteY196" fmla="*/ 55778 h 135287"/>
                    <a:gd name="connsiteX197" fmla="*/ 594783 w 1514267"/>
                    <a:gd name="connsiteY197" fmla="*/ 54074 h 135287"/>
                    <a:gd name="connsiteX198" fmla="*/ 597817 w 1514267"/>
                    <a:gd name="connsiteY198" fmla="*/ 52389 h 135287"/>
                    <a:gd name="connsiteX199" fmla="*/ 600852 w 1514267"/>
                    <a:gd name="connsiteY199" fmla="*/ 50723 h 135287"/>
                    <a:gd name="connsiteX200" fmla="*/ 603887 w 1514267"/>
                    <a:gd name="connsiteY200" fmla="*/ 49076 h 135287"/>
                    <a:gd name="connsiteX201" fmla="*/ 606921 w 1514267"/>
                    <a:gd name="connsiteY201" fmla="*/ 47451 h 135287"/>
                    <a:gd name="connsiteX202" fmla="*/ 609956 w 1514267"/>
                    <a:gd name="connsiteY202" fmla="*/ 45846 h 135287"/>
                    <a:gd name="connsiteX203" fmla="*/ 612990 w 1514267"/>
                    <a:gd name="connsiteY203" fmla="*/ 44263 h 135287"/>
                    <a:gd name="connsiteX204" fmla="*/ 616025 w 1514267"/>
                    <a:gd name="connsiteY204" fmla="*/ 42700 h 135287"/>
                    <a:gd name="connsiteX205" fmla="*/ 619060 w 1514267"/>
                    <a:gd name="connsiteY205" fmla="*/ 41161 h 135287"/>
                    <a:gd name="connsiteX206" fmla="*/ 622094 w 1514267"/>
                    <a:gd name="connsiteY206" fmla="*/ 39643 h 135287"/>
                    <a:gd name="connsiteX207" fmla="*/ 625129 w 1514267"/>
                    <a:gd name="connsiteY207" fmla="*/ 38149 h 135287"/>
                    <a:gd name="connsiteX208" fmla="*/ 628163 w 1514267"/>
                    <a:gd name="connsiteY208" fmla="*/ 36678 h 135287"/>
                    <a:gd name="connsiteX209" fmla="*/ 631198 w 1514267"/>
                    <a:gd name="connsiteY209" fmla="*/ 35231 h 135287"/>
                    <a:gd name="connsiteX210" fmla="*/ 634233 w 1514267"/>
                    <a:gd name="connsiteY210" fmla="*/ 33808 h 135287"/>
                    <a:gd name="connsiteX211" fmla="*/ 637267 w 1514267"/>
                    <a:gd name="connsiteY211" fmla="*/ 32410 h 135287"/>
                    <a:gd name="connsiteX212" fmla="*/ 640302 w 1514267"/>
                    <a:gd name="connsiteY212" fmla="*/ 31037 h 135287"/>
                    <a:gd name="connsiteX213" fmla="*/ 643336 w 1514267"/>
                    <a:gd name="connsiteY213" fmla="*/ 29689 h 135287"/>
                    <a:gd name="connsiteX214" fmla="*/ 646371 w 1514267"/>
                    <a:gd name="connsiteY214" fmla="*/ 28367 h 135287"/>
                    <a:gd name="connsiteX215" fmla="*/ 649406 w 1514267"/>
                    <a:gd name="connsiteY215" fmla="*/ 27070 h 135287"/>
                    <a:gd name="connsiteX216" fmla="*/ 652440 w 1514267"/>
                    <a:gd name="connsiteY216" fmla="*/ 25801 h 135287"/>
                    <a:gd name="connsiteX217" fmla="*/ 655475 w 1514267"/>
                    <a:gd name="connsiteY217" fmla="*/ 24558 h 135287"/>
                    <a:gd name="connsiteX218" fmla="*/ 658509 w 1514267"/>
                    <a:gd name="connsiteY218" fmla="*/ 23342 h 135287"/>
                    <a:gd name="connsiteX219" fmla="*/ 661544 w 1514267"/>
                    <a:gd name="connsiteY219" fmla="*/ 22154 h 135287"/>
                    <a:gd name="connsiteX220" fmla="*/ 664579 w 1514267"/>
                    <a:gd name="connsiteY220" fmla="*/ 20994 h 135287"/>
                    <a:gd name="connsiteX221" fmla="*/ 667613 w 1514267"/>
                    <a:gd name="connsiteY221" fmla="*/ 19862 h 135287"/>
                    <a:gd name="connsiteX222" fmla="*/ 670648 w 1514267"/>
                    <a:gd name="connsiteY222" fmla="*/ 18759 h 135287"/>
                    <a:gd name="connsiteX223" fmla="*/ 673683 w 1514267"/>
                    <a:gd name="connsiteY223" fmla="*/ 17684 h 135287"/>
                    <a:gd name="connsiteX224" fmla="*/ 676717 w 1514267"/>
                    <a:gd name="connsiteY224" fmla="*/ 16639 h 135287"/>
                    <a:gd name="connsiteX225" fmla="*/ 679752 w 1514267"/>
                    <a:gd name="connsiteY225" fmla="*/ 15623 h 135287"/>
                    <a:gd name="connsiteX226" fmla="*/ 682786 w 1514267"/>
                    <a:gd name="connsiteY226" fmla="*/ 14637 h 135287"/>
                    <a:gd name="connsiteX227" fmla="*/ 685821 w 1514267"/>
                    <a:gd name="connsiteY227" fmla="*/ 13681 h 135287"/>
                    <a:gd name="connsiteX228" fmla="*/ 688856 w 1514267"/>
                    <a:gd name="connsiteY228" fmla="*/ 12755 h 135287"/>
                    <a:gd name="connsiteX229" fmla="*/ 691890 w 1514267"/>
                    <a:gd name="connsiteY229" fmla="*/ 11860 h 135287"/>
                    <a:gd name="connsiteX230" fmla="*/ 694925 w 1514267"/>
                    <a:gd name="connsiteY230" fmla="*/ 10995 h 135287"/>
                    <a:gd name="connsiteX231" fmla="*/ 697959 w 1514267"/>
                    <a:gd name="connsiteY231" fmla="*/ 10162 h 135287"/>
                    <a:gd name="connsiteX232" fmla="*/ 700994 w 1514267"/>
                    <a:gd name="connsiteY232" fmla="*/ 9360 h 135287"/>
                    <a:gd name="connsiteX233" fmla="*/ 704029 w 1514267"/>
                    <a:gd name="connsiteY233" fmla="*/ 8590 h 135287"/>
                    <a:gd name="connsiteX234" fmla="*/ 707063 w 1514267"/>
                    <a:gd name="connsiteY234" fmla="*/ 7852 h 135287"/>
                    <a:gd name="connsiteX235" fmla="*/ 710098 w 1514267"/>
                    <a:gd name="connsiteY235" fmla="*/ 7145 h 135287"/>
                    <a:gd name="connsiteX236" fmla="*/ 713132 w 1514267"/>
                    <a:gd name="connsiteY236" fmla="*/ 6471 h 135287"/>
                    <a:gd name="connsiteX237" fmla="*/ 716167 w 1514267"/>
                    <a:gd name="connsiteY237" fmla="*/ 5830 h 135287"/>
                    <a:gd name="connsiteX238" fmla="*/ 719202 w 1514267"/>
                    <a:gd name="connsiteY238" fmla="*/ 5221 h 135287"/>
                    <a:gd name="connsiteX239" fmla="*/ 722236 w 1514267"/>
                    <a:gd name="connsiteY239" fmla="*/ 4645 h 135287"/>
                    <a:gd name="connsiteX240" fmla="*/ 725271 w 1514267"/>
                    <a:gd name="connsiteY240" fmla="*/ 4101 h 135287"/>
                    <a:gd name="connsiteX241" fmla="*/ 728305 w 1514267"/>
                    <a:gd name="connsiteY241" fmla="*/ 3591 h 135287"/>
                    <a:gd name="connsiteX242" fmla="*/ 731340 w 1514267"/>
                    <a:gd name="connsiteY242" fmla="*/ 3115 h 135287"/>
                    <a:gd name="connsiteX243" fmla="*/ 734375 w 1514267"/>
                    <a:gd name="connsiteY243" fmla="*/ 2672 h 135287"/>
                    <a:gd name="connsiteX244" fmla="*/ 737409 w 1514267"/>
                    <a:gd name="connsiteY244" fmla="*/ 2262 h 135287"/>
                    <a:gd name="connsiteX245" fmla="*/ 740444 w 1514267"/>
                    <a:gd name="connsiteY245" fmla="*/ 1886 h 135287"/>
                    <a:gd name="connsiteX246" fmla="*/ 743478 w 1514267"/>
                    <a:gd name="connsiteY246" fmla="*/ 1544 h 135287"/>
                    <a:gd name="connsiteX247" fmla="*/ 746513 w 1514267"/>
                    <a:gd name="connsiteY247" fmla="*/ 1236 h 135287"/>
                    <a:gd name="connsiteX248" fmla="*/ 749548 w 1514267"/>
                    <a:gd name="connsiteY248" fmla="*/ 961 h 135287"/>
                    <a:gd name="connsiteX249" fmla="*/ 752582 w 1514267"/>
                    <a:gd name="connsiteY249" fmla="*/ 721 h 135287"/>
                    <a:gd name="connsiteX250" fmla="*/ 755617 w 1514267"/>
                    <a:gd name="connsiteY250" fmla="*/ 515 h 135287"/>
                    <a:gd name="connsiteX251" fmla="*/ 758651 w 1514267"/>
                    <a:gd name="connsiteY251" fmla="*/ 344 h 135287"/>
                    <a:gd name="connsiteX252" fmla="*/ 761686 w 1514267"/>
                    <a:gd name="connsiteY252" fmla="*/ 206 h 135287"/>
                    <a:gd name="connsiteX253" fmla="*/ 764721 w 1514267"/>
                    <a:gd name="connsiteY253" fmla="*/ 103 h 135287"/>
                    <a:gd name="connsiteX254" fmla="*/ 767755 w 1514267"/>
                    <a:gd name="connsiteY254" fmla="*/ 34 h 135287"/>
                    <a:gd name="connsiteX255" fmla="*/ 770790 w 1514267"/>
                    <a:gd name="connsiteY255" fmla="*/ 0 h 135287"/>
                    <a:gd name="connsiteX256" fmla="*/ 773825 w 1514267"/>
                    <a:gd name="connsiteY256" fmla="*/ 0 h 135287"/>
                    <a:gd name="connsiteX257" fmla="*/ 776859 w 1514267"/>
                    <a:gd name="connsiteY257" fmla="*/ 34 h 135287"/>
                    <a:gd name="connsiteX258" fmla="*/ 779894 w 1514267"/>
                    <a:gd name="connsiteY258" fmla="*/ 103 h 135287"/>
                    <a:gd name="connsiteX259" fmla="*/ 782928 w 1514267"/>
                    <a:gd name="connsiteY259" fmla="*/ 206 h 135287"/>
                    <a:gd name="connsiteX260" fmla="*/ 785963 w 1514267"/>
                    <a:gd name="connsiteY260" fmla="*/ 344 h 135287"/>
                    <a:gd name="connsiteX261" fmla="*/ 788997 w 1514267"/>
                    <a:gd name="connsiteY261" fmla="*/ 515 h 135287"/>
                    <a:gd name="connsiteX262" fmla="*/ 792032 w 1514267"/>
                    <a:gd name="connsiteY262" fmla="*/ 721 h 135287"/>
                    <a:gd name="connsiteX263" fmla="*/ 795067 w 1514267"/>
                    <a:gd name="connsiteY263" fmla="*/ 961 h 135287"/>
                    <a:gd name="connsiteX264" fmla="*/ 798101 w 1514267"/>
                    <a:gd name="connsiteY264" fmla="*/ 1236 h 135287"/>
                    <a:gd name="connsiteX265" fmla="*/ 801136 w 1514267"/>
                    <a:gd name="connsiteY265" fmla="*/ 1544 h 135287"/>
                    <a:gd name="connsiteX266" fmla="*/ 804171 w 1514267"/>
                    <a:gd name="connsiteY266" fmla="*/ 1886 h 135287"/>
                    <a:gd name="connsiteX267" fmla="*/ 807205 w 1514267"/>
                    <a:gd name="connsiteY267" fmla="*/ 2262 h 135287"/>
                    <a:gd name="connsiteX268" fmla="*/ 810240 w 1514267"/>
                    <a:gd name="connsiteY268" fmla="*/ 2672 h 135287"/>
                    <a:gd name="connsiteX269" fmla="*/ 813274 w 1514267"/>
                    <a:gd name="connsiteY269" fmla="*/ 3115 h 135287"/>
                    <a:gd name="connsiteX270" fmla="*/ 816309 w 1514267"/>
                    <a:gd name="connsiteY270" fmla="*/ 3591 h 135287"/>
                    <a:gd name="connsiteX271" fmla="*/ 819344 w 1514267"/>
                    <a:gd name="connsiteY271" fmla="*/ 4101 h 135287"/>
                    <a:gd name="connsiteX272" fmla="*/ 822378 w 1514267"/>
                    <a:gd name="connsiteY272" fmla="*/ 4645 h 135287"/>
                    <a:gd name="connsiteX273" fmla="*/ 825413 w 1514267"/>
                    <a:gd name="connsiteY273" fmla="*/ 5221 h 135287"/>
                    <a:gd name="connsiteX274" fmla="*/ 828447 w 1514267"/>
                    <a:gd name="connsiteY274" fmla="*/ 5830 h 135287"/>
                    <a:gd name="connsiteX275" fmla="*/ 831482 w 1514267"/>
                    <a:gd name="connsiteY275" fmla="*/ 6471 h 135287"/>
                    <a:gd name="connsiteX276" fmla="*/ 834517 w 1514267"/>
                    <a:gd name="connsiteY276" fmla="*/ 7145 h 135287"/>
                    <a:gd name="connsiteX277" fmla="*/ 837551 w 1514267"/>
                    <a:gd name="connsiteY277" fmla="*/ 7852 h 135287"/>
                    <a:gd name="connsiteX278" fmla="*/ 840586 w 1514267"/>
                    <a:gd name="connsiteY278" fmla="*/ 8590 h 135287"/>
                    <a:gd name="connsiteX279" fmla="*/ 843620 w 1514267"/>
                    <a:gd name="connsiteY279" fmla="*/ 9360 h 135287"/>
                    <a:gd name="connsiteX280" fmla="*/ 846655 w 1514267"/>
                    <a:gd name="connsiteY280" fmla="*/ 10162 h 135287"/>
                    <a:gd name="connsiteX281" fmla="*/ 849690 w 1514267"/>
                    <a:gd name="connsiteY281" fmla="*/ 10995 h 135287"/>
                    <a:gd name="connsiteX282" fmla="*/ 852724 w 1514267"/>
                    <a:gd name="connsiteY282" fmla="*/ 11860 h 135287"/>
                    <a:gd name="connsiteX283" fmla="*/ 855759 w 1514267"/>
                    <a:gd name="connsiteY283" fmla="*/ 12755 h 135287"/>
                    <a:gd name="connsiteX284" fmla="*/ 858793 w 1514267"/>
                    <a:gd name="connsiteY284" fmla="*/ 13681 h 135287"/>
                    <a:gd name="connsiteX285" fmla="*/ 861828 w 1514267"/>
                    <a:gd name="connsiteY285" fmla="*/ 14637 h 135287"/>
                    <a:gd name="connsiteX286" fmla="*/ 864863 w 1514267"/>
                    <a:gd name="connsiteY286" fmla="*/ 15623 h 135287"/>
                    <a:gd name="connsiteX287" fmla="*/ 867897 w 1514267"/>
                    <a:gd name="connsiteY287" fmla="*/ 16639 h 135287"/>
                    <a:gd name="connsiteX288" fmla="*/ 870932 w 1514267"/>
                    <a:gd name="connsiteY288" fmla="*/ 17684 h 135287"/>
                    <a:gd name="connsiteX289" fmla="*/ 873966 w 1514267"/>
                    <a:gd name="connsiteY289" fmla="*/ 18759 h 135287"/>
                    <a:gd name="connsiteX290" fmla="*/ 877001 w 1514267"/>
                    <a:gd name="connsiteY290" fmla="*/ 19862 h 135287"/>
                    <a:gd name="connsiteX291" fmla="*/ 880036 w 1514267"/>
                    <a:gd name="connsiteY291" fmla="*/ 20994 h 135287"/>
                    <a:gd name="connsiteX292" fmla="*/ 883070 w 1514267"/>
                    <a:gd name="connsiteY292" fmla="*/ 22154 h 135287"/>
                    <a:gd name="connsiteX293" fmla="*/ 886105 w 1514267"/>
                    <a:gd name="connsiteY293" fmla="*/ 23342 h 135287"/>
                    <a:gd name="connsiteX294" fmla="*/ 889140 w 1514267"/>
                    <a:gd name="connsiteY294" fmla="*/ 24558 h 135287"/>
                    <a:gd name="connsiteX295" fmla="*/ 892174 w 1514267"/>
                    <a:gd name="connsiteY295" fmla="*/ 25801 h 135287"/>
                    <a:gd name="connsiteX296" fmla="*/ 895209 w 1514267"/>
                    <a:gd name="connsiteY296" fmla="*/ 27070 h 135287"/>
                    <a:gd name="connsiteX297" fmla="*/ 898243 w 1514267"/>
                    <a:gd name="connsiteY297" fmla="*/ 28367 h 135287"/>
                    <a:gd name="connsiteX298" fmla="*/ 901278 w 1514267"/>
                    <a:gd name="connsiteY298" fmla="*/ 29689 h 135287"/>
                    <a:gd name="connsiteX299" fmla="*/ 904312 w 1514267"/>
                    <a:gd name="connsiteY299" fmla="*/ 31037 h 135287"/>
                    <a:gd name="connsiteX300" fmla="*/ 907347 w 1514267"/>
                    <a:gd name="connsiteY300" fmla="*/ 32410 h 135287"/>
                    <a:gd name="connsiteX301" fmla="*/ 910382 w 1514267"/>
                    <a:gd name="connsiteY301" fmla="*/ 33808 h 135287"/>
                    <a:gd name="connsiteX302" fmla="*/ 913416 w 1514267"/>
                    <a:gd name="connsiteY302" fmla="*/ 35231 h 135287"/>
                    <a:gd name="connsiteX303" fmla="*/ 916451 w 1514267"/>
                    <a:gd name="connsiteY303" fmla="*/ 36678 h 135287"/>
                    <a:gd name="connsiteX304" fmla="*/ 919486 w 1514267"/>
                    <a:gd name="connsiteY304" fmla="*/ 38149 h 135287"/>
                    <a:gd name="connsiteX305" fmla="*/ 922520 w 1514267"/>
                    <a:gd name="connsiteY305" fmla="*/ 39643 h 135287"/>
                    <a:gd name="connsiteX306" fmla="*/ 925555 w 1514267"/>
                    <a:gd name="connsiteY306" fmla="*/ 41161 h 135287"/>
                    <a:gd name="connsiteX307" fmla="*/ 928589 w 1514267"/>
                    <a:gd name="connsiteY307" fmla="*/ 42700 h 135287"/>
                    <a:gd name="connsiteX308" fmla="*/ 931624 w 1514267"/>
                    <a:gd name="connsiteY308" fmla="*/ 44263 h 135287"/>
                    <a:gd name="connsiteX309" fmla="*/ 934659 w 1514267"/>
                    <a:gd name="connsiteY309" fmla="*/ 45846 h 135287"/>
                    <a:gd name="connsiteX310" fmla="*/ 937693 w 1514267"/>
                    <a:gd name="connsiteY310" fmla="*/ 47451 h 135287"/>
                    <a:gd name="connsiteX311" fmla="*/ 940728 w 1514267"/>
                    <a:gd name="connsiteY311" fmla="*/ 49076 h 135287"/>
                    <a:gd name="connsiteX312" fmla="*/ 943762 w 1514267"/>
                    <a:gd name="connsiteY312" fmla="*/ 50723 h 135287"/>
                    <a:gd name="connsiteX313" fmla="*/ 946797 w 1514267"/>
                    <a:gd name="connsiteY313" fmla="*/ 52389 h 135287"/>
                    <a:gd name="connsiteX314" fmla="*/ 949832 w 1514267"/>
                    <a:gd name="connsiteY314" fmla="*/ 54074 h 135287"/>
                    <a:gd name="connsiteX315" fmla="*/ 952866 w 1514267"/>
                    <a:gd name="connsiteY315" fmla="*/ 55778 h 135287"/>
                    <a:gd name="connsiteX316" fmla="*/ 955901 w 1514267"/>
                    <a:gd name="connsiteY316" fmla="*/ 57502 h 135287"/>
                    <a:gd name="connsiteX317" fmla="*/ 958935 w 1514267"/>
                    <a:gd name="connsiteY317" fmla="*/ 59244 h 135287"/>
                    <a:gd name="connsiteX318" fmla="*/ 961970 w 1514267"/>
                    <a:gd name="connsiteY318" fmla="*/ 61002 h 135287"/>
                    <a:gd name="connsiteX319" fmla="*/ 965005 w 1514267"/>
                    <a:gd name="connsiteY319" fmla="*/ 62779 h 135287"/>
                    <a:gd name="connsiteX320" fmla="*/ 968039 w 1514267"/>
                    <a:gd name="connsiteY320" fmla="*/ 64572 h 135287"/>
                    <a:gd name="connsiteX321" fmla="*/ 971074 w 1514267"/>
                    <a:gd name="connsiteY321" fmla="*/ 66382 h 135287"/>
                    <a:gd name="connsiteX322" fmla="*/ 974108 w 1514267"/>
                    <a:gd name="connsiteY322" fmla="*/ 68206 h 135287"/>
                    <a:gd name="connsiteX323" fmla="*/ 977143 w 1514267"/>
                    <a:gd name="connsiteY323" fmla="*/ 70047 h 135287"/>
                    <a:gd name="connsiteX324" fmla="*/ 980178 w 1514267"/>
                    <a:gd name="connsiteY324" fmla="*/ 71902 h 135287"/>
                    <a:gd name="connsiteX325" fmla="*/ 983212 w 1514267"/>
                    <a:gd name="connsiteY325" fmla="*/ 73773 h 135287"/>
                    <a:gd name="connsiteX326" fmla="*/ 986247 w 1514267"/>
                    <a:gd name="connsiteY326" fmla="*/ 75657 h 135287"/>
                    <a:gd name="connsiteX327" fmla="*/ 989281 w 1514267"/>
                    <a:gd name="connsiteY327" fmla="*/ 77553 h 135287"/>
                    <a:gd name="connsiteX328" fmla="*/ 992316 w 1514267"/>
                    <a:gd name="connsiteY328" fmla="*/ 79465 h 135287"/>
                    <a:gd name="connsiteX329" fmla="*/ 995351 w 1514267"/>
                    <a:gd name="connsiteY329" fmla="*/ 81387 h 135287"/>
                    <a:gd name="connsiteX330" fmla="*/ 998385 w 1514267"/>
                    <a:gd name="connsiteY330" fmla="*/ 83322 h 135287"/>
                    <a:gd name="connsiteX331" fmla="*/ 1001420 w 1514267"/>
                    <a:gd name="connsiteY331" fmla="*/ 85269 h 135287"/>
                    <a:gd name="connsiteX332" fmla="*/ 1004455 w 1514267"/>
                    <a:gd name="connsiteY332" fmla="*/ 87227 h 135287"/>
                    <a:gd name="connsiteX333" fmla="*/ 1007489 w 1514267"/>
                    <a:gd name="connsiteY333" fmla="*/ 89196 h 135287"/>
                    <a:gd name="connsiteX334" fmla="*/ 1010524 w 1514267"/>
                    <a:gd name="connsiteY334" fmla="*/ 91174 h 135287"/>
                    <a:gd name="connsiteX335" fmla="*/ 1013558 w 1514267"/>
                    <a:gd name="connsiteY335" fmla="*/ 93162 h 135287"/>
                    <a:gd name="connsiteX336" fmla="*/ 1016593 w 1514267"/>
                    <a:gd name="connsiteY336" fmla="*/ 95159 h 135287"/>
                    <a:gd name="connsiteX337" fmla="*/ 1019628 w 1514267"/>
                    <a:gd name="connsiteY337" fmla="*/ 97165 h 135287"/>
                    <a:gd name="connsiteX338" fmla="*/ 1022662 w 1514267"/>
                    <a:gd name="connsiteY338" fmla="*/ 99180 h 135287"/>
                    <a:gd name="connsiteX339" fmla="*/ 1025697 w 1514267"/>
                    <a:gd name="connsiteY339" fmla="*/ 101203 h 135287"/>
                    <a:gd name="connsiteX340" fmla="*/ 1028731 w 1514267"/>
                    <a:gd name="connsiteY340" fmla="*/ 103232 h 135287"/>
                    <a:gd name="connsiteX341" fmla="*/ 1031766 w 1514267"/>
                    <a:gd name="connsiteY341" fmla="*/ 105269 h 135287"/>
                    <a:gd name="connsiteX342" fmla="*/ 1034801 w 1514267"/>
                    <a:gd name="connsiteY342" fmla="*/ 107312 h 135287"/>
                    <a:gd name="connsiteX343" fmla="*/ 1037835 w 1514267"/>
                    <a:gd name="connsiteY343" fmla="*/ 109361 h 135287"/>
                    <a:gd name="connsiteX344" fmla="*/ 1040870 w 1514267"/>
                    <a:gd name="connsiteY344" fmla="*/ 111415 h 135287"/>
                    <a:gd name="connsiteX345" fmla="*/ 1043904 w 1514267"/>
                    <a:gd name="connsiteY345" fmla="*/ 113474 h 135287"/>
                    <a:gd name="connsiteX346" fmla="*/ 1046939 w 1514267"/>
                    <a:gd name="connsiteY346" fmla="*/ 115538 h 135287"/>
                    <a:gd name="connsiteX347" fmla="*/ 1049974 w 1514267"/>
                    <a:gd name="connsiteY347" fmla="*/ 117607 h 135287"/>
                    <a:gd name="connsiteX348" fmla="*/ 1053008 w 1514267"/>
                    <a:gd name="connsiteY348" fmla="*/ 119679 h 135287"/>
                    <a:gd name="connsiteX349" fmla="*/ 1056043 w 1514267"/>
                    <a:gd name="connsiteY349" fmla="*/ 121754 h 135287"/>
                    <a:gd name="connsiteX350" fmla="*/ 1059077 w 1514267"/>
                    <a:gd name="connsiteY350" fmla="*/ 123832 h 135287"/>
                    <a:gd name="connsiteX351" fmla="*/ 1062112 w 1514267"/>
                    <a:gd name="connsiteY351" fmla="*/ 125912 h 135287"/>
                    <a:gd name="connsiteX352" fmla="*/ 1065147 w 1514267"/>
                    <a:gd name="connsiteY352" fmla="*/ 127993 h 135287"/>
                    <a:gd name="connsiteX353" fmla="*/ 1068181 w 1514267"/>
                    <a:gd name="connsiteY353" fmla="*/ 130077 h 135287"/>
                    <a:gd name="connsiteX354" fmla="*/ 1071216 w 1514267"/>
                    <a:gd name="connsiteY354" fmla="*/ 132163 h 135287"/>
                    <a:gd name="connsiteX355" fmla="*/ 1074250 w 1514267"/>
                    <a:gd name="connsiteY355" fmla="*/ 134248 h 135287"/>
                    <a:gd name="connsiteX356" fmla="*/ 1077285 w 1514267"/>
                    <a:gd name="connsiteY356" fmla="*/ 135288 h 135287"/>
                    <a:gd name="connsiteX357" fmla="*/ 1080320 w 1514267"/>
                    <a:gd name="connsiteY357" fmla="*/ 135288 h 135287"/>
                    <a:gd name="connsiteX358" fmla="*/ 1083354 w 1514267"/>
                    <a:gd name="connsiteY358" fmla="*/ 135288 h 135287"/>
                    <a:gd name="connsiteX359" fmla="*/ 1086389 w 1514267"/>
                    <a:gd name="connsiteY359" fmla="*/ 135288 h 135287"/>
                    <a:gd name="connsiteX360" fmla="*/ 1089424 w 1514267"/>
                    <a:gd name="connsiteY360" fmla="*/ 135288 h 135287"/>
                    <a:gd name="connsiteX361" fmla="*/ 1092458 w 1514267"/>
                    <a:gd name="connsiteY361" fmla="*/ 135288 h 135287"/>
                    <a:gd name="connsiteX362" fmla="*/ 1095493 w 1514267"/>
                    <a:gd name="connsiteY362" fmla="*/ 135288 h 135287"/>
                    <a:gd name="connsiteX363" fmla="*/ 1098527 w 1514267"/>
                    <a:gd name="connsiteY363" fmla="*/ 135288 h 135287"/>
                    <a:gd name="connsiteX364" fmla="*/ 1101562 w 1514267"/>
                    <a:gd name="connsiteY364" fmla="*/ 135288 h 135287"/>
                    <a:gd name="connsiteX365" fmla="*/ 1104597 w 1514267"/>
                    <a:gd name="connsiteY365" fmla="*/ 135288 h 135287"/>
                    <a:gd name="connsiteX366" fmla="*/ 1107631 w 1514267"/>
                    <a:gd name="connsiteY366" fmla="*/ 135288 h 135287"/>
                    <a:gd name="connsiteX367" fmla="*/ 1110666 w 1514267"/>
                    <a:gd name="connsiteY367" fmla="*/ 135288 h 135287"/>
                    <a:gd name="connsiteX368" fmla="*/ 1113700 w 1514267"/>
                    <a:gd name="connsiteY368" fmla="*/ 135288 h 135287"/>
                    <a:gd name="connsiteX369" fmla="*/ 1116735 w 1514267"/>
                    <a:gd name="connsiteY369" fmla="*/ 135288 h 135287"/>
                    <a:gd name="connsiteX370" fmla="*/ 1119770 w 1514267"/>
                    <a:gd name="connsiteY370" fmla="*/ 135288 h 135287"/>
                    <a:gd name="connsiteX371" fmla="*/ 1122804 w 1514267"/>
                    <a:gd name="connsiteY371" fmla="*/ 135288 h 135287"/>
                    <a:gd name="connsiteX372" fmla="*/ 1125839 w 1514267"/>
                    <a:gd name="connsiteY372" fmla="*/ 135288 h 135287"/>
                    <a:gd name="connsiteX373" fmla="*/ 1128873 w 1514267"/>
                    <a:gd name="connsiteY373" fmla="*/ 135288 h 135287"/>
                    <a:gd name="connsiteX374" fmla="*/ 1131908 w 1514267"/>
                    <a:gd name="connsiteY374" fmla="*/ 135288 h 135287"/>
                    <a:gd name="connsiteX375" fmla="*/ 1134943 w 1514267"/>
                    <a:gd name="connsiteY375" fmla="*/ 135288 h 135287"/>
                    <a:gd name="connsiteX376" fmla="*/ 1137977 w 1514267"/>
                    <a:gd name="connsiteY376" fmla="*/ 135288 h 135287"/>
                    <a:gd name="connsiteX377" fmla="*/ 1141016 w 1514267"/>
                    <a:gd name="connsiteY377" fmla="*/ 135288 h 135287"/>
                    <a:gd name="connsiteX378" fmla="*/ 1144040 w 1514267"/>
                    <a:gd name="connsiteY378" fmla="*/ 135288 h 135287"/>
                    <a:gd name="connsiteX379" fmla="*/ 1147077 w 1514267"/>
                    <a:gd name="connsiteY379" fmla="*/ 135288 h 135287"/>
                    <a:gd name="connsiteX380" fmla="*/ 1150114 w 1514267"/>
                    <a:gd name="connsiteY380" fmla="*/ 135288 h 135287"/>
                    <a:gd name="connsiteX381" fmla="*/ 1153151 w 1514267"/>
                    <a:gd name="connsiteY381" fmla="*/ 135288 h 135287"/>
                    <a:gd name="connsiteX382" fmla="*/ 1156189 w 1514267"/>
                    <a:gd name="connsiteY382" fmla="*/ 135288 h 135287"/>
                    <a:gd name="connsiteX383" fmla="*/ 1159226 w 1514267"/>
                    <a:gd name="connsiteY383" fmla="*/ 135288 h 135287"/>
                    <a:gd name="connsiteX384" fmla="*/ 1162250 w 1514267"/>
                    <a:gd name="connsiteY384" fmla="*/ 135288 h 135287"/>
                    <a:gd name="connsiteX385" fmla="*/ 1165287 w 1514267"/>
                    <a:gd name="connsiteY385" fmla="*/ 135288 h 135287"/>
                    <a:gd name="connsiteX386" fmla="*/ 1168325 w 1514267"/>
                    <a:gd name="connsiteY386" fmla="*/ 135288 h 135287"/>
                    <a:gd name="connsiteX387" fmla="*/ 1171362 w 1514267"/>
                    <a:gd name="connsiteY387" fmla="*/ 135288 h 135287"/>
                    <a:gd name="connsiteX388" fmla="*/ 1174399 w 1514267"/>
                    <a:gd name="connsiteY388" fmla="*/ 135288 h 135287"/>
                    <a:gd name="connsiteX389" fmla="*/ 1177423 w 1514267"/>
                    <a:gd name="connsiteY389" fmla="*/ 135288 h 135287"/>
                    <a:gd name="connsiteX390" fmla="*/ 1180460 w 1514267"/>
                    <a:gd name="connsiteY390" fmla="*/ 135288 h 135287"/>
                    <a:gd name="connsiteX391" fmla="*/ 1183498 w 1514267"/>
                    <a:gd name="connsiteY391" fmla="*/ 135288 h 135287"/>
                    <a:gd name="connsiteX392" fmla="*/ 1186535 w 1514267"/>
                    <a:gd name="connsiteY392" fmla="*/ 135288 h 135287"/>
                    <a:gd name="connsiteX393" fmla="*/ 1189559 w 1514267"/>
                    <a:gd name="connsiteY393" fmla="*/ 135288 h 135287"/>
                    <a:gd name="connsiteX394" fmla="*/ 1192596 w 1514267"/>
                    <a:gd name="connsiteY394" fmla="*/ 135288 h 135287"/>
                    <a:gd name="connsiteX395" fmla="*/ 1195633 w 1514267"/>
                    <a:gd name="connsiteY395" fmla="*/ 135288 h 135287"/>
                    <a:gd name="connsiteX396" fmla="*/ 1198671 w 1514267"/>
                    <a:gd name="connsiteY396" fmla="*/ 135288 h 135287"/>
                    <a:gd name="connsiteX397" fmla="*/ 1201708 w 1514267"/>
                    <a:gd name="connsiteY397" fmla="*/ 135288 h 135287"/>
                    <a:gd name="connsiteX398" fmla="*/ 1204745 w 1514267"/>
                    <a:gd name="connsiteY398" fmla="*/ 135288 h 135287"/>
                    <a:gd name="connsiteX399" fmla="*/ 1207769 w 1514267"/>
                    <a:gd name="connsiteY399" fmla="*/ 135288 h 135287"/>
                    <a:gd name="connsiteX400" fmla="*/ 1210806 w 1514267"/>
                    <a:gd name="connsiteY400" fmla="*/ 135288 h 135287"/>
                    <a:gd name="connsiteX401" fmla="*/ 1213844 w 1514267"/>
                    <a:gd name="connsiteY401" fmla="*/ 135288 h 135287"/>
                    <a:gd name="connsiteX402" fmla="*/ 1216881 w 1514267"/>
                    <a:gd name="connsiteY402" fmla="*/ 135288 h 135287"/>
                    <a:gd name="connsiteX403" fmla="*/ 1219905 w 1514267"/>
                    <a:gd name="connsiteY403" fmla="*/ 135288 h 135287"/>
                    <a:gd name="connsiteX404" fmla="*/ 1222942 w 1514267"/>
                    <a:gd name="connsiteY404" fmla="*/ 135288 h 135287"/>
                    <a:gd name="connsiteX405" fmla="*/ 1225979 w 1514267"/>
                    <a:gd name="connsiteY405" fmla="*/ 135288 h 135287"/>
                    <a:gd name="connsiteX406" fmla="*/ 1229017 w 1514267"/>
                    <a:gd name="connsiteY406" fmla="*/ 135288 h 135287"/>
                    <a:gd name="connsiteX407" fmla="*/ 1232054 w 1514267"/>
                    <a:gd name="connsiteY407" fmla="*/ 135288 h 135287"/>
                    <a:gd name="connsiteX408" fmla="*/ 1235091 w 1514267"/>
                    <a:gd name="connsiteY408" fmla="*/ 135288 h 135287"/>
                    <a:gd name="connsiteX409" fmla="*/ 1238115 w 1514267"/>
                    <a:gd name="connsiteY409" fmla="*/ 135288 h 135287"/>
                    <a:gd name="connsiteX410" fmla="*/ 1241153 w 1514267"/>
                    <a:gd name="connsiteY410" fmla="*/ 135288 h 135287"/>
                    <a:gd name="connsiteX411" fmla="*/ 1244190 w 1514267"/>
                    <a:gd name="connsiteY411" fmla="*/ 135288 h 135287"/>
                    <a:gd name="connsiteX412" fmla="*/ 1247227 w 1514267"/>
                    <a:gd name="connsiteY412" fmla="*/ 135288 h 135287"/>
                    <a:gd name="connsiteX413" fmla="*/ 1250264 w 1514267"/>
                    <a:gd name="connsiteY413" fmla="*/ 135288 h 135287"/>
                    <a:gd name="connsiteX414" fmla="*/ 1253288 w 1514267"/>
                    <a:gd name="connsiteY414" fmla="*/ 135288 h 135287"/>
                    <a:gd name="connsiteX415" fmla="*/ 1256326 w 1514267"/>
                    <a:gd name="connsiteY415" fmla="*/ 135288 h 135287"/>
                    <a:gd name="connsiteX416" fmla="*/ 1259363 w 1514267"/>
                    <a:gd name="connsiteY416" fmla="*/ 135288 h 135287"/>
                    <a:gd name="connsiteX417" fmla="*/ 1262400 w 1514267"/>
                    <a:gd name="connsiteY417" fmla="*/ 135288 h 135287"/>
                    <a:gd name="connsiteX418" fmla="*/ 1265424 w 1514267"/>
                    <a:gd name="connsiteY418" fmla="*/ 135288 h 135287"/>
                    <a:gd name="connsiteX419" fmla="*/ 1268461 w 1514267"/>
                    <a:gd name="connsiteY419" fmla="*/ 135288 h 135287"/>
                    <a:gd name="connsiteX420" fmla="*/ 1271499 w 1514267"/>
                    <a:gd name="connsiteY420" fmla="*/ 135288 h 135287"/>
                    <a:gd name="connsiteX421" fmla="*/ 1274536 w 1514267"/>
                    <a:gd name="connsiteY421" fmla="*/ 135288 h 135287"/>
                    <a:gd name="connsiteX422" fmla="*/ 1277573 w 1514267"/>
                    <a:gd name="connsiteY422" fmla="*/ 135288 h 135287"/>
                    <a:gd name="connsiteX423" fmla="*/ 1280610 w 1514267"/>
                    <a:gd name="connsiteY423" fmla="*/ 135288 h 135287"/>
                    <a:gd name="connsiteX424" fmla="*/ 1283634 w 1514267"/>
                    <a:gd name="connsiteY424" fmla="*/ 135288 h 135287"/>
                    <a:gd name="connsiteX425" fmla="*/ 1286672 w 1514267"/>
                    <a:gd name="connsiteY425" fmla="*/ 135288 h 135287"/>
                    <a:gd name="connsiteX426" fmla="*/ 1289709 w 1514267"/>
                    <a:gd name="connsiteY426" fmla="*/ 135288 h 135287"/>
                    <a:gd name="connsiteX427" fmla="*/ 1292746 w 1514267"/>
                    <a:gd name="connsiteY427" fmla="*/ 135288 h 135287"/>
                    <a:gd name="connsiteX428" fmla="*/ 1295770 w 1514267"/>
                    <a:gd name="connsiteY428" fmla="*/ 135288 h 135287"/>
                    <a:gd name="connsiteX429" fmla="*/ 1298807 w 1514267"/>
                    <a:gd name="connsiteY429" fmla="*/ 135288 h 135287"/>
                    <a:gd name="connsiteX430" fmla="*/ 1301845 w 1514267"/>
                    <a:gd name="connsiteY430" fmla="*/ 135288 h 135287"/>
                    <a:gd name="connsiteX431" fmla="*/ 1304882 w 1514267"/>
                    <a:gd name="connsiteY431" fmla="*/ 135288 h 135287"/>
                    <a:gd name="connsiteX432" fmla="*/ 1307919 w 1514267"/>
                    <a:gd name="connsiteY432" fmla="*/ 135288 h 135287"/>
                    <a:gd name="connsiteX433" fmla="*/ 1310956 w 1514267"/>
                    <a:gd name="connsiteY433" fmla="*/ 135288 h 135287"/>
                    <a:gd name="connsiteX434" fmla="*/ 1313981 w 1514267"/>
                    <a:gd name="connsiteY434" fmla="*/ 135288 h 135287"/>
                    <a:gd name="connsiteX435" fmla="*/ 1317018 w 1514267"/>
                    <a:gd name="connsiteY435" fmla="*/ 135288 h 135287"/>
                    <a:gd name="connsiteX436" fmla="*/ 1320055 w 1514267"/>
                    <a:gd name="connsiteY436" fmla="*/ 135288 h 135287"/>
                    <a:gd name="connsiteX437" fmla="*/ 1323092 w 1514267"/>
                    <a:gd name="connsiteY437" fmla="*/ 135288 h 135287"/>
                    <a:gd name="connsiteX438" fmla="*/ 1326129 w 1514267"/>
                    <a:gd name="connsiteY438" fmla="*/ 135288 h 135287"/>
                    <a:gd name="connsiteX439" fmla="*/ 1329154 w 1514267"/>
                    <a:gd name="connsiteY439" fmla="*/ 135288 h 135287"/>
                    <a:gd name="connsiteX440" fmla="*/ 1332191 w 1514267"/>
                    <a:gd name="connsiteY440" fmla="*/ 135288 h 135287"/>
                    <a:gd name="connsiteX441" fmla="*/ 1335228 w 1514267"/>
                    <a:gd name="connsiteY441" fmla="*/ 135288 h 135287"/>
                    <a:gd name="connsiteX442" fmla="*/ 1338265 w 1514267"/>
                    <a:gd name="connsiteY442" fmla="*/ 135288 h 135287"/>
                    <a:gd name="connsiteX443" fmla="*/ 1341289 w 1514267"/>
                    <a:gd name="connsiteY443" fmla="*/ 135288 h 135287"/>
                    <a:gd name="connsiteX444" fmla="*/ 1344327 w 1514267"/>
                    <a:gd name="connsiteY444" fmla="*/ 135288 h 135287"/>
                    <a:gd name="connsiteX445" fmla="*/ 1347364 w 1514267"/>
                    <a:gd name="connsiteY445" fmla="*/ 135288 h 135287"/>
                    <a:gd name="connsiteX446" fmla="*/ 1350401 w 1514267"/>
                    <a:gd name="connsiteY446" fmla="*/ 135288 h 135287"/>
                    <a:gd name="connsiteX447" fmla="*/ 1353438 w 1514267"/>
                    <a:gd name="connsiteY447" fmla="*/ 135288 h 135287"/>
                    <a:gd name="connsiteX448" fmla="*/ 1356475 w 1514267"/>
                    <a:gd name="connsiteY448" fmla="*/ 135288 h 135287"/>
                    <a:gd name="connsiteX449" fmla="*/ 1359500 w 1514267"/>
                    <a:gd name="connsiteY449" fmla="*/ 135288 h 135287"/>
                    <a:gd name="connsiteX450" fmla="*/ 1362537 w 1514267"/>
                    <a:gd name="connsiteY450" fmla="*/ 135288 h 135287"/>
                    <a:gd name="connsiteX451" fmla="*/ 1365574 w 1514267"/>
                    <a:gd name="connsiteY451" fmla="*/ 135288 h 135287"/>
                    <a:gd name="connsiteX452" fmla="*/ 1368611 w 1514267"/>
                    <a:gd name="connsiteY452" fmla="*/ 135288 h 135287"/>
                    <a:gd name="connsiteX453" fmla="*/ 1371635 w 1514267"/>
                    <a:gd name="connsiteY453" fmla="*/ 135288 h 135287"/>
                    <a:gd name="connsiteX454" fmla="*/ 1374673 w 1514267"/>
                    <a:gd name="connsiteY454" fmla="*/ 135288 h 135287"/>
                    <a:gd name="connsiteX455" fmla="*/ 1377710 w 1514267"/>
                    <a:gd name="connsiteY455" fmla="*/ 135288 h 135287"/>
                    <a:gd name="connsiteX456" fmla="*/ 1380747 w 1514267"/>
                    <a:gd name="connsiteY456" fmla="*/ 135288 h 135287"/>
                    <a:gd name="connsiteX457" fmla="*/ 1383784 w 1514267"/>
                    <a:gd name="connsiteY457" fmla="*/ 135288 h 135287"/>
                    <a:gd name="connsiteX458" fmla="*/ 1386808 w 1514267"/>
                    <a:gd name="connsiteY458" fmla="*/ 135288 h 135287"/>
                    <a:gd name="connsiteX459" fmla="*/ 1389846 w 1514267"/>
                    <a:gd name="connsiteY459" fmla="*/ 135288 h 135287"/>
                    <a:gd name="connsiteX460" fmla="*/ 1392883 w 1514267"/>
                    <a:gd name="connsiteY460" fmla="*/ 135288 h 135287"/>
                    <a:gd name="connsiteX461" fmla="*/ 1395920 w 1514267"/>
                    <a:gd name="connsiteY461" fmla="*/ 135288 h 135287"/>
                    <a:gd name="connsiteX462" fmla="*/ 1398957 w 1514267"/>
                    <a:gd name="connsiteY462" fmla="*/ 135288 h 135287"/>
                    <a:gd name="connsiteX463" fmla="*/ 1401994 w 1514267"/>
                    <a:gd name="connsiteY463" fmla="*/ 135288 h 135287"/>
                    <a:gd name="connsiteX464" fmla="*/ 1405019 w 1514267"/>
                    <a:gd name="connsiteY464" fmla="*/ 135288 h 135287"/>
                    <a:gd name="connsiteX465" fmla="*/ 1408056 w 1514267"/>
                    <a:gd name="connsiteY465" fmla="*/ 135288 h 135287"/>
                    <a:gd name="connsiteX466" fmla="*/ 1411093 w 1514267"/>
                    <a:gd name="connsiteY466" fmla="*/ 135288 h 135287"/>
                    <a:gd name="connsiteX467" fmla="*/ 1414130 w 1514267"/>
                    <a:gd name="connsiteY467" fmla="*/ 135288 h 135287"/>
                    <a:gd name="connsiteX468" fmla="*/ 1417155 w 1514267"/>
                    <a:gd name="connsiteY468" fmla="*/ 135288 h 135287"/>
                    <a:gd name="connsiteX469" fmla="*/ 1420192 w 1514267"/>
                    <a:gd name="connsiteY469" fmla="*/ 135288 h 135287"/>
                    <a:gd name="connsiteX470" fmla="*/ 1423229 w 1514267"/>
                    <a:gd name="connsiteY470" fmla="*/ 135288 h 135287"/>
                    <a:gd name="connsiteX471" fmla="*/ 1426266 w 1514267"/>
                    <a:gd name="connsiteY471" fmla="*/ 135288 h 135287"/>
                    <a:gd name="connsiteX472" fmla="*/ 1429303 w 1514267"/>
                    <a:gd name="connsiteY472" fmla="*/ 135288 h 135287"/>
                    <a:gd name="connsiteX473" fmla="*/ 1432340 w 1514267"/>
                    <a:gd name="connsiteY473" fmla="*/ 135288 h 135287"/>
                    <a:gd name="connsiteX474" fmla="*/ 1435365 w 1514267"/>
                    <a:gd name="connsiteY474" fmla="*/ 135288 h 135287"/>
                    <a:gd name="connsiteX475" fmla="*/ 1438402 w 1514267"/>
                    <a:gd name="connsiteY475" fmla="*/ 135288 h 135287"/>
                    <a:gd name="connsiteX476" fmla="*/ 1441439 w 1514267"/>
                    <a:gd name="connsiteY476" fmla="*/ 135288 h 135287"/>
                    <a:gd name="connsiteX477" fmla="*/ 1444476 w 1514267"/>
                    <a:gd name="connsiteY477" fmla="*/ 135288 h 135287"/>
                    <a:gd name="connsiteX478" fmla="*/ 1447501 w 1514267"/>
                    <a:gd name="connsiteY478" fmla="*/ 135288 h 135287"/>
                    <a:gd name="connsiteX479" fmla="*/ 1450538 w 1514267"/>
                    <a:gd name="connsiteY479" fmla="*/ 135288 h 135287"/>
                    <a:gd name="connsiteX480" fmla="*/ 1453575 w 1514267"/>
                    <a:gd name="connsiteY480" fmla="*/ 135288 h 135287"/>
                    <a:gd name="connsiteX481" fmla="*/ 1456612 w 1514267"/>
                    <a:gd name="connsiteY481" fmla="*/ 135288 h 135287"/>
                    <a:gd name="connsiteX482" fmla="*/ 1459649 w 1514267"/>
                    <a:gd name="connsiteY482" fmla="*/ 135288 h 135287"/>
                    <a:gd name="connsiteX483" fmla="*/ 1462674 w 1514267"/>
                    <a:gd name="connsiteY483" fmla="*/ 135288 h 135287"/>
                    <a:gd name="connsiteX484" fmla="*/ 1465711 w 1514267"/>
                    <a:gd name="connsiteY484" fmla="*/ 135288 h 135287"/>
                    <a:gd name="connsiteX485" fmla="*/ 1468748 w 1514267"/>
                    <a:gd name="connsiteY485" fmla="*/ 135288 h 135287"/>
                    <a:gd name="connsiteX486" fmla="*/ 1471785 w 1514267"/>
                    <a:gd name="connsiteY486" fmla="*/ 135288 h 135287"/>
                    <a:gd name="connsiteX487" fmla="*/ 1474822 w 1514267"/>
                    <a:gd name="connsiteY487" fmla="*/ 135288 h 135287"/>
                    <a:gd name="connsiteX488" fmla="*/ 1477859 w 1514267"/>
                    <a:gd name="connsiteY488" fmla="*/ 135288 h 135287"/>
                    <a:gd name="connsiteX489" fmla="*/ 1480884 w 1514267"/>
                    <a:gd name="connsiteY489" fmla="*/ 135288 h 135287"/>
                    <a:gd name="connsiteX490" fmla="*/ 1483921 w 1514267"/>
                    <a:gd name="connsiteY490" fmla="*/ 135288 h 135287"/>
                    <a:gd name="connsiteX491" fmla="*/ 1486958 w 1514267"/>
                    <a:gd name="connsiteY491" fmla="*/ 135288 h 135287"/>
                    <a:gd name="connsiteX492" fmla="*/ 1489995 w 1514267"/>
                    <a:gd name="connsiteY492" fmla="*/ 135288 h 135287"/>
                    <a:gd name="connsiteX493" fmla="*/ 1493020 w 1514267"/>
                    <a:gd name="connsiteY493" fmla="*/ 135288 h 135287"/>
                    <a:gd name="connsiteX494" fmla="*/ 1496057 w 1514267"/>
                    <a:gd name="connsiteY494" fmla="*/ 135288 h 135287"/>
                    <a:gd name="connsiteX495" fmla="*/ 1499094 w 1514267"/>
                    <a:gd name="connsiteY495" fmla="*/ 135288 h 135287"/>
                    <a:gd name="connsiteX496" fmla="*/ 1502131 w 1514267"/>
                    <a:gd name="connsiteY496" fmla="*/ 135288 h 135287"/>
                    <a:gd name="connsiteX497" fmla="*/ 1505168 w 1514267"/>
                    <a:gd name="connsiteY497" fmla="*/ 135288 h 135287"/>
                    <a:gd name="connsiteX498" fmla="*/ 1508193 w 1514267"/>
                    <a:gd name="connsiteY498" fmla="*/ 135288 h 135287"/>
                    <a:gd name="connsiteX499" fmla="*/ 1511230 w 1514267"/>
                    <a:gd name="connsiteY499" fmla="*/ 135288 h 135287"/>
                    <a:gd name="connsiteX500" fmla="*/ 1514267 w 1514267"/>
                    <a:gd name="connsiteY500" fmla="*/ 135288 h 135287"/>
                    <a:gd name="connsiteX501" fmla="*/ 1514267 w 1514267"/>
                    <a:gd name="connsiteY501" fmla="*/ 135288 h 135287"/>
                    <a:gd name="connsiteX502" fmla="*/ 1514267 w 1514267"/>
                    <a:gd name="connsiteY502" fmla="*/ 135288 h 135287"/>
                    <a:gd name="connsiteX503" fmla="*/ 1511230 w 1514267"/>
                    <a:gd name="connsiteY503" fmla="*/ 135288 h 135287"/>
                    <a:gd name="connsiteX504" fmla="*/ 1508193 w 1514267"/>
                    <a:gd name="connsiteY504" fmla="*/ 135288 h 135287"/>
                    <a:gd name="connsiteX505" fmla="*/ 1505168 w 1514267"/>
                    <a:gd name="connsiteY505" fmla="*/ 135288 h 135287"/>
                    <a:gd name="connsiteX506" fmla="*/ 1502131 w 1514267"/>
                    <a:gd name="connsiteY506" fmla="*/ 135288 h 135287"/>
                    <a:gd name="connsiteX507" fmla="*/ 1499094 w 1514267"/>
                    <a:gd name="connsiteY507" fmla="*/ 135288 h 135287"/>
                    <a:gd name="connsiteX508" fmla="*/ 1496057 w 1514267"/>
                    <a:gd name="connsiteY508" fmla="*/ 135288 h 135287"/>
                    <a:gd name="connsiteX509" fmla="*/ 1493020 w 1514267"/>
                    <a:gd name="connsiteY509" fmla="*/ 135288 h 135287"/>
                    <a:gd name="connsiteX510" fmla="*/ 1489995 w 1514267"/>
                    <a:gd name="connsiteY510" fmla="*/ 135288 h 135287"/>
                    <a:gd name="connsiteX511" fmla="*/ 1486958 w 1514267"/>
                    <a:gd name="connsiteY511" fmla="*/ 135288 h 135287"/>
                    <a:gd name="connsiteX512" fmla="*/ 1483921 w 1514267"/>
                    <a:gd name="connsiteY512" fmla="*/ 135288 h 135287"/>
                    <a:gd name="connsiteX513" fmla="*/ 1480884 w 1514267"/>
                    <a:gd name="connsiteY513" fmla="*/ 135288 h 135287"/>
                    <a:gd name="connsiteX514" fmla="*/ 1477859 w 1514267"/>
                    <a:gd name="connsiteY514" fmla="*/ 135288 h 135287"/>
                    <a:gd name="connsiteX515" fmla="*/ 1474822 w 1514267"/>
                    <a:gd name="connsiteY515" fmla="*/ 135288 h 135287"/>
                    <a:gd name="connsiteX516" fmla="*/ 1471785 w 1514267"/>
                    <a:gd name="connsiteY516" fmla="*/ 135288 h 135287"/>
                    <a:gd name="connsiteX517" fmla="*/ 1468748 w 1514267"/>
                    <a:gd name="connsiteY517" fmla="*/ 135288 h 135287"/>
                    <a:gd name="connsiteX518" fmla="*/ 1465711 w 1514267"/>
                    <a:gd name="connsiteY518" fmla="*/ 135288 h 135287"/>
                    <a:gd name="connsiteX519" fmla="*/ 1462674 w 1514267"/>
                    <a:gd name="connsiteY519" fmla="*/ 135288 h 135287"/>
                    <a:gd name="connsiteX520" fmla="*/ 1459649 w 1514267"/>
                    <a:gd name="connsiteY520" fmla="*/ 135288 h 135287"/>
                    <a:gd name="connsiteX521" fmla="*/ 1456612 w 1514267"/>
                    <a:gd name="connsiteY521" fmla="*/ 135288 h 135287"/>
                    <a:gd name="connsiteX522" fmla="*/ 1453575 w 1514267"/>
                    <a:gd name="connsiteY522" fmla="*/ 135288 h 135287"/>
                    <a:gd name="connsiteX523" fmla="*/ 1450538 w 1514267"/>
                    <a:gd name="connsiteY523" fmla="*/ 135288 h 135287"/>
                    <a:gd name="connsiteX524" fmla="*/ 1447501 w 1514267"/>
                    <a:gd name="connsiteY524" fmla="*/ 135288 h 135287"/>
                    <a:gd name="connsiteX525" fmla="*/ 1444476 w 1514267"/>
                    <a:gd name="connsiteY525" fmla="*/ 135288 h 135287"/>
                    <a:gd name="connsiteX526" fmla="*/ 1441439 w 1514267"/>
                    <a:gd name="connsiteY526" fmla="*/ 135288 h 135287"/>
                    <a:gd name="connsiteX527" fmla="*/ 1438402 w 1514267"/>
                    <a:gd name="connsiteY527" fmla="*/ 135288 h 135287"/>
                    <a:gd name="connsiteX528" fmla="*/ 1435365 w 1514267"/>
                    <a:gd name="connsiteY528" fmla="*/ 135288 h 135287"/>
                    <a:gd name="connsiteX529" fmla="*/ 1432340 w 1514267"/>
                    <a:gd name="connsiteY529" fmla="*/ 135288 h 135287"/>
                    <a:gd name="connsiteX530" fmla="*/ 1429303 w 1514267"/>
                    <a:gd name="connsiteY530" fmla="*/ 135288 h 135287"/>
                    <a:gd name="connsiteX531" fmla="*/ 1426266 w 1514267"/>
                    <a:gd name="connsiteY531" fmla="*/ 135288 h 135287"/>
                    <a:gd name="connsiteX532" fmla="*/ 1423229 w 1514267"/>
                    <a:gd name="connsiteY532" fmla="*/ 135288 h 135287"/>
                    <a:gd name="connsiteX533" fmla="*/ 1420192 w 1514267"/>
                    <a:gd name="connsiteY533" fmla="*/ 135288 h 135287"/>
                    <a:gd name="connsiteX534" fmla="*/ 1417155 w 1514267"/>
                    <a:gd name="connsiteY534" fmla="*/ 135288 h 135287"/>
                    <a:gd name="connsiteX535" fmla="*/ 1414130 w 1514267"/>
                    <a:gd name="connsiteY535" fmla="*/ 135288 h 135287"/>
                    <a:gd name="connsiteX536" fmla="*/ 1411093 w 1514267"/>
                    <a:gd name="connsiteY536" fmla="*/ 135288 h 135287"/>
                    <a:gd name="connsiteX537" fmla="*/ 1408056 w 1514267"/>
                    <a:gd name="connsiteY537" fmla="*/ 135288 h 135287"/>
                    <a:gd name="connsiteX538" fmla="*/ 1405019 w 1514267"/>
                    <a:gd name="connsiteY538" fmla="*/ 135288 h 135287"/>
                    <a:gd name="connsiteX539" fmla="*/ 1401994 w 1514267"/>
                    <a:gd name="connsiteY539" fmla="*/ 135288 h 135287"/>
                    <a:gd name="connsiteX540" fmla="*/ 1398957 w 1514267"/>
                    <a:gd name="connsiteY540" fmla="*/ 135288 h 135287"/>
                    <a:gd name="connsiteX541" fmla="*/ 1395920 w 1514267"/>
                    <a:gd name="connsiteY541" fmla="*/ 135288 h 135287"/>
                    <a:gd name="connsiteX542" fmla="*/ 1392883 w 1514267"/>
                    <a:gd name="connsiteY542" fmla="*/ 135288 h 135287"/>
                    <a:gd name="connsiteX543" fmla="*/ 1389846 w 1514267"/>
                    <a:gd name="connsiteY543" fmla="*/ 135288 h 135287"/>
                    <a:gd name="connsiteX544" fmla="*/ 1386808 w 1514267"/>
                    <a:gd name="connsiteY544" fmla="*/ 135288 h 135287"/>
                    <a:gd name="connsiteX545" fmla="*/ 1383784 w 1514267"/>
                    <a:gd name="connsiteY545" fmla="*/ 135288 h 135287"/>
                    <a:gd name="connsiteX546" fmla="*/ 1380747 w 1514267"/>
                    <a:gd name="connsiteY546" fmla="*/ 135288 h 135287"/>
                    <a:gd name="connsiteX547" fmla="*/ 1377710 w 1514267"/>
                    <a:gd name="connsiteY547" fmla="*/ 135288 h 135287"/>
                    <a:gd name="connsiteX548" fmla="*/ 1374673 w 1514267"/>
                    <a:gd name="connsiteY548" fmla="*/ 135288 h 135287"/>
                    <a:gd name="connsiteX549" fmla="*/ 1371635 w 1514267"/>
                    <a:gd name="connsiteY549" fmla="*/ 135288 h 135287"/>
                    <a:gd name="connsiteX550" fmla="*/ 1368611 w 1514267"/>
                    <a:gd name="connsiteY550" fmla="*/ 135288 h 135287"/>
                    <a:gd name="connsiteX551" fmla="*/ 1365574 w 1514267"/>
                    <a:gd name="connsiteY551" fmla="*/ 135288 h 135287"/>
                    <a:gd name="connsiteX552" fmla="*/ 1362537 w 1514267"/>
                    <a:gd name="connsiteY552" fmla="*/ 135288 h 135287"/>
                    <a:gd name="connsiteX553" fmla="*/ 1359500 w 1514267"/>
                    <a:gd name="connsiteY553" fmla="*/ 135288 h 135287"/>
                    <a:gd name="connsiteX554" fmla="*/ 1356475 w 1514267"/>
                    <a:gd name="connsiteY554" fmla="*/ 135288 h 135287"/>
                    <a:gd name="connsiteX555" fmla="*/ 1353438 w 1514267"/>
                    <a:gd name="connsiteY555" fmla="*/ 135288 h 135287"/>
                    <a:gd name="connsiteX556" fmla="*/ 1350401 w 1514267"/>
                    <a:gd name="connsiteY556" fmla="*/ 135288 h 135287"/>
                    <a:gd name="connsiteX557" fmla="*/ 1347364 w 1514267"/>
                    <a:gd name="connsiteY557" fmla="*/ 135288 h 135287"/>
                    <a:gd name="connsiteX558" fmla="*/ 1344327 w 1514267"/>
                    <a:gd name="connsiteY558" fmla="*/ 135288 h 135287"/>
                    <a:gd name="connsiteX559" fmla="*/ 1341289 w 1514267"/>
                    <a:gd name="connsiteY559" fmla="*/ 135288 h 135287"/>
                    <a:gd name="connsiteX560" fmla="*/ 1338265 w 1514267"/>
                    <a:gd name="connsiteY560" fmla="*/ 135288 h 135287"/>
                    <a:gd name="connsiteX561" fmla="*/ 1335228 w 1514267"/>
                    <a:gd name="connsiteY561" fmla="*/ 135288 h 135287"/>
                    <a:gd name="connsiteX562" fmla="*/ 1332191 w 1514267"/>
                    <a:gd name="connsiteY562" fmla="*/ 135288 h 135287"/>
                    <a:gd name="connsiteX563" fmla="*/ 1329154 w 1514267"/>
                    <a:gd name="connsiteY563" fmla="*/ 135288 h 135287"/>
                    <a:gd name="connsiteX564" fmla="*/ 1326129 w 1514267"/>
                    <a:gd name="connsiteY564" fmla="*/ 135288 h 135287"/>
                    <a:gd name="connsiteX565" fmla="*/ 1323092 w 1514267"/>
                    <a:gd name="connsiteY565" fmla="*/ 135288 h 135287"/>
                    <a:gd name="connsiteX566" fmla="*/ 1320055 w 1514267"/>
                    <a:gd name="connsiteY566" fmla="*/ 135288 h 135287"/>
                    <a:gd name="connsiteX567" fmla="*/ 1317018 w 1514267"/>
                    <a:gd name="connsiteY567" fmla="*/ 135288 h 135287"/>
                    <a:gd name="connsiteX568" fmla="*/ 1313981 w 1514267"/>
                    <a:gd name="connsiteY568" fmla="*/ 135288 h 135287"/>
                    <a:gd name="connsiteX569" fmla="*/ 1310956 w 1514267"/>
                    <a:gd name="connsiteY569" fmla="*/ 135288 h 135287"/>
                    <a:gd name="connsiteX570" fmla="*/ 1307919 w 1514267"/>
                    <a:gd name="connsiteY570" fmla="*/ 135288 h 135287"/>
                    <a:gd name="connsiteX571" fmla="*/ 1304882 w 1514267"/>
                    <a:gd name="connsiteY571" fmla="*/ 135288 h 135287"/>
                    <a:gd name="connsiteX572" fmla="*/ 1301845 w 1514267"/>
                    <a:gd name="connsiteY572" fmla="*/ 135288 h 135287"/>
                    <a:gd name="connsiteX573" fmla="*/ 1298807 w 1514267"/>
                    <a:gd name="connsiteY573" fmla="*/ 135288 h 135287"/>
                    <a:gd name="connsiteX574" fmla="*/ 1295770 w 1514267"/>
                    <a:gd name="connsiteY574" fmla="*/ 135288 h 135287"/>
                    <a:gd name="connsiteX575" fmla="*/ 1292746 w 1514267"/>
                    <a:gd name="connsiteY575" fmla="*/ 135288 h 135287"/>
                    <a:gd name="connsiteX576" fmla="*/ 1289709 w 1514267"/>
                    <a:gd name="connsiteY576" fmla="*/ 135288 h 135287"/>
                    <a:gd name="connsiteX577" fmla="*/ 1286672 w 1514267"/>
                    <a:gd name="connsiteY577" fmla="*/ 135288 h 135287"/>
                    <a:gd name="connsiteX578" fmla="*/ 1283634 w 1514267"/>
                    <a:gd name="connsiteY578" fmla="*/ 135288 h 135287"/>
                    <a:gd name="connsiteX579" fmla="*/ 1280610 w 1514267"/>
                    <a:gd name="connsiteY579" fmla="*/ 135288 h 135287"/>
                    <a:gd name="connsiteX580" fmla="*/ 1277573 w 1514267"/>
                    <a:gd name="connsiteY580" fmla="*/ 135288 h 135287"/>
                    <a:gd name="connsiteX581" fmla="*/ 1274536 w 1514267"/>
                    <a:gd name="connsiteY581" fmla="*/ 135288 h 135287"/>
                    <a:gd name="connsiteX582" fmla="*/ 1271499 w 1514267"/>
                    <a:gd name="connsiteY582" fmla="*/ 135288 h 135287"/>
                    <a:gd name="connsiteX583" fmla="*/ 1268461 w 1514267"/>
                    <a:gd name="connsiteY583" fmla="*/ 135288 h 135287"/>
                    <a:gd name="connsiteX584" fmla="*/ 1265424 w 1514267"/>
                    <a:gd name="connsiteY584" fmla="*/ 135288 h 135287"/>
                    <a:gd name="connsiteX585" fmla="*/ 1262400 w 1514267"/>
                    <a:gd name="connsiteY585" fmla="*/ 135288 h 135287"/>
                    <a:gd name="connsiteX586" fmla="*/ 1259363 w 1514267"/>
                    <a:gd name="connsiteY586" fmla="*/ 135288 h 135287"/>
                    <a:gd name="connsiteX587" fmla="*/ 1256326 w 1514267"/>
                    <a:gd name="connsiteY587" fmla="*/ 135288 h 135287"/>
                    <a:gd name="connsiteX588" fmla="*/ 1253288 w 1514267"/>
                    <a:gd name="connsiteY588" fmla="*/ 135288 h 135287"/>
                    <a:gd name="connsiteX589" fmla="*/ 1250264 w 1514267"/>
                    <a:gd name="connsiteY589" fmla="*/ 135288 h 135287"/>
                    <a:gd name="connsiteX590" fmla="*/ 1247227 w 1514267"/>
                    <a:gd name="connsiteY590" fmla="*/ 135288 h 135287"/>
                    <a:gd name="connsiteX591" fmla="*/ 1244190 w 1514267"/>
                    <a:gd name="connsiteY591" fmla="*/ 135288 h 135287"/>
                    <a:gd name="connsiteX592" fmla="*/ 1241153 w 1514267"/>
                    <a:gd name="connsiteY592" fmla="*/ 135288 h 135287"/>
                    <a:gd name="connsiteX593" fmla="*/ 1238115 w 1514267"/>
                    <a:gd name="connsiteY593" fmla="*/ 135288 h 135287"/>
                    <a:gd name="connsiteX594" fmla="*/ 1235091 w 1514267"/>
                    <a:gd name="connsiteY594" fmla="*/ 135288 h 135287"/>
                    <a:gd name="connsiteX595" fmla="*/ 1232054 w 1514267"/>
                    <a:gd name="connsiteY595" fmla="*/ 135288 h 135287"/>
                    <a:gd name="connsiteX596" fmla="*/ 1229017 w 1514267"/>
                    <a:gd name="connsiteY596" fmla="*/ 135288 h 135287"/>
                    <a:gd name="connsiteX597" fmla="*/ 1225979 w 1514267"/>
                    <a:gd name="connsiteY597" fmla="*/ 135288 h 135287"/>
                    <a:gd name="connsiteX598" fmla="*/ 1222942 w 1514267"/>
                    <a:gd name="connsiteY598" fmla="*/ 135288 h 135287"/>
                    <a:gd name="connsiteX599" fmla="*/ 1219905 w 1514267"/>
                    <a:gd name="connsiteY599" fmla="*/ 135288 h 135287"/>
                    <a:gd name="connsiteX600" fmla="*/ 1216881 w 1514267"/>
                    <a:gd name="connsiteY600" fmla="*/ 135288 h 135287"/>
                    <a:gd name="connsiteX601" fmla="*/ 1213844 w 1514267"/>
                    <a:gd name="connsiteY601" fmla="*/ 135288 h 135287"/>
                    <a:gd name="connsiteX602" fmla="*/ 1210806 w 1514267"/>
                    <a:gd name="connsiteY602" fmla="*/ 135288 h 135287"/>
                    <a:gd name="connsiteX603" fmla="*/ 1207769 w 1514267"/>
                    <a:gd name="connsiteY603" fmla="*/ 135288 h 135287"/>
                    <a:gd name="connsiteX604" fmla="*/ 1204745 w 1514267"/>
                    <a:gd name="connsiteY604" fmla="*/ 135288 h 135287"/>
                    <a:gd name="connsiteX605" fmla="*/ 1201708 w 1514267"/>
                    <a:gd name="connsiteY605" fmla="*/ 135288 h 135287"/>
                    <a:gd name="connsiteX606" fmla="*/ 1198671 w 1514267"/>
                    <a:gd name="connsiteY606" fmla="*/ 135288 h 135287"/>
                    <a:gd name="connsiteX607" fmla="*/ 1195633 w 1514267"/>
                    <a:gd name="connsiteY607" fmla="*/ 135288 h 135287"/>
                    <a:gd name="connsiteX608" fmla="*/ 1192596 w 1514267"/>
                    <a:gd name="connsiteY608" fmla="*/ 135288 h 135287"/>
                    <a:gd name="connsiteX609" fmla="*/ 1189559 w 1514267"/>
                    <a:gd name="connsiteY609" fmla="*/ 135288 h 135287"/>
                    <a:gd name="connsiteX610" fmla="*/ 1186535 w 1514267"/>
                    <a:gd name="connsiteY610" fmla="*/ 135288 h 135287"/>
                    <a:gd name="connsiteX611" fmla="*/ 1183498 w 1514267"/>
                    <a:gd name="connsiteY611" fmla="*/ 135288 h 135287"/>
                    <a:gd name="connsiteX612" fmla="*/ 1180460 w 1514267"/>
                    <a:gd name="connsiteY612" fmla="*/ 135288 h 135287"/>
                    <a:gd name="connsiteX613" fmla="*/ 1177423 w 1514267"/>
                    <a:gd name="connsiteY613" fmla="*/ 135288 h 135287"/>
                    <a:gd name="connsiteX614" fmla="*/ 1174399 w 1514267"/>
                    <a:gd name="connsiteY614" fmla="*/ 135288 h 135287"/>
                    <a:gd name="connsiteX615" fmla="*/ 1171362 w 1514267"/>
                    <a:gd name="connsiteY615" fmla="*/ 135288 h 135287"/>
                    <a:gd name="connsiteX616" fmla="*/ 1168325 w 1514267"/>
                    <a:gd name="connsiteY616" fmla="*/ 135288 h 135287"/>
                    <a:gd name="connsiteX617" fmla="*/ 1165287 w 1514267"/>
                    <a:gd name="connsiteY617" fmla="*/ 135288 h 135287"/>
                    <a:gd name="connsiteX618" fmla="*/ 1162250 w 1514267"/>
                    <a:gd name="connsiteY618" fmla="*/ 135288 h 135287"/>
                    <a:gd name="connsiteX619" fmla="*/ 1159226 w 1514267"/>
                    <a:gd name="connsiteY619" fmla="*/ 135288 h 135287"/>
                    <a:gd name="connsiteX620" fmla="*/ 1156189 w 1514267"/>
                    <a:gd name="connsiteY620" fmla="*/ 135288 h 135287"/>
                    <a:gd name="connsiteX621" fmla="*/ 1153151 w 1514267"/>
                    <a:gd name="connsiteY621" fmla="*/ 135288 h 135287"/>
                    <a:gd name="connsiteX622" fmla="*/ 1150114 w 1514267"/>
                    <a:gd name="connsiteY622" fmla="*/ 135288 h 135287"/>
                    <a:gd name="connsiteX623" fmla="*/ 1147077 w 1514267"/>
                    <a:gd name="connsiteY623" fmla="*/ 135288 h 135287"/>
                    <a:gd name="connsiteX624" fmla="*/ 1144040 w 1514267"/>
                    <a:gd name="connsiteY624" fmla="*/ 135288 h 135287"/>
                    <a:gd name="connsiteX625" fmla="*/ 1141016 w 1514267"/>
                    <a:gd name="connsiteY625" fmla="*/ 135288 h 135287"/>
                    <a:gd name="connsiteX626" fmla="*/ 1137977 w 1514267"/>
                    <a:gd name="connsiteY626" fmla="*/ 135288 h 135287"/>
                    <a:gd name="connsiteX627" fmla="*/ 1134943 w 1514267"/>
                    <a:gd name="connsiteY627" fmla="*/ 135288 h 135287"/>
                    <a:gd name="connsiteX628" fmla="*/ 1131908 w 1514267"/>
                    <a:gd name="connsiteY628" fmla="*/ 135288 h 135287"/>
                    <a:gd name="connsiteX629" fmla="*/ 1128873 w 1514267"/>
                    <a:gd name="connsiteY629" fmla="*/ 135288 h 135287"/>
                    <a:gd name="connsiteX630" fmla="*/ 1125839 w 1514267"/>
                    <a:gd name="connsiteY630" fmla="*/ 135288 h 135287"/>
                    <a:gd name="connsiteX631" fmla="*/ 1122804 w 1514267"/>
                    <a:gd name="connsiteY631" fmla="*/ 135288 h 135287"/>
                    <a:gd name="connsiteX632" fmla="*/ 1119770 w 1514267"/>
                    <a:gd name="connsiteY632" fmla="*/ 135288 h 135287"/>
                    <a:gd name="connsiteX633" fmla="*/ 1116735 w 1514267"/>
                    <a:gd name="connsiteY633" fmla="*/ 135288 h 135287"/>
                    <a:gd name="connsiteX634" fmla="*/ 1113700 w 1514267"/>
                    <a:gd name="connsiteY634" fmla="*/ 135288 h 135287"/>
                    <a:gd name="connsiteX635" fmla="*/ 1110666 w 1514267"/>
                    <a:gd name="connsiteY635" fmla="*/ 135288 h 135287"/>
                    <a:gd name="connsiteX636" fmla="*/ 1107631 w 1514267"/>
                    <a:gd name="connsiteY636" fmla="*/ 135288 h 135287"/>
                    <a:gd name="connsiteX637" fmla="*/ 1104597 w 1514267"/>
                    <a:gd name="connsiteY637" fmla="*/ 135288 h 135287"/>
                    <a:gd name="connsiteX638" fmla="*/ 1101562 w 1514267"/>
                    <a:gd name="connsiteY638" fmla="*/ 135288 h 135287"/>
                    <a:gd name="connsiteX639" fmla="*/ 1098527 w 1514267"/>
                    <a:gd name="connsiteY639" fmla="*/ 135288 h 135287"/>
                    <a:gd name="connsiteX640" fmla="*/ 1095493 w 1514267"/>
                    <a:gd name="connsiteY640" fmla="*/ 135288 h 135287"/>
                    <a:gd name="connsiteX641" fmla="*/ 1092458 w 1514267"/>
                    <a:gd name="connsiteY641" fmla="*/ 135288 h 135287"/>
                    <a:gd name="connsiteX642" fmla="*/ 1089424 w 1514267"/>
                    <a:gd name="connsiteY642" fmla="*/ 135288 h 135287"/>
                    <a:gd name="connsiteX643" fmla="*/ 1086389 w 1514267"/>
                    <a:gd name="connsiteY643" fmla="*/ 135288 h 135287"/>
                    <a:gd name="connsiteX644" fmla="*/ 1083354 w 1514267"/>
                    <a:gd name="connsiteY644" fmla="*/ 135288 h 135287"/>
                    <a:gd name="connsiteX645" fmla="*/ 1080320 w 1514267"/>
                    <a:gd name="connsiteY645" fmla="*/ 135288 h 135287"/>
                    <a:gd name="connsiteX646" fmla="*/ 1077285 w 1514267"/>
                    <a:gd name="connsiteY646" fmla="*/ 135288 h 135287"/>
                    <a:gd name="connsiteX647" fmla="*/ 1074250 w 1514267"/>
                    <a:gd name="connsiteY647" fmla="*/ 135288 h 135287"/>
                    <a:gd name="connsiteX648" fmla="*/ 1071216 w 1514267"/>
                    <a:gd name="connsiteY648" fmla="*/ 135288 h 135287"/>
                    <a:gd name="connsiteX649" fmla="*/ 1068181 w 1514267"/>
                    <a:gd name="connsiteY649" fmla="*/ 135288 h 135287"/>
                    <a:gd name="connsiteX650" fmla="*/ 1065147 w 1514267"/>
                    <a:gd name="connsiteY650" fmla="*/ 135288 h 135287"/>
                    <a:gd name="connsiteX651" fmla="*/ 1062112 w 1514267"/>
                    <a:gd name="connsiteY651" fmla="*/ 135288 h 135287"/>
                    <a:gd name="connsiteX652" fmla="*/ 1059077 w 1514267"/>
                    <a:gd name="connsiteY652" fmla="*/ 135288 h 135287"/>
                    <a:gd name="connsiteX653" fmla="*/ 1056043 w 1514267"/>
                    <a:gd name="connsiteY653" fmla="*/ 135288 h 135287"/>
                    <a:gd name="connsiteX654" fmla="*/ 1053008 w 1514267"/>
                    <a:gd name="connsiteY654" fmla="*/ 135288 h 135287"/>
                    <a:gd name="connsiteX655" fmla="*/ 1049974 w 1514267"/>
                    <a:gd name="connsiteY655" fmla="*/ 135288 h 135287"/>
                    <a:gd name="connsiteX656" fmla="*/ 1046939 w 1514267"/>
                    <a:gd name="connsiteY656" fmla="*/ 135288 h 135287"/>
                    <a:gd name="connsiteX657" fmla="*/ 1043904 w 1514267"/>
                    <a:gd name="connsiteY657" fmla="*/ 135288 h 135287"/>
                    <a:gd name="connsiteX658" fmla="*/ 1040870 w 1514267"/>
                    <a:gd name="connsiteY658" fmla="*/ 135288 h 135287"/>
                    <a:gd name="connsiteX659" fmla="*/ 1037835 w 1514267"/>
                    <a:gd name="connsiteY659" fmla="*/ 135288 h 135287"/>
                    <a:gd name="connsiteX660" fmla="*/ 1034801 w 1514267"/>
                    <a:gd name="connsiteY660" fmla="*/ 135288 h 135287"/>
                    <a:gd name="connsiteX661" fmla="*/ 1031766 w 1514267"/>
                    <a:gd name="connsiteY661" fmla="*/ 135288 h 135287"/>
                    <a:gd name="connsiteX662" fmla="*/ 1028731 w 1514267"/>
                    <a:gd name="connsiteY662" fmla="*/ 135288 h 135287"/>
                    <a:gd name="connsiteX663" fmla="*/ 1025697 w 1514267"/>
                    <a:gd name="connsiteY663" fmla="*/ 135288 h 135287"/>
                    <a:gd name="connsiteX664" fmla="*/ 1022662 w 1514267"/>
                    <a:gd name="connsiteY664" fmla="*/ 135288 h 135287"/>
                    <a:gd name="connsiteX665" fmla="*/ 1019628 w 1514267"/>
                    <a:gd name="connsiteY665" fmla="*/ 135288 h 135287"/>
                    <a:gd name="connsiteX666" fmla="*/ 1016593 w 1514267"/>
                    <a:gd name="connsiteY666" fmla="*/ 135288 h 135287"/>
                    <a:gd name="connsiteX667" fmla="*/ 1013558 w 1514267"/>
                    <a:gd name="connsiteY667" fmla="*/ 135288 h 135287"/>
                    <a:gd name="connsiteX668" fmla="*/ 1010524 w 1514267"/>
                    <a:gd name="connsiteY668" fmla="*/ 135288 h 135287"/>
                    <a:gd name="connsiteX669" fmla="*/ 1007489 w 1514267"/>
                    <a:gd name="connsiteY669" fmla="*/ 135288 h 135287"/>
                    <a:gd name="connsiteX670" fmla="*/ 1004455 w 1514267"/>
                    <a:gd name="connsiteY670" fmla="*/ 135288 h 135287"/>
                    <a:gd name="connsiteX671" fmla="*/ 1001420 w 1514267"/>
                    <a:gd name="connsiteY671" fmla="*/ 135288 h 135287"/>
                    <a:gd name="connsiteX672" fmla="*/ 998385 w 1514267"/>
                    <a:gd name="connsiteY672" fmla="*/ 135288 h 135287"/>
                    <a:gd name="connsiteX673" fmla="*/ 995351 w 1514267"/>
                    <a:gd name="connsiteY673" fmla="*/ 135288 h 135287"/>
                    <a:gd name="connsiteX674" fmla="*/ 992316 w 1514267"/>
                    <a:gd name="connsiteY674" fmla="*/ 135288 h 135287"/>
                    <a:gd name="connsiteX675" fmla="*/ 989281 w 1514267"/>
                    <a:gd name="connsiteY675" fmla="*/ 135288 h 135287"/>
                    <a:gd name="connsiteX676" fmla="*/ 986247 w 1514267"/>
                    <a:gd name="connsiteY676" fmla="*/ 135288 h 135287"/>
                    <a:gd name="connsiteX677" fmla="*/ 983212 w 1514267"/>
                    <a:gd name="connsiteY677" fmla="*/ 135288 h 135287"/>
                    <a:gd name="connsiteX678" fmla="*/ 980178 w 1514267"/>
                    <a:gd name="connsiteY678" fmla="*/ 135288 h 135287"/>
                    <a:gd name="connsiteX679" fmla="*/ 977143 w 1514267"/>
                    <a:gd name="connsiteY679" fmla="*/ 135288 h 135287"/>
                    <a:gd name="connsiteX680" fmla="*/ 974108 w 1514267"/>
                    <a:gd name="connsiteY680" fmla="*/ 135288 h 135287"/>
                    <a:gd name="connsiteX681" fmla="*/ 971074 w 1514267"/>
                    <a:gd name="connsiteY681" fmla="*/ 135288 h 135287"/>
                    <a:gd name="connsiteX682" fmla="*/ 968039 w 1514267"/>
                    <a:gd name="connsiteY682" fmla="*/ 135288 h 135287"/>
                    <a:gd name="connsiteX683" fmla="*/ 965005 w 1514267"/>
                    <a:gd name="connsiteY683" fmla="*/ 135288 h 135287"/>
                    <a:gd name="connsiteX684" fmla="*/ 961970 w 1514267"/>
                    <a:gd name="connsiteY684" fmla="*/ 135288 h 135287"/>
                    <a:gd name="connsiteX685" fmla="*/ 958935 w 1514267"/>
                    <a:gd name="connsiteY685" fmla="*/ 135288 h 135287"/>
                    <a:gd name="connsiteX686" fmla="*/ 955901 w 1514267"/>
                    <a:gd name="connsiteY686" fmla="*/ 135288 h 135287"/>
                    <a:gd name="connsiteX687" fmla="*/ 952866 w 1514267"/>
                    <a:gd name="connsiteY687" fmla="*/ 135288 h 135287"/>
                    <a:gd name="connsiteX688" fmla="*/ 949832 w 1514267"/>
                    <a:gd name="connsiteY688" fmla="*/ 135288 h 135287"/>
                    <a:gd name="connsiteX689" fmla="*/ 946797 w 1514267"/>
                    <a:gd name="connsiteY689" fmla="*/ 135288 h 135287"/>
                    <a:gd name="connsiteX690" fmla="*/ 943762 w 1514267"/>
                    <a:gd name="connsiteY690" fmla="*/ 135288 h 135287"/>
                    <a:gd name="connsiteX691" fmla="*/ 940728 w 1514267"/>
                    <a:gd name="connsiteY691" fmla="*/ 135288 h 135287"/>
                    <a:gd name="connsiteX692" fmla="*/ 937693 w 1514267"/>
                    <a:gd name="connsiteY692" fmla="*/ 135288 h 135287"/>
                    <a:gd name="connsiteX693" fmla="*/ 934659 w 1514267"/>
                    <a:gd name="connsiteY693" fmla="*/ 135288 h 135287"/>
                    <a:gd name="connsiteX694" fmla="*/ 931624 w 1514267"/>
                    <a:gd name="connsiteY694" fmla="*/ 135288 h 135287"/>
                    <a:gd name="connsiteX695" fmla="*/ 928589 w 1514267"/>
                    <a:gd name="connsiteY695" fmla="*/ 135288 h 135287"/>
                    <a:gd name="connsiteX696" fmla="*/ 925555 w 1514267"/>
                    <a:gd name="connsiteY696" fmla="*/ 135288 h 135287"/>
                    <a:gd name="connsiteX697" fmla="*/ 922520 w 1514267"/>
                    <a:gd name="connsiteY697" fmla="*/ 135288 h 135287"/>
                    <a:gd name="connsiteX698" fmla="*/ 919486 w 1514267"/>
                    <a:gd name="connsiteY698" fmla="*/ 135288 h 135287"/>
                    <a:gd name="connsiteX699" fmla="*/ 916451 w 1514267"/>
                    <a:gd name="connsiteY699" fmla="*/ 135288 h 135287"/>
                    <a:gd name="connsiteX700" fmla="*/ 913416 w 1514267"/>
                    <a:gd name="connsiteY700" fmla="*/ 135288 h 135287"/>
                    <a:gd name="connsiteX701" fmla="*/ 910382 w 1514267"/>
                    <a:gd name="connsiteY701" fmla="*/ 135288 h 135287"/>
                    <a:gd name="connsiteX702" fmla="*/ 907347 w 1514267"/>
                    <a:gd name="connsiteY702" fmla="*/ 135288 h 135287"/>
                    <a:gd name="connsiteX703" fmla="*/ 904312 w 1514267"/>
                    <a:gd name="connsiteY703" fmla="*/ 135288 h 135287"/>
                    <a:gd name="connsiteX704" fmla="*/ 901278 w 1514267"/>
                    <a:gd name="connsiteY704" fmla="*/ 135288 h 135287"/>
                    <a:gd name="connsiteX705" fmla="*/ 898243 w 1514267"/>
                    <a:gd name="connsiteY705" fmla="*/ 135288 h 135287"/>
                    <a:gd name="connsiteX706" fmla="*/ 895209 w 1514267"/>
                    <a:gd name="connsiteY706" fmla="*/ 135288 h 135287"/>
                    <a:gd name="connsiteX707" fmla="*/ 892174 w 1514267"/>
                    <a:gd name="connsiteY707" fmla="*/ 135288 h 135287"/>
                    <a:gd name="connsiteX708" fmla="*/ 889140 w 1514267"/>
                    <a:gd name="connsiteY708" fmla="*/ 135288 h 135287"/>
                    <a:gd name="connsiteX709" fmla="*/ 886105 w 1514267"/>
                    <a:gd name="connsiteY709" fmla="*/ 135288 h 135287"/>
                    <a:gd name="connsiteX710" fmla="*/ 883070 w 1514267"/>
                    <a:gd name="connsiteY710" fmla="*/ 135288 h 135287"/>
                    <a:gd name="connsiteX711" fmla="*/ 880036 w 1514267"/>
                    <a:gd name="connsiteY711" fmla="*/ 135288 h 135287"/>
                    <a:gd name="connsiteX712" fmla="*/ 877001 w 1514267"/>
                    <a:gd name="connsiteY712" fmla="*/ 135288 h 135287"/>
                    <a:gd name="connsiteX713" fmla="*/ 873966 w 1514267"/>
                    <a:gd name="connsiteY713" fmla="*/ 135288 h 135287"/>
                    <a:gd name="connsiteX714" fmla="*/ 870932 w 1514267"/>
                    <a:gd name="connsiteY714" fmla="*/ 135288 h 135287"/>
                    <a:gd name="connsiteX715" fmla="*/ 867897 w 1514267"/>
                    <a:gd name="connsiteY715" fmla="*/ 135288 h 135287"/>
                    <a:gd name="connsiteX716" fmla="*/ 864863 w 1514267"/>
                    <a:gd name="connsiteY716" fmla="*/ 135288 h 135287"/>
                    <a:gd name="connsiteX717" fmla="*/ 861828 w 1514267"/>
                    <a:gd name="connsiteY717" fmla="*/ 135288 h 135287"/>
                    <a:gd name="connsiteX718" fmla="*/ 858793 w 1514267"/>
                    <a:gd name="connsiteY718" fmla="*/ 135288 h 135287"/>
                    <a:gd name="connsiteX719" fmla="*/ 855759 w 1514267"/>
                    <a:gd name="connsiteY719" fmla="*/ 135288 h 135287"/>
                    <a:gd name="connsiteX720" fmla="*/ 852724 w 1514267"/>
                    <a:gd name="connsiteY720" fmla="*/ 135288 h 135287"/>
                    <a:gd name="connsiteX721" fmla="*/ 849690 w 1514267"/>
                    <a:gd name="connsiteY721" fmla="*/ 135288 h 135287"/>
                    <a:gd name="connsiteX722" fmla="*/ 846655 w 1514267"/>
                    <a:gd name="connsiteY722" fmla="*/ 135288 h 135287"/>
                    <a:gd name="connsiteX723" fmla="*/ 843620 w 1514267"/>
                    <a:gd name="connsiteY723" fmla="*/ 135288 h 135287"/>
                    <a:gd name="connsiteX724" fmla="*/ 840586 w 1514267"/>
                    <a:gd name="connsiteY724" fmla="*/ 135288 h 135287"/>
                    <a:gd name="connsiteX725" fmla="*/ 837551 w 1514267"/>
                    <a:gd name="connsiteY725" fmla="*/ 135288 h 135287"/>
                    <a:gd name="connsiteX726" fmla="*/ 834517 w 1514267"/>
                    <a:gd name="connsiteY726" fmla="*/ 135288 h 135287"/>
                    <a:gd name="connsiteX727" fmla="*/ 831482 w 1514267"/>
                    <a:gd name="connsiteY727" fmla="*/ 135288 h 135287"/>
                    <a:gd name="connsiteX728" fmla="*/ 828447 w 1514267"/>
                    <a:gd name="connsiteY728" fmla="*/ 135288 h 135287"/>
                    <a:gd name="connsiteX729" fmla="*/ 825413 w 1514267"/>
                    <a:gd name="connsiteY729" fmla="*/ 135288 h 135287"/>
                    <a:gd name="connsiteX730" fmla="*/ 822378 w 1514267"/>
                    <a:gd name="connsiteY730" fmla="*/ 135288 h 135287"/>
                    <a:gd name="connsiteX731" fmla="*/ 819344 w 1514267"/>
                    <a:gd name="connsiteY731" fmla="*/ 135288 h 135287"/>
                    <a:gd name="connsiteX732" fmla="*/ 816309 w 1514267"/>
                    <a:gd name="connsiteY732" fmla="*/ 135288 h 135287"/>
                    <a:gd name="connsiteX733" fmla="*/ 813274 w 1514267"/>
                    <a:gd name="connsiteY733" fmla="*/ 135288 h 135287"/>
                    <a:gd name="connsiteX734" fmla="*/ 810240 w 1514267"/>
                    <a:gd name="connsiteY734" fmla="*/ 135288 h 135287"/>
                    <a:gd name="connsiteX735" fmla="*/ 807205 w 1514267"/>
                    <a:gd name="connsiteY735" fmla="*/ 135288 h 135287"/>
                    <a:gd name="connsiteX736" fmla="*/ 804171 w 1514267"/>
                    <a:gd name="connsiteY736" fmla="*/ 135288 h 135287"/>
                    <a:gd name="connsiteX737" fmla="*/ 801136 w 1514267"/>
                    <a:gd name="connsiteY737" fmla="*/ 135288 h 135287"/>
                    <a:gd name="connsiteX738" fmla="*/ 798101 w 1514267"/>
                    <a:gd name="connsiteY738" fmla="*/ 135288 h 135287"/>
                    <a:gd name="connsiteX739" fmla="*/ 795067 w 1514267"/>
                    <a:gd name="connsiteY739" fmla="*/ 135288 h 135287"/>
                    <a:gd name="connsiteX740" fmla="*/ 792032 w 1514267"/>
                    <a:gd name="connsiteY740" fmla="*/ 135288 h 135287"/>
                    <a:gd name="connsiteX741" fmla="*/ 788997 w 1514267"/>
                    <a:gd name="connsiteY741" fmla="*/ 135288 h 135287"/>
                    <a:gd name="connsiteX742" fmla="*/ 785963 w 1514267"/>
                    <a:gd name="connsiteY742" fmla="*/ 135288 h 135287"/>
                    <a:gd name="connsiteX743" fmla="*/ 782928 w 1514267"/>
                    <a:gd name="connsiteY743" fmla="*/ 135288 h 135287"/>
                    <a:gd name="connsiteX744" fmla="*/ 779894 w 1514267"/>
                    <a:gd name="connsiteY744" fmla="*/ 135288 h 135287"/>
                    <a:gd name="connsiteX745" fmla="*/ 776859 w 1514267"/>
                    <a:gd name="connsiteY745" fmla="*/ 135288 h 135287"/>
                    <a:gd name="connsiteX746" fmla="*/ 773825 w 1514267"/>
                    <a:gd name="connsiteY746" fmla="*/ 135288 h 135287"/>
                    <a:gd name="connsiteX747" fmla="*/ 770790 w 1514267"/>
                    <a:gd name="connsiteY747" fmla="*/ 135288 h 135287"/>
                    <a:gd name="connsiteX748" fmla="*/ 767755 w 1514267"/>
                    <a:gd name="connsiteY748" fmla="*/ 135288 h 135287"/>
                    <a:gd name="connsiteX749" fmla="*/ 764721 w 1514267"/>
                    <a:gd name="connsiteY749" fmla="*/ 135288 h 135287"/>
                    <a:gd name="connsiteX750" fmla="*/ 761686 w 1514267"/>
                    <a:gd name="connsiteY750" fmla="*/ 135288 h 135287"/>
                    <a:gd name="connsiteX751" fmla="*/ 758651 w 1514267"/>
                    <a:gd name="connsiteY751" fmla="*/ 135288 h 135287"/>
                    <a:gd name="connsiteX752" fmla="*/ 755617 w 1514267"/>
                    <a:gd name="connsiteY752" fmla="*/ 135288 h 135287"/>
                    <a:gd name="connsiteX753" fmla="*/ 752582 w 1514267"/>
                    <a:gd name="connsiteY753" fmla="*/ 135288 h 135287"/>
                    <a:gd name="connsiteX754" fmla="*/ 749548 w 1514267"/>
                    <a:gd name="connsiteY754" fmla="*/ 135288 h 135287"/>
                    <a:gd name="connsiteX755" fmla="*/ 746513 w 1514267"/>
                    <a:gd name="connsiteY755" fmla="*/ 135288 h 135287"/>
                    <a:gd name="connsiteX756" fmla="*/ 743478 w 1514267"/>
                    <a:gd name="connsiteY756" fmla="*/ 135288 h 135287"/>
                    <a:gd name="connsiteX757" fmla="*/ 740444 w 1514267"/>
                    <a:gd name="connsiteY757" fmla="*/ 135288 h 135287"/>
                    <a:gd name="connsiteX758" fmla="*/ 737409 w 1514267"/>
                    <a:gd name="connsiteY758" fmla="*/ 135288 h 135287"/>
                    <a:gd name="connsiteX759" fmla="*/ 734375 w 1514267"/>
                    <a:gd name="connsiteY759" fmla="*/ 135288 h 135287"/>
                    <a:gd name="connsiteX760" fmla="*/ 731340 w 1514267"/>
                    <a:gd name="connsiteY760" fmla="*/ 135288 h 135287"/>
                    <a:gd name="connsiteX761" fmla="*/ 728305 w 1514267"/>
                    <a:gd name="connsiteY761" fmla="*/ 135288 h 135287"/>
                    <a:gd name="connsiteX762" fmla="*/ 725271 w 1514267"/>
                    <a:gd name="connsiteY762" fmla="*/ 135288 h 135287"/>
                    <a:gd name="connsiteX763" fmla="*/ 722236 w 1514267"/>
                    <a:gd name="connsiteY763" fmla="*/ 135288 h 135287"/>
                    <a:gd name="connsiteX764" fmla="*/ 719202 w 1514267"/>
                    <a:gd name="connsiteY764" fmla="*/ 135288 h 135287"/>
                    <a:gd name="connsiteX765" fmla="*/ 716167 w 1514267"/>
                    <a:gd name="connsiteY765" fmla="*/ 135288 h 135287"/>
                    <a:gd name="connsiteX766" fmla="*/ 713132 w 1514267"/>
                    <a:gd name="connsiteY766" fmla="*/ 135288 h 135287"/>
                    <a:gd name="connsiteX767" fmla="*/ 710098 w 1514267"/>
                    <a:gd name="connsiteY767" fmla="*/ 135288 h 135287"/>
                    <a:gd name="connsiteX768" fmla="*/ 707063 w 1514267"/>
                    <a:gd name="connsiteY768" fmla="*/ 135288 h 135287"/>
                    <a:gd name="connsiteX769" fmla="*/ 704029 w 1514267"/>
                    <a:gd name="connsiteY769" fmla="*/ 135288 h 135287"/>
                    <a:gd name="connsiteX770" fmla="*/ 700994 w 1514267"/>
                    <a:gd name="connsiteY770" fmla="*/ 135288 h 135287"/>
                    <a:gd name="connsiteX771" fmla="*/ 697959 w 1514267"/>
                    <a:gd name="connsiteY771" fmla="*/ 135288 h 135287"/>
                    <a:gd name="connsiteX772" fmla="*/ 694925 w 1514267"/>
                    <a:gd name="connsiteY772" fmla="*/ 135288 h 135287"/>
                    <a:gd name="connsiteX773" fmla="*/ 691890 w 1514267"/>
                    <a:gd name="connsiteY773" fmla="*/ 135288 h 135287"/>
                    <a:gd name="connsiteX774" fmla="*/ 688856 w 1514267"/>
                    <a:gd name="connsiteY774" fmla="*/ 135288 h 135287"/>
                    <a:gd name="connsiteX775" fmla="*/ 685821 w 1514267"/>
                    <a:gd name="connsiteY775" fmla="*/ 135288 h 135287"/>
                    <a:gd name="connsiteX776" fmla="*/ 682786 w 1514267"/>
                    <a:gd name="connsiteY776" fmla="*/ 135288 h 135287"/>
                    <a:gd name="connsiteX777" fmla="*/ 679752 w 1514267"/>
                    <a:gd name="connsiteY777" fmla="*/ 135288 h 135287"/>
                    <a:gd name="connsiteX778" fmla="*/ 676717 w 1514267"/>
                    <a:gd name="connsiteY778" fmla="*/ 135288 h 135287"/>
                    <a:gd name="connsiteX779" fmla="*/ 673683 w 1514267"/>
                    <a:gd name="connsiteY779" fmla="*/ 135288 h 135287"/>
                    <a:gd name="connsiteX780" fmla="*/ 670648 w 1514267"/>
                    <a:gd name="connsiteY780" fmla="*/ 135288 h 135287"/>
                    <a:gd name="connsiteX781" fmla="*/ 667613 w 1514267"/>
                    <a:gd name="connsiteY781" fmla="*/ 135288 h 135287"/>
                    <a:gd name="connsiteX782" fmla="*/ 664579 w 1514267"/>
                    <a:gd name="connsiteY782" fmla="*/ 135288 h 135287"/>
                    <a:gd name="connsiteX783" fmla="*/ 661544 w 1514267"/>
                    <a:gd name="connsiteY783" fmla="*/ 135288 h 135287"/>
                    <a:gd name="connsiteX784" fmla="*/ 658509 w 1514267"/>
                    <a:gd name="connsiteY784" fmla="*/ 135288 h 135287"/>
                    <a:gd name="connsiteX785" fmla="*/ 655475 w 1514267"/>
                    <a:gd name="connsiteY785" fmla="*/ 135288 h 135287"/>
                    <a:gd name="connsiteX786" fmla="*/ 652440 w 1514267"/>
                    <a:gd name="connsiteY786" fmla="*/ 135288 h 135287"/>
                    <a:gd name="connsiteX787" fmla="*/ 649406 w 1514267"/>
                    <a:gd name="connsiteY787" fmla="*/ 135288 h 135287"/>
                    <a:gd name="connsiteX788" fmla="*/ 646371 w 1514267"/>
                    <a:gd name="connsiteY788" fmla="*/ 135288 h 135287"/>
                    <a:gd name="connsiteX789" fmla="*/ 643336 w 1514267"/>
                    <a:gd name="connsiteY789" fmla="*/ 135288 h 135287"/>
                    <a:gd name="connsiteX790" fmla="*/ 640302 w 1514267"/>
                    <a:gd name="connsiteY790" fmla="*/ 135288 h 135287"/>
                    <a:gd name="connsiteX791" fmla="*/ 637267 w 1514267"/>
                    <a:gd name="connsiteY791" fmla="*/ 135288 h 135287"/>
                    <a:gd name="connsiteX792" fmla="*/ 634233 w 1514267"/>
                    <a:gd name="connsiteY792" fmla="*/ 135288 h 135287"/>
                    <a:gd name="connsiteX793" fmla="*/ 631198 w 1514267"/>
                    <a:gd name="connsiteY793" fmla="*/ 135288 h 135287"/>
                    <a:gd name="connsiteX794" fmla="*/ 628163 w 1514267"/>
                    <a:gd name="connsiteY794" fmla="*/ 135288 h 135287"/>
                    <a:gd name="connsiteX795" fmla="*/ 625129 w 1514267"/>
                    <a:gd name="connsiteY795" fmla="*/ 135288 h 135287"/>
                    <a:gd name="connsiteX796" fmla="*/ 622094 w 1514267"/>
                    <a:gd name="connsiteY796" fmla="*/ 135288 h 135287"/>
                    <a:gd name="connsiteX797" fmla="*/ 619060 w 1514267"/>
                    <a:gd name="connsiteY797" fmla="*/ 135288 h 135287"/>
                    <a:gd name="connsiteX798" fmla="*/ 616025 w 1514267"/>
                    <a:gd name="connsiteY798" fmla="*/ 135288 h 135287"/>
                    <a:gd name="connsiteX799" fmla="*/ 612990 w 1514267"/>
                    <a:gd name="connsiteY799" fmla="*/ 135288 h 135287"/>
                    <a:gd name="connsiteX800" fmla="*/ 609956 w 1514267"/>
                    <a:gd name="connsiteY800" fmla="*/ 135288 h 135287"/>
                    <a:gd name="connsiteX801" fmla="*/ 606921 w 1514267"/>
                    <a:gd name="connsiteY801" fmla="*/ 135288 h 135287"/>
                    <a:gd name="connsiteX802" fmla="*/ 603887 w 1514267"/>
                    <a:gd name="connsiteY802" fmla="*/ 135288 h 135287"/>
                    <a:gd name="connsiteX803" fmla="*/ 600852 w 1514267"/>
                    <a:gd name="connsiteY803" fmla="*/ 135288 h 135287"/>
                    <a:gd name="connsiteX804" fmla="*/ 597817 w 1514267"/>
                    <a:gd name="connsiteY804" fmla="*/ 135288 h 135287"/>
                    <a:gd name="connsiteX805" fmla="*/ 594783 w 1514267"/>
                    <a:gd name="connsiteY805" fmla="*/ 135288 h 135287"/>
                    <a:gd name="connsiteX806" fmla="*/ 591748 w 1514267"/>
                    <a:gd name="connsiteY806" fmla="*/ 135288 h 135287"/>
                    <a:gd name="connsiteX807" fmla="*/ 588714 w 1514267"/>
                    <a:gd name="connsiteY807" fmla="*/ 135288 h 135287"/>
                    <a:gd name="connsiteX808" fmla="*/ 585679 w 1514267"/>
                    <a:gd name="connsiteY808" fmla="*/ 135288 h 135287"/>
                    <a:gd name="connsiteX809" fmla="*/ 582644 w 1514267"/>
                    <a:gd name="connsiteY809" fmla="*/ 135288 h 135287"/>
                    <a:gd name="connsiteX810" fmla="*/ 579610 w 1514267"/>
                    <a:gd name="connsiteY810" fmla="*/ 135288 h 135287"/>
                    <a:gd name="connsiteX811" fmla="*/ 576575 w 1514267"/>
                    <a:gd name="connsiteY811" fmla="*/ 135288 h 135287"/>
                    <a:gd name="connsiteX812" fmla="*/ 573541 w 1514267"/>
                    <a:gd name="connsiteY812" fmla="*/ 135288 h 135287"/>
                    <a:gd name="connsiteX813" fmla="*/ 570506 w 1514267"/>
                    <a:gd name="connsiteY813" fmla="*/ 135288 h 135287"/>
                    <a:gd name="connsiteX814" fmla="*/ 567471 w 1514267"/>
                    <a:gd name="connsiteY814" fmla="*/ 135288 h 135287"/>
                    <a:gd name="connsiteX815" fmla="*/ 564437 w 1514267"/>
                    <a:gd name="connsiteY815" fmla="*/ 135288 h 135287"/>
                    <a:gd name="connsiteX816" fmla="*/ 561402 w 1514267"/>
                    <a:gd name="connsiteY816" fmla="*/ 135288 h 135287"/>
                    <a:gd name="connsiteX817" fmla="*/ 558367 w 1514267"/>
                    <a:gd name="connsiteY817" fmla="*/ 135288 h 135287"/>
                    <a:gd name="connsiteX818" fmla="*/ 555333 w 1514267"/>
                    <a:gd name="connsiteY818" fmla="*/ 135288 h 135287"/>
                    <a:gd name="connsiteX819" fmla="*/ 552298 w 1514267"/>
                    <a:gd name="connsiteY819" fmla="*/ 135288 h 135287"/>
                    <a:gd name="connsiteX820" fmla="*/ 549264 w 1514267"/>
                    <a:gd name="connsiteY820" fmla="*/ 135288 h 135287"/>
                    <a:gd name="connsiteX821" fmla="*/ 546229 w 1514267"/>
                    <a:gd name="connsiteY821" fmla="*/ 135288 h 135287"/>
                    <a:gd name="connsiteX822" fmla="*/ 543194 w 1514267"/>
                    <a:gd name="connsiteY822" fmla="*/ 135288 h 135287"/>
                    <a:gd name="connsiteX823" fmla="*/ 540160 w 1514267"/>
                    <a:gd name="connsiteY823" fmla="*/ 135288 h 135287"/>
                    <a:gd name="connsiteX824" fmla="*/ 537125 w 1514267"/>
                    <a:gd name="connsiteY824" fmla="*/ 135288 h 135287"/>
                    <a:gd name="connsiteX825" fmla="*/ 534091 w 1514267"/>
                    <a:gd name="connsiteY825" fmla="*/ 135288 h 135287"/>
                    <a:gd name="connsiteX826" fmla="*/ 531056 w 1514267"/>
                    <a:gd name="connsiteY826" fmla="*/ 135288 h 135287"/>
                    <a:gd name="connsiteX827" fmla="*/ 528021 w 1514267"/>
                    <a:gd name="connsiteY827" fmla="*/ 135288 h 135287"/>
                    <a:gd name="connsiteX828" fmla="*/ 524987 w 1514267"/>
                    <a:gd name="connsiteY828" fmla="*/ 135288 h 135287"/>
                    <a:gd name="connsiteX829" fmla="*/ 521952 w 1514267"/>
                    <a:gd name="connsiteY829" fmla="*/ 135288 h 135287"/>
                    <a:gd name="connsiteX830" fmla="*/ 518918 w 1514267"/>
                    <a:gd name="connsiteY830" fmla="*/ 135288 h 135287"/>
                    <a:gd name="connsiteX831" fmla="*/ 515883 w 1514267"/>
                    <a:gd name="connsiteY831" fmla="*/ 135288 h 135287"/>
                    <a:gd name="connsiteX832" fmla="*/ 512848 w 1514267"/>
                    <a:gd name="connsiteY832" fmla="*/ 135288 h 135287"/>
                    <a:gd name="connsiteX833" fmla="*/ 509814 w 1514267"/>
                    <a:gd name="connsiteY833" fmla="*/ 135288 h 135287"/>
                    <a:gd name="connsiteX834" fmla="*/ 506779 w 1514267"/>
                    <a:gd name="connsiteY834" fmla="*/ 135288 h 135287"/>
                    <a:gd name="connsiteX835" fmla="*/ 503745 w 1514267"/>
                    <a:gd name="connsiteY835" fmla="*/ 135288 h 135287"/>
                    <a:gd name="connsiteX836" fmla="*/ 500710 w 1514267"/>
                    <a:gd name="connsiteY836" fmla="*/ 135288 h 135287"/>
                    <a:gd name="connsiteX837" fmla="*/ 497675 w 1514267"/>
                    <a:gd name="connsiteY837" fmla="*/ 135288 h 135287"/>
                    <a:gd name="connsiteX838" fmla="*/ 494641 w 1514267"/>
                    <a:gd name="connsiteY838" fmla="*/ 135288 h 135287"/>
                    <a:gd name="connsiteX839" fmla="*/ 491606 w 1514267"/>
                    <a:gd name="connsiteY839" fmla="*/ 135288 h 135287"/>
                    <a:gd name="connsiteX840" fmla="*/ 488572 w 1514267"/>
                    <a:gd name="connsiteY840" fmla="*/ 135288 h 135287"/>
                    <a:gd name="connsiteX841" fmla="*/ 485537 w 1514267"/>
                    <a:gd name="connsiteY841" fmla="*/ 135288 h 135287"/>
                    <a:gd name="connsiteX842" fmla="*/ 482502 w 1514267"/>
                    <a:gd name="connsiteY842" fmla="*/ 135288 h 135287"/>
                    <a:gd name="connsiteX843" fmla="*/ 479468 w 1514267"/>
                    <a:gd name="connsiteY843" fmla="*/ 135288 h 135287"/>
                    <a:gd name="connsiteX844" fmla="*/ 476433 w 1514267"/>
                    <a:gd name="connsiteY844" fmla="*/ 135288 h 135287"/>
                    <a:gd name="connsiteX845" fmla="*/ 473398 w 1514267"/>
                    <a:gd name="connsiteY845" fmla="*/ 135288 h 135287"/>
                    <a:gd name="connsiteX846" fmla="*/ 470364 w 1514267"/>
                    <a:gd name="connsiteY846" fmla="*/ 135288 h 135287"/>
                    <a:gd name="connsiteX847" fmla="*/ 467329 w 1514267"/>
                    <a:gd name="connsiteY847" fmla="*/ 135288 h 135287"/>
                    <a:gd name="connsiteX848" fmla="*/ 464295 w 1514267"/>
                    <a:gd name="connsiteY848" fmla="*/ 135288 h 135287"/>
                    <a:gd name="connsiteX849" fmla="*/ 461260 w 1514267"/>
                    <a:gd name="connsiteY849" fmla="*/ 135288 h 135287"/>
                    <a:gd name="connsiteX850" fmla="*/ 458225 w 1514267"/>
                    <a:gd name="connsiteY850" fmla="*/ 135288 h 135287"/>
                    <a:gd name="connsiteX851" fmla="*/ 455191 w 1514267"/>
                    <a:gd name="connsiteY851" fmla="*/ 135288 h 135287"/>
                    <a:gd name="connsiteX852" fmla="*/ 452156 w 1514267"/>
                    <a:gd name="connsiteY852" fmla="*/ 135288 h 135287"/>
                    <a:gd name="connsiteX853" fmla="*/ 449122 w 1514267"/>
                    <a:gd name="connsiteY853" fmla="*/ 135288 h 135287"/>
                    <a:gd name="connsiteX854" fmla="*/ 446087 w 1514267"/>
                    <a:gd name="connsiteY854" fmla="*/ 135288 h 135287"/>
                    <a:gd name="connsiteX855" fmla="*/ 443052 w 1514267"/>
                    <a:gd name="connsiteY855" fmla="*/ 135288 h 135287"/>
                    <a:gd name="connsiteX856" fmla="*/ 440018 w 1514267"/>
                    <a:gd name="connsiteY856" fmla="*/ 135288 h 135287"/>
                    <a:gd name="connsiteX857" fmla="*/ 436983 w 1514267"/>
                    <a:gd name="connsiteY857" fmla="*/ 135288 h 135287"/>
                    <a:gd name="connsiteX858" fmla="*/ 433949 w 1514267"/>
                    <a:gd name="connsiteY858" fmla="*/ 135288 h 135287"/>
                    <a:gd name="connsiteX859" fmla="*/ 430914 w 1514267"/>
                    <a:gd name="connsiteY859" fmla="*/ 135288 h 135287"/>
                    <a:gd name="connsiteX860" fmla="*/ 427879 w 1514267"/>
                    <a:gd name="connsiteY860" fmla="*/ 135288 h 135287"/>
                    <a:gd name="connsiteX861" fmla="*/ 424845 w 1514267"/>
                    <a:gd name="connsiteY861" fmla="*/ 135288 h 135287"/>
                    <a:gd name="connsiteX862" fmla="*/ 421810 w 1514267"/>
                    <a:gd name="connsiteY862" fmla="*/ 135288 h 135287"/>
                    <a:gd name="connsiteX863" fmla="*/ 418776 w 1514267"/>
                    <a:gd name="connsiteY863" fmla="*/ 135288 h 135287"/>
                    <a:gd name="connsiteX864" fmla="*/ 415741 w 1514267"/>
                    <a:gd name="connsiteY864" fmla="*/ 135288 h 135287"/>
                    <a:gd name="connsiteX865" fmla="*/ 412706 w 1514267"/>
                    <a:gd name="connsiteY865" fmla="*/ 135288 h 135287"/>
                    <a:gd name="connsiteX866" fmla="*/ 409672 w 1514267"/>
                    <a:gd name="connsiteY866" fmla="*/ 135288 h 135287"/>
                    <a:gd name="connsiteX867" fmla="*/ 406637 w 1514267"/>
                    <a:gd name="connsiteY867" fmla="*/ 135288 h 135287"/>
                    <a:gd name="connsiteX868" fmla="*/ 403603 w 1514267"/>
                    <a:gd name="connsiteY868" fmla="*/ 135288 h 135287"/>
                    <a:gd name="connsiteX869" fmla="*/ 400568 w 1514267"/>
                    <a:gd name="connsiteY869" fmla="*/ 135288 h 135287"/>
                    <a:gd name="connsiteX870" fmla="*/ 397533 w 1514267"/>
                    <a:gd name="connsiteY870" fmla="*/ 135288 h 135287"/>
                    <a:gd name="connsiteX871" fmla="*/ 394499 w 1514267"/>
                    <a:gd name="connsiteY871" fmla="*/ 135288 h 135287"/>
                    <a:gd name="connsiteX872" fmla="*/ 391464 w 1514267"/>
                    <a:gd name="connsiteY872" fmla="*/ 135288 h 135287"/>
                    <a:gd name="connsiteX873" fmla="*/ 388430 w 1514267"/>
                    <a:gd name="connsiteY873" fmla="*/ 135288 h 135287"/>
                    <a:gd name="connsiteX874" fmla="*/ 385395 w 1514267"/>
                    <a:gd name="connsiteY874" fmla="*/ 135288 h 135287"/>
                    <a:gd name="connsiteX875" fmla="*/ 382360 w 1514267"/>
                    <a:gd name="connsiteY875" fmla="*/ 135288 h 135287"/>
                    <a:gd name="connsiteX876" fmla="*/ 379326 w 1514267"/>
                    <a:gd name="connsiteY876" fmla="*/ 135288 h 135287"/>
                    <a:gd name="connsiteX877" fmla="*/ 376291 w 1514267"/>
                    <a:gd name="connsiteY877" fmla="*/ 135288 h 135287"/>
                    <a:gd name="connsiteX878" fmla="*/ 373256 w 1514267"/>
                    <a:gd name="connsiteY878" fmla="*/ 135288 h 135287"/>
                    <a:gd name="connsiteX879" fmla="*/ 370222 w 1514267"/>
                    <a:gd name="connsiteY879" fmla="*/ 135288 h 135287"/>
                    <a:gd name="connsiteX880" fmla="*/ 367187 w 1514267"/>
                    <a:gd name="connsiteY880" fmla="*/ 135288 h 135287"/>
                    <a:gd name="connsiteX881" fmla="*/ 364153 w 1514267"/>
                    <a:gd name="connsiteY881" fmla="*/ 135288 h 135287"/>
                    <a:gd name="connsiteX882" fmla="*/ 361118 w 1514267"/>
                    <a:gd name="connsiteY882" fmla="*/ 135288 h 135287"/>
                    <a:gd name="connsiteX883" fmla="*/ 358083 w 1514267"/>
                    <a:gd name="connsiteY883" fmla="*/ 135288 h 135287"/>
                    <a:gd name="connsiteX884" fmla="*/ 355049 w 1514267"/>
                    <a:gd name="connsiteY884" fmla="*/ 135288 h 135287"/>
                    <a:gd name="connsiteX885" fmla="*/ 352014 w 1514267"/>
                    <a:gd name="connsiteY885" fmla="*/ 135288 h 135287"/>
                    <a:gd name="connsiteX886" fmla="*/ 348980 w 1514267"/>
                    <a:gd name="connsiteY886" fmla="*/ 135288 h 135287"/>
                    <a:gd name="connsiteX887" fmla="*/ 345945 w 1514267"/>
                    <a:gd name="connsiteY887" fmla="*/ 135288 h 135287"/>
                    <a:gd name="connsiteX888" fmla="*/ 342910 w 1514267"/>
                    <a:gd name="connsiteY888" fmla="*/ 135288 h 135287"/>
                    <a:gd name="connsiteX889" fmla="*/ 339876 w 1514267"/>
                    <a:gd name="connsiteY889" fmla="*/ 135288 h 135287"/>
                    <a:gd name="connsiteX890" fmla="*/ 336841 w 1514267"/>
                    <a:gd name="connsiteY890" fmla="*/ 135288 h 135287"/>
                    <a:gd name="connsiteX891" fmla="*/ 333807 w 1514267"/>
                    <a:gd name="connsiteY891" fmla="*/ 135288 h 135287"/>
                    <a:gd name="connsiteX892" fmla="*/ 330772 w 1514267"/>
                    <a:gd name="connsiteY892" fmla="*/ 135288 h 135287"/>
                    <a:gd name="connsiteX893" fmla="*/ 327737 w 1514267"/>
                    <a:gd name="connsiteY893" fmla="*/ 135288 h 135287"/>
                    <a:gd name="connsiteX894" fmla="*/ 324703 w 1514267"/>
                    <a:gd name="connsiteY894" fmla="*/ 135288 h 135287"/>
                    <a:gd name="connsiteX895" fmla="*/ 321668 w 1514267"/>
                    <a:gd name="connsiteY895" fmla="*/ 135288 h 135287"/>
                    <a:gd name="connsiteX896" fmla="*/ 318634 w 1514267"/>
                    <a:gd name="connsiteY896" fmla="*/ 135288 h 135287"/>
                    <a:gd name="connsiteX897" fmla="*/ 315599 w 1514267"/>
                    <a:gd name="connsiteY897" fmla="*/ 135288 h 135287"/>
                    <a:gd name="connsiteX898" fmla="*/ 312564 w 1514267"/>
                    <a:gd name="connsiteY898" fmla="*/ 135288 h 135287"/>
                    <a:gd name="connsiteX899" fmla="*/ 309530 w 1514267"/>
                    <a:gd name="connsiteY899" fmla="*/ 135288 h 135287"/>
                    <a:gd name="connsiteX900" fmla="*/ 306495 w 1514267"/>
                    <a:gd name="connsiteY900" fmla="*/ 135288 h 135287"/>
                    <a:gd name="connsiteX901" fmla="*/ 303461 w 1514267"/>
                    <a:gd name="connsiteY901" fmla="*/ 135288 h 135287"/>
                    <a:gd name="connsiteX902" fmla="*/ 300426 w 1514267"/>
                    <a:gd name="connsiteY902" fmla="*/ 135288 h 135287"/>
                    <a:gd name="connsiteX903" fmla="*/ 297391 w 1514267"/>
                    <a:gd name="connsiteY903" fmla="*/ 135288 h 135287"/>
                    <a:gd name="connsiteX904" fmla="*/ 294357 w 1514267"/>
                    <a:gd name="connsiteY904" fmla="*/ 135288 h 135287"/>
                    <a:gd name="connsiteX905" fmla="*/ 291322 w 1514267"/>
                    <a:gd name="connsiteY905" fmla="*/ 135288 h 135287"/>
                    <a:gd name="connsiteX906" fmla="*/ 288288 w 1514267"/>
                    <a:gd name="connsiteY906" fmla="*/ 135288 h 135287"/>
                    <a:gd name="connsiteX907" fmla="*/ 285253 w 1514267"/>
                    <a:gd name="connsiteY907" fmla="*/ 135288 h 135287"/>
                    <a:gd name="connsiteX908" fmla="*/ 282218 w 1514267"/>
                    <a:gd name="connsiteY908" fmla="*/ 135288 h 135287"/>
                    <a:gd name="connsiteX909" fmla="*/ 279184 w 1514267"/>
                    <a:gd name="connsiteY909" fmla="*/ 135288 h 135287"/>
                    <a:gd name="connsiteX910" fmla="*/ 276149 w 1514267"/>
                    <a:gd name="connsiteY910" fmla="*/ 135288 h 135287"/>
                    <a:gd name="connsiteX911" fmla="*/ 273115 w 1514267"/>
                    <a:gd name="connsiteY911" fmla="*/ 135288 h 135287"/>
                    <a:gd name="connsiteX912" fmla="*/ 270080 w 1514267"/>
                    <a:gd name="connsiteY912" fmla="*/ 135288 h 135287"/>
                    <a:gd name="connsiteX913" fmla="*/ 267045 w 1514267"/>
                    <a:gd name="connsiteY913" fmla="*/ 135288 h 135287"/>
                    <a:gd name="connsiteX914" fmla="*/ 264011 w 1514267"/>
                    <a:gd name="connsiteY914" fmla="*/ 135288 h 135287"/>
                    <a:gd name="connsiteX915" fmla="*/ 260976 w 1514267"/>
                    <a:gd name="connsiteY915" fmla="*/ 135288 h 135287"/>
                    <a:gd name="connsiteX916" fmla="*/ 257941 w 1514267"/>
                    <a:gd name="connsiteY916" fmla="*/ 135288 h 135287"/>
                    <a:gd name="connsiteX917" fmla="*/ 254907 w 1514267"/>
                    <a:gd name="connsiteY917" fmla="*/ 135288 h 135287"/>
                    <a:gd name="connsiteX918" fmla="*/ 251872 w 1514267"/>
                    <a:gd name="connsiteY918" fmla="*/ 135288 h 135287"/>
                    <a:gd name="connsiteX919" fmla="*/ 248838 w 1514267"/>
                    <a:gd name="connsiteY919" fmla="*/ 135288 h 135287"/>
                    <a:gd name="connsiteX920" fmla="*/ 245803 w 1514267"/>
                    <a:gd name="connsiteY920" fmla="*/ 135288 h 135287"/>
                    <a:gd name="connsiteX921" fmla="*/ 242768 w 1514267"/>
                    <a:gd name="connsiteY921" fmla="*/ 135288 h 135287"/>
                    <a:gd name="connsiteX922" fmla="*/ 239734 w 1514267"/>
                    <a:gd name="connsiteY922" fmla="*/ 135288 h 135287"/>
                    <a:gd name="connsiteX923" fmla="*/ 236699 w 1514267"/>
                    <a:gd name="connsiteY923" fmla="*/ 135288 h 135287"/>
                    <a:gd name="connsiteX924" fmla="*/ 233665 w 1514267"/>
                    <a:gd name="connsiteY924" fmla="*/ 135288 h 135287"/>
                    <a:gd name="connsiteX925" fmla="*/ 230630 w 1514267"/>
                    <a:gd name="connsiteY925" fmla="*/ 135288 h 135287"/>
                    <a:gd name="connsiteX926" fmla="*/ 227595 w 1514267"/>
                    <a:gd name="connsiteY926" fmla="*/ 135288 h 135287"/>
                    <a:gd name="connsiteX927" fmla="*/ 224561 w 1514267"/>
                    <a:gd name="connsiteY927" fmla="*/ 135288 h 135287"/>
                    <a:gd name="connsiteX928" fmla="*/ 221526 w 1514267"/>
                    <a:gd name="connsiteY928" fmla="*/ 135288 h 135287"/>
                    <a:gd name="connsiteX929" fmla="*/ 218492 w 1514267"/>
                    <a:gd name="connsiteY929" fmla="*/ 135288 h 135287"/>
                    <a:gd name="connsiteX930" fmla="*/ 215457 w 1514267"/>
                    <a:gd name="connsiteY930" fmla="*/ 135288 h 135287"/>
                    <a:gd name="connsiteX931" fmla="*/ 212422 w 1514267"/>
                    <a:gd name="connsiteY931" fmla="*/ 135288 h 135287"/>
                    <a:gd name="connsiteX932" fmla="*/ 209388 w 1514267"/>
                    <a:gd name="connsiteY932" fmla="*/ 135288 h 135287"/>
                    <a:gd name="connsiteX933" fmla="*/ 206353 w 1514267"/>
                    <a:gd name="connsiteY933" fmla="*/ 135288 h 135287"/>
                    <a:gd name="connsiteX934" fmla="*/ 203319 w 1514267"/>
                    <a:gd name="connsiteY934" fmla="*/ 135288 h 135287"/>
                    <a:gd name="connsiteX935" fmla="*/ 200284 w 1514267"/>
                    <a:gd name="connsiteY935" fmla="*/ 135288 h 135287"/>
                    <a:gd name="connsiteX936" fmla="*/ 197249 w 1514267"/>
                    <a:gd name="connsiteY936" fmla="*/ 135288 h 135287"/>
                    <a:gd name="connsiteX937" fmla="*/ 194215 w 1514267"/>
                    <a:gd name="connsiteY937" fmla="*/ 135288 h 135287"/>
                    <a:gd name="connsiteX938" fmla="*/ 191180 w 1514267"/>
                    <a:gd name="connsiteY938" fmla="*/ 135288 h 135287"/>
                    <a:gd name="connsiteX939" fmla="*/ 188146 w 1514267"/>
                    <a:gd name="connsiteY939" fmla="*/ 135288 h 135287"/>
                    <a:gd name="connsiteX940" fmla="*/ 185111 w 1514267"/>
                    <a:gd name="connsiteY940" fmla="*/ 135288 h 135287"/>
                    <a:gd name="connsiteX941" fmla="*/ 182076 w 1514267"/>
                    <a:gd name="connsiteY941" fmla="*/ 135288 h 135287"/>
                    <a:gd name="connsiteX942" fmla="*/ 179042 w 1514267"/>
                    <a:gd name="connsiteY942" fmla="*/ 135288 h 135287"/>
                    <a:gd name="connsiteX943" fmla="*/ 176007 w 1514267"/>
                    <a:gd name="connsiteY943" fmla="*/ 135288 h 135287"/>
                    <a:gd name="connsiteX944" fmla="*/ 172973 w 1514267"/>
                    <a:gd name="connsiteY944" fmla="*/ 135288 h 135287"/>
                    <a:gd name="connsiteX945" fmla="*/ 169938 w 1514267"/>
                    <a:gd name="connsiteY945" fmla="*/ 135288 h 135287"/>
                    <a:gd name="connsiteX946" fmla="*/ 166903 w 1514267"/>
                    <a:gd name="connsiteY946" fmla="*/ 135288 h 135287"/>
                    <a:gd name="connsiteX947" fmla="*/ 163869 w 1514267"/>
                    <a:gd name="connsiteY947" fmla="*/ 135288 h 135287"/>
                    <a:gd name="connsiteX948" fmla="*/ 160834 w 1514267"/>
                    <a:gd name="connsiteY948" fmla="*/ 135288 h 135287"/>
                    <a:gd name="connsiteX949" fmla="*/ 157800 w 1514267"/>
                    <a:gd name="connsiteY949" fmla="*/ 135288 h 135287"/>
                    <a:gd name="connsiteX950" fmla="*/ 154765 w 1514267"/>
                    <a:gd name="connsiteY950" fmla="*/ 135288 h 135287"/>
                    <a:gd name="connsiteX951" fmla="*/ 151730 w 1514267"/>
                    <a:gd name="connsiteY951" fmla="*/ 135288 h 135287"/>
                    <a:gd name="connsiteX952" fmla="*/ 148696 w 1514267"/>
                    <a:gd name="connsiteY952" fmla="*/ 135288 h 135287"/>
                    <a:gd name="connsiteX953" fmla="*/ 145661 w 1514267"/>
                    <a:gd name="connsiteY953" fmla="*/ 135288 h 135287"/>
                    <a:gd name="connsiteX954" fmla="*/ 142626 w 1514267"/>
                    <a:gd name="connsiteY954" fmla="*/ 135288 h 135287"/>
                    <a:gd name="connsiteX955" fmla="*/ 139592 w 1514267"/>
                    <a:gd name="connsiteY955" fmla="*/ 135288 h 135287"/>
                    <a:gd name="connsiteX956" fmla="*/ 136557 w 1514267"/>
                    <a:gd name="connsiteY956" fmla="*/ 135288 h 135287"/>
                    <a:gd name="connsiteX957" fmla="*/ 133523 w 1514267"/>
                    <a:gd name="connsiteY957" fmla="*/ 135288 h 135287"/>
                    <a:gd name="connsiteX958" fmla="*/ 130488 w 1514267"/>
                    <a:gd name="connsiteY958" fmla="*/ 135288 h 135287"/>
                    <a:gd name="connsiteX959" fmla="*/ 127453 w 1514267"/>
                    <a:gd name="connsiteY959" fmla="*/ 135288 h 135287"/>
                    <a:gd name="connsiteX960" fmla="*/ 124419 w 1514267"/>
                    <a:gd name="connsiteY960" fmla="*/ 135288 h 135287"/>
                    <a:gd name="connsiteX961" fmla="*/ 121384 w 1514267"/>
                    <a:gd name="connsiteY961" fmla="*/ 135288 h 135287"/>
                    <a:gd name="connsiteX962" fmla="*/ 118350 w 1514267"/>
                    <a:gd name="connsiteY962" fmla="*/ 135288 h 135287"/>
                    <a:gd name="connsiteX963" fmla="*/ 115315 w 1514267"/>
                    <a:gd name="connsiteY963" fmla="*/ 135288 h 135287"/>
                    <a:gd name="connsiteX964" fmla="*/ 112280 w 1514267"/>
                    <a:gd name="connsiteY964" fmla="*/ 135288 h 135287"/>
                    <a:gd name="connsiteX965" fmla="*/ 109246 w 1514267"/>
                    <a:gd name="connsiteY965" fmla="*/ 135288 h 135287"/>
                    <a:gd name="connsiteX966" fmla="*/ 106211 w 1514267"/>
                    <a:gd name="connsiteY966" fmla="*/ 135288 h 135287"/>
                    <a:gd name="connsiteX967" fmla="*/ 103177 w 1514267"/>
                    <a:gd name="connsiteY967" fmla="*/ 135288 h 135287"/>
                    <a:gd name="connsiteX968" fmla="*/ 100142 w 1514267"/>
                    <a:gd name="connsiteY968" fmla="*/ 135288 h 135287"/>
                    <a:gd name="connsiteX969" fmla="*/ 97107 w 1514267"/>
                    <a:gd name="connsiteY969" fmla="*/ 135288 h 135287"/>
                    <a:gd name="connsiteX970" fmla="*/ 94073 w 1514267"/>
                    <a:gd name="connsiteY970" fmla="*/ 135288 h 135287"/>
                    <a:gd name="connsiteX971" fmla="*/ 91038 w 1514267"/>
                    <a:gd name="connsiteY971" fmla="*/ 135288 h 135287"/>
                    <a:gd name="connsiteX972" fmla="*/ 88004 w 1514267"/>
                    <a:gd name="connsiteY972" fmla="*/ 135288 h 135287"/>
                    <a:gd name="connsiteX973" fmla="*/ 84969 w 1514267"/>
                    <a:gd name="connsiteY973" fmla="*/ 135288 h 135287"/>
                    <a:gd name="connsiteX974" fmla="*/ 81934 w 1514267"/>
                    <a:gd name="connsiteY974" fmla="*/ 135288 h 135287"/>
                    <a:gd name="connsiteX975" fmla="*/ 78900 w 1514267"/>
                    <a:gd name="connsiteY975" fmla="*/ 135288 h 135287"/>
                    <a:gd name="connsiteX976" fmla="*/ 75865 w 1514267"/>
                    <a:gd name="connsiteY976" fmla="*/ 135288 h 135287"/>
                    <a:gd name="connsiteX977" fmla="*/ 72831 w 1514267"/>
                    <a:gd name="connsiteY977" fmla="*/ 135288 h 135287"/>
                    <a:gd name="connsiteX978" fmla="*/ 69796 w 1514267"/>
                    <a:gd name="connsiteY978" fmla="*/ 135288 h 135287"/>
                    <a:gd name="connsiteX979" fmla="*/ 66761 w 1514267"/>
                    <a:gd name="connsiteY979" fmla="*/ 135288 h 135287"/>
                    <a:gd name="connsiteX980" fmla="*/ 63727 w 1514267"/>
                    <a:gd name="connsiteY980" fmla="*/ 135288 h 135287"/>
                    <a:gd name="connsiteX981" fmla="*/ 60692 w 1514267"/>
                    <a:gd name="connsiteY981" fmla="*/ 135288 h 135287"/>
                    <a:gd name="connsiteX982" fmla="*/ 57658 w 1514267"/>
                    <a:gd name="connsiteY982" fmla="*/ 135288 h 135287"/>
                    <a:gd name="connsiteX983" fmla="*/ 54623 w 1514267"/>
                    <a:gd name="connsiteY983" fmla="*/ 135288 h 135287"/>
                    <a:gd name="connsiteX984" fmla="*/ 51588 w 1514267"/>
                    <a:gd name="connsiteY984" fmla="*/ 135288 h 135287"/>
                    <a:gd name="connsiteX985" fmla="*/ 48554 w 1514267"/>
                    <a:gd name="connsiteY985" fmla="*/ 135288 h 135287"/>
                    <a:gd name="connsiteX986" fmla="*/ 45519 w 1514267"/>
                    <a:gd name="connsiteY986" fmla="*/ 135288 h 135287"/>
                    <a:gd name="connsiteX987" fmla="*/ 42484 w 1514267"/>
                    <a:gd name="connsiteY987" fmla="*/ 135288 h 135287"/>
                    <a:gd name="connsiteX988" fmla="*/ 39450 w 1514267"/>
                    <a:gd name="connsiteY988" fmla="*/ 135288 h 135287"/>
                    <a:gd name="connsiteX989" fmla="*/ 36415 w 1514267"/>
                    <a:gd name="connsiteY989" fmla="*/ 135288 h 135287"/>
                    <a:gd name="connsiteX990" fmla="*/ 33381 w 1514267"/>
                    <a:gd name="connsiteY990" fmla="*/ 135288 h 135287"/>
                    <a:gd name="connsiteX991" fmla="*/ 30346 w 1514267"/>
                    <a:gd name="connsiteY991" fmla="*/ 135288 h 135287"/>
                    <a:gd name="connsiteX992" fmla="*/ 27311 w 1514267"/>
                    <a:gd name="connsiteY992" fmla="*/ 135288 h 135287"/>
                    <a:gd name="connsiteX993" fmla="*/ 24277 w 1514267"/>
                    <a:gd name="connsiteY993" fmla="*/ 135288 h 135287"/>
                    <a:gd name="connsiteX994" fmla="*/ 21242 w 1514267"/>
                    <a:gd name="connsiteY994" fmla="*/ 135288 h 135287"/>
                    <a:gd name="connsiteX995" fmla="*/ 18208 w 1514267"/>
                    <a:gd name="connsiteY995" fmla="*/ 135288 h 135287"/>
                    <a:gd name="connsiteX996" fmla="*/ 15173 w 1514267"/>
                    <a:gd name="connsiteY996" fmla="*/ 135288 h 135287"/>
                    <a:gd name="connsiteX997" fmla="*/ 12138 w 1514267"/>
                    <a:gd name="connsiteY997" fmla="*/ 135288 h 135287"/>
                    <a:gd name="connsiteX998" fmla="*/ 9104 w 1514267"/>
                    <a:gd name="connsiteY998" fmla="*/ 135288 h 135287"/>
                    <a:gd name="connsiteX999" fmla="*/ 6069 w 1514267"/>
                    <a:gd name="connsiteY999" fmla="*/ 135288 h 135287"/>
                    <a:gd name="connsiteX1000" fmla="*/ 3035 w 1514267"/>
                    <a:gd name="connsiteY1000" fmla="*/ 135288 h 135287"/>
                    <a:gd name="connsiteX1001" fmla="*/ 0 w 1514267"/>
                    <a:gd name="connsiteY1001" fmla="*/ 135288 h 135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  <a:cxn ang="0">
                      <a:pos x="connsiteX791" y="connsiteY791"/>
                    </a:cxn>
                    <a:cxn ang="0">
                      <a:pos x="connsiteX792" y="connsiteY792"/>
                    </a:cxn>
                    <a:cxn ang="0">
                      <a:pos x="connsiteX793" y="connsiteY793"/>
                    </a:cxn>
                    <a:cxn ang="0">
                      <a:pos x="connsiteX794" y="connsiteY794"/>
                    </a:cxn>
                    <a:cxn ang="0">
                      <a:pos x="connsiteX795" y="connsiteY795"/>
                    </a:cxn>
                    <a:cxn ang="0">
                      <a:pos x="connsiteX796" y="connsiteY796"/>
                    </a:cxn>
                    <a:cxn ang="0">
                      <a:pos x="connsiteX797" y="connsiteY797"/>
                    </a:cxn>
                    <a:cxn ang="0">
                      <a:pos x="connsiteX798" y="connsiteY798"/>
                    </a:cxn>
                    <a:cxn ang="0">
                      <a:pos x="connsiteX799" y="connsiteY799"/>
                    </a:cxn>
                    <a:cxn ang="0">
                      <a:pos x="connsiteX800" y="connsiteY800"/>
                    </a:cxn>
                    <a:cxn ang="0">
                      <a:pos x="connsiteX801" y="connsiteY801"/>
                    </a:cxn>
                    <a:cxn ang="0">
                      <a:pos x="connsiteX802" y="connsiteY802"/>
                    </a:cxn>
                    <a:cxn ang="0">
                      <a:pos x="connsiteX803" y="connsiteY803"/>
                    </a:cxn>
                    <a:cxn ang="0">
                      <a:pos x="connsiteX804" y="connsiteY804"/>
                    </a:cxn>
                    <a:cxn ang="0">
                      <a:pos x="connsiteX805" y="connsiteY805"/>
                    </a:cxn>
                    <a:cxn ang="0">
                      <a:pos x="connsiteX806" y="connsiteY806"/>
                    </a:cxn>
                    <a:cxn ang="0">
                      <a:pos x="connsiteX807" y="connsiteY807"/>
                    </a:cxn>
                    <a:cxn ang="0">
                      <a:pos x="connsiteX808" y="connsiteY808"/>
                    </a:cxn>
                    <a:cxn ang="0">
                      <a:pos x="connsiteX809" y="connsiteY809"/>
                    </a:cxn>
                    <a:cxn ang="0">
                      <a:pos x="connsiteX810" y="connsiteY810"/>
                    </a:cxn>
                    <a:cxn ang="0">
                      <a:pos x="connsiteX811" y="connsiteY811"/>
                    </a:cxn>
                    <a:cxn ang="0">
                      <a:pos x="connsiteX812" y="connsiteY812"/>
                    </a:cxn>
                    <a:cxn ang="0">
                      <a:pos x="connsiteX813" y="connsiteY813"/>
                    </a:cxn>
                    <a:cxn ang="0">
                      <a:pos x="connsiteX814" y="connsiteY814"/>
                    </a:cxn>
                    <a:cxn ang="0">
                      <a:pos x="connsiteX815" y="connsiteY815"/>
                    </a:cxn>
                    <a:cxn ang="0">
                      <a:pos x="connsiteX816" y="connsiteY816"/>
                    </a:cxn>
                    <a:cxn ang="0">
                      <a:pos x="connsiteX817" y="connsiteY817"/>
                    </a:cxn>
                    <a:cxn ang="0">
                      <a:pos x="connsiteX818" y="connsiteY818"/>
                    </a:cxn>
                    <a:cxn ang="0">
                      <a:pos x="connsiteX819" y="connsiteY819"/>
                    </a:cxn>
                    <a:cxn ang="0">
                      <a:pos x="connsiteX820" y="connsiteY820"/>
                    </a:cxn>
                    <a:cxn ang="0">
                      <a:pos x="connsiteX821" y="connsiteY821"/>
                    </a:cxn>
                    <a:cxn ang="0">
                      <a:pos x="connsiteX822" y="connsiteY822"/>
                    </a:cxn>
                    <a:cxn ang="0">
                      <a:pos x="connsiteX823" y="connsiteY823"/>
                    </a:cxn>
                    <a:cxn ang="0">
                      <a:pos x="connsiteX824" y="connsiteY824"/>
                    </a:cxn>
                    <a:cxn ang="0">
                      <a:pos x="connsiteX825" y="connsiteY825"/>
                    </a:cxn>
                    <a:cxn ang="0">
                      <a:pos x="connsiteX826" y="connsiteY826"/>
                    </a:cxn>
                    <a:cxn ang="0">
                      <a:pos x="connsiteX827" y="connsiteY827"/>
                    </a:cxn>
                    <a:cxn ang="0">
                      <a:pos x="connsiteX828" y="connsiteY828"/>
                    </a:cxn>
                    <a:cxn ang="0">
                      <a:pos x="connsiteX829" y="connsiteY829"/>
                    </a:cxn>
                    <a:cxn ang="0">
                      <a:pos x="connsiteX830" y="connsiteY830"/>
                    </a:cxn>
                    <a:cxn ang="0">
                      <a:pos x="connsiteX831" y="connsiteY831"/>
                    </a:cxn>
                    <a:cxn ang="0">
                      <a:pos x="connsiteX832" y="connsiteY832"/>
                    </a:cxn>
                    <a:cxn ang="0">
                      <a:pos x="connsiteX833" y="connsiteY833"/>
                    </a:cxn>
                    <a:cxn ang="0">
                      <a:pos x="connsiteX834" y="connsiteY834"/>
                    </a:cxn>
                    <a:cxn ang="0">
                      <a:pos x="connsiteX835" y="connsiteY835"/>
                    </a:cxn>
                    <a:cxn ang="0">
                      <a:pos x="connsiteX836" y="connsiteY836"/>
                    </a:cxn>
                    <a:cxn ang="0">
                      <a:pos x="connsiteX837" y="connsiteY837"/>
                    </a:cxn>
                    <a:cxn ang="0">
                      <a:pos x="connsiteX838" y="connsiteY838"/>
                    </a:cxn>
                    <a:cxn ang="0">
                      <a:pos x="connsiteX839" y="connsiteY839"/>
                    </a:cxn>
                    <a:cxn ang="0">
                      <a:pos x="connsiteX840" y="connsiteY840"/>
                    </a:cxn>
                    <a:cxn ang="0">
                      <a:pos x="connsiteX841" y="connsiteY841"/>
                    </a:cxn>
                    <a:cxn ang="0">
                      <a:pos x="connsiteX842" y="connsiteY842"/>
                    </a:cxn>
                    <a:cxn ang="0">
                      <a:pos x="connsiteX843" y="connsiteY843"/>
                    </a:cxn>
                    <a:cxn ang="0">
                      <a:pos x="connsiteX844" y="connsiteY844"/>
                    </a:cxn>
                    <a:cxn ang="0">
                      <a:pos x="connsiteX845" y="connsiteY845"/>
                    </a:cxn>
                    <a:cxn ang="0">
                      <a:pos x="connsiteX846" y="connsiteY846"/>
                    </a:cxn>
                    <a:cxn ang="0">
                      <a:pos x="connsiteX847" y="connsiteY847"/>
                    </a:cxn>
                    <a:cxn ang="0">
                      <a:pos x="connsiteX848" y="connsiteY848"/>
                    </a:cxn>
                    <a:cxn ang="0">
                      <a:pos x="connsiteX849" y="connsiteY849"/>
                    </a:cxn>
                    <a:cxn ang="0">
                      <a:pos x="connsiteX850" y="connsiteY850"/>
                    </a:cxn>
                    <a:cxn ang="0">
                      <a:pos x="connsiteX851" y="connsiteY851"/>
                    </a:cxn>
                    <a:cxn ang="0">
                      <a:pos x="connsiteX852" y="connsiteY852"/>
                    </a:cxn>
                    <a:cxn ang="0">
                      <a:pos x="connsiteX853" y="connsiteY853"/>
                    </a:cxn>
                    <a:cxn ang="0">
                      <a:pos x="connsiteX854" y="connsiteY854"/>
                    </a:cxn>
                    <a:cxn ang="0">
                      <a:pos x="connsiteX855" y="connsiteY855"/>
                    </a:cxn>
                    <a:cxn ang="0">
                      <a:pos x="connsiteX856" y="connsiteY856"/>
                    </a:cxn>
                    <a:cxn ang="0">
                      <a:pos x="connsiteX857" y="connsiteY857"/>
                    </a:cxn>
                    <a:cxn ang="0">
                      <a:pos x="connsiteX858" y="connsiteY858"/>
                    </a:cxn>
                    <a:cxn ang="0">
                      <a:pos x="connsiteX859" y="connsiteY859"/>
                    </a:cxn>
                    <a:cxn ang="0">
                      <a:pos x="connsiteX860" y="connsiteY860"/>
                    </a:cxn>
                    <a:cxn ang="0">
                      <a:pos x="connsiteX861" y="connsiteY861"/>
                    </a:cxn>
                    <a:cxn ang="0">
                      <a:pos x="connsiteX862" y="connsiteY862"/>
                    </a:cxn>
                    <a:cxn ang="0">
                      <a:pos x="connsiteX863" y="connsiteY863"/>
                    </a:cxn>
                    <a:cxn ang="0">
                      <a:pos x="connsiteX864" y="connsiteY864"/>
                    </a:cxn>
                    <a:cxn ang="0">
                      <a:pos x="connsiteX865" y="connsiteY865"/>
                    </a:cxn>
                    <a:cxn ang="0">
                      <a:pos x="connsiteX866" y="connsiteY866"/>
                    </a:cxn>
                    <a:cxn ang="0">
                      <a:pos x="connsiteX867" y="connsiteY867"/>
                    </a:cxn>
                    <a:cxn ang="0">
                      <a:pos x="connsiteX868" y="connsiteY868"/>
                    </a:cxn>
                    <a:cxn ang="0">
                      <a:pos x="connsiteX869" y="connsiteY869"/>
                    </a:cxn>
                    <a:cxn ang="0">
                      <a:pos x="connsiteX870" y="connsiteY870"/>
                    </a:cxn>
                    <a:cxn ang="0">
                      <a:pos x="connsiteX871" y="connsiteY871"/>
                    </a:cxn>
                    <a:cxn ang="0">
                      <a:pos x="connsiteX872" y="connsiteY872"/>
                    </a:cxn>
                    <a:cxn ang="0">
                      <a:pos x="connsiteX873" y="connsiteY873"/>
                    </a:cxn>
                    <a:cxn ang="0">
                      <a:pos x="connsiteX874" y="connsiteY874"/>
                    </a:cxn>
                    <a:cxn ang="0">
                      <a:pos x="connsiteX875" y="connsiteY875"/>
                    </a:cxn>
                    <a:cxn ang="0">
                      <a:pos x="connsiteX876" y="connsiteY876"/>
                    </a:cxn>
                    <a:cxn ang="0">
                      <a:pos x="connsiteX877" y="connsiteY877"/>
                    </a:cxn>
                    <a:cxn ang="0">
                      <a:pos x="connsiteX878" y="connsiteY878"/>
                    </a:cxn>
                    <a:cxn ang="0">
                      <a:pos x="connsiteX879" y="connsiteY879"/>
                    </a:cxn>
                    <a:cxn ang="0">
                      <a:pos x="connsiteX880" y="connsiteY880"/>
                    </a:cxn>
                    <a:cxn ang="0">
                      <a:pos x="connsiteX881" y="connsiteY881"/>
                    </a:cxn>
                    <a:cxn ang="0">
                      <a:pos x="connsiteX882" y="connsiteY882"/>
                    </a:cxn>
                    <a:cxn ang="0">
                      <a:pos x="connsiteX883" y="connsiteY883"/>
                    </a:cxn>
                    <a:cxn ang="0">
                      <a:pos x="connsiteX884" y="connsiteY884"/>
                    </a:cxn>
                    <a:cxn ang="0">
                      <a:pos x="connsiteX885" y="connsiteY885"/>
                    </a:cxn>
                    <a:cxn ang="0">
                      <a:pos x="connsiteX886" y="connsiteY886"/>
                    </a:cxn>
                    <a:cxn ang="0">
                      <a:pos x="connsiteX887" y="connsiteY887"/>
                    </a:cxn>
                    <a:cxn ang="0">
                      <a:pos x="connsiteX888" y="connsiteY888"/>
                    </a:cxn>
                    <a:cxn ang="0">
                      <a:pos x="connsiteX889" y="connsiteY889"/>
                    </a:cxn>
                    <a:cxn ang="0">
                      <a:pos x="connsiteX890" y="connsiteY890"/>
                    </a:cxn>
                    <a:cxn ang="0">
                      <a:pos x="connsiteX891" y="connsiteY891"/>
                    </a:cxn>
                    <a:cxn ang="0">
                      <a:pos x="connsiteX892" y="connsiteY892"/>
                    </a:cxn>
                    <a:cxn ang="0">
                      <a:pos x="connsiteX893" y="connsiteY893"/>
                    </a:cxn>
                    <a:cxn ang="0">
                      <a:pos x="connsiteX894" y="connsiteY894"/>
                    </a:cxn>
                    <a:cxn ang="0">
                      <a:pos x="connsiteX895" y="connsiteY895"/>
                    </a:cxn>
                    <a:cxn ang="0">
                      <a:pos x="connsiteX896" y="connsiteY896"/>
                    </a:cxn>
                    <a:cxn ang="0">
                      <a:pos x="connsiteX897" y="connsiteY897"/>
                    </a:cxn>
                    <a:cxn ang="0">
                      <a:pos x="connsiteX898" y="connsiteY898"/>
                    </a:cxn>
                    <a:cxn ang="0">
                      <a:pos x="connsiteX899" y="connsiteY899"/>
                    </a:cxn>
                    <a:cxn ang="0">
                      <a:pos x="connsiteX900" y="connsiteY900"/>
                    </a:cxn>
                    <a:cxn ang="0">
                      <a:pos x="connsiteX901" y="connsiteY901"/>
                    </a:cxn>
                    <a:cxn ang="0">
                      <a:pos x="connsiteX902" y="connsiteY902"/>
                    </a:cxn>
                    <a:cxn ang="0">
                      <a:pos x="connsiteX903" y="connsiteY903"/>
                    </a:cxn>
                    <a:cxn ang="0">
                      <a:pos x="connsiteX904" y="connsiteY904"/>
                    </a:cxn>
                    <a:cxn ang="0">
                      <a:pos x="connsiteX905" y="connsiteY905"/>
                    </a:cxn>
                    <a:cxn ang="0">
                      <a:pos x="connsiteX906" y="connsiteY906"/>
                    </a:cxn>
                    <a:cxn ang="0">
                      <a:pos x="connsiteX907" y="connsiteY907"/>
                    </a:cxn>
                    <a:cxn ang="0">
                      <a:pos x="connsiteX908" y="connsiteY908"/>
                    </a:cxn>
                    <a:cxn ang="0">
                      <a:pos x="connsiteX909" y="connsiteY909"/>
                    </a:cxn>
                    <a:cxn ang="0">
                      <a:pos x="connsiteX910" y="connsiteY910"/>
                    </a:cxn>
                    <a:cxn ang="0">
                      <a:pos x="connsiteX911" y="connsiteY911"/>
                    </a:cxn>
                    <a:cxn ang="0">
                      <a:pos x="connsiteX912" y="connsiteY912"/>
                    </a:cxn>
                    <a:cxn ang="0">
                      <a:pos x="connsiteX913" y="connsiteY913"/>
                    </a:cxn>
                    <a:cxn ang="0">
                      <a:pos x="connsiteX914" y="connsiteY914"/>
                    </a:cxn>
                    <a:cxn ang="0">
                      <a:pos x="connsiteX915" y="connsiteY915"/>
                    </a:cxn>
                    <a:cxn ang="0">
                      <a:pos x="connsiteX916" y="connsiteY916"/>
                    </a:cxn>
                    <a:cxn ang="0">
                      <a:pos x="connsiteX917" y="connsiteY917"/>
                    </a:cxn>
                    <a:cxn ang="0">
                      <a:pos x="connsiteX918" y="connsiteY918"/>
                    </a:cxn>
                    <a:cxn ang="0">
                      <a:pos x="connsiteX919" y="connsiteY919"/>
                    </a:cxn>
                    <a:cxn ang="0">
                      <a:pos x="connsiteX920" y="connsiteY920"/>
                    </a:cxn>
                    <a:cxn ang="0">
                      <a:pos x="connsiteX921" y="connsiteY921"/>
                    </a:cxn>
                    <a:cxn ang="0">
                      <a:pos x="connsiteX922" y="connsiteY922"/>
                    </a:cxn>
                    <a:cxn ang="0">
                      <a:pos x="connsiteX923" y="connsiteY923"/>
                    </a:cxn>
                    <a:cxn ang="0">
                      <a:pos x="connsiteX924" y="connsiteY924"/>
                    </a:cxn>
                    <a:cxn ang="0">
                      <a:pos x="connsiteX925" y="connsiteY925"/>
                    </a:cxn>
                    <a:cxn ang="0">
                      <a:pos x="connsiteX926" y="connsiteY926"/>
                    </a:cxn>
                    <a:cxn ang="0">
                      <a:pos x="connsiteX927" y="connsiteY927"/>
                    </a:cxn>
                    <a:cxn ang="0">
                      <a:pos x="connsiteX928" y="connsiteY928"/>
                    </a:cxn>
                    <a:cxn ang="0">
                      <a:pos x="connsiteX929" y="connsiteY929"/>
                    </a:cxn>
                    <a:cxn ang="0">
                      <a:pos x="connsiteX930" y="connsiteY930"/>
                    </a:cxn>
                    <a:cxn ang="0">
                      <a:pos x="connsiteX931" y="connsiteY931"/>
                    </a:cxn>
                    <a:cxn ang="0">
                      <a:pos x="connsiteX932" y="connsiteY932"/>
                    </a:cxn>
                    <a:cxn ang="0">
                      <a:pos x="connsiteX933" y="connsiteY933"/>
                    </a:cxn>
                    <a:cxn ang="0">
                      <a:pos x="connsiteX934" y="connsiteY934"/>
                    </a:cxn>
                    <a:cxn ang="0">
                      <a:pos x="connsiteX935" y="connsiteY935"/>
                    </a:cxn>
                    <a:cxn ang="0">
                      <a:pos x="connsiteX936" y="connsiteY936"/>
                    </a:cxn>
                    <a:cxn ang="0">
                      <a:pos x="connsiteX937" y="connsiteY937"/>
                    </a:cxn>
                    <a:cxn ang="0">
                      <a:pos x="connsiteX938" y="connsiteY938"/>
                    </a:cxn>
                    <a:cxn ang="0">
                      <a:pos x="connsiteX939" y="connsiteY939"/>
                    </a:cxn>
                    <a:cxn ang="0">
                      <a:pos x="connsiteX940" y="connsiteY940"/>
                    </a:cxn>
                    <a:cxn ang="0">
                      <a:pos x="connsiteX941" y="connsiteY941"/>
                    </a:cxn>
                    <a:cxn ang="0">
                      <a:pos x="connsiteX942" y="connsiteY942"/>
                    </a:cxn>
                    <a:cxn ang="0">
                      <a:pos x="connsiteX943" y="connsiteY943"/>
                    </a:cxn>
                    <a:cxn ang="0">
                      <a:pos x="connsiteX944" y="connsiteY944"/>
                    </a:cxn>
                    <a:cxn ang="0">
                      <a:pos x="connsiteX945" y="connsiteY945"/>
                    </a:cxn>
                    <a:cxn ang="0">
                      <a:pos x="connsiteX946" y="connsiteY946"/>
                    </a:cxn>
                    <a:cxn ang="0">
                      <a:pos x="connsiteX947" y="connsiteY947"/>
                    </a:cxn>
                    <a:cxn ang="0">
                      <a:pos x="connsiteX948" y="connsiteY948"/>
                    </a:cxn>
                    <a:cxn ang="0">
                      <a:pos x="connsiteX949" y="connsiteY949"/>
                    </a:cxn>
                    <a:cxn ang="0">
                      <a:pos x="connsiteX950" y="connsiteY950"/>
                    </a:cxn>
                    <a:cxn ang="0">
                      <a:pos x="connsiteX951" y="connsiteY951"/>
                    </a:cxn>
                    <a:cxn ang="0">
                      <a:pos x="connsiteX952" y="connsiteY952"/>
                    </a:cxn>
                    <a:cxn ang="0">
                      <a:pos x="connsiteX953" y="connsiteY953"/>
                    </a:cxn>
                    <a:cxn ang="0">
                      <a:pos x="connsiteX954" y="connsiteY954"/>
                    </a:cxn>
                    <a:cxn ang="0">
                      <a:pos x="connsiteX955" y="connsiteY955"/>
                    </a:cxn>
                    <a:cxn ang="0">
                      <a:pos x="connsiteX956" y="connsiteY956"/>
                    </a:cxn>
                    <a:cxn ang="0">
                      <a:pos x="connsiteX957" y="connsiteY957"/>
                    </a:cxn>
                    <a:cxn ang="0">
                      <a:pos x="connsiteX958" y="connsiteY958"/>
                    </a:cxn>
                    <a:cxn ang="0">
                      <a:pos x="connsiteX959" y="connsiteY959"/>
                    </a:cxn>
                    <a:cxn ang="0">
                      <a:pos x="connsiteX960" y="connsiteY960"/>
                    </a:cxn>
                    <a:cxn ang="0">
                      <a:pos x="connsiteX961" y="connsiteY961"/>
                    </a:cxn>
                    <a:cxn ang="0">
                      <a:pos x="connsiteX962" y="connsiteY962"/>
                    </a:cxn>
                    <a:cxn ang="0">
                      <a:pos x="connsiteX963" y="connsiteY963"/>
                    </a:cxn>
                    <a:cxn ang="0">
                      <a:pos x="connsiteX964" y="connsiteY964"/>
                    </a:cxn>
                    <a:cxn ang="0">
                      <a:pos x="connsiteX965" y="connsiteY965"/>
                    </a:cxn>
                    <a:cxn ang="0">
                      <a:pos x="connsiteX966" y="connsiteY966"/>
                    </a:cxn>
                    <a:cxn ang="0">
                      <a:pos x="connsiteX967" y="connsiteY967"/>
                    </a:cxn>
                    <a:cxn ang="0">
                      <a:pos x="connsiteX968" y="connsiteY968"/>
                    </a:cxn>
                    <a:cxn ang="0">
                      <a:pos x="connsiteX969" y="connsiteY969"/>
                    </a:cxn>
                    <a:cxn ang="0">
                      <a:pos x="connsiteX970" y="connsiteY970"/>
                    </a:cxn>
                    <a:cxn ang="0">
                      <a:pos x="connsiteX971" y="connsiteY971"/>
                    </a:cxn>
                    <a:cxn ang="0">
                      <a:pos x="connsiteX972" y="connsiteY972"/>
                    </a:cxn>
                    <a:cxn ang="0">
                      <a:pos x="connsiteX973" y="connsiteY973"/>
                    </a:cxn>
                    <a:cxn ang="0">
                      <a:pos x="connsiteX974" y="connsiteY974"/>
                    </a:cxn>
                    <a:cxn ang="0">
                      <a:pos x="connsiteX975" y="connsiteY975"/>
                    </a:cxn>
                    <a:cxn ang="0">
                      <a:pos x="connsiteX976" y="connsiteY976"/>
                    </a:cxn>
                    <a:cxn ang="0">
                      <a:pos x="connsiteX977" y="connsiteY977"/>
                    </a:cxn>
                    <a:cxn ang="0">
                      <a:pos x="connsiteX978" y="connsiteY978"/>
                    </a:cxn>
                    <a:cxn ang="0">
                      <a:pos x="connsiteX979" y="connsiteY979"/>
                    </a:cxn>
                    <a:cxn ang="0">
                      <a:pos x="connsiteX980" y="connsiteY980"/>
                    </a:cxn>
                    <a:cxn ang="0">
                      <a:pos x="connsiteX981" y="connsiteY981"/>
                    </a:cxn>
                    <a:cxn ang="0">
                      <a:pos x="connsiteX982" y="connsiteY982"/>
                    </a:cxn>
                    <a:cxn ang="0">
                      <a:pos x="connsiteX983" y="connsiteY983"/>
                    </a:cxn>
                    <a:cxn ang="0">
                      <a:pos x="connsiteX984" y="connsiteY984"/>
                    </a:cxn>
                    <a:cxn ang="0">
                      <a:pos x="connsiteX985" y="connsiteY985"/>
                    </a:cxn>
                    <a:cxn ang="0">
                      <a:pos x="connsiteX986" y="connsiteY986"/>
                    </a:cxn>
                    <a:cxn ang="0">
                      <a:pos x="connsiteX987" y="connsiteY987"/>
                    </a:cxn>
                    <a:cxn ang="0">
                      <a:pos x="connsiteX988" y="connsiteY988"/>
                    </a:cxn>
                    <a:cxn ang="0">
                      <a:pos x="connsiteX989" y="connsiteY989"/>
                    </a:cxn>
                    <a:cxn ang="0">
                      <a:pos x="connsiteX990" y="connsiteY990"/>
                    </a:cxn>
                    <a:cxn ang="0">
                      <a:pos x="connsiteX991" y="connsiteY991"/>
                    </a:cxn>
                    <a:cxn ang="0">
                      <a:pos x="connsiteX992" y="connsiteY992"/>
                    </a:cxn>
                    <a:cxn ang="0">
                      <a:pos x="connsiteX993" y="connsiteY993"/>
                    </a:cxn>
                    <a:cxn ang="0">
                      <a:pos x="connsiteX994" y="connsiteY994"/>
                    </a:cxn>
                    <a:cxn ang="0">
                      <a:pos x="connsiteX995" y="connsiteY995"/>
                    </a:cxn>
                    <a:cxn ang="0">
                      <a:pos x="connsiteX996" y="connsiteY996"/>
                    </a:cxn>
                    <a:cxn ang="0">
                      <a:pos x="connsiteX997" y="connsiteY997"/>
                    </a:cxn>
                    <a:cxn ang="0">
                      <a:pos x="connsiteX998" y="connsiteY998"/>
                    </a:cxn>
                    <a:cxn ang="0">
                      <a:pos x="connsiteX999" y="connsiteY999"/>
                    </a:cxn>
                    <a:cxn ang="0">
                      <a:pos x="connsiteX1000" y="connsiteY1000"/>
                    </a:cxn>
                    <a:cxn ang="0">
                      <a:pos x="connsiteX1001" y="connsiteY1001"/>
                    </a:cxn>
                  </a:cxnLst>
                  <a:rect l="l" t="t" r="r" b="b"/>
                  <a:pathLst>
                    <a:path w="1514267" h="135287">
                      <a:moveTo>
                        <a:pt x="0" y="135288"/>
                      </a:moveTo>
                      <a:lnTo>
                        <a:pt x="0" y="135288"/>
                      </a:lnTo>
                      <a:lnTo>
                        <a:pt x="3035" y="135288"/>
                      </a:lnTo>
                      <a:lnTo>
                        <a:pt x="6069" y="135288"/>
                      </a:lnTo>
                      <a:lnTo>
                        <a:pt x="9104" y="135288"/>
                      </a:lnTo>
                      <a:lnTo>
                        <a:pt x="12138" y="135288"/>
                      </a:lnTo>
                      <a:lnTo>
                        <a:pt x="15173" y="135288"/>
                      </a:lnTo>
                      <a:lnTo>
                        <a:pt x="18208" y="135288"/>
                      </a:lnTo>
                      <a:lnTo>
                        <a:pt x="21242" y="135288"/>
                      </a:lnTo>
                      <a:lnTo>
                        <a:pt x="24277" y="135288"/>
                      </a:lnTo>
                      <a:lnTo>
                        <a:pt x="27311" y="135288"/>
                      </a:lnTo>
                      <a:lnTo>
                        <a:pt x="30346" y="135288"/>
                      </a:lnTo>
                      <a:lnTo>
                        <a:pt x="33381" y="135288"/>
                      </a:lnTo>
                      <a:lnTo>
                        <a:pt x="36415" y="135288"/>
                      </a:lnTo>
                      <a:lnTo>
                        <a:pt x="39450" y="135288"/>
                      </a:lnTo>
                      <a:lnTo>
                        <a:pt x="42484" y="135288"/>
                      </a:lnTo>
                      <a:lnTo>
                        <a:pt x="45519" y="135288"/>
                      </a:lnTo>
                      <a:lnTo>
                        <a:pt x="48554" y="135288"/>
                      </a:lnTo>
                      <a:lnTo>
                        <a:pt x="51588" y="135288"/>
                      </a:lnTo>
                      <a:lnTo>
                        <a:pt x="54623" y="135288"/>
                      </a:lnTo>
                      <a:lnTo>
                        <a:pt x="57658" y="135288"/>
                      </a:lnTo>
                      <a:lnTo>
                        <a:pt x="60692" y="135288"/>
                      </a:lnTo>
                      <a:lnTo>
                        <a:pt x="63727" y="135288"/>
                      </a:lnTo>
                      <a:lnTo>
                        <a:pt x="66761" y="135288"/>
                      </a:lnTo>
                      <a:lnTo>
                        <a:pt x="69796" y="135288"/>
                      </a:lnTo>
                      <a:lnTo>
                        <a:pt x="72831" y="135288"/>
                      </a:lnTo>
                      <a:lnTo>
                        <a:pt x="75865" y="135288"/>
                      </a:lnTo>
                      <a:lnTo>
                        <a:pt x="78900" y="135288"/>
                      </a:lnTo>
                      <a:lnTo>
                        <a:pt x="81934" y="135288"/>
                      </a:lnTo>
                      <a:lnTo>
                        <a:pt x="84969" y="135288"/>
                      </a:lnTo>
                      <a:lnTo>
                        <a:pt x="88004" y="135288"/>
                      </a:lnTo>
                      <a:lnTo>
                        <a:pt x="91038" y="135288"/>
                      </a:lnTo>
                      <a:lnTo>
                        <a:pt x="94073" y="135288"/>
                      </a:lnTo>
                      <a:lnTo>
                        <a:pt x="97107" y="135288"/>
                      </a:lnTo>
                      <a:lnTo>
                        <a:pt x="100142" y="135288"/>
                      </a:lnTo>
                      <a:lnTo>
                        <a:pt x="103177" y="135288"/>
                      </a:lnTo>
                      <a:lnTo>
                        <a:pt x="106211" y="135288"/>
                      </a:lnTo>
                      <a:lnTo>
                        <a:pt x="109246" y="135288"/>
                      </a:lnTo>
                      <a:lnTo>
                        <a:pt x="112280" y="135288"/>
                      </a:lnTo>
                      <a:lnTo>
                        <a:pt x="115315" y="135288"/>
                      </a:lnTo>
                      <a:lnTo>
                        <a:pt x="118350" y="135288"/>
                      </a:lnTo>
                      <a:lnTo>
                        <a:pt x="121384" y="135288"/>
                      </a:lnTo>
                      <a:lnTo>
                        <a:pt x="124419" y="135288"/>
                      </a:lnTo>
                      <a:lnTo>
                        <a:pt x="127453" y="135288"/>
                      </a:lnTo>
                      <a:lnTo>
                        <a:pt x="130488" y="135288"/>
                      </a:lnTo>
                      <a:lnTo>
                        <a:pt x="133523" y="135288"/>
                      </a:lnTo>
                      <a:lnTo>
                        <a:pt x="136557" y="135288"/>
                      </a:lnTo>
                      <a:lnTo>
                        <a:pt x="139592" y="135288"/>
                      </a:lnTo>
                      <a:lnTo>
                        <a:pt x="142626" y="135288"/>
                      </a:lnTo>
                      <a:lnTo>
                        <a:pt x="145661" y="135288"/>
                      </a:lnTo>
                      <a:lnTo>
                        <a:pt x="148696" y="135288"/>
                      </a:lnTo>
                      <a:lnTo>
                        <a:pt x="151730" y="135288"/>
                      </a:lnTo>
                      <a:lnTo>
                        <a:pt x="154765" y="135288"/>
                      </a:lnTo>
                      <a:lnTo>
                        <a:pt x="157800" y="135288"/>
                      </a:lnTo>
                      <a:lnTo>
                        <a:pt x="160834" y="135288"/>
                      </a:lnTo>
                      <a:lnTo>
                        <a:pt x="163869" y="135288"/>
                      </a:lnTo>
                      <a:lnTo>
                        <a:pt x="166903" y="135288"/>
                      </a:lnTo>
                      <a:lnTo>
                        <a:pt x="169938" y="135288"/>
                      </a:lnTo>
                      <a:lnTo>
                        <a:pt x="172973" y="135288"/>
                      </a:lnTo>
                      <a:lnTo>
                        <a:pt x="176007" y="135288"/>
                      </a:lnTo>
                      <a:lnTo>
                        <a:pt x="179042" y="135288"/>
                      </a:lnTo>
                      <a:lnTo>
                        <a:pt x="182076" y="135288"/>
                      </a:lnTo>
                      <a:lnTo>
                        <a:pt x="185111" y="135288"/>
                      </a:lnTo>
                      <a:lnTo>
                        <a:pt x="188146" y="135288"/>
                      </a:lnTo>
                      <a:lnTo>
                        <a:pt x="191180" y="135288"/>
                      </a:lnTo>
                      <a:lnTo>
                        <a:pt x="194215" y="135288"/>
                      </a:lnTo>
                      <a:lnTo>
                        <a:pt x="197249" y="135288"/>
                      </a:lnTo>
                      <a:lnTo>
                        <a:pt x="200284" y="135288"/>
                      </a:lnTo>
                      <a:lnTo>
                        <a:pt x="203319" y="135288"/>
                      </a:lnTo>
                      <a:lnTo>
                        <a:pt x="206353" y="135288"/>
                      </a:lnTo>
                      <a:lnTo>
                        <a:pt x="209388" y="135288"/>
                      </a:lnTo>
                      <a:lnTo>
                        <a:pt x="212422" y="135288"/>
                      </a:lnTo>
                      <a:lnTo>
                        <a:pt x="215457" y="135288"/>
                      </a:lnTo>
                      <a:lnTo>
                        <a:pt x="218492" y="135288"/>
                      </a:lnTo>
                      <a:lnTo>
                        <a:pt x="221526" y="135288"/>
                      </a:lnTo>
                      <a:lnTo>
                        <a:pt x="224561" y="135288"/>
                      </a:lnTo>
                      <a:lnTo>
                        <a:pt x="227595" y="135288"/>
                      </a:lnTo>
                      <a:lnTo>
                        <a:pt x="230630" y="135288"/>
                      </a:lnTo>
                      <a:lnTo>
                        <a:pt x="233665" y="135288"/>
                      </a:lnTo>
                      <a:lnTo>
                        <a:pt x="236699" y="135288"/>
                      </a:lnTo>
                      <a:lnTo>
                        <a:pt x="239734" y="135288"/>
                      </a:lnTo>
                      <a:lnTo>
                        <a:pt x="242768" y="135288"/>
                      </a:lnTo>
                      <a:lnTo>
                        <a:pt x="245803" y="135288"/>
                      </a:lnTo>
                      <a:lnTo>
                        <a:pt x="248838" y="135288"/>
                      </a:lnTo>
                      <a:lnTo>
                        <a:pt x="251872" y="135288"/>
                      </a:lnTo>
                      <a:lnTo>
                        <a:pt x="254907" y="135288"/>
                      </a:lnTo>
                      <a:lnTo>
                        <a:pt x="257941" y="135288"/>
                      </a:lnTo>
                      <a:lnTo>
                        <a:pt x="260976" y="135288"/>
                      </a:lnTo>
                      <a:lnTo>
                        <a:pt x="264011" y="135288"/>
                      </a:lnTo>
                      <a:lnTo>
                        <a:pt x="267045" y="135288"/>
                      </a:lnTo>
                      <a:lnTo>
                        <a:pt x="270080" y="135288"/>
                      </a:lnTo>
                      <a:lnTo>
                        <a:pt x="273115" y="135288"/>
                      </a:lnTo>
                      <a:lnTo>
                        <a:pt x="276149" y="135288"/>
                      </a:lnTo>
                      <a:lnTo>
                        <a:pt x="279184" y="135288"/>
                      </a:lnTo>
                      <a:lnTo>
                        <a:pt x="282218" y="135288"/>
                      </a:lnTo>
                      <a:lnTo>
                        <a:pt x="285253" y="135288"/>
                      </a:lnTo>
                      <a:lnTo>
                        <a:pt x="288288" y="135288"/>
                      </a:lnTo>
                      <a:lnTo>
                        <a:pt x="291322" y="135288"/>
                      </a:lnTo>
                      <a:lnTo>
                        <a:pt x="294357" y="135288"/>
                      </a:lnTo>
                      <a:lnTo>
                        <a:pt x="297391" y="135288"/>
                      </a:lnTo>
                      <a:lnTo>
                        <a:pt x="300426" y="135288"/>
                      </a:lnTo>
                      <a:lnTo>
                        <a:pt x="303461" y="135288"/>
                      </a:lnTo>
                      <a:lnTo>
                        <a:pt x="306495" y="135288"/>
                      </a:lnTo>
                      <a:lnTo>
                        <a:pt x="309530" y="135288"/>
                      </a:lnTo>
                      <a:lnTo>
                        <a:pt x="312564" y="135288"/>
                      </a:lnTo>
                      <a:lnTo>
                        <a:pt x="315599" y="135288"/>
                      </a:lnTo>
                      <a:lnTo>
                        <a:pt x="318634" y="135288"/>
                      </a:lnTo>
                      <a:lnTo>
                        <a:pt x="321668" y="135288"/>
                      </a:lnTo>
                      <a:lnTo>
                        <a:pt x="324703" y="135288"/>
                      </a:lnTo>
                      <a:lnTo>
                        <a:pt x="327737" y="135288"/>
                      </a:lnTo>
                      <a:lnTo>
                        <a:pt x="330772" y="135288"/>
                      </a:lnTo>
                      <a:lnTo>
                        <a:pt x="333807" y="135288"/>
                      </a:lnTo>
                      <a:lnTo>
                        <a:pt x="336841" y="135288"/>
                      </a:lnTo>
                      <a:lnTo>
                        <a:pt x="339876" y="135288"/>
                      </a:lnTo>
                      <a:lnTo>
                        <a:pt x="342910" y="135288"/>
                      </a:lnTo>
                      <a:lnTo>
                        <a:pt x="345945" y="135288"/>
                      </a:lnTo>
                      <a:lnTo>
                        <a:pt x="348980" y="135288"/>
                      </a:lnTo>
                      <a:lnTo>
                        <a:pt x="352014" y="135288"/>
                      </a:lnTo>
                      <a:lnTo>
                        <a:pt x="355049" y="135288"/>
                      </a:lnTo>
                      <a:lnTo>
                        <a:pt x="358083" y="135288"/>
                      </a:lnTo>
                      <a:lnTo>
                        <a:pt x="361118" y="135288"/>
                      </a:lnTo>
                      <a:lnTo>
                        <a:pt x="364153" y="135288"/>
                      </a:lnTo>
                      <a:lnTo>
                        <a:pt x="367187" y="135288"/>
                      </a:lnTo>
                      <a:lnTo>
                        <a:pt x="370222" y="135288"/>
                      </a:lnTo>
                      <a:lnTo>
                        <a:pt x="373256" y="135288"/>
                      </a:lnTo>
                      <a:lnTo>
                        <a:pt x="376291" y="135288"/>
                      </a:lnTo>
                      <a:lnTo>
                        <a:pt x="379326" y="135288"/>
                      </a:lnTo>
                      <a:lnTo>
                        <a:pt x="382360" y="135288"/>
                      </a:lnTo>
                      <a:lnTo>
                        <a:pt x="385395" y="135288"/>
                      </a:lnTo>
                      <a:lnTo>
                        <a:pt x="388430" y="135288"/>
                      </a:lnTo>
                      <a:lnTo>
                        <a:pt x="391464" y="135288"/>
                      </a:lnTo>
                      <a:lnTo>
                        <a:pt x="394499" y="135288"/>
                      </a:lnTo>
                      <a:lnTo>
                        <a:pt x="397533" y="135288"/>
                      </a:lnTo>
                      <a:lnTo>
                        <a:pt x="400568" y="135288"/>
                      </a:lnTo>
                      <a:lnTo>
                        <a:pt x="403603" y="135288"/>
                      </a:lnTo>
                      <a:lnTo>
                        <a:pt x="406637" y="135288"/>
                      </a:lnTo>
                      <a:lnTo>
                        <a:pt x="409672" y="135288"/>
                      </a:lnTo>
                      <a:lnTo>
                        <a:pt x="412706" y="135288"/>
                      </a:lnTo>
                      <a:lnTo>
                        <a:pt x="415741" y="135288"/>
                      </a:lnTo>
                      <a:lnTo>
                        <a:pt x="418776" y="135288"/>
                      </a:lnTo>
                      <a:lnTo>
                        <a:pt x="421810" y="135288"/>
                      </a:lnTo>
                      <a:lnTo>
                        <a:pt x="424845" y="135288"/>
                      </a:lnTo>
                      <a:lnTo>
                        <a:pt x="427879" y="135288"/>
                      </a:lnTo>
                      <a:lnTo>
                        <a:pt x="430914" y="135288"/>
                      </a:lnTo>
                      <a:lnTo>
                        <a:pt x="433949" y="135288"/>
                      </a:lnTo>
                      <a:lnTo>
                        <a:pt x="436983" y="135288"/>
                      </a:lnTo>
                      <a:lnTo>
                        <a:pt x="440018" y="135288"/>
                      </a:lnTo>
                      <a:lnTo>
                        <a:pt x="443052" y="135288"/>
                      </a:lnTo>
                      <a:lnTo>
                        <a:pt x="446087" y="135288"/>
                      </a:lnTo>
                      <a:lnTo>
                        <a:pt x="449122" y="135288"/>
                      </a:lnTo>
                      <a:lnTo>
                        <a:pt x="452156" y="135288"/>
                      </a:lnTo>
                      <a:lnTo>
                        <a:pt x="455191" y="135288"/>
                      </a:lnTo>
                      <a:lnTo>
                        <a:pt x="458225" y="135288"/>
                      </a:lnTo>
                      <a:lnTo>
                        <a:pt x="461260" y="135288"/>
                      </a:lnTo>
                      <a:lnTo>
                        <a:pt x="464295" y="135288"/>
                      </a:lnTo>
                      <a:lnTo>
                        <a:pt x="467329" y="135288"/>
                      </a:lnTo>
                      <a:lnTo>
                        <a:pt x="470364" y="134248"/>
                      </a:lnTo>
                      <a:lnTo>
                        <a:pt x="473398" y="132163"/>
                      </a:lnTo>
                      <a:lnTo>
                        <a:pt x="476433" y="130077"/>
                      </a:lnTo>
                      <a:lnTo>
                        <a:pt x="479468" y="127993"/>
                      </a:lnTo>
                      <a:lnTo>
                        <a:pt x="482502" y="125912"/>
                      </a:lnTo>
                      <a:lnTo>
                        <a:pt x="485537" y="123832"/>
                      </a:lnTo>
                      <a:lnTo>
                        <a:pt x="488572" y="121754"/>
                      </a:lnTo>
                      <a:lnTo>
                        <a:pt x="491606" y="119679"/>
                      </a:lnTo>
                      <a:lnTo>
                        <a:pt x="494641" y="117607"/>
                      </a:lnTo>
                      <a:lnTo>
                        <a:pt x="497675" y="115538"/>
                      </a:lnTo>
                      <a:lnTo>
                        <a:pt x="500710" y="113474"/>
                      </a:lnTo>
                      <a:lnTo>
                        <a:pt x="503745" y="111415"/>
                      </a:lnTo>
                      <a:lnTo>
                        <a:pt x="506779" y="109361"/>
                      </a:lnTo>
                      <a:lnTo>
                        <a:pt x="509814" y="107312"/>
                      </a:lnTo>
                      <a:lnTo>
                        <a:pt x="512848" y="105269"/>
                      </a:lnTo>
                      <a:lnTo>
                        <a:pt x="515883" y="103232"/>
                      </a:lnTo>
                      <a:lnTo>
                        <a:pt x="518918" y="101203"/>
                      </a:lnTo>
                      <a:lnTo>
                        <a:pt x="521952" y="99180"/>
                      </a:lnTo>
                      <a:lnTo>
                        <a:pt x="524987" y="97165"/>
                      </a:lnTo>
                      <a:lnTo>
                        <a:pt x="528021" y="95159"/>
                      </a:lnTo>
                      <a:lnTo>
                        <a:pt x="531056" y="93162"/>
                      </a:lnTo>
                      <a:lnTo>
                        <a:pt x="534091" y="91174"/>
                      </a:lnTo>
                      <a:lnTo>
                        <a:pt x="537125" y="89196"/>
                      </a:lnTo>
                      <a:lnTo>
                        <a:pt x="540160" y="87227"/>
                      </a:lnTo>
                      <a:lnTo>
                        <a:pt x="543194" y="85269"/>
                      </a:lnTo>
                      <a:lnTo>
                        <a:pt x="546229" y="83322"/>
                      </a:lnTo>
                      <a:lnTo>
                        <a:pt x="549264" y="81387"/>
                      </a:lnTo>
                      <a:lnTo>
                        <a:pt x="552298" y="79465"/>
                      </a:lnTo>
                      <a:lnTo>
                        <a:pt x="555333" y="77553"/>
                      </a:lnTo>
                      <a:lnTo>
                        <a:pt x="558367" y="75657"/>
                      </a:lnTo>
                      <a:lnTo>
                        <a:pt x="561402" y="73773"/>
                      </a:lnTo>
                      <a:lnTo>
                        <a:pt x="564437" y="71902"/>
                      </a:lnTo>
                      <a:lnTo>
                        <a:pt x="567471" y="70047"/>
                      </a:lnTo>
                      <a:lnTo>
                        <a:pt x="570506" y="68206"/>
                      </a:lnTo>
                      <a:lnTo>
                        <a:pt x="573541" y="66382"/>
                      </a:lnTo>
                      <a:lnTo>
                        <a:pt x="576575" y="64572"/>
                      </a:lnTo>
                      <a:lnTo>
                        <a:pt x="579610" y="62779"/>
                      </a:lnTo>
                      <a:lnTo>
                        <a:pt x="582644" y="61002"/>
                      </a:lnTo>
                      <a:lnTo>
                        <a:pt x="585679" y="59244"/>
                      </a:lnTo>
                      <a:lnTo>
                        <a:pt x="588714" y="57502"/>
                      </a:lnTo>
                      <a:lnTo>
                        <a:pt x="591748" y="55778"/>
                      </a:lnTo>
                      <a:lnTo>
                        <a:pt x="594783" y="54074"/>
                      </a:lnTo>
                      <a:lnTo>
                        <a:pt x="597817" y="52389"/>
                      </a:lnTo>
                      <a:lnTo>
                        <a:pt x="600852" y="50723"/>
                      </a:lnTo>
                      <a:lnTo>
                        <a:pt x="603887" y="49076"/>
                      </a:lnTo>
                      <a:lnTo>
                        <a:pt x="606921" y="47451"/>
                      </a:lnTo>
                      <a:lnTo>
                        <a:pt x="609956" y="45846"/>
                      </a:lnTo>
                      <a:lnTo>
                        <a:pt x="612990" y="44263"/>
                      </a:lnTo>
                      <a:lnTo>
                        <a:pt x="616025" y="42700"/>
                      </a:lnTo>
                      <a:lnTo>
                        <a:pt x="619060" y="41161"/>
                      </a:lnTo>
                      <a:lnTo>
                        <a:pt x="622094" y="39643"/>
                      </a:lnTo>
                      <a:lnTo>
                        <a:pt x="625129" y="38149"/>
                      </a:lnTo>
                      <a:lnTo>
                        <a:pt x="628163" y="36678"/>
                      </a:lnTo>
                      <a:lnTo>
                        <a:pt x="631198" y="35231"/>
                      </a:lnTo>
                      <a:lnTo>
                        <a:pt x="634233" y="33808"/>
                      </a:lnTo>
                      <a:lnTo>
                        <a:pt x="637267" y="32410"/>
                      </a:lnTo>
                      <a:lnTo>
                        <a:pt x="640302" y="31037"/>
                      </a:lnTo>
                      <a:lnTo>
                        <a:pt x="643336" y="29689"/>
                      </a:lnTo>
                      <a:lnTo>
                        <a:pt x="646371" y="28367"/>
                      </a:lnTo>
                      <a:lnTo>
                        <a:pt x="649406" y="27070"/>
                      </a:lnTo>
                      <a:lnTo>
                        <a:pt x="652440" y="25801"/>
                      </a:lnTo>
                      <a:lnTo>
                        <a:pt x="655475" y="24558"/>
                      </a:lnTo>
                      <a:lnTo>
                        <a:pt x="658509" y="23342"/>
                      </a:lnTo>
                      <a:lnTo>
                        <a:pt x="661544" y="22154"/>
                      </a:lnTo>
                      <a:lnTo>
                        <a:pt x="664579" y="20994"/>
                      </a:lnTo>
                      <a:lnTo>
                        <a:pt x="667613" y="19862"/>
                      </a:lnTo>
                      <a:lnTo>
                        <a:pt x="670648" y="18759"/>
                      </a:lnTo>
                      <a:lnTo>
                        <a:pt x="673683" y="17684"/>
                      </a:lnTo>
                      <a:lnTo>
                        <a:pt x="676717" y="16639"/>
                      </a:lnTo>
                      <a:lnTo>
                        <a:pt x="679752" y="15623"/>
                      </a:lnTo>
                      <a:lnTo>
                        <a:pt x="682786" y="14637"/>
                      </a:lnTo>
                      <a:lnTo>
                        <a:pt x="685821" y="13681"/>
                      </a:lnTo>
                      <a:lnTo>
                        <a:pt x="688856" y="12755"/>
                      </a:lnTo>
                      <a:lnTo>
                        <a:pt x="691890" y="11860"/>
                      </a:lnTo>
                      <a:lnTo>
                        <a:pt x="694925" y="10995"/>
                      </a:lnTo>
                      <a:lnTo>
                        <a:pt x="697959" y="10162"/>
                      </a:lnTo>
                      <a:lnTo>
                        <a:pt x="700994" y="9360"/>
                      </a:lnTo>
                      <a:lnTo>
                        <a:pt x="704029" y="8590"/>
                      </a:lnTo>
                      <a:lnTo>
                        <a:pt x="707063" y="7852"/>
                      </a:lnTo>
                      <a:lnTo>
                        <a:pt x="710098" y="7145"/>
                      </a:lnTo>
                      <a:lnTo>
                        <a:pt x="713132" y="6471"/>
                      </a:lnTo>
                      <a:lnTo>
                        <a:pt x="716167" y="5830"/>
                      </a:lnTo>
                      <a:lnTo>
                        <a:pt x="719202" y="5221"/>
                      </a:lnTo>
                      <a:lnTo>
                        <a:pt x="722236" y="4645"/>
                      </a:lnTo>
                      <a:lnTo>
                        <a:pt x="725271" y="4101"/>
                      </a:lnTo>
                      <a:lnTo>
                        <a:pt x="728305" y="3591"/>
                      </a:lnTo>
                      <a:lnTo>
                        <a:pt x="731340" y="3115"/>
                      </a:lnTo>
                      <a:lnTo>
                        <a:pt x="734375" y="2672"/>
                      </a:lnTo>
                      <a:lnTo>
                        <a:pt x="737409" y="2262"/>
                      </a:lnTo>
                      <a:lnTo>
                        <a:pt x="740444" y="1886"/>
                      </a:lnTo>
                      <a:lnTo>
                        <a:pt x="743478" y="1544"/>
                      </a:lnTo>
                      <a:lnTo>
                        <a:pt x="746513" y="1236"/>
                      </a:lnTo>
                      <a:lnTo>
                        <a:pt x="749548" y="961"/>
                      </a:lnTo>
                      <a:lnTo>
                        <a:pt x="752582" y="721"/>
                      </a:lnTo>
                      <a:lnTo>
                        <a:pt x="755617" y="515"/>
                      </a:lnTo>
                      <a:lnTo>
                        <a:pt x="758651" y="344"/>
                      </a:lnTo>
                      <a:lnTo>
                        <a:pt x="761686" y="206"/>
                      </a:lnTo>
                      <a:lnTo>
                        <a:pt x="764721" y="103"/>
                      </a:lnTo>
                      <a:lnTo>
                        <a:pt x="767755" y="34"/>
                      </a:lnTo>
                      <a:lnTo>
                        <a:pt x="770790" y="0"/>
                      </a:lnTo>
                      <a:lnTo>
                        <a:pt x="773825" y="0"/>
                      </a:lnTo>
                      <a:lnTo>
                        <a:pt x="776859" y="34"/>
                      </a:lnTo>
                      <a:lnTo>
                        <a:pt x="779894" y="103"/>
                      </a:lnTo>
                      <a:lnTo>
                        <a:pt x="782928" y="206"/>
                      </a:lnTo>
                      <a:lnTo>
                        <a:pt x="785963" y="344"/>
                      </a:lnTo>
                      <a:lnTo>
                        <a:pt x="788997" y="515"/>
                      </a:lnTo>
                      <a:lnTo>
                        <a:pt x="792032" y="721"/>
                      </a:lnTo>
                      <a:lnTo>
                        <a:pt x="795067" y="961"/>
                      </a:lnTo>
                      <a:lnTo>
                        <a:pt x="798101" y="1236"/>
                      </a:lnTo>
                      <a:lnTo>
                        <a:pt x="801136" y="1544"/>
                      </a:lnTo>
                      <a:lnTo>
                        <a:pt x="804171" y="1886"/>
                      </a:lnTo>
                      <a:lnTo>
                        <a:pt x="807205" y="2262"/>
                      </a:lnTo>
                      <a:lnTo>
                        <a:pt x="810240" y="2672"/>
                      </a:lnTo>
                      <a:lnTo>
                        <a:pt x="813274" y="3115"/>
                      </a:lnTo>
                      <a:lnTo>
                        <a:pt x="816309" y="3591"/>
                      </a:lnTo>
                      <a:lnTo>
                        <a:pt x="819344" y="4101"/>
                      </a:lnTo>
                      <a:lnTo>
                        <a:pt x="822378" y="4645"/>
                      </a:lnTo>
                      <a:lnTo>
                        <a:pt x="825413" y="5221"/>
                      </a:lnTo>
                      <a:lnTo>
                        <a:pt x="828447" y="5830"/>
                      </a:lnTo>
                      <a:lnTo>
                        <a:pt x="831482" y="6471"/>
                      </a:lnTo>
                      <a:lnTo>
                        <a:pt x="834517" y="7145"/>
                      </a:lnTo>
                      <a:lnTo>
                        <a:pt x="837551" y="7852"/>
                      </a:lnTo>
                      <a:lnTo>
                        <a:pt x="840586" y="8590"/>
                      </a:lnTo>
                      <a:lnTo>
                        <a:pt x="843620" y="9360"/>
                      </a:lnTo>
                      <a:lnTo>
                        <a:pt x="846655" y="10162"/>
                      </a:lnTo>
                      <a:lnTo>
                        <a:pt x="849690" y="10995"/>
                      </a:lnTo>
                      <a:lnTo>
                        <a:pt x="852724" y="11860"/>
                      </a:lnTo>
                      <a:lnTo>
                        <a:pt x="855759" y="12755"/>
                      </a:lnTo>
                      <a:lnTo>
                        <a:pt x="858793" y="13681"/>
                      </a:lnTo>
                      <a:lnTo>
                        <a:pt x="861828" y="14637"/>
                      </a:lnTo>
                      <a:lnTo>
                        <a:pt x="864863" y="15623"/>
                      </a:lnTo>
                      <a:lnTo>
                        <a:pt x="867897" y="16639"/>
                      </a:lnTo>
                      <a:lnTo>
                        <a:pt x="870932" y="17684"/>
                      </a:lnTo>
                      <a:lnTo>
                        <a:pt x="873966" y="18759"/>
                      </a:lnTo>
                      <a:lnTo>
                        <a:pt x="877001" y="19862"/>
                      </a:lnTo>
                      <a:lnTo>
                        <a:pt x="880036" y="20994"/>
                      </a:lnTo>
                      <a:lnTo>
                        <a:pt x="883070" y="22154"/>
                      </a:lnTo>
                      <a:lnTo>
                        <a:pt x="886105" y="23342"/>
                      </a:lnTo>
                      <a:lnTo>
                        <a:pt x="889140" y="24558"/>
                      </a:lnTo>
                      <a:lnTo>
                        <a:pt x="892174" y="25801"/>
                      </a:lnTo>
                      <a:lnTo>
                        <a:pt x="895209" y="27070"/>
                      </a:lnTo>
                      <a:lnTo>
                        <a:pt x="898243" y="28367"/>
                      </a:lnTo>
                      <a:lnTo>
                        <a:pt x="901278" y="29689"/>
                      </a:lnTo>
                      <a:lnTo>
                        <a:pt x="904312" y="31037"/>
                      </a:lnTo>
                      <a:lnTo>
                        <a:pt x="907347" y="32410"/>
                      </a:lnTo>
                      <a:lnTo>
                        <a:pt x="910382" y="33808"/>
                      </a:lnTo>
                      <a:lnTo>
                        <a:pt x="913416" y="35231"/>
                      </a:lnTo>
                      <a:lnTo>
                        <a:pt x="916451" y="36678"/>
                      </a:lnTo>
                      <a:lnTo>
                        <a:pt x="919486" y="38149"/>
                      </a:lnTo>
                      <a:lnTo>
                        <a:pt x="922520" y="39643"/>
                      </a:lnTo>
                      <a:lnTo>
                        <a:pt x="925555" y="41161"/>
                      </a:lnTo>
                      <a:lnTo>
                        <a:pt x="928589" y="42700"/>
                      </a:lnTo>
                      <a:lnTo>
                        <a:pt x="931624" y="44263"/>
                      </a:lnTo>
                      <a:lnTo>
                        <a:pt x="934659" y="45846"/>
                      </a:lnTo>
                      <a:lnTo>
                        <a:pt x="937693" y="47451"/>
                      </a:lnTo>
                      <a:lnTo>
                        <a:pt x="940728" y="49076"/>
                      </a:lnTo>
                      <a:lnTo>
                        <a:pt x="943762" y="50723"/>
                      </a:lnTo>
                      <a:lnTo>
                        <a:pt x="946797" y="52389"/>
                      </a:lnTo>
                      <a:lnTo>
                        <a:pt x="949832" y="54074"/>
                      </a:lnTo>
                      <a:lnTo>
                        <a:pt x="952866" y="55778"/>
                      </a:lnTo>
                      <a:lnTo>
                        <a:pt x="955901" y="57502"/>
                      </a:lnTo>
                      <a:lnTo>
                        <a:pt x="958935" y="59244"/>
                      </a:lnTo>
                      <a:lnTo>
                        <a:pt x="961970" y="61002"/>
                      </a:lnTo>
                      <a:lnTo>
                        <a:pt x="965005" y="62779"/>
                      </a:lnTo>
                      <a:lnTo>
                        <a:pt x="968039" y="64572"/>
                      </a:lnTo>
                      <a:lnTo>
                        <a:pt x="971074" y="66382"/>
                      </a:lnTo>
                      <a:lnTo>
                        <a:pt x="974108" y="68206"/>
                      </a:lnTo>
                      <a:lnTo>
                        <a:pt x="977143" y="70047"/>
                      </a:lnTo>
                      <a:lnTo>
                        <a:pt x="980178" y="71902"/>
                      </a:lnTo>
                      <a:lnTo>
                        <a:pt x="983212" y="73773"/>
                      </a:lnTo>
                      <a:lnTo>
                        <a:pt x="986247" y="75657"/>
                      </a:lnTo>
                      <a:lnTo>
                        <a:pt x="989281" y="77553"/>
                      </a:lnTo>
                      <a:lnTo>
                        <a:pt x="992316" y="79465"/>
                      </a:lnTo>
                      <a:lnTo>
                        <a:pt x="995351" y="81387"/>
                      </a:lnTo>
                      <a:lnTo>
                        <a:pt x="998385" y="83322"/>
                      </a:lnTo>
                      <a:lnTo>
                        <a:pt x="1001420" y="85269"/>
                      </a:lnTo>
                      <a:lnTo>
                        <a:pt x="1004455" y="87227"/>
                      </a:lnTo>
                      <a:lnTo>
                        <a:pt x="1007489" y="89196"/>
                      </a:lnTo>
                      <a:lnTo>
                        <a:pt x="1010524" y="91174"/>
                      </a:lnTo>
                      <a:lnTo>
                        <a:pt x="1013558" y="93162"/>
                      </a:lnTo>
                      <a:lnTo>
                        <a:pt x="1016593" y="95159"/>
                      </a:lnTo>
                      <a:lnTo>
                        <a:pt x="1019628" y="97165"/>
                      </a:lnTo>
                      <a:lnTo>
                        <a:pt x="1022662" y="99180"/>
                      </a:lnTo>
                      <a:lnTo>
                        <a:pt x="1025697" y="101203"/>
                      </a:lnTo>
                      <a:lnTo>
                        <a:pt x="1028731" y="103232"/>
                      </a:lnTo>
                      <a:lnTo>
                        <a:pt x="1031766" y="105269"/>
                      </a:lnTo>
                      <a:lnTo>
                        <a:pt x="1034801" y="107312"/>
                      </a:lnTo>
                      <a:lnTo>
                        <a:pt x="1037835" y="109361"/>
                      </a:lnTo>
                      <a:lnTo>
                        <a:pt x="1040870" y="111415"/>
                      </a:lnTo>
                      <a:lnTo>
                        <a:pt x="1043904" y="113474"/>
                      </a:lnTo>
                      <a:lnTo>
                        <a:pt x="1046939" y="115538"/>
                      </a:lnTo>
                      <a:lnTo>
                        <a:pt x="1049974" y="117607"/>
                      </a:lnTo>
                      <a:lnTo>
                        <a:pt x="1053008" y="119679"/>
                      </a:lnTo>
                      <a:lnTo>
                        <a:pt x="1056043" y="121754"/>
                      </a:lnTo>
                      <a:lnTo>
                        <a:pt x="1059077" y="123832"/>
                      </a:lnTo>
                      <a:lnTo>
                        <a:pt x="1062112" y="125912"/>
                      </a:lnTo>
                      <a:lnTo>
                        <a:pt x="1065147" y="127993"/>
                      </a:lnTo>
                      <a:lnTo>
                        <a:pt x="1068181" y="130077"/>
                      </a:lnTo>
                      <a:lnTo>
                        <a:pt x="1071216" y="132163"/>
                      </a:lnTo>
                      <a:lnTo>
                        <a:pt x="1074250" y="134248"/>
                      </a:lnTo>
                      <a:lnTo>
                        <a:pt x="1077285" y="135288"/>
                      </a:lnTo>
                      <a:lnTo>
                        <a:pt x="1080320" y="135288"/>
                      </a:lnTo>
                      <a:lnTo>
                        <a:pt x="1083354" y="135288"/>
                      </a:lnTo>
                      <a:lnTo>
                        <a:pt x="1086389" y="135288"/>
                      </a:lnTo>
                      <a:lnTo>
                        <a:pt x="1089424" y="135288"/>
                      </a:lnTo>
                      <a:lnTo>
                        <a:pt x="1092458" y="135288"/>
                      </a:lnTo>
                      <a:lnTo>
                        <a:pt x="1095493" y="135288"/>
                      </a:lnTo>
                      <a:lnTo>
                        <a:pt x="1098527" y="135288"/>
                      </a:lnTo>
                      <a:lnTo>
                        <a:pt x="1101562" y="135288"/>
                      </a:lnTo>
                      <a:lnTo>
                        <a:pt x="1104597" y="135288"/>
                      </a:lnTo>
                      <a:lnTo>
                        <a:pt x="1107631" y="135288"/>
                      </a:lnTo>
                      <a:lnTo>
                        <a:pt x="1110666" y="135288"/>
                      </a:lnTo>
                      <a:lnTo>
                        <a:pt x="1113700" y="135288"/>
                      </a:lnTo>
                      <a:lnTo>
                        <a:pt x="1116735" y="135288"/>
                      </a:lnTo>
                      <a:lnTo>
                        <a:pt x="1119770" y="135288"/>
                      </a:lnTo>
                      <a:lnTo>
                        <a:pt x="1122804" y="135288"/>
                      </a:lnTo>
                      <a:lnTo>
                        <a:pt x="1125839" y="135288"/>
                      </a:lnTo>
                      <a:lnTo>
                        <a:pt x="1128873" y="135288"/>
                      </a:lnTo>
                      <a:lnTo>
                        <a:pt x="1131908" y="135288"/>
                      </a:lnTo>
                      <a:lnTo>
                        <a:pt x="1134943" y="135288"/>
                      </a:lnTo>
                      <a:lnTo>
                        <a:pt x="1137977" y="135288"/>
                      </a:lnTo>
                      <a:lnTo>
                        <a:pt x="1141016" y="135288"/>
                      </a:lnTo>
                      <a:lnTo>
                        <a:pt x="1144040" y="135288"/>
                      </a:lnTo>
                      <a:lnTo>
                        <a:pt x="1147077" y="135288"/>
                      </a:lnTo>
                      <a:lnTo>
                        <a:pt x="1150114" y="135288"/>
                      </a:lnTo>
                      <a:lnTo>
                        <a:pt x="1153151" y="135288"/>
                      </a:lnTo>
                      <a:lnTo>
                        <a:pt x="1156189" y="135288"/>
                      </a:lnTo>
                      <a:lnTo>
                        <a:pt x="1159226" y="135288"/>
                      </a:lnTo>
                      <a:lnTo>
                        <a:pt x="1162250" y="135288"/>
                      </a:lnTo>
                      <a:lnTo>
                        <a:pt x="1165287" y="135288"/>
                      </a:lnTo>
                      <a:lnTo>
                        <a:pt x="1168325" y="135288"/>
                      </a:lnTo>
                      <a:lnTo>
                        <a:pt x="1171362" y="135288"/>
                      </a:lnTo>
                      <a:lnTo>
                        <a:pt x="1174399" y="135288"/>
                      </a:lnTo>
                      <a:lnTo>
                        <a:pt x="1177423" y="135288"/>
                      </a:lnTo>
                      <a:lnTo>
                        <a:pt x="1180460" y="135288"/>
                      </a:lnTo>
                      <a:lnTo>
                        <a:pt x="1183498" y="135288"/>
                      </a:lnTo>
                      <a:lnTo>
                        <a:pt x="1186535" y="135288"/>
                      </a:lnTo>
                      <a:lnTo>
                        <a:pt x="1189559" y="135288"/>
                      </a:lnTo>
                      <a:lnTo>
                        <a:pt x="1192596" y="135288"/>
                      </a:lnTo>
                      <a:lnTo>
                        <a:pt x="1195633" y="135288"/>
                      </a:lnTo>
                      <a:lnTo>
                        <a:pt x="1198671" y="135288"/>
                      </a:lnTo>
                      <a:lnTo>
                        <a:pt x="1201708" y="135288"/>
                      </a:lnTo>
                      <a:lnTo>
                        <a:pt x="1204745" y="135288"/>
                      </a:lnTo>
                      <a:lnTo>
                        <a:pt x="1207769" y="135288"/>
                      </a:lnTo>
                      <a:lnTo>
                        <a:pt x="1210806" y="135288"/>
                      </a:lnTo>
                      <a:lnTo>
                        <a:pt x="1213844" y="135288"/>
                      </a:lnTo>
                      <a:lnTo>
                        <a:pt x="1216881" y="135288"/>
                      </a:lnTo>
                      <a:lnTo>
                        <a:pt x="1219905" y="135288"/>
                      </a:lnTo>
                      <a:lnTo>
                        <a:pt x="1222942" y="135288"/>
                      </a:lnTo>
                      <a:lnTo>
                        <a:pt x="1225979" y="135288"/>
                      </a:lnTo>
                      <a:lnTo>
                        <a:pt x="1229017" y="135288"/>
                      </a:lnTo>
                      <a:lnTo>
                        <a:pt x="1232054" y="135288"/>
                      </a:lnTo>
                      <a:lnTo>
                        <a:pt x="1235091" y="135288"/>
                      </a:lnTo>
                      <a:lnTo>
                        <a:pt x="1238115" y="135288"/>
                      </a:lnTo>
                      <a:lnTo>
                        <a:pt x="1241153" y="135288"/>
                      </a:lnTo>
                      <a:lnTo>
                        <a:pt x="1244190" y="135288"/>
                      </a:lnTo>
                      <a:lnTo>
                        <a:pt x="1247227" y="135288"/>
                      </a:lnTo>
                      <a:lnTo>
                        <a:pt x="1250264" y="135288"/>
                      </a:lnTo>
                      <a:lnTo>
                        <a:pt x="1253288" y="135288"/>
                      </a:lnTo>
                      <a:lnTo>
                        <a:pt x="1256326" y="135288"/>
                      </a:lnTo>
                      <a:lnTo>
                        <a:pt x="1259363" y="135288"/>
                      </a:lnTo>
                      <a:lnTo>
                        <a:pt x="1262400" y="135288"/>
                      </a:lnTo>
                      <a:lnTo>
                        <a:pt x="1265424" y="135288"/>
                      </a:lnTo>
                      <a:lnTo>
                        <a:pt x="1268461" y="135288"/>
                      </a:lnTo>
                      <a:lnTo>
                        <a:pt x="1271499" y="135288"/>
                      </a:lnTo>
                      <a:lnTo>
                        <a:pt x="1274536" y="135288"/>
                      </a:lnTo>
                      <a:lnTo>
                        <a:pt x="1277573" y="135288"/>
                      </a:lnTo>
                      <a:lnTo>
                        <a:pt x="1280610" y="135288"/>
                      </a:lnTo>
                      <a:lnTo>
                        <a:pt x="1283634" y="135288"/>
                      </a:lnTo>
                      <a:lnTo>
                        <a:pt x="1286672" y="135288"/>
                      </a:lnTo>
                      <a:lnTo>
                        <a:pt x="1289709" y="135288"/>
                      </a:lnTo>
                      <a:lnTo>
                        <a:pt x="1292746" y="135288"/>
                      </a:lnTo>
                      <a:lnTo>
                        <a:pt x="1295770" y="135288"/>
                      </a:lnTo>
                      <a:lnTo>
                        <a:pt x="1298807" y="135288"/>
                      </a:lnTo>
                      <a:lnTo>
                        <a:pt x="1301845" y="135288"/>
                      </a:lnTo>
                      <a:lnTo>
                        <a:pt x="1304882" y="135288"/>
                      </a:lnTo>
                      <a:lnTo>
                        <a:pt x="1307919" y="135288"/>
                      </a:lnTo>
                      <a:lnTo>
                        <a:pt x="1310956" y="135288"/>
                      </a:lnTo>
                      <a:lnTo>
                        <a:pt x="1313981" y="135288"/>
                      </a:lnTo>
                      <a:lnTo>
                        <a:pt x="1317018" y="135288"/>
                      </a:lnTo>
                      <a:lnTo>
                        <a:pt x="1320055" y="135288"/>
                      </a:lnTo>
                      <a:lnTo>
                        <a:pt x="1323092" y="135288"/>
                      </a:lnTo>
                      <a:lnTo>
                        <a:pt x="1326129" y="135288"/>
                      </a:lnTo>
                      <a:lnTo>
                        <a:pt x="1329154" y="135288"/>
                      </a:lnTo>
                      <a:lnTo>
                        <a:pt x="1332191" y="135288"/>
                      </a:lnTo>
                      <a:lnTo>
                        <a:pt x="1335228" y="135288"/>
                      </a:lnTo>
                      <a:lnTo>
                        <a:pt x="1338265" y="135288"/>
                      </a:lnTo>
                      <a:lnTo>
                        <a:pt x="1341289" y="135288"/>
                      </a:lnTo>
                      <a:lnTo>
                        <a:pt x="1344327" y="135288"/>
                      </a:lnTo>
                      <a:lnTo>
                        <a:pt x="1347364" y="135288"/>
                      </a:lnTo>
                      <a:lnTo>
                        <a:pt x="1350401" y="135288"/>
                      </a:lnTo>
                      <a:lnTo>
                        <a:pt x="1353438" y="135288"/>
                      </a:lnTo>
                      <a:lnTo>
                        <a:pt x="1356475" y="135288"/>
                      </a:lnTo>
                      <a:lnTo>
                        <a:pt x="1359500" y="135288"/>
                      </a:lnTo>
                      <a:lnTo>
                        <a:pt x="1362537" y="135288"/>
                      </a:lnTo>
                      <a:lnTo>
                        <a:pt x="1365574" y="135288"/>
                      </a:lnTo>
                      <a:lnTo>
                        <a:pt x="1368611" y="135288"/>
                      </a:lnTo>
                      <a:lnTo>
                        <a:pt x="1371635" y="135288"/>
                      </a:lnTo>
                      <a:lnTo>
                        <a:pt x="1374673" y="135288"/>
                      </a:lnTo>
                      <a:lnTo>
                        <a:pt x="1377710" y="135288"/>
                      </a:lnTo>
                      <a:lnTo>
                        <a:pt x="1380747" y="135288"/>
                      </a:lnTo>
                      <a:lnTo>
                        <a:pt x="1383784" y="135288"/>
                      </a:lnTo>
                      <a:lnTo>
                        <a:pt x="1386808" y="135288"/>
                      </a:lnTo>
                      <a:lnTo>
                        <a:pt x="1389846" y="135288"/>
                      </a:lnTo>
                      <a:lnTo>
                        <a:pt x="1392883" y="135288"/>
                      </a:lnTo>
                      <a:lnTo>
                        <a:pt x="1395920" y="135288"/>
                      </a:lnTo>
                      <a:lnTo>
                        <a:pt x="1398957" y="135288"/>
                      </a:lnTo>
                      <a:lnTo>
                        <a:pt x="1401994" y="135288"/>
                      </a:lnTo>
                      <a:lnTo>
                        <a:pt x="1405019" y="135288"/>
                      </a:lnTo>
                      <a:lnTo>
                        <a:pt x="1408056" y="135288"/>
                      </a:lnTo>
                      <a:lnTo>
                        <a:pt x="1411093" y="135288"/>
                      </a:lnTo>
                      <a:lnTo>
                        <a:pt x="1414130" y="135288"/>
                      </a:lnTo>
                      <a:lnTo>
                        <a:pt x="1417155" y="135288"/>
                      </a:lnTo>
                      <a:lnTo>
                        <a:pt x="1420192" y="135288"/>
                      </a:lnTo>
                      <a:lnTo>
                        <a:pt x="1423229" y="135288"/>
                      </a:lnTo>
                      <a:lnTo>
                        <a:pt x="1426266" y="135288"/>
                      </a:lnTo>
                      <a:lnTo>
                        <a:pt x="1429303" y="135288"/>
                      </a:lnTo>
                      <a:lnTo>
                        <a:pt x="1432340" y="135288"/>
                      </a:lnTo>
                      <a:lnTo>
                        <a:pt x="1435365" y="135288"/>
                      </a:lnTo>
                      <a:lnTo>
                        <a:pt x="1438402" y="135288"/>
                      </a:lnTo>
                      <a:lnTo>
                        <a:pt x="1441439" y="135288"/>
                      </a:lnTo>
                      <a:lnTo>
                        <a:pt x="1444476" y="135288"/>
                      </a:lnTo>
                      <a:lnTo>
                        <a:pt x="1447501" y="135288"/>
                      </a:lnTo>
                      <a:lnTo>
                        <a:pt x="1450538" y="135288"/>
                      </a:lnTo>
                      <a:lnTo>
                        <a:pt x="1453575" y="135288"/>
                      </a:lnTo>
                      <a:lnTo>
                        <a:pt x="1456612" y="135288"/>
                      </a:lnTo>
                      <a:lnTo>
                        <a:pt x="1459649" y="135288"/>
                      </a:lnTo>
                      <a:lnTo>
                        <a:pt x="1462674" y="135288"/>
                      </a:lnTo>
                      <a:lnTo>
                        <a:pt x="1465711" y="135288"/>
                      </a:lnTo>
                      <a:lnTo>
                        <a:pt x="1468748" y="135288"/>
                      </a:lnTo>
                      <a:lnTo>
                        <a:pt x="1471785" y="135288"/>
                      </a:lnTo>
                      <a:lnTo>
                        <a:pt x="1474822" y="135288"/>
                      </a:lnTo>
                      <a:lnTo>
                        <a:pt x="1477859" y="135288"/>
                      </a:lnTo>
                      <a:lnTo>
                        <a:pt x="1480884" y="135288"/>
                      </a:lnTo>
                      <a:lnTo>
                        <a:pt x="1483921" y="135288"/>
                      </a:lnTo>
                      <a:lnTo>
                        <a:pt x="1486958" y="135288"/>
                      </a:lnTo>
                      <a:lnTo>
                        <a:pt x="1489995" y="135288"/>
                      </a:lnTo>
                      <a:lnTo>
                        <a:pt x="1493020" y="135288"/>
                      </a:lnTo>
                      <a:lnTo>
                        <a:pt x="1496057" y="135288"/>
                      </a:lnTo>
                      <a:lnTo>
                        <a:pt x="1499094" y="135288"/>
                      </a:lnTo>
                      <a:lnTo>
                        <a:pt x="1502131" y="135288"/>
                      </a:lnTo>
                      <a:lnTo>
                        <a:pt x="1505168" y="135288"/>
                      </a:lnTo>
                      <a:lnTo>
                        <a:pt x="1508193" y="135288"/>
                      </a:lnTo>
                      <a:lnTo>
                        <a:pt x="1511230" y="135288"/>
                      </a:lnTo>
                      <a:lnTo>
                        <a:pt x="1514267" y="135288"/>
                      </a:lnTo>
                      <a:lnTo>
                        <a:pt x="1514267" y="135288"/>
                      </a:lnTo>
                      <a:lnTo>
                        <a:pt x="1514267" y="135288"/>
                      </a:lnTo>
                      <a:lnTo>
                        <a:pt x="1511230" y="135288"/>
                      </a:lnTo>
                      <a:lnTo>
                        <a:pt x="1508193" y="135288"/>
                      </a:lnTo>
                      <a:lnTo>
                        <a:pt x="1505168" y="135288"/>
                      </a:lnTo>
                      <a:lnTo>
                        <a:pt x="1502131" y="135288"/>
                      </a:lnTo>
                      <a:lnTo>
                        <a:pt x="1499094" y="135288"/>
                      </a:lnTo>
                      <a:lnTo>
                        <a:pt x="1496057" y="135288"/>
                      </a:lnTo>
                      <a:lnTo>
                        <a:pt x="1493020" y="135288"/>
                      </a:lnTo>
                      <a:lnTo>
                        <a:pt x="1489995" y="135288"/>
                      </a:lnTo>
                      <a:lnTo>
                        <a:pt x="1486958" y="135288"/>
                      </a:lnTo>
                      <a:lnTo>
                        <a:pt x="1483921" y="135288"/>
                      </a:lnTo>
                      <a:lnTo>
                        <a:pt x="1480884" y="135288"/>
                      </a:lnTo>
                      <a:lnTo>
                        <a:pt x="1477859" y="135288"/>
                      </a:lnTo>
                      <a:lnTo>
                        <a:pt x="1474822" y="135288"/>
                      </a:lnTo>
                      <a:lnTo>
                        <a:pt x="1471785" y="135288"/>
                      </a:lnTo>
                      <a:lnTo>
                        <a:pt x="1468748" y="135288"/>
                      </a:lnTo>
                      <a:lnTo>
                        <a:pt x="1465711" y="135288"/>
                      </a:lnTo>
                      <a:lnTo>
                        <a:pt x="1462674" y="135288"/>
                      </a:lnTo>
                      <a:lnTo>
                        <a:pt x="1459649" y="135288"/>
                      </a:lnTo>
                      <a:lnTo>
                        <a:pt x="1456612" y="135288"/>
                      </a:lnTo>
                      <a:lnTo>
                        <a:pt x="1453575" y="135288"/>
                      </a:lnTo>
                      <a:lnTo>
                        <a:pt x="1450538" y="135288"/>
                      </a:lnTo>
                      <a:lnTo>
                        <a:pt x="1447501" y="135288"/>
                      </a:lnTo>
                      <a:lnTo>
                        <a:pt x="1444476" y="135288"/>
                      </a:lnTo>
                      <a:lnTo>
                        <a:pt x="1441439" y="135288"/>
                      </a:lnTo>
                      <a:lnTo>
                        <a:pt x="1438402" y="135288"/>
                      </a:lnTo>
                      <a:lnTo>
                        <a:pt x="1435365" y="135288"/>
                      </a:lnTo>
                      <a:lnTo>
                        <a:pt x="1432340" y="135288"/>
                      </a:lnTo>
                      <a:lnTo>
                        <a:pt x="1429303" y="135288"/>
                      </a:lnTo>
                      <a:lnTo>
                        <a:pt x="1426266" y="135288"/>
                      </a:lnTo>
                      <a:lnTo>
                        <a:pt x="1423229" y="135288"/>
                      </a:lnTo>
                      <a:lnTo>
                        <a:pt x="1420192" y="135288"/>
                      </a:lnTo>
                      <a:lnTo>
                        <a:pt x="1417155" y="135288"/>
                      </a:lnTo>
                      <a:lnTo>
                        <a:pt x="1414130" y="135288"/>
                      </a:lnTo>
                      <a:lnTo>
                        <a:pt x="1411093" y="135288"/>
                      </a:lnTo>
                      <a:lnTo>
                        <a:pt x="1408056" y="135288"/>
                      </a:lnTo>
                      <a:lnTo>
                        <a:pt x="1405019" y="135288"/>
                      </a:lnTo>
                      <a:lnTo>
                        <a:pt x="1401994" y="135288"/>
                      </a:lnTo>
                      <a:lnTo>
                        <a:pt x="1398957" y="135288"/>
                      </a:lnTo>
                      <a:lnTo>
                        <a:pt x="1395920" y="135288"/>
                      </a:lnTo>
                      <a:lnTo>
                        <a:pt x="1392883" y="135288"/>
                      </a:lnTo>
                      <a:lnTo>
                        <a:pt x="1389846" y="135288"/>
                      </a:lnTo>
                      <a:lnTo>
                        <a:pt x="1386808" y="135288"/>
                      </a:lnTo>
                      <a:lnTo>
                        <a:pt x="1383784" y="135288"/>
                      </a:lnTo>
                      <a:lnTo>
                        <a:pt x="1380747" y="135288"/>
                      </a:lnTo>
                      <a:lnTo>
                        <a:pt x="1377710" y="135288"/>
                      </a:lnTo>
                      <a:lnTo>
                        <a:pt x="1374673" y="135288"/>
                      </a:lnTo>
                      <a:lnTo>
                        <a:pt x="1371635" y="135288"/>
                      </a:lnTo>
                      <a:lnTo>
                        <a:pt x="1368611" y="135288"/>
                      </a:lnTo>
                      <a:lnTo>
                        <a:pt x="1365574" y="135288"/>
                      </a:lnTo>
                      <a:lnTo>
                        <a:pt x="1362537" y="135288"/>
                      </a:lnTo>
                      <a:lnTo>
                        <a:pt x="1359500" y="135288"/>
                      </a:lnTo>
                      <a:lnTo>
                        <a:pt x="1356475" y="135288"/>
                      </a:lnTo>
                      <a:lnTo>
                        <a:pt x="1353438" y="135288"/>
                      </a:lnTo>
                      <a:lnTo>
                        <a:pt x="1350401" y="135288"/>
                      </a:lnTo>
                      <a:lnTo>
                        <a:pt x="1347364" y="135288"/>
                      </a:lnTo>
                      <a:lnTo>
                        <a:pt x="1344327" y="135288"/>
                      </a:lnTo>
                      <a:lnTo>
                        <a:pt x="1341289" y="135288"/>
                      </a:lnTo>
                      <a:lnTo>
                        <a:pt x="1338265" y="135288"/>
                      </a:lnTo>
                      <a:lnTo>
                        <a:pt x="1335228" y="135288"/>
                      </a:lnTo>
                      <a:lnTo>
                        <a:pt x="1332191" y="135288"/>
                      </a:lnTo>
                      <a:lnTo>
                        <a:pt x="1329154" y="135288"/>
                      </a:lnTo>
                      <a:lnTo>
                        <a:pt x="1326129" y="135288"/>
                      </a:lnTo>
                      <a:lnTo>
                        <a:pt x="1323092" y="135288"/>
                      </a:lnTo>
                      <a:lnTo>
                        <a:pt x="1320055" y="135288"/>
                      </a:lnTo>
                      <a:lnTo>
                        <a:pt x="1317018" y="135288"/>
                      </a:lnTo>
                      <a:lnTo>
                        <a:pt x="1313981" y="135288"/>
                      </a:lnTo>
                      <a:lnTo>
                        <a:pt x="1310956" y="135288"/>
                      </a:lnTo>
                      <a:lnTo>
                        <a:pt x="1307919" y="135288"/>
                      </a:lnTo>
                      <a:lnTo>
                        <a:pt x="1304882" y="135288"/>
                      </a:lnTo>
                      <a:lnTo>
                        <a:pt x="1301845" y="135288"/>
                      </a:lnTo>
                      <a:lnTo>
                        <a:pt x="1298807" y="135288"/>
                      </a:lnTo>
                      <a:lnTo>
                        <a:pt x="1295770" y="135288"/>
                      </a:lnTo>
                      <a:lnTo>
                        <a:pt x="1292746" y="135288"/>
                      </a:lnTo>
                      <a:lnTo>
                        <a:pt x="1289709" y="135288"/>
                      </a:lnTo>
                      <a:lnTo>
                        <a:pt x="1286672" y="135288"/>
                      </a:lnTo>
                      <a:lnTo>
                        <a:pt x="1283634" y="135288"/>
                      </a:lnTo>
                      <a:lnTo>
                        <a:pt x="1280610" y="135288"/>
                      </a:lnTo>
                      <a:lnTo>
                        <a:pt x="1277573" y="135288"/>
                      </a:lnTo>
                      <a:lnTo>
                        <a:pt x="1274536" y="135288"/>
                      </a:lnTo>
                      <a:lnTo>
                        <a:pt x="1271499" y="135288"/>
                      </a:lnTo>
                      <a:lnTo>
                        <a:pt x="1268461" y="135288"/>
                      </a:lnTo>
                      <a:lnTo>
                        <a:pt x="1265424" y="135288"/>
                      </a:lnTo>
                      <a:lnTo>
                        <a:pt x="1262400" y="135288"/>
                      </a:lnTo>
                      <a:lnTo>
                        <a:pt x="1259363" y="135288"/>
                      </a:lnTo>
                      <a:lnTo>
                        <a:pt x="1256326" y="135288"/>
                      </a:lnTo>
                      <a:lnTo>
                        <a:pt x="1253288" y="135288"/>
                      </a:lnTo>
                      <a:lnTo>
                        <a:pt x="1250264" y="135288"/>
                      </a:lnTo>
                      <a:lnTo>
                        <a:pt x="1247227" y="135288"/>
                      </a:lnTo>
                      <a:lnTo>
                        <a:pt x="1244190" y="135288"/>
                      </a:lnTo>
                      <a:lnTo>
                        <a:pt x="1241153" y="135288"/>
                      </a:lnTo>
                      <a:lnTo>
                        <a:pt x="1238115" y="135288"/>
                      </a:lnTo>
                      <a:lnTo>
                        <a:pt x="1235091" y="135288"/>
                      </a:lnTo>
                      <a:lnTo>
                        <a:pt x="1232054" y="135288"/>
                      </a:lnTo>
                      <a:lnTo>
                        <a:pt x="1229017" y="135288"/>
                      </a:lnTo>
                      <a:lnTo>
                        <a:pt x="1225979" y="135288"/>
                      </a:lnTo>
                      <a:lnTo>
                        <a:pt x="1222942" y="135288"/>
                      </a:lnTo>
                      <a:lnTo>
                        <a:pt x="1219905" y="135288"/>
                      </a:lnTo>
                      <a:lnTo>
                        <a:pt x="1216881" y="135288"/>
                      </a:lnTo>
                      <a:lnTo>
                        <a:pt x="1213844" y="135288"/>
                      </a:lnTo>
                      <a:lnTo>
                        <a:pt x="1210806" y="135288"/>
                      </a:lnTo>
                      <a:lnTo>
                        <a:pt x="1207769" y="135288"/>
                      </a:lnTo>
                      <a:lnTo>
                        <a:pt x="1204745" y="135288"/>
                      </a:lnTo>
                      <a:lnTo>
                        <a:pt x="1201708" y="135288"/>
                      </a:lnTo>
                      <a:lnTo>
                        <a:pt x="1198671" y="135288"/>
                      </a:lnTo>
                      <a:lnTo>
                        <a:pt x="1195633" y="135288"/>
                      </a:lnTo>
                      <a:lnTo>
                        <a:pt x="1192596" y="135288"/>
                      </a:lnTo>
                      <a:lnTo>
                        <a:pt x="1189559" y="135288"/>
                      </a:lnTo>
                      <a:lnTo>
                        <a:pt x="1186535" y="135288"/>
                      </a:lnTo>
                      <a:lnTo>
                        <a:pt x="1183498" y="135288"/>
                      </a:lnTo>
                      <a:lnTo>
                        <a:pt x="1180460" y="135288"/>
                      </a:lnTo>
                      <a:lnTo>
                        <a:pt x="1177423" y="135288"/>
                      </a:lnTo>
                      <a:lnTo>
                        <a:pt x="1174399" y="135288"/>
                      </a:lnTo>
                      <a:lnTo>
                        <a:pt x="1171362" y="135288"/>
                      </a:lnTo>
                      <a:lnTo>
                        <a:pt x="1168325" y="135288"/>
                      </a:lnTo>
                      <a:lnTo>
                        <a:pt x="1165287" y="135288"/>
                      </a:lnTo>
                      <a:lnTo>
                        <a:pt x="1162250" y="135288"/>
                      </a:lnTo>
                      <a:lnTo>
                        <a:pt x="1159226" y="135288"/>
                      </a:lnTo>
                      <a:lnTo>
                        <a:pt x="1156189" y="135288"/>
                      </a:lnTo>
                      <a:lnTo>
                        <a:pt x="1153151" y="135288"/>
                      </a:lnTo>
                      <a:lnTo>
                        <a:pt x="1150114" y="135288"/>
                      </a:lnTo>
                      <a:lnTo>
                        <a:pt x="1147077" y="135288"/>
                      </a:lnTo>
                      <a:lnTo>
                        <a:pt x="1144040" y="135288"/>
                      </a:lnTo>
                      <a:lnTo>
                        <a:pt x="1141016" y="135288"/>
                      </a:lnTo>
                      <a:lnTo>
                        <a:pt x="1137977" y="135288"/>
                      </a:lnTo>
                      <a:lnTo>
                        <a:pt x="1134943" y="135288"/>
                      </a:lnTo>
                      <a:lnTo>
                        <a:pt x="1131908" y="135288"/>
                      </a:lnTo>
                      <a:lnTo>
                        <a:pt x="1128873" y="135288"/>
                      </a:lnTo>
                      <a:lnTo>
                        <a:pt x="1125839" y="135288"/>
                      </a:lnTo>
                      <a:lnTo>
                        <a:pt x="1122804" y="135288"/>
                      </a:lnTo>
                      <a:lnTo>
                        <a:pt x="1119770" y="135288"/>
                      </a:lnTo>
                      <a:lnTo>
                        <a:pt x="1116735" y="135288"/>
                      </a:lnTo>
                      <a:lnTo>
                        <a:pt x="1113700" y="135288"/>
                      </a:lnTo>
                      <a:lnTo>
                        <a:pt x="1110666" y="135288"/>
                      </a:lnTo>
                      <a:lnTo>
                        <a:pt x="1107631" y="135288"/>
                      </a:lnTo>
                      <a:lnTo>
                        <a:pt x="1104597" y="135288"/>
                      </a:lnTo>
                      <a:lnTo>
                        <a:pt x="1101562" y="135288"/>
                      </a:lnTo>
                      <a:lnTo>
                        <a:pt x="1098527" y="135288"/>
                      </a:lnTo>
                      <a:lnTo>
                        <a:pt x="1095493" y="135288"/>
                      </a:lnTo>
                      <a:lnTo>
                        <a:pt x="1092458" y="135288"/>
                      </a:lnTo>
                      <a:lnTo>
                        <a:pt x="1089424" y="135288"/>
                      </a:lnTo>
                      <a:lnTo>
                        <a:pt x="1086389" y="135288"/>
                      </a:lnTo>
                      <a:lnTo>
                        <a:pt x="1083354" y="135288"/>
                      </a:lnTo>
                      <a:lnTo>
                        <a:pt x="1080320" y="135288"/>
                      </a:lnTo>
                      <a:lnTo>
                        <a:pt x="1077285" y="135288"/>
                      </a:lnTo>
                      <a:lnTo>
                        <a:pt x="1074250" y="135288"/>
                      </a:lnTo>
                      <a:lnTo>
                        <a:pt x="1071216" y="135288"/>
                      </a:lnTo>
                      <a:lnTo>
                        <a:pt x="1068181" y="135288"/>
                      </a:lnTo>
                      <a:lnTo>
                        <a:pt x="1065147" y="135288"/>
                      </a:lnTo>
                      <a:lnTo>
                        <a:pt x="1062112" y="135288"/>
                      </a:lnTo>
                      <a:lnTo>
                        <a:pt x="1059077" y="135288"/>
                      </a:lnTo>
                      <a:lnTo>
                        <a:pt x="1056043" y="135288"/>
                      </a:lnTo>
                      <a:lnTo>
                        <a:pt x="1053008" y="135288"/>
                      </a:lnTo>
                      <a:lnTo>
                        <a:pt x="1049974" y="135288"/>
                      </a:lnTo>
                      <a:lnTo>
                        <a:pt x="1046939" y="135288"/>
                      </a:lnTo>
                      <a:lnTo>
                        <a:pt x="1043904" y="135288"/>
                      </a:lnTo>
                      <a:lnTo>
                        <a:pt x="1040870" y="135288"/>
                      </a:lnTo>
                      <a:lnTo>
                        <a:pt x="1037835" y="135288"/>
                      </a:lnTo>
                      <a:lnTo>
                        <a:pt x="1034801" y="135288"/>
                      </a:lnTo>
                      <a:lnTo>
                        <a:pt x="1031766" y="135288"/>
                      </a:lnTo>
                      <a:lnTo>
                        <a:pt x="1028731" y="135288"/>
                      </a:lnTo>
                      <a:lnTo>
                        <a:pt x="1025697" y="135288"/>
                      </a:lnTo>
                      <a:lnTo>
                        <a:pt x="1022662" y="135288"/>
                      </a:lnTo>
                      <a:lnTo>
                        <a:pt x="1019628" y="135288"/>
                      </a:lnTo>
                      <a:lnTo>
                        <a:pt x="1016593" y="135288"/>
                      </a:lnTo>
                      <a:lnTo>
                        <a:pt x="1013558" y="135288"/>
                      </a:lnTo>
                      <a:lnTo>
                        <a:pt x="1010524" y="135288"/>
                      </a:lnTo>
                      <a:lnTo>
                        <a:pt x="1007489" y="135288"/>
                      </a:lnTo>
                      <a:lnTo>
                        <a:pt x="1004455" y="135288"/>
                      </a:lnTo>
                      <a:lnTo>
                        <a:pt x="1001420" y="135288"/>
                      </a:lnTo>
                      <a:lnTo>
                        <a:pt x="998385" y="135288"/>
                      </a:lnTo>
                      <a:lnTo>
                        <a:pt x="995351" y="135288"/>
                      </a:lnTo>
                      <a:lnTo>
                        <a:pt x="992316" y="135288"/>
                      </a:lnTo>
                      <a:lnTo>
                        <a:pt x="989281" y="135288"/>
                      </a:lnTo>
                      <a:lnTo>
                        <a:pt x="986247" y="135288"/>
                      </a:lnTo>
                      <a:lnTo>
                        <a:pt x="983212" y="135288"/>
                      </a:lnTo>
                      <a:lnTo>
                        <a:pt x="980178" y="135288"/>
                      </a:lnTo>
                      <a:lnTo>
                        <a:pt x="977143" y="135288"/>
                      </a:lnTo>
                      <a:lnTo>
                        <a:pt x="974108" y="135288"/>
                      </a:lnTo>
                      <a:lnTo>
                        <a:pt x="971074" y="135288"/>
                      </a:lnTo>
                      <a:lnTo>
                        <a:pt x="968039" y="135288"/>
                      </a:lnTo>
                      <a:lnTo>
                        <a:pt x="965005" y="135288"/>
                      </a:lnTo>
                      <a:lnTo>
                        <a:pt x="961970" y="135288"/>
                      </a:lnTo>
                      <a:lnTo>
                        <a:pt x="958935" y="135288"/>
                      </a:lnTo>
                      <a:lnTo>
                        <a:pt x="955901" y="135288"/>
                      </a:lnTo>
                      <a:lnTo>
                        <a:pt x="952866" y="135288"/>
                      </a:lnTo>
                      <a:lnTo>
                        <a:pt x="949832" y="135288"/>
                      </a:lnTo>
                      <a:lnTo>
                        <a:pt x="946797" y="135288"/>
                      </a:lnTo>
                      <a:lnTo>
                        <a:pt x="943762" y="135288"/>
                      </a:lnTo>
                      <a:lnTo>
                        <a:pt x="940728" y="135288"/>
                      </a:lnTo>
                      <a:lnTo>
                        <a:pt x="937693" y="135288"/>
                      </a:lnTo>
                      <a:lnTo>
                        <a:pt x="934659" y="135288"/>
                      </a:lnTo>
                      <a:lnTo>
                        <a:pt x="931624" y="135288"/>
                      </a:lnTo>
                      <a:lnTo>
                        <a:pt x="928589" y="135288"/>
                      </a:lnTo>
                      <a:lnTo>
                        <a:pt x="925555" y="135288"/>
                      </a:lnTo>
                      <a:lnTo>
                        <a:pt x="922520" y="135288"/>
                      </a:lnTo>
                      <a:lnTo>
                        <a:pt x="919486" y="135288"/>
                      </a:lnTo>
                      <a:lnTo>
                        <a:pt x="916451" y="135288"/>
                      </a:lnTo>
                      <a:lnTo>
                        <a:pt x="913416" y="135288"/>
                      </a:lnTo>
                      <a:lnTo>
                        <a:pt x="910382" y="135288"/>
                      </a:lnTo>
                      <a:lnTo>
                        <a:pt x="907347" y="135288"/>
                      </a:lnTo>
                      <a:lnTo>
                        <a:pt x="904312" y="135288"/>
                      </a:lnTo>
                      <a:lnTo>
                        <a:pt x="901278" y="135288"/>
                      </a:lnTo>
                      <a:lnTo>
                        <a:pt x="898243" y="135288"/>
                      </a:lnTo>
                      <a:lnTo>
                        <a:pt x="895209" y="135288"/>
                      </a:lnTo>
                      <a:lnTo>
                        <a:pt x="892174" y="135288"/>
                      </a:lnTo>
                      <a:lnTo>
                        <a:pt x="889140" y="135288"/>
                      </a:lnTo>
                      <a:lnTo>
                        <a:pt x="886105" y="135288"/>
                      </a:lnTo>
                      <a:lnTo>
                        <a:pt x="883070" y="135288"/>
                      </a:lnTo>
                      <a:lnTo>
                        <a:pt x="880036" y="135288"/>
                      </a:lnTo>
                      <a:lnTo>
                        <a:pt x="877001" y="135288"/>
                      </a:lnTo>
                      <a:lnTo>
                        <a:pt x="873966" y="135288"/>
                      </a:lnTo>
                      <a:lnTo>
                        <a:pt x="870932" y="135288"/>
                      </a:lnTo>
                      <a:lnTo>
                        <a:pt x="867897" y="135288"/>
                      </a:lnTo>
                      <a:lnTo>
                        <a:pt x="864863" y="135288"/>
                      </a:lnTo>
                      <a:lnTo>
                        <a:pt x="861828" y="135288"/>
                      </a:lnTo>
                      <a:lnTo>
                        <a:pt x="858793" y="135288"/>
                      </a:lnTo>
                      <a:lnTo>
                        <a:pt x="855759" y="135288"/>
                      </a:lnTo>
                      <a:lnTo>
                        <a:pt x="852724" y="135288"/>
                      </a:lnTo>
                      <a:lnTo>
                        <a:pt x="849690" y="135288"/>
                      </a:lnTo>
                      <a:lnTo>
                        <a:pt x="846655" y="135288"/>
                      </a:lnTo>
                      <a:lnTo>
                        <a:pt x="843620" y="135288"/>
                      </a:lnTo>
                      <a:lnTo>
                        <a:pt x="840586" y="135288"/>
                      </a:lnTo>
                      <a:lnTo>
                        <a:pt x="837551" y="135288"/>
                      </a:lnTo>
                      <a:lnTo>
                        <a:pt x="834517" y="135288"/>
                      </a:lnTo>
                      <a:lnTo>
                        <a:pt x="831482" y="135288"/>
                      </a:lnTo>
                      <a:lnTo>
                        <a:pt x="828447" y="135288"/>
                      </a:lnTo>
                      <a:lnTo>
                        <a:pt x="825413" y="135288"/>
                      </a:lnTo>
                      <a:lnTo>
                        <a:pt x="822378" y="135288"/>
                      </a:lnTo>
                      <a:lnTo>
                        <a:pt x="819344" y="135288"/>
                      </a:lnTo>
                      <a:lnTo>
                        <a:pt x="816309" y="135288"/>
                      </a:lnTo>
                      <a:lnTo>
                        <a:pt x="813274" y="135288"/>
                      </a:lnTo>
                      <a:lnTo>
                        <a:pt x="810240" y="135288"/>
                      </a:lnTo>
                      <a:lnTo>
                        <a:pt x="807205" y="135288"/>
                      </a:lnTo>
                      <a:lnTo>
                        <a:pt x="804171" y="135288"/>
                      </a:lnTo>
                      <a:lnTo>
                        <a:pt x="801136" y="135288"/>
                      </a:lnTo>
                      <a:lnTo>
                        <a:pt x="798101" y="135288"/>
                      </a:lnTo>
                      <a:lnTo>
                        <a:pt x="795067" y="135288"/>
                      </a:lnTo>
                      <a:lnTo>
                        <a:pt x="792032" y="135288"/>
                      </a:lnTo>
                      <a:lnTo>
                        <a:pt x="788997" y="135288"/>
                      </a:lnTo>
                      <a:lnTo>
                        <a:pt x="785963" y="135288"/>
                      </a:lnTo>
                      <a:lnTo>
                        <a:pt x="782928" y="135288"/>
                      </a:lnTo>
                      <a:lnTo>
                        <a:pt x="779894" y="135288"/>
                      </a:lnTo>
                      <a:lnTo>
                        <a:pt x="776859" y="135288"/>
                      </a:lnTo>
                      <a:lnTo>
                        <a:pt x="773825" y="135288"/>
                      </a:lnTo>
                      <a:lnTo>
                        <a:pt x="770790" y="135288"/>
                      </a:lnTo>
                      <a:lnTo>
                        <a:pt x="767755" y="135288"/>
                      </a:lnTo>
                      <a:lnTo>
                        <a:pt x="764721" y="135288"/>
                      </a:lnTo>
                      <a:lnTo>
                        <a:pt x="761686" y="135288"/>
                      </a:lnTo>
                      <a:lnTo>
                        <a:pt x="758651" y="135288"/>
                      </a:lnTo>
                      <a:lnTo>
                        <a:pt x="755617" y="135288"/>
                      </a:lnTo>
                      <a:lnTo>
                        <a:pt x="752582" y="135288"/>
                      </a:lnTo>
                      <a:lnTo>
                        <a:pt x="749548" y="135288"/>
                      </a:lnTo>
                      <a:lnTo>
                        <a:pt x="746513" y="135288"/>
                      </a:lnTo>
                      <a:lnTo>
                        <a:pt x="743478" y="135288"/>
                      </a:lnTo>
                      <a:lnTo>
                        <a:pt x="740444" y="135288"/>
                      </a:lnTo>
                      <a:lnTo>
                        <a:pt x="737409" y="135288"/>
                      </a:lnTo>
                      <a:lnTo>
                        <a:pt x="734375" y="135288"/>
                      </a:lnTo>
                      <a:lnTo>
                        <a:pt x="731340" y="135288"/>
                      </a:lnTo>
                      <a:lnTo>
                        <a:pt x="728305" y="135288"/>
                      </a:lnTo>
                      <a:lnTo>
                        <a:pt x="725271" y="135288"/>
                      </a:lnTo>
                      <a:lnTo>
                        <a:pt x="722236" y="135288"/>
                      </a:lnTo>
                      <a:lnTo>
                        <a:pt x="719202" y="135288"/>
                      </a:lnTo>
                      <a:lnTo>
                        <a:pt x="716167" y="135288"/>
                      </a:lnTo>
                      <a:lnTo>
                        <a:pt x="713132" y="135288"/>
                      </a:lnTo>
                      <a:lnTo>
                        <a:pt x="710098" y="135288"/>
                      </a:lnTo>
                      <a:lnTo>
                        <a:pt x="707063" y="135288"/>
                      </a:lnTo>
                      <a:lnTo>
                        <a:pt x="704029" y="135288"/>
                      </a:lnTo>
                      <a:lnTo>
                        <a:pt x="700994" y="135288"/>
                      </a:lnTo>
                      <a:lnTo>
                        <a:pt x="697959" y="135288"/>
                      </a:lnTo>
                      <a:lnTo>
                        <a:pt x="694925" y="135288"/>
                      </a:lnTo>
                      <a:lnTo>
                        <a:pt x="691890" y="135288"/>
                      </a:lnTo>
                      <a:lnTo>
                        <a:pt x="688856" y="135288"/>
                      </a:lnTo>
                      <a:lnTo>
                        <a:pt x="685821" y="135288"/>
                      </a:lnTo>
                      <a:lnTo>
                        <a:pt x="682786" y="135288"/>
                      </a:lnTo>
                      <a:lnTo>
                        <a:pt x="679752" y="135288"/>
                      </a:lnTo>
                      <a:lnTo>
                        <a:pt x="676717" y="135288"/>
                      </a:lnTo>
                      <a:lnTo>
                        <a:pt x="673683" y="135288"/>
                      </a:lnTo>
                      <a:lnTo>
                        <a:pt x="670648" y="135288"/>
                      </a:lnTo>
                      <a:lnTo>
                        <a:pt x="667613" y="135288"/>
                      </a:lnTo>
                      <a:lnTo>
                        <a:pt x="664579" y="135288"/>
                      </a:lnTo>
                      <a:lnTo>
                        <a:pt x="661544" y="135288"/>
                      </a:lnTo>
                      <a:lnTo>
                        <a:pt x="658509" y="135288"/>
                      </a:lnTo>
                      <a:lnTo>
                        <a:pt x="655475" y="135288"/>
                      </a:lnTo>
                      <a:lnTo>
                        <a:pt x="652440" y="135288"/>
                      </a:lnTo>
                      <a:lnTo>
                        <a:pt x="649406" y="135288"/>
                      </a:lnTo>
                      <a:lnTo>
                        <a:pt x="646371" y="135288"/>
                      </a:lnTo>
                      <a:lnTo>
                        <a:pt x="643336" y="135288"/>
                      </a:lnTo>
                      <a:lnTo>
                        <a:pt x="640302" y="135288"/>
                      </a:lnTo>
                      <a:lnTo>
                        <a:pt x="637267" y="135288"/>
                      </a:lnTo>
                      <a:lnTo>
                        <a:pt x="634233" y="135288"/>
                      </a:lnTo>
                      <a:lnTo>
                        <a:pt x="631198" y="135288"/>
                      </a:lnTo>
                      <a:lnTo>
                        <a:pt x="628163" y="135288"/>
                      </a:lnTo>
                      <a:lnTo>
                        <a:pt x="625129" y="135288"/>
                      </a:lnTo>
                      <a:lnTo>
                        <a:pt x="622094" y="135288"/>
                      </a:lnTo>
                      <a:lnTo>
                        <a:pt x="619060" y="135288"/>
                      </a:lnTo>
                      <a:lnTo>
                        <a:pt x="616025" y="135288"/>
                      </a:lnTo>
                      <a:lnTo>
                        <a:pt x="612990" y="135288"/>
                      </a:lnTo>
                      <a:lnTo>
                        <a:pt x="609956" y="135288"/>
                      </a:lnTo>
                      <a:lnTo>
                        <a:pt x="606921" y="135288"/>
                      </a:lnTo>
                      <a:lnTo>
                        <a:pt x="603887" y="135288"/>
                      </a:lnTo>
                      <a:lnTo>
                        <a:pt x="600852" y="135288"/>
                      </a:lnTo>
                      <a:lnTo>
                        <a:pt x="597817" y="135288"/>
                      </a:lnTo>
                      <a:lnTo>
                        <a:pt x="594783" y="135288"/>
                      </a:lnTo>
                      <a:lnTo>
                        <a:pt x="591748" y="135288"/>
                      </a:lnTo>
                      <a:lnTo>
                        <a:pt x="588714" y="135288"/>
                      </a:lnTo>
                      <a:lnTo>
                        <a:pt x="585679" y="135288"/>
                      </a:lnTo>
                      <a:lnTo>
                        <a:pt x="582644" y="135288"/>
                      </a:lnTo>
                      <a:lnTo>
                        <a:pt x="579610" y="135288"/>
                      </a:lnTo>
                      <a:lnTo>
                        <a:pt x="576575" y="135288"/>
                      </a:lnTo>
                      <a:lnTo>
                        <a:pt x="573541" y="135288"/>
                      </a:lnTo>
                      <a:lnTo>
                        <a:pt x="570506" y="135288"/>
                      </a:lnTo>
                      <a:lnTo>
                        <a:pt x="567471" y="135288"/>
                      </a:lnTo>
                      <a:lnTo>
                        <a:pt x="564437" y="135288"/>
                      </a:lnTo>
                      <a:lnTo>
                        <a:pt x="561402" y="135288"/>
                      </a:lnTo>
                      <a:lnTo>
                        <a:pt x="558367" y="135288"/>
                      </a:lnTo>
                      <a:lnTo>
                        <a:pt x="555333" y="135288"/>
                      </a:lnTo>
                      <a:lnTo>
                        <a:pt x="552298" y="135288"/>
                      </a:lnTo>
                      <a:lnTo>
                        <a:pt x="549264" y="135288"/>
                      </a:lnTo>
                      <a:lnTo>
                        <a:pt x="546229" y="135288"/>
                      </a:lnTo>
                      <a:lnTo>
                        <a:pt x="543194" y="135288"/>
                      </a:lnTo>
                      <a:lnTo>
                        <a:pt x="540160" y="135288"/>
                      </a:lnTo>
                      <a:lnTo>
                        <a:pt x="537125" y="135288"/>
                      </a:lnTo>
                      <a:lnTo>
                        <a:pt x="534091" y="135288"/>
                      </a:lnTo>
                      <a:lnTo>
                        <a:pt x="531056" y="135288"/>
                      </a:lnTo>
                      <a:lnTo>
                        <a:pt x="528021" y="135288"/>
                      </a:lnTo>
                      <a:lnTo>
                        <a:pt x="524987" y="135288"/>
                      </a:lnTo>
                      <a:lnTo>
                        <a:pt x="521952" y="135288"/>
                      </a:lnTo>
                      <a:lnTo>
                        <a:pt x="518918" y="135288"/>
                      </a:lnTo>
                      <a:lnTo>
                        <a:pt x="515883" y="135288"/>
                      </a:lnTo>
                      <a:lnTo>
                        <a:pt x="512848" y="135288"/>
                      </a:lnTo>
                      <a:lnTo>
                        <a:pt x="509814" y="135288"/>
                      </a:lnTo>
                      <a:lnTo>
                        <a:pt x="506779" y="135288"/>
                      </a:lnTo>
                      <a:lnTo>
                        <a:pt x="503745" y="135288"/>
                      </a:lnTo>
                      <a:lnTo>
                        <a:pt x="500710" y="135288"/>
                      </a:lnTo>
                      <a:lnTo>
                        <a:pt x="497675" y="135288"/>
                      </a:lnTo>
                      <a:lnTo>
                        <a:pt x="494641" y="135288"/>
                      </a:lnTo>
                      <a:lnTo>
                        <a:pt x="491606" y="135288"/>
                      </a:lnTo>
                      <a:lnTo>
                        <a:pt x="488572" y="135288"/>
                      </a:lnTo>
                      <a:lnTo>
                        <a:pt x="485537" y="135288"/>
                      </a:lnTo>
                      <a:lnTo>
                        <a:pt x="482502" y="135288"/>
                      </a:lnTo>
                      <a:lnTo>
                        <a:pt x="479468" y="135288"/>
                      </a:lnTo>
                      <a:lnTo>
                        <a:pt x="476433" y="135288"/>
                      </a:lnTo>
                      <a:lnTo>
                        <a:pt x="473398" y="135288"/>
                      </a:lnTo>
                      <a:lnTo>
                        <a:pt x="470364" y="135288"/>
                      </a:lnTo>
                      <a:lnTo>
                        <a:pt x="467329" y="135288"/>
                      </a:lnTo>
                      <a:lnTo>
                        <a:pt x="464295" y="135288"/>
                      </a:lnTo>
                      <a:lnTo>
                        <a:pt x="461260" y="135288"/>
                      </a:lnTo>
                      <a:lnTo>
                        <a:pt x="458225" y="135288"/>
                      </a:lnTo>
                      <a:lnTo>
                        <a:pt x="455191" y="135288"/>
                      </a:lnTo>
                      <a:lnTo>
                        <a:pt x="452156" y="135288"/>
                      </a:lnTo>
                      <a:lnTo>
                        <a:pt x="449122" y="135288"/>
                      </a:lnTo>
                      <a:lnTo>
                        <a:pt x="446087" y="135288"/>
                      </a:lnTo>
                      <a:lnTo>
                        <a:pt x="443052" y="135288"/>
                      </a:lnTo>
                      <a:lnTo>
                        <a:pt x="440018" y="135288"/>
                      </a:lnTo>
                      <a:lnTo>
                        <a:pt x="436983" y="135288"/>
                      </a:lnTo>
                      <a:lnTo>
                        <a:pt x="433949" y="135288"/>
                      </a:lnTo>
                      <a:lnTo>
                        <a:pt x="430914" y="135288"/>
                      </a:lnTo>
                      <a:lnTo>
                        <a:pt x="427879" y="135288"/>
                      </a:lnTo>
                      <a:lnTo>
                        <a:pt x="424845" y="135288"/>
                      </a:lnTo>
                      <a:lnTo>
                        <a:pt x="421810" y="135288"/>
                      </a:lnTo>
                      <a:lnTo>
                        <a:pt x="418776" y="135288"/>
                      </a:lnTo>
                      <a:lnTo>
                        <a:pt x="415741" y="135288"/>
                      </a:lnTo>
                      <a:lnTo>
                        <a:pt x="412706" y="135288"/>
                      </a:lnTo>
                      <a:lnTo>
                        <a:pt x="409672" y="135288"/>
                      </a:lnTo>
                      <a:lnTo>
                        <a:pt x="406637" y="135288"/>
                      </a:lnTo>
                      <a:lnTo>
                        <a:pt x="403603" y="135288"/>
                      </a:lnTo>
                      <a:lnTo>
                        <a:pt x="400568" y="135288"/>
                      </a:lnTo>
                      <a:lnTo>
                        <a:pt x="397533" y="135288"/>
                      </a:lnTo>
                      <a:lnTo>
                        <a:pt x="394499" y="135288"/>
                      </a:lnTo>
                      <a:lnTo>
                        <a:pt x="391464" y="135288"/>
                      </a:lnTo>
                      <a:lnTo>
                        <a:pt x="388430" y="135288"/>
                      </a:lnTo>
                      <a:lnTo>
                        <a:pt x="385395" y="135288"/>
                      </a:lnTo>
                      <a:lnTo>
                        <a:pt x="382360" y="135288"/>
                      </a:lnTo>
                      <a:lnTo>
                        <a:pt x="379326" y="135288"/>
                      </a:lnTo>
                      <a:lnTo>
                        <a:pt x="376291" y="135288"/>
                      </a:lnTo>
                      <a:lnTo>
                        <a:pt x="373256" y="135288"/>
                      </a:lnTo>
                      <a:lnTo>
                        <a:pt x="370222" y="135288"/>
                      </a:lnTo>
                      <a:lnTo>
                        <a:pt x="367187" y="135288"/>
                      </a:lnTo>
                      <a:lnTo>
                        <a:pt x="364153" y="135288"/>
                      </a:lnTo>
                      <a:lnTo>
                        <a:pt x="361118" y="135288"/>
                      </a:lnTo>
                      <a:lnTo>
                        <a:pt x="358083" y="135288"/>
                      </a:lnTo>
                      <a:lnTo>
                        <a:pt x="355049" y="135288"/>
                      </a:lnTo>
                      <a:lnTo>
                        <a:pt x="352014" y="135288"/>
                      </a:lnTo>
                      <a:lnTo>
                        <a:pt x="348980" y="135288"/>
                      </a:lnTo>
                      <a:lnTo>
                        <a:pt x="345945" y="135288"/>
                      </a:lnTo>
                      <a:lnTo>
                        <a:pt x="342910" y="135288"/>
                      </a:lnTo>
                      <a:lnTo>
                        <a:pt x="339876" y="135288"/>
                      </a:lnTo>
                      <a:lnTo>
                        <a:pt x="336841" y="135288"/>
                      </a:lnTo>
                      <a:lnTo>
                        <a:pt x="333807" y="135288"/>
                      </a:lnTo>
                      <a:lnTo>
                        <a:pt x="330772" y="135288"/>
                      </a:lnTo>
                      <a:lnTo>
                        <a:pt x="327737" y="135288"/>
                      </a:lnTo>
                      <a:lnTo>
                        <a:pt x="324703" y="135288"/>
                      </a:lnTo>
                      <a:lnTo>
                        <a:pt x="321668" y="135288"/>
                      </a:lnTo>
                      <a:lnTo>
                        <a:pt x="318634" y="135288"/>
                      </a:lnTo>
                      <a:lnTo>
                        <a:pt x="315599" y="135288"/>
                      </a:lnTo>
                      <a:lnTo>
                        <a:pt x="312564" y="135288"/>
                      </a:lnTo>
                      <a:lnTo>
                        <a:pt x="309530" y="135288"/>
                      </a:lnTo>
                      <a:lnTo>
                        <a:pt x="306495" y="135288"/>
                      </a:lnTo>
                      <a:lnTo>
                        <a:pt x="303461" y="135288"/>
                      </a:lnTo>
                      <a:lnTo>
                        <a:pt x="300426" y="135288"/>
                      </a:lnTo>
                      <a:lnTo>
                        <a:pt x="297391" y="135288"/>
                      </a:lnTo>
                      <a:lnTo>
                        <a:pt x="294357" y="135288"/>
                      </a:lnTo>
                      <a:lnTo>
                        <a:pt x="291322" y="135288"/>
                      </a:lnTo>
                      <a:lnTo>
                        <a:pt x="288288" y="135288"/>
                      </a:lnTo>
                      <a:lnTo>
                        <a:pt x="285253" y="135288"/>
                      </a:lnTo>
                      <a:lnTo>
                        <a:pt x="282218" y="135288"/>
                      </a:lnTo>
                      <a:lnTo>
                        <a:pt x="279184" y="135288"/>
                      </a:lnTo>
                      <a:lnTo>
                        <a:pt x="276149" y="135288"/>
                      </a:lnTo>
                      <a:lnTo>
                        <a:pt x="273115" y="135288"/>
                      </a:lnTo>
                      <a:lnTo>
                        <a:pt x="270080" y="135288"/>
                      </a:lnTo>
                      <a:lnTo>
                        <a:pt x="267045" y="135288"/>
                      </a:lnTo>
                      <a:lnTo>
                        <a:pt x="264011" y="135288"/>
                      </a:lnTo>
                      <a:lnTo>
                        <a:pt x="260976" y="135288"/>
                      </a:lnTo>
                      <a:lnTo>
                        <a:pt x="257941" y="135288"/>
                      </a:lnTo>
                      <a:lnTo>
                        <a:pt x="254907" y="135288"/>
                      </a:lnTo>
                      <a:lnTo>
                        <a:pt x="251872" y="135288"/>
                      </a:lnTo>
                      <a:lnTo>
                        <a:pt x="248838" y="135288"/>
                      </a:lnTo>
                      <a:lnTo>
                        <a:pt x="245803" y="135288"/>
                      </a:lnTo>
                      <a:lnTo>
                        <a:pt x="242768" y="135288"/>
                      </a:lnTo>
                      <a:lnTo>
                        <a:pt x="239734" y="135288"/>
                      </a:lnTo>
                      <a:lnTo>
                        <a:pt x="236699" y="135288"/>
                      </a:lnTo>
                      <a:lnTo>
                        <a:pt x="233665" y="135288"/>
                      </a:lnTo>
                      <a:lnTo>
                        <a:pt x="230630" y="135288"/>
                      </a:lnTo>
                      <a:lnTo>
                        <a:pt x="227595" y="135288"/>
                      </a:lnTo>
                      <a:lnTo>
                        <a:pt x="224561" y="135288"/>
                      </a:lnTo>
                      <a:lnTo>
                        <a:pt x="221526" y="135288"/>
                      </a:lnTo>
                      <a:lnTo>
                        <a:pt x="218492" y="135288"/>
                      </a:lnTo>
                      <a:lnTo>
                        <a:pt x="215457" y="135288"/>
                      </a:lnTo>
                      <a:lnTo>
                        <a:pt x="212422" y="135288"/>
                      </a:lnTo>
                      <a:lnTo>
                        <a:pt x="209388" y="135288"/>
                      </a:lnTo>
                      <a:lnTo>
                        <a:pt x="206353" y="135288"/>
                      </a:lnTo>
                      <a:lnTo>
                        <a:pt x="203319" y="135288"/>
                      </a:lnTo>
                      <a:lnTo>
                        <a:pt x="200284" y="135288"/>
                      </a:lnTo>
                      <a:lnTo>
                        <a:pt x="197249" y="135288"/>
                      </a:lnTo>
                      <a:lnTo>
                        <a:pt x="194215" y="135288"/>
                      </a:lnTo>
                      <a:lnTo>
                        <a:pt x="191180" y="135288"/>
                      </a:lnTo>
                      <a:lnTo>
                        <a:pt x="188146" y="135288"/>
                      </a:lnTo>
                      <a:lnTo>
                        <a:pt x="185111" y="135288"/>
                      </a:lnTo>
                      <a:lnTo>
                        <a:pt x="182076" y="135288"/>
                      </a:lnTo>
                      <a:lnTo>
                        <a:pt x="179042" y="135288"/>
                      </a:lnTo>
                      <a:lnTo>
                        <a:pt x="176007" y="135288"/>
                      </a:lnTo>
                      <a:lnTo>
                        <a:pt x="172973" y="135288"/>
                      </a:lnTo>
                      <a:lnTo>
                        <a:pt x="169938" y="135288"/>
                      </a:lnTo>
                      <a:lnTo>
                        <a:pt x="166903" y="135288"/>
                      </a:lnTo>
                      <a:lnTo>
                        <a:pt x="163869" y="135288"/>
                      </a:lnTo>
                      <a:lnTo>
                        <a:pt x="160834" y="135288"/>
                      </a:lnTo>
                      <a:lnTo>
                        <a:pt x="157800" y="135288"/>
                      </a:lnTo>
                      <a:lnTo>
                        <a:pt x="154765" y="135288"/>
                      </a:lnTo>
                      <a:lnTo>
                        <a:pt x="151730" y="135288"/>
                      </a:lnTo>
                      <a:lnTo>
                        <a:pt x="148696" y="135288"/>
                      </a:lnTo>
                      <a:lnTo>
                        <a:pt x="145661" y="135288"/>
                      </a:lnTo>
                      <a:lnTo>
                        <a:pt x="142626" y="135288"/>
                      </a:lnTo>
                      <a:lnTo>
                        <a:pt x="139592" y="135288"/>
                      </a:lnTo>
                      <a:lnTo>
                        <a:pt x="136557" y="135288"/>
                      </a:lnTo>
                      <a:lnTo>
                        <a:pt x="133523" y="135288"/>
                      </a:lnTo>
                      <a:lnTo>
                        <a:pt x="130488" y="135288"/>
                      </a:lnTo>
                      <a:lnTo>
                        <a:pt x="127453" y="135288"/>
                      </a:lnTo>
                      <a:lnTo>
                        <a:pt x="124419" y="135288"/>
                      </a:lnTo>
                      <a:lnTo>
                        <a:pt x="121384" y="135288"/>
                      </a:lnTo>
                      <a:lnTo>
                        <a:pt x="118350" y="135288"/>
                      </a:lnTo>
                      <a:lnTo>
                        <a:pt x="115315" y="135288"/>
                      </a:lnTo>
                      <a:lnTo>
                        <a:pt x="112280" y="135288"/>
                      </a:lnTo>
                      <a:lnTo>
                        <a:pt x="109246" y="135288"/>
                      </a:lnTo>
                      <a:lnTo>
                        <a:pt x="106211" y="135288"/>
                      </a:lnTo>
                      <a:lnTo>
                        <a:pt x="103177" y="135288"/>
                      </a:lnTo>
                      <a:lnTo>
                        <a:pt x="100142" y="135288"/>
                      </a:lnTo>
                      <a:lnTo>
                        <a:pt x="97107" y="135288"/>
                      </a:lnTo>
                      <a:lnTo>
                        <a:pt x="94073" y="135288"/>
                      </a:lnTo>
                      <a:lnTo>
                        <a:pt x="91038" y="135288"/>
                      </a:lnTo>
                      <a:lnTo>
                        <a:pt x="88004" y="135288"/>
                      </a:lnTo>
                      <a:lnTo>
                        <a:pt x="84969" y="135288"/>
                      </a:lnTo>
                      <a:lnTo>
                        <a:pt x="81934" y="135288"/>
                      </a:lnTo>
                      <a:lnTo>
                        <a:pt x="78900" y="135288"/>
                      </a:lnTo>
                      <a:lnTo>
                        <a:pt x="75865" y="135288"/>
                      </a:lnTo>
                      <a:lnTo>
                        <a:pt x="72831" y="135288"/>
                      </a:lnTo>
                      <a:lnTo>
                        <a:pt x="69796" y="135288"/>
                      </a:lnTo>
                      <a:lnTo>
                        <a:pt x="66761" y="135288"/>
                      </a:lnTo>
                      <a:lnTo>
                        <a:pt x="63727" y="135288"/>
                      </a:lnTo>
                      <a:lnTo>
                        <a:pt x="60692" y="135288"/>
                      </a:lnTo>
                      <a:lnTo>
                        <a:pt x="57658" y="135288"/>
                      </a:lnTo>
                      <a:lnTo>
                        <a:pt x="54623" y="135288"/>
                      </a:lnTo>
                      <a:lnTo>
                        <a:pt x="51588" y="135288"/>
                      </a:lnTo>
                      <a:lnTo>
                        <a:pt x="48554" y="135288"/>
                      </a:lnTo>
                      <a:lnTo>
                        <a:pt x="45519" y="135288"/>
                      </a:lnTo>
                      <a:lnTo>
                        <a:pt x="42484" y="135288"/>
                      </a:lnTo>
                      <a:lnTo>
                        <a:pt x="39450" y="135288"/>
                      </a:lnTo>
                      <a:lnTo>
                        <a:pt x="36415" y="135288"/>
                      </a:lnTo>
                      <a:lnTo>
                        <a:pt x="33381" y="135288"/>
                      </a:lnTo>
                      <a:lnTo>
                        <a:pt x="30346" y="135288"/>
                      </a:lnTo>
                      <a:lnTo>
                        <a:pt x="27311" y="135288"/>
                      </a:lnTo>
                      <a:lnTo>
                        <a:pt x="24277" y="135288"/>
                      </a:lnTo>
                      <a:lnTo>
                        <a:pt x="21242" y="135288"/>
                      </a:lnTo>
                      <a:lnTo>
                        <a:pt x="18208" y="135288"/>
                      </a:lnTo>
                      <a:lnTo>
                        <a:pt x="15173" y="135288"/>
                      </a:lnTo>
                      <a:lnTo>
                        <a:pt x="12138" y="135288"/>
                      </a:lnTo>
                      <a:lnTo>
                        <a:pt x="9104" y="135288"/>
                      </a:lnTo>
                      <a:lnTo>
                        <a:pt x="6069" y="135288"/>
                      </a:lnTo>
                      <a:lnTo>
                        <a:pt x="3035" y="135288"/>
                      </a:lnTo>
                      <a:lnTo>
                        <a:pt x="0" y="135288"/>
                      </a:lnTo>
                      <a:close/>
                    </a:path>
                  </a:pathLst>
                </a:custGeom>
                <a:solidFill>
                  <a:srgbClr val="37738F">
                    <a:alpha val="50000"/>
                  </a:srgbClr>
                </a:solidFill>
                <a:ln w="1272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grpSp>
              <p:nvGrpSpPr>
                <p:cNvPr id="223" name="Graphic 19">
                  <a:extLst>
                    <a:ext uri="{FF2B5EF4-FFF2-40B4-BE49-F238E27FC236}">
                      <a16:creationId xmlns:a16="http://schemas.microsoft.com/office/drawing/2014/main" id="{6051A5C1-71BC-740A-A0B2-B2FFD08DB7F2}"/>
                    </a:ext>
                  </a:extLst>
                </p:cNvPr>
                <p:cNvGrpSpPr/>
                <p:nvPr/>
              </p:nvGrpSpPr>
              <p:grpSpPr>
                <a:xfrm>
                  <a:off x="5332936" y="914903"/>
                  <a:ext cx="1517302" cy="43441"/>
                  <a:chOff x="5332936" y="914903"/>
                  <a:chExt cx="1517302" cy="43441"/>
                </a:xfrm>
              </p:grpSpPr>
              <p:sp>
                <p:nvSpPr>
                  <p:cNvPr id="228" name="Freeform 227">
                    <a:extLst>
                      <a:ext uri="{FF2B5EF4-FFF2-40B4-BE49-F238E27FC236}">
                        <a16:creationId xmlns:a16="http://schemas.microsoft.com/office/drawing/2014/main" id="{7ADFCAF1-D592-954A-3142-9A92F58089BD}"/>
                      </a:ext>
                    </a:extLst>
                  </p:cNvPr>
                  <p:cNvSpPr/>
                  <p:nvPr/>
                </p:nvSpPr>
                <p:spPr>
                  <a:xfrm>
                    <a:off x="5332936" y="914903"/>
                    <a:ext cx="12761" cy="43441"/>
                  </a:xfrm>
                  <a:custGeom>
                    <a:avLst/>
                    <a:gdLst>
                      <a:gd name="connsiteX0" fmla="*/ 11 w 12761"/>
                      <a:gd name="connsiteY0" fmla="*/ 18 h 43441"/>
                      <a:gd name="connsiteX1" fmla="*/ 11 w 12761"/>
                      <a:gd name="connsiteY1" fmla="*/ 43459 h 434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61" h="43441">
                        <a:moveTo>
                          <a:pt x="11" y="18"/>
                        </a:moveTo>
                        <a:lnTo>
                          <a:pt x="11" y="43459"/>
                        </a:lnTo>
                      </a:path>
                    </a:pathLst>
                  </a:custGeom>
                  <a:solidFill>
                    <a:srgbClr val="A9A9A9"/>
                  </a:solidFill>
                  <a:ln w="25446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 dirty="0"/>
                  </a:p>
                </p:txBody>
              </p:sp>
              <p:sp>
                <p:nvSpPr>
                  <p:cNvPr id="229" name="Freeform 228">
                    <a:extLst>
                      <a:ext uri="{FF2B5EF4-FFF2-40B4-BE49-F238E27FC236}">
                        <a16:creationId xmlns:a16="http://schemas.microsoft.com/office/drawing/2014/main" id="{CB997C01-A316-4818-AB1E-04EC6D438941}"/>
                      </a:ext>
                    </a:extLst>
                  </p:cNvPr>
                  <p:cNvSpPr/>
                  <p:nvPr/>
                </p:nvSpPr>
                <p:spPr>
                  <a:xfrm>
                    <a:off x="6091587" y="914903"/>
                    <a:ext cx="12761" cy="43441"/>
                  </a:xfrm>
                  <a:custGeom>
                    <a:avLst/>
                    <a:gdLst>
                      <a:gd name="connsiteX0" fmla="*/ 70 w 12761"/>
                      <a:gd name="connsiteY0" fmla="*/ 18 h 43441"/>
                      <a:gd name="connsiteX1" fmla="*/ 70 w 12761"/>
                      <a:gd name="connsiteY1" fmla="*/ 43459 h 434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61" h="43441">
                        <a:moveTo>
                          <a:pt x="70" y="18"/>
                        </a:moveTo>
                        <a:lnTo>
                          <a:pt x="70" y="43459"/>
                        </a:lnTo>
                      </a:path>
                    </a:pathLst>
                  </a:custGeom>
                  <a:solidFill>
                    <a:srgbClr val="A9A9A9"/>
                  </a:solidFill>
                  <a:ln w="25446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30" name="Freeform 229">
                    <a:extLst>
                      <a:ext uri="{FF2B5EF4-FFF2-40B4-BE49-F238E27FC236}">
                        <a16:creationId xmlns:a16="http://schemas.microsoft.com/office/drawing/2014/main" id="{99990D4D-4E8E-D54C-D394-E3C3DF86174C}"/>
                      </a:ext>
                    </a:extLst>
                  </p:cNvPr>
                  <p:cNvSpPr/>
                  <p:nvPr/>
                </p:nvSpPr>
                <p:spPr>
                  <a:xfrm>
                    <a:off x="6850239" y="914903"/>
                    <a:ext cx="12761" cy="43441"/>
                  </a:xfrm>
                  <a:custGeom>
                    <a:avLst/>
                    <a:gdLst>
                      <a:gd name="connsiteX0" fmla="*/ 130 w 12761"/>
                      <a:gd name="connsiteY0" fmla="*/ 18 h 43441"/>
                      <a:gd name="connsiteX1" fmla="*/ 130 w 12761"/>
                      <a:gd name="connsiteY1" fmla="*/ 43459 h 434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761" h="43441">
                        <a:moveTo>
                          <a:pt x="130" y="18"/>
                        </a:moveTo>
                        <a:lnTo>
                          <a:pt x="130" y="43459"/>
                        </a:lnTo>
                      </a:path>
                    </a:pathLst>
                  </a:custGeom>
                  <a:solidFill>
                    <a:srgbClr val="A9A9A9"/>
                  </a:solidFill>
                  <a:ln w="25446" cap="flat">
                    <a:solidFill>
                      <a:srgbClr val="4D4D4D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224" name="Freeform 223">
                  <a:extLst>
                    <a:ext uri="{FF2B5EF4-FFF2-40B4-BE49-F238E27FC236}">
                      <a16:creationId xmlns:a16="http://schemas.microsoft.com/office/drawing/2014/main" id="{3490400C-A6FD-D26F-6C22-8089D2A27E17}"/>
                    </a:ext>
                  </a:extLst>
                </p:cNvPr>
                <p:cNvSpPr/>
                <p:nvPr/>
              </p:nvSpPr>
              <p:spPr>
                <a:xfrm>
                  <a:off x="5332936" y="779615"/>
                  <a:ext cx="12761" cy="135287"/>
                </a:xfrm>
                <a:custGeom>
                  <a:avLst/>
                  <a:gdLst>
                    <a:gd name="connsiteX0" fmla="*/ 0 w 12761"/>
                    <a:gd name="connsiteY0" fmla="*/ 135288 h 135287"/>
                    <a:gd name="connsiteX1" fmla="*/ 0 w 12761"/>
                    <a:gd name="connsiteY1" fmla="*/ 0 h 135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61" h="135287">
                      <a:moveTo>
                        <a:pt x="0" y="13528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2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5" name="Freeform 224">
                  <a:extLst>
                    <a:ext uri="{FF2B5EF4-FFF2-40B4-BE49-F238E27FC236}">
                      <a16:creationId xmlns:a16="http://schemas.microsoft.com/office/drawing/2014/main" id="{0504D2FB-4A3D-B360-10E5-D8055EB8C929}"/>
                    </a:ext>
                  </a:extLst>
                </p:cNvPr>
                <p:cNvSpPr/>
                <p:nvPr/>
              </p:nvSpPr>
              <p:spPr>
                <a:xfrm>
                  <a:off x="6850239" y="779615"/>
                  <a:ext cx="12761" cy="135287"/>
                </a:xfrm>
                <a:custGeom>
                  <a:avLst/>
                  <a:gdLst>
                    <a:gd name="connsiteX0" fmla="*/ 0 w 12761"/>
                    <a:gd name="connsiteY0" fmla="*/ 135288 h 135287"/>
                    <a:gd name="connsiteX1" fmla="*/ 0 w 12761"/>
                    <a:gd name="connsiteY1" fmla="*/ 0 h 135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61" h="135287">
                      <a:moveTo>
                        <a:pt x="0" y="13528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2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80FB79E0-190F-A3DE-8B91-F0F5CA634E97}"/>
                    </a:ext>
                  </a:extLst>
                </p:cNvPr>
                <p:cNvSpPr/>
                <p:nvPr/>
              </p:nvSpPr>
              <p:spPr>
                <a:xfrm>
                  <a:off x="5332936" y="914903"/>
                  <a:ext cx="1517302" cy="12411"/>
                </a:xfrm>
                <a:custGeom>
                  <a:avLst/>
                  <a:gdLst>
                    <a:gd name="connsiteX0" fmla="*/ 0 w 1517302"/>
                    <a:gd name="connsiteY0" fmla="*/ 0 h 12411"/>
                    <a:gd name="connsiteX1" fmla="*/ 1517303 w 1517302"/>
                    <a:gd name="connsiteY1" fmla="*/ 0 h 12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17302" h="12411">
                      <a:moveTo>
                        <a:pt x="0" y="0"/>
                      </a:moveTo>
                      <a:lnTo>
                        <a:pt x="1517303" y="0"/>
                      </a:lnTo>
                    </a:path>
                  </a:pathLst>
                </a:custGeom>
                <a:noFill/>
                <a:ln w="25446" cap="sq">
                  <a:solidFill>
                    <a:srgbClr val="4D4D4D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:a16="http://schemas.microsoft.com/office/drawing/2014/main" id="{7D9179C6-1B38-BD11-3DF8-5C5B5DA12DF3}"/>
                    </a:ext>
                  </a:extLst>
                </p:cNvPr>
                <p:cNvSpPr/>
                <p:nvPr/>
              </p:nvSpPr>
              <p:spPr>
                <a:xfrm>
                  <a:off x="5332936" y="779615"/>
                  <a:ext cx="1517302" cy="12411"/>
                </a:xfrm>
                <a:custGeom>
                  <a:avLst/>
                  <a:gdLst>
                    <a:gd name="connsiteX0" fmla="*/ 0 w 1517302"/>
                    <a:gd name="connsiteY0" fmla="*/ 0 h 12411"/>
                    <a:gd name="connsiteX1" fmla="*/ 1517303 w 1517302"/>
                    <a:gd name="connsiteY1" fmla="*/ 0 h 12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17302" h="12411">
                      <a:moveTo>
                        <a:pt x="0" y="0"/>
                      </a:moveTo>
                      <a:lnTo>
                        <a:pt x="1517303" y="0"/>
                      </a:lnTo>
                    </a:path>
                  </a:pathLst>
                </a:custGeom>
                <a:noFill/>
                <a:ln w="1272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34DB6987-26E1-9FAF-9D93-F26DDC0BC290}"/>
                </a:ext>
              </a:extLst>
            </p:cNvPr>
            <p:cNvSpPr/>
            <p:nvPr/>
          </p:nvSpPr>
          <p:spPr>
            <a:xfrm>
              <a:off x="665827" y="1320677"/>
              <a:ext cx="4572644" cy="236359"/>
            </a:xfrm>
            <a:custGeom>
              <a:avLst/>
              <a:gdLst>
                <a:gd name="connsiteX0" fmla="*/ 0 w 4572644"/>
                <a:gd name="connsiteY0" fmla="*/ 236360 h 236359"/>
                <a:gd name="connsiteX1" fmla="*/ 4572645 w 4572644"/>
                <a:gd name="connsiteY1" fmla="*/ 236360 h 236359"/>
                <a:gd name="connsiteX2" fmla="*/ 4572645 w 4572644"/>
                <a:gd name="connsiteY2" fmla="*/ 0 h 236359"/>
                <a:gd name="connsiteX3" fmla="*/ 0 w 4572644"/>
                <a:gd name="connsiteY3" fmla="*/ 0 h 236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644" h="236359">
                  <a:moveTo>
                    <a:pt x="0" y="236360"/>
                  </a:moveTo>
                  <a:lnTo>
                    <a:pt x="4572645" y="236360"/>
                  </a:lnTo>
                  <a:lnTo>
                    <a:pt x="457264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414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8C0C54C0-C5FF-5EF6-6255-CD3916276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V="1">
              <a:off x="695713" y="1349780"/>
              <a:ext cx="4512871" cy="177857"/>
            </a:xfrm>
            <a:custGeom>
              <a:avLst/>
              <a:gdLst>
                <a:gd name="connsiteX0" fmla="*/ 0 w 4512871"/>
                <a:gd name="connsiteY0" fmla="*/ 14 h 177857"/>
                <a:gd name="connsiteX1" fmla="*/ 4512872 w 4512871"/>
                <a:gd name="connsiteY1" fmla="*/ 14 h 177857"/>
                <a:gd name="connsiteX2" fmla="*/ 4512872 w 4512871"/>
                <a:gd name="connsiteY2" fmla="*/ 177872 h 177857"/>
                <a:gd name="connsiteX3" fmla="*/ 0 w 4512871"/>
                <a:gd name="connsiteY3" fmla="*/ 177872 h 177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2871" h="177857">
                  <a:moveTo>
                    <a:pt x="0" y="14"/>
                  </a:moveTo>
                  <a:lnTo>
                    <a:pt x="4512872" y="14"/>
                  </a:lnTo>
                  <a:lnTo>
                    <a:pt x="4512872" y="177872"/>
                  </a:lnTo>
                  <a:lnTo>
                    <a:pt x="0" y="177872"/>
                  </a:lnTo>
                  <a:close/>
                </a:path>
              </a:pathLst>
            </a:custGeom>
          </p:spPr>
        </p:pic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A4B1D6FA-FD90-4B20-0857-46BBA9A3270D}"/>
                </a:ext>
              </a:extLst>
            </p:cNvPr>
            <p:cNvSpPr/>
            <p:nvPr/>
          </p:nvSpPr>
          <p:spPr>
            <a:xfrm>
              <a:off x="2730816" y="1414754"/>
              <a:ext cx="47327" cy="46553"/>
            </a:xfrm>
            <a:custGeom>
              <a:avLst/>
              <a:gdLst>
                <a:gd name="connsiteX0" fmla="*/ 504 w 47327"/>
                <a:gd name="connsiteY0" fmla="*/ 46582 h 46553"/>
                <a:gd name="connsiteX1" fmla="*/ 47832 w 47327"/>
                <a:gd name="connsiteY1" fmla="*/ 28 h 46553"/>
                <a:gd name="connsiteX2" fmla="*/ 504 w 47327"/>
                <a:gd name="connsiteY2" fmla="*/ 28 h 46553"/>
                <a:gd name="connsiteX3" fmla="*/ 47832 w 47327"/>
                <a:gd name="connsiteY3" fmla="*/ 46582 h 4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27" h="46553">
                  <a:moveTo>
                    <a:pt x="504" y="46582"/>
                  </a:moveTo>
                  <a:lnTo>
                    <a:pt x="47832" y="28"/>
                  </a:lnTo>
                  <a:moveTo>
                    <a:pt x="504" y="28"/>
                  </a:moveTo>
                  <a:lnTo>
                    <a:pt x="47832" y="46582"/>
                  </a:lnTo>
                </a:path>
              </a:pathLst>
            </a:custGeom>
            <a:solidFill>
              <a:srgbClr val="A9A9A9"/>
            </a:solidFill>
            <a:ln w="16595" cap="flat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A8E31277-8582-196B-2C1A-BE6C7CBDEBA0}"/>
                </a:ext>
              </a:extLst>
            </p:cNvPr>
            <p:cNvSpPr/>
            <p:nvPr/>
          </p:nvSpPr>
          <p:spPr>
            <a:xfrm>
              <a:off x="695713" y="1527638"/>
              <a:ext cx="4512871" cy="4083"/>
            </a:xfrm>
            <a:custGeom>
              <a:avLst/>
              <a:gdLst>
                <a:gd name="connsiteX0" fmla="*/ 0 w 4512871"/>
                <a:gd name="connsiteY0" fmla="*/ 0 h 4083"/>
                <a:gd name="connsiteX1" fmla="*/ 4512872 w 451287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12871" h="4083">
                  <a:moveTo>
                    <a:pt x="0" y="0"/>
                  </a:moveTo>
                  <a:lnTo>
                    <a:pt x="4512872" y="0"/>
                  </a:lnTo>
                </a:path>
              </a:pathLst>
            </a:custGeom>
            <a:noFill/>
            <a:ln w="33191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654E82D3-4B57-FD4D-FFA2-DD354A9A44B2}"/>
                </a:ext>
              </a:extLst>
            </p:cNvPr>
            <p:cNvSpPr/>
            <p:nvPr/>
          </p:nvSpPr>
          <p:spPr>
            <a:xfrm>
              <a:off x="695713" y="1350074"/>
              <a:ext cx="4512871" cy="4083"/>
            </a:xfrm>
            <a:custGeom>
              <a:avLst/>
              <a:gdLst>
                <a:gd name="connsiteX0" fmla="*/ 0 w 4512871"/>
                <a:gd name="connsiteY0" fmla="*/ 0 h 4083"/>
                <a:gd name="connsiteX1" fmla="*/ 4512872 w 4512871"/>
                <a:gd name="connsiteY1" fmla="*/ 0 h 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12871" h="4083">
                  <a:moveTo>
                    <a:pt x="0" y="0"/>
                  </a:moveTo>
                  <a:lnTo>
                    <a:pt x="4512872" y="0"/>
                  </a:lnTo>
                </a:path>
              </a:pathLst>
            </a:custGeom>
            <a:noFill/>
            <a:ln w="33191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39504E7-2F19-CA05-60AF-222AAB240E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6678" y="1433844"/>
              <a:ext cx="205142" cy="0"/>
            </a:xfrm>
            <a:prstGeom prst="line">
              <a:avLst/>
            </a:prstGeom>
            <a:ln w="19050">
              <a:solidFill>
                <a:srgbClr val="4D4D4D"/>
              </a:solidFill>
              <a:prstDash val="soli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C975145B-19D3-6B2F-D51D-7BCF86FFE199}"/>
                </a:ext>
              </a:extLst>
            </p:cNvPr>
            <p:cNvSpPr/>
            <p:nvPr/>
          </p:nvSpPr>
          <p:spPr>
            <a:xfrm>
              <a:off x="5304245" y="1391665"/>
              <a:ext cx="1527344" cy="136183"/>
            </a:xfrm>
            <a:custGeom>
              <a:avLst/>
              <a:gdLst>
                <a:gd name="connsiteX0" fmla="*/ 0 w 1527344"/>
                <a:gd name="connsiteY0" fmla="*/ 136183 h 136183"/>
                <a:gd name="connsiteX1" fmla="*/ 1527344 w 1527344"/>
                <a:gd name="connsiteY1" fmla="*/ 136183 h 136183"/>
                <a:gd name="connsiteX2" fmla="*/ 1527344 w 1527344"/>
                <a:gd name="connsiteY2" fmla="*/ 0 h 136183"/>
                <a:gd name="connsiteX3" fmla="*/ 0 w 1527344"/>
                <a:gd name="connsiteY3" fmla="*/ 0 h 13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7344" h="136183">
                  <a:moveTo>
                    <a:pt x="0" y="136183"/>
                  </a:moveTo>
                  <a:lnTo>
                    <a:pt x="1527344" y="136183"/>
                  </a:lnTo>
                  <a:lnTo>
                    <a:pt x="152734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9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9C8AF953-5081-486B-C88C-8E3504046D10}"/>
                </a:ext>
              </a:extLst>
            </p:cNvPr>
            <p:cNvSpPr/>
            <p:nvPr/>
          </p:nvSpPr>
          <p:spPr>
            <a:xfrm>
              <a:off x="5305772" y="1391665"/>
              <a:ext cx="1524288" cy="136183"/>
            </a:xfrm>
            <a:custGeom>
              <a:avLst/>
              <a:gdLst>
                <a:gd name="connsiteX0" fmla="*/ 0 w 1524288"/>
                <a:gd name="connsiteY0" fmla="*/ 136183 h 136183"/>
                <a:gd name="connsiteX1" fmla="*/ 0 w 1524288"/>
                <a:gd name="connsiteY1" fmla="*/ 129540 h 136183"/>
                <a:gd name="connsiteX2" fmla="*/ 3055 w 1524288"/>
                <a:gd name="connsiteY2" fmla="*/ 129470 h 136183"/>
                <a:gd name="connsiteX3" fmla="*/ 6109 w 1524288"/>
                <a:gd name="connsiteY3" fmla="*/ 129403 h 136183"/>
                <a:gd name="connsiteX4" fmla="*/ 9164 w 1524288"/>
                <a:gd name="connsiteY4" fmla="*/ 129336 h 136183"/>
                <a:gd name="connsiteX5" fmla="*/ 12219 w 1524288"/>
                <a:gd name="connsiteY5" fmla="*/ 129272 h 136183"/>
                <a:gd name="connsiteX6" fmla="*/ 15273 w 1524288"/>
                <a:gd name="connsiteY6" fmla="*/ 129205 h 136183"/>
                <a:gd name="connsiteX7" fmla="*/ 18328 w 1524288"/>
                <a:gd name="connsiteY7" fmla="*/ 129137 h 136183"/>
                <a:gd name="connsiteX8" fmla="*/ 21383 w 1524288"/>
                <a:gd name="connsiteY8" fmla="*/ 129069 h 136183"/>
                <a:gd name="connsiteX9" fmla="*/ 24438 w 1524288"/>
                <a:gd name="connsiteY9" fmla="*/ 129004 h 136183"/>
                <a:gd name="connsiteX10" fmla="*/ 27492 w 1524288"/>
                <a:gd name="connsiteY10" fmla="*/ 128940 h 136183"/>
                <a:gd name="connsiteX11" fmla="*/ 30547 w 1524288"/>
                <a:gd name="connsiteY11" fmla="*/ 128878 h 136183"/>
                <a:gd name="connsiteX12" fmla="*/ 33602 w 1524288"/>
                <a:gd name="connsiteY12" fmla="*/ 128818 h 136183"/>
                <a:gd name="connsiteX13" fmla="*/ 36656 w 1524288"/>
                <a:gd name="connsiteY13" fmla="*/ 128759 h 136183"/>
                <a:gd name="connsiteX14" fmla="*/ 39711 w 1524288"/>
                <a:gd name="connsiteY14" fmla="*/ 128703 h 136183"/>
                <a:gd name="connsiteX15" fmla="*/ 42766 w 1524288"/>
                <a:gd name="connsiteY15" fmla="*/ 128648 h 136183"/>
                <a:gd name="connsiteX16" fmla="*/ 45820 w 1524288"/>
                <a:gd name="connsiteY16" fmla="*/ 128584 h 136183"/>
                <a:gd name="connsiteX17" fmla="*/ 48875 w 1524288"/>
                <a:gd name="connsiteY17" fmla="*/ 128509 h 136183"/>
                <a:gd name="connsiteX18" fmla="*/ 51930 w 1524288"/>
                <a:gd name="connsiteY18" fmla="*/ 128437 h 136183"/>
                <a:gd name="connsiteX19" fmla="*/ 54984 w 1524288"/>
                <a:gd name="connsiteY19" fmla="*/ 128367 h 136183"/>
                <a:gd name="connsiteX20" fmla="*/ 58039 w 1524288"/>
                <a:gd name="connsiteY20" fmla="*/ 128298 h 136183"/>
                <a:gd name="connsiteX21" fmla="*/ 61094 w 1524288"/>
                <a:gd name="connsiteY21" fmla="*/ 128231 h 136183"/>
                <a:gd name="connsiteX22" fmla="*/ 64148 w 1524288"/>
                <a:gd name="connsiteY22" fmla="*/ 128166 h 136183"/>
                <a:gd name="connsiteX23" fmla="*/ 67203 w 1524288"/>
                <a:gd name="connsiteY23" fmla="*/ 128103 h 136183"/>
                <a:gd name="connsiteX24" fmla="*/ 70258 w 1524288"/>
                <a:gd name="connsiteY24" fmla="*/ 128042 h 136183"/>
                <a:gd name="connsiteX25" fmla="*/ 73313 w 1524288"/>
                <a:gd name="connsiteY25" fmla="*/ 127983 h 136183"/>
                <a:gd name="connsiteX26" fmla="*/ 76367 w 1524288"/>
                <a:gd name="connsiteY26" fmla="*/ 127905 h 136183"/>
                <a:gd name="connsiteX27" fmla="*/ 79422 w 1524288"/>
                <a:gd name="connsiteY27" fmla="*/ 127808 h 136183"/>
                <a:gd name="connsiteX28" fmla="*/ 82477 w 1524288"/>
                <a:gd name="connsiteY28" fmla="*/ 127714 h 136183"/>
                <a:gd name="connsiteX29" fmla="*/ 85531 w 1524288"/>
                <a:gd name="connsiteY29" fmla="*/ 127620 h 136183"/>
                <a:gd name="connsiteX30" fmla="*/ 88586 w 1524288"/>
                <a:gd name="connsiteY30" fmla="*/ 127530 h 136183"/>
                <a:gd name="connsiteX31" fmla="*/ 91641 w 1524288"/>
                <a:gd name="connsiteY31" fmla="*/ 127441 h 136183"/>
                <a:gd name="connsiteX32" fmla="*/ 94695 w 1524288"/>
                <a:gd name="connsiteY32" fmla="*/ 127354 h 136183"/>
                <a:gd name="connsiteX33" fmla="*/ 97750 w 1524288"/>
                <a:gd name="connsiteY33" fmla="*/ 127270 h 136183"/>
                <a:gd name="connsiteX34" fmla="*/ 100805 w 1524288"/>
                <a:gd name="connsiteY34" fmla="*/ 127188 h 136183"/>
                <a:gd name="connsiteX35" fmla="*/ 103859 w 1524288"/>
                <a:gd name="connsiteY35" fmla="*/ 127106 h 136183"/>
                <a:gd name="connsiteX36" fmla="*/ 106914 w 1524288"/>
                <a:gd name="connsiteY36" fmla="*/ 126998 h 136183"/>
                <a:gd name="connsiteX37" fmla="*/ 109969 w 1524288"/>
                <a:gd name="connsiteY37" fmla="*/ 126859 h 136183"/>
                <a:gd name="connsiteX38" fmla="*/ 113023 w 1524288"/>
                <a:gd name="connsiteY38" fmla="*/ 126723 h 136183"/>
                <a:gd name="connsiteX39" fmla="*/ 116078 w 1524288"/>
                <a:gd name="connsiteY39" fmla="*/ 126588 h 136183"/>
                <a:gd name="connsiteX40" fmla="*/ 119133 w 1524288"/>
                <a:gd name="connsiteY40" fmla="*/ 126457 h 136183"/>
                <a:gd name="connsiteX41" fmla="*/ 122188 w 1524288"/>
                <a:gd name="connsiteY41" fmla="*/ 126327 h 136183"/>
                <a:gd name="connsiteX42" fmla="*/ 125242 w 1524288"/>
                <a:gd name="connsiteY42" fmla="*/ 126199 h 136183"/>
                <a:gd name="connsiteX43" fmla="*/ 128297 w 1524288"/>
                <a:gd name="connsiteY43" fmla="*/ 126076 h 136183"/>
                <a:gd name="connsiteX44" fmla="*/ 131352 w 1524288"/>
                <a:gd name="connsiteY44" fmla="*/ 125953 h 136183"/>
                <a:gd name="connsiteX45" fmla="*/ 134406 w 1524288"/>
                <a:gd name="connsiteY45" fmla="*/ 125833 h 136183"/>
                <a:gd name="connsiteX46" fmla="*/ 137461 w 1524288"/>
                <a:gd name="connsiteY46" fmla="*/ 125673 h 136183"/>
                <a:gd name="connsiteX47" fmla="*/ 140516 w 1524288"/>
                <a:gd name="connsiteY47" fmla="*/ 125473 h 136183"/>
                <a:gd name="connsiteX48" fmla="*/ 143570 w 1524288"/>
                <a:gd name="connsiteY48" fmla="*/ 125276 h 136183"/>
                <a:gd name="connsiteX49" fmla="*/ 146625 w 1524288"/>
                <a:gd name="connsiteY49" fmla="*/ 125082 h 136183"/>
                <a:gd name="connsiteX50" fmla="*/ 149680 w 1524288"/>
                <a:gd name="connsiteY50" fmla="*/ 124890 h 136183"/>
                <a:gd name="connsiteX51" fmla="*/ 152734 w 1524288"/>
                <a:gd name="connsiteY51" fmla="*/ 124701 h 136183"/>
                <a:gd name="connsiteX52" fmla="*/ 155789 w 1524288"/>
                <a:gd name="connsiteY52" fmla="*/ 124515 h 136183"/>
                <a:gd name="connsiteX53" fmla="*/ 158844 w 1524288"/>
                <a:gd name="connsiteY53" fmla="*/ 124331 h 136183"/>
                <a:gd name="connsiteX54" fmla="*/ 161899 w 1524288"/>
                <a:gd name="connsiteY54" fmla="*/ 124150 h 136183"/>
                <a:gd name="connsiteX55" fmla="*/ 164953 w 1524288"/>
                <a:gd name="connsiteY55" fmla="*/ 123973 h 136183"/>
                <a:gd name="connsiteX56" fmla="*/ 168008 w 1524288"/>
                <a:gd name="connsiteY56" fmla="*/ 123744 h 136183"/>
                <a:gd name="connsiteX57" fmla="*/ 171063 w 1524288"/>
                <a:gd name="connsiteY57" fmla="*/ 123467 h 136183"/>
                <a:gd name="connsiteX58" fmla="*/ 174117 w 1524288"/>
                <a:gd name="connsiteY58" fmla="*/ 123191 h 136183"/>
                <a:gd name="connsiteX59" fmla="*/ 177172 w 1524288"/>
                <a:gd name="connsiteY59" fmla="*/ 122918 h 136183"/>
                <a:gd name="connsiteX60" fmla="*/ 180227 w 1524288"/>
                <a:gd name="connsiteY60" fmla="*/ 122650 h 136183"/>
                <a:gd name="connsiteX61" fmla="*/ 183281 w 1524288"/>
                <a:gd name="connsiteY61" fmla="*/ 122384 h 136183"/>
                <a:gd name="connsiteX62" fmla="*/ 186336 w 1524288"/>
                <a:gd name="connsiteY62" fmla="*/ 122120 h 136183"/>
                <a:gd name="connsiteX63" fmla="*/ 189391 w 1524288"/>
                <a:gd name="connsiteY63" fmla="*/ 121861 h 136183"/>
                <a:gd name="connsiteX64" fmla="*/ 192445 w 1524288"/>
                <a:gd name="connsiteY64" fmla="*/ 121605 h 136183"/>
                <a:gd name="connsiteX65" fmla="*/ 195500 w 1524288"/>
                <a:gd name="connsiteY65" fmla="*/ 121352 h 136183"/>
                <a:gd name="connsiteX66" fmla="*/ 198555 w 1524288"/>
                <a:gd name="connsiteY66" fmla="*/ 121039 h 136183"/>
                <a:gd name="connsiteX67" fmla="*/ 201609 w 1524288"/>
                <a:gd name="connsiteY67" fmla="*/ 120667 h 136183"/>
                <a:gd name="connsiteX68" fmla="*/ 204664 w 1524288"/>
                <a:gd name="connsiteY68" fmla="*/ 120297 h 136183"/>
                <a:gd name="connsiteX69" fmla="*/ 207719 w 1524288"/>
                <a:gd name="connsiteY69" fmla="*/ 119932 h 136183"/>
                <a:gd name="connsiteX70" fmla="*/ 210774 w 1524288"/>
                <a:gd name="connsiteY70" fmla="*/ 119571 h 136183"/>
                <a:gd name="connsiteX71" fmla="*/ 213828 w 1524288"/>
                <a:gd name="connsiteY71" fmla="*/ 119214 h 136183"/>
                <a:gd name="connsiteX72" fmla="*/ 216883 w 1524288"/>
                <a:gd name="connsiteY72" fmla="*/ 118860 h 136183"/>
                <a:gd name="connsiteX73" fmla="*/ 219938 w 1524288"/>
                <a:gd name="connsiteY73" fmla="*/ 118511 h 136183"/>
                <a:gd name="connsiteX74" fmla="*/ 222992 w 1524288"/>
                <a:gd name="connsiteY74" fmla="*/ 118166 h 136183"/>
                <a:gd name="connsiteX75" fmla="*/ 226047 w 1524288"/>
                <a:gd name="connsiteY75" fmla="*/ 117825 h 136183"/>
                <a:gd name="connsiteX76" fmla="*/ 229102 w 1524288"/>
                <a:gd name="connsiteY76" fmla="*/ 117415 h 136183"/>
                <a:gd name="connsiteX77" fmla="*/ 232156 w 1524288"/>
                <a:gd name="connsiteY77" fmla="*/ 116935 h 136183"/>
                <a:gd name="connsiteX78" fmla="*/ 235211 w 1524288"/>
                <a:gd name="connsiteY78" fmla="*/ 116460 h 136183"/>
                <a:gd name="connsiteX79" fmla="*/ 238266 w 1524288"/>
                <a:gd name="connsiteY79" fmla="*/ 115991 h 136183"/>
                <a:gd name="connsiteX80" fmla="*/ 241320 w 1524288"/>
                <a:gd name="connsiteY80" fmla="*/ 115526 h 136183"/>
                <a:gd name="connsiteX81" fmla="*/ 244375 w 1524288"/>
                <a:gd name="connsiteY81" fmla="*/ 115066 h 136183"/>
                <a:gd name="connsiteX82" fmla="*/ 247430 w 1524288"/>
                <a:gd name="connsiteY82" fmla="*/ 114611 h 136183"/>
                <a:gd name="connsiteX83" fmla="*/ 250484 w 1524288"/>
                <a:gd name="connsiteY83" fmla="*/ 114160 h 136183"/>
                <a:gd name="connsiteX84" fmla="*/ 253539 w 1524288"/>
                <a:gd name="connsiteY84" fmla="*/ 113715 h 136183"/>
                <a:gd name="connsiteX85" fmla="*/ 256594 w 1524288"/>
                <a:gd name="connsiteY85" fmla="*/ 113277 h 136183"/>
                <a:gd name="connsiteX86" fmla="*/ 259649 w 1524288"/>
                <a:gd name="connsiteY86" fmla="*/ 112760 h 136183"/>
                <a:gd name="connsiteX87" fmla="*/ 262703 w 1524288"/>
                <a:gd name="connsiteY87" fmla="*/ 112166 h 136183"/>
                <a:gd name="connsiteX88" fmla="*/ 265758 w 1524288"/>
                <a:gd name="connsiteY88" fmla="*/ 111579 h 136183"/>
                <a:gd name="connsiteX89" fmla="*/ 268813 w 1524288"/>
                <a:gd name="connsiteY89" fmla="*/ 110997 h 136183"/>
                <a:gd name="connsiteX90" fmla="*/ 271867 w 1524288"/>
                <a:gd name="connsiteY90" fmla="*/ 110421 h 136183"/>
                <a:gd name="connsiteX91" fmla="*/ 274922 w 1524288"/>
                <a:gd name="connsiteY91" fmla="*/ 109851 h 136183"/>
                <a:gd name="connsiteX92" fmla="*/ 277977 w 1524288"/>
                <a:gd name="connsiteY92" fmla="*/ 109288 h 136183"/>
                <a:gd name="connsiteX93" fmla="*/ 281031 w 1524288"/>
                <a:gd name="connsiteY93" fmla="*/ 108730 h 136183"/>
                <a:gd name="connsiteX94" fmla="*/ 284086 w 1524288"/>
                <a:gd name="connsiteY94" fmla="*/ 108179 h 136183"/>
                <a:gd name="connsiteX95" fmla="*/ 287141 w 1524288"/>
                <a:gd name="connsiteY95" fmla="*/ 107636 h 136183"/>
                <a:gd name="connsiteX96" fmla="*/ 290195 w 1524288"/>
                <a:gd name="connsiteY96" fmla="*/ 107009 h 136183"/>
                <a:gd name="connsiteX97" fmla="*/ 293250 w 1524288"/>
                <a:gd name="connsiteY97" fmla="*/ 106297 h 136183"/>
                <a:gd name="connsiteX98" fmla="*/ 296305 w 1524288"/>
                <a:gd name="connsiteY98" fmla="*/ 105592 h 136183"/>
                <a:gd name="connsiteX99" fmla="*/ 299359 w 1524288"/>
                <a:gd name="connsiteY99" fmla="*/ 104895 h 136183"/>
                <a:gd name="connsiteX100" fmla="*/ 302414 w 1524288"/>
                <a:gd name="connsiteY100" fmla="*/ 104205 h 136183"/>
                <a:gd name="connsiteX101" fmla="*/ 305469 w 1524288"/>
                <a:gd name="connsiteY101" fmla="*/ 103522 h 136183"/>
                <a:gd name="connsiteX102" fmla="*/ 308524 w 1524288"/>
                <a:gd name="connsiteY102" fmla="*/ 102848 h 136183"/>
                <a:gd name="connsiteX103" fmla="*/ 311578 w 1524288"/>
                <a:gd name="connsiteY103" fmla="*/ 102181 h 136183"/>
                <a:gd name="connsiteX104" fmla="*/ 314633 w 1524288"/>
                <a:gd name="connsiteY104" fmla="*/ 101523 h 136183"/>
                <a:gd name="connsiteX105" fmla="*/ 317688 w 1524288"/>
                <a:gd name="connsiteY105" fmla="*/ 100873 h 136183"/>
                <a:gd name="connsiteX106" fmla="*/ 320742 w 1524288"/>
                <a:gd name="connsiteY106" fmla="*/ 100133 h 136183"/>
                <a:gd name="connsiteX107" fmla="*/ 323797 w 1524288"/>
                <a:gd name="connsiteY107" fmla="*/ 99304 h 136183"/>
                <a:gd name="connsiteX108" fmla="*/ 326852 w 1524288"/>
                <a:gd name="connsiteY108" fmla="*/ 98484 h 136183"/>
                <a:gd name="connsiteX109" fmla="*/ 329906 w 1524288"/>
                <a:gd name="connsiteY109" fmla="*/ 97672 h 136183"/>
                <a:gd name="connsiteX110" fmla="*/ 332961 w 1524288"/>
                <a:gd name="connsiteY110" fmla="*/ 96871 h 136183"/>
                <a:gd name="connsiteX111" fmla="*/ 336016 w 1524288"/>
                <a:gd name="connsiteY111" fmla="*/ 96078 h 136183"/>
                <a:gd name="connsiteX112" fmla="*/ 339070 w 1524288"/>
                <a:gd name="connsiteY112" fmla="*/ 95294 h 136183"/>
                <a:gd name="connsiteX113" fmla="*/ 342125 w 1524288"/>
                <a:gd name="connsiteY113" fmla="*/ 94522 h 136183"/>
                <a:gd name="connsiteX114" fmla="*/ 345180 w 1524288"/>
                <a:gd name="connsiteY114" fmla="*/ 93759 h 136183"/>
                <a:gd name="connsiteX115" fmla="*/ 348235 w 1524288"/>
                <a:gd name="connsiteY115" fmla="*/ 93006 h 136183"/>
                <a:gd name="connsiteX116" fmla="*/ 351289 w 1524288"/>
                <a:gd name="connsiteY116" fmla="*/ 92160 h 136183"/>
                <a:gd name="connsiteX117" fmla="*/ 354344 w 1524288"/>
                <a:gd name="connsiteY117" fmla="*/ 91219 h 136183"/>
                <a:gd name="connsiteX118" fmla="*/ 357399 w 1524288"/>
                <a:gd name="connsiteY118" fmla="*/ 90291 h 136183"/>
                <a:gd name="connsiteX119" fmla="*/ 360453 w 1524288"/>
                <a:gd name="connsiteY119" fmla="*/ 89372 h 136183"/>
                <a:gd name="connsiteX120" fmla="*/ 363508 w 1524288"/>
                <a:gd name="connsiteY120" fmla="*/ 88467 h 136183"/>
                <a:gd name="connsiteX121" fmla="*/ 366563 w 1524288"/>
                <a:gd name="connsiteY121" fmla="*/ 87571 h 136183"/>
                <a:gd name="connsiteX122" fmla="*/ 369617 w 1524288"/>
                <a:gd name="connsiteY122" fmla="*/ 86687 h 136183"/>
                <a:gd name="connsiteX123" fmla="*/ 372672 w 1524288"/>
                <a:gd name="connsiteY123" fmla="*/ 85815 h 136183"/>
                <a:gd name="connsiteX124" fmla="*/ 375727 w 1524288"/>
                <a:gd name="connsiteY124" fmla="*/ 84956 h 136183"/>
                <a:gd name="connsiteX125" fmla="*/ 378781 w 1524288"/>
                <a:gd name="connsiteY125" fmla="*/ 84109 h 136183"/>
                <a:gd name="connsiteX126" fmla="*/ 381836 w 1524288"/>
                <a:gd name="connsiteY126" fmla="*/ 83167 h 136183"/>
                <a:gd name="connsiteX127" fmla="*/ 384891 w 1524288"/>
                <a:gd name="connsiteY127" fmla="*/ 82130 h 136183"/>
                <a:gd name="connsiteX128" fmla="*/ 387945 w 1524288"/>
                <a:gd name="connsiteY128" fmla="*/ 81105 h 136183"/>
                <a:gd name="connsiteX129" fmla="*/ 391000 w 1524288"/>
                <a:gd name="connsiteY129" fmla="*/ 80094 h 136183"/>
                <a:gd name="connsiteX130" fmla="*/ 394055 w 1524288"/>
                <a:gd name="connsiteY130" fmla="*/ 79097 h 136183"/>
                <a:gd name="connsiteX131" fmla="*/ 397110 w 1524288"/>
                <a:gd name="connsiteY131" fmla="*/ 78113 h 136183"/>
                <a:gd name="connsiteX132" fmla="*/ 400164 w 1524288"/>
                <a:gd name="connsiteY132" fmla="*/ 77143 h 136183"/>
                <a:gd name="connsiteX133" fmla="*/ 403219 w 1524288"/>
                <a:gd name="connsiteY133" fmla="*/ 76188 h 136183"/>
                <a:gd name="connsiteX134" fmla="*/ 406274 w 1524288"/>
                <a:gd name="connsiteY134" fmla="*/ 75247 h 136183"/>
                <a:gd name="connsiteX135" fmla="*/ 409328 w 1524288"/>
                <a:gd name="connsiteY135" fmla="*/ 74321 h 136183"/>
                <a:gd name="connsiteX136" fmla="*/ 412383 w 1524288"/>
                <a:gd name="connsiteY136" fmla="*/ 73300 h 136183"/>
                <a:gd name="connsiteX137" fmla="*/ 415438 w 1524288"/>
                <a:gd name="connsiteY137" fmla="*/ 72186 h 136183"/>
                <a:gd name="connsiteX138" fmla="*/ 418492 w 1524288"/>
                <a:gd name="connsiteY138" fmla="*/ 71086 h 136183"/>
                <a:gd name="connsiteX139" fmla="*/ 421547 w 1524288"/>
                <a:gd name="connsiteY139" fmla="*/ 70002 h 136183"/>
                <a:gd name="connsiteX140" fmla="*/ 424602 w 1524288"/>
                <a:gd name="connsiteY140" fmla="*/ 68935 h 136183"/>
                <a:gd name="connsiteX141" fmla="*/ 427656 w 1524288"/>
                <a:gd name="connsiteY141" fmla="*/ 67883 h 136183"/>
                <a:gd name="connsiteX142" fmla="*/ 430711 w 1524288"/>
                <a:gd name="connsiteY142" fmla="*/ 66848 h 136183"/>
                <a:gd name="connsiteX143" fmla="*/ 433766 w 1524288"/>
                <a:gd name="connsiteY143" fmla="*/ 65830 h 136183"/>
                <a:gd name="connsiteX144" fmla="*/ 436820 w 1524288"/>
                <a:gd name="connsiteY144" fmla="*/ 64829 h 136183"/>
                <a:gd name="connsiteX145" fmla="*/ 439875 w 1524288"/>
                <a:gd name="connsiteY145" fmla="*/ 63845 h 136183"/>
                <a:gd name="connsiteX146" fmla="*/ 442930 w 1524288"/>
                <a:gd name="connsiteY146" fmla="*/ 62772 h 136183"/>
                <a:gd name="connsiteX147" fmla="*/ 445985 w 1524288"/>
                <a:gd name="connsiteY147" fmla="*/ 61606 h 136183"/>
                <a:gd name="connsiteX148" fmla="*/ 449039 w 1524288"/>
                <a:gd name="connsiteY148" fmla="*/ 60460 h 136183"/>
                <a:gd name="connsiteX149" fmla="*/ 452094 w 1524288"/>
                <a:gd name="connsiteY149" fmla="*/ 59331 h 136183"/>
                <a:gd name="connsiteX150" fmla="*/ 455149 w 1524288"/>
                <a:gd name="connsiteY150" fmla="*/ 58221 h 136183"/>
                <a:gd name="connsiteX151" fmla="*/ 458203 w 1524288"/>
                <a:gd name="connsiteY151" fmla="*/ 57131 h 136183"/>
                <a:gd name="connsiteX152" fmla="*/ 461258 w 1524288"/>
                <a:gd name="connsiteY152" fmla="*/ 56059 h 136183"/>
                <a:gd name="connsiteX153" fmla="*/ 464313 w 1524288"/>
                <a:gd name="connsiteY153" fmla="*/ 55007 h 136183"/>
                <a:gd name="connsiteX154" fmla="*/ 467367 w 1524288"/>
                <a:gd name="connsiteY154" fmla="*/ 53975 h 136183"/>
                <a:gd name="connsiteX155" fmla="*/ 470422 w 1524288"/>
                <a:gd name="connsiteY155" fmla="*/ 52961 h 136183"/>
                <a:gd name="connsiteX156" fmla="*/ 473477 w 1524288"/>
                <a:gd name="connsiteY156" fmla="*/ 51866 h 136183"/>
                <a:gd name="connsiteX157" fmla="*/ 476531 w 1524288"/>
                <a:gd name="connsiteY157" fmla="*/ 50688 h 136183"/>
                <a:gd name="connsiteX158" fmla="*/ 479586 w 1524288"/>
                <a:gd name="connsiteY158" fmla="*/ 49529 h 136183"/>
                <a:gd name="connsiteX159" fmla="*/ 482641 w 1524288"/>
                <a:gd name="connsiteY159" fmla="*/ 48391 h 136183"/>
                <a:gd name="connsiteX160" fmla="*/ 485696 w 1524288"/>
                <a:gd name="connsiteY160" fmla="*/ 47276 h 136183"/>
                <a:gd name="connsiteX161" fmla="*/ 488750 w 1524288"/>
                <a:gd name="connsiteY161" fmla="*/ 46182 h 136183"/>
                <a:gd name="connsiteX162" fmla="*/ 491805 w 1524288"/>
                <a:gd name="connsiteY162" fmla="*/ 45109 h 136183"/>
                <a:gd name="connsiteX163" fmla="*/ 494860 w 1524288"/>
                <a:gd name="connsiteY163" fmla="*/ 44060 h 136183"/>
                <a:gd name="connsiteX164" fmla="*/ 497914 w 1524288"/>
                <a:gd name="connsiteY164" fmla="*/ 43031 h 136183"/>
                <a:gd name="connsiteX165" fmla="*/ 500969 w 1524288"/>
                <a:gd name="connsiteY165" fmla="*/ 42027 h 136183"/>
                <a:gd name="connsiteX166" fmla="*/ 504024 w 1524288"/>
                <a:gd name="connsiteY166" fmla="*/ 40949 h 136183"/>
                <a:gd name="connsiteX167" fmla="*/ 507078 w 1524288"/>
                <a:gd name="connsiteY167" fmla="*/ 39799 h 136183"/>
                <a:gd name="connsiteX168" fmla="*/ 510133 w 1524288"/>
                <a:gd name="connsiteY168" fmla="*/ 38674 h 136183"/>
                <a:gd name="connsiteX169" fmla="*/ 513188 w 1524288"/>
                <a:gd name="connsiteY169" fmla="*/ 37570 h 136183"/>
                <a:gd name="connsiteX170" fmla="*/ 516242 w 1524288"/>
                <a:gd name="connsiteY170" fmla="*/ 36492 h 136183"/>
                <a:gd name="connsiteX171" fmla="*/ 519297 w 1524288"/>
                <a:gd name="connsiteY171" fmla="*/ 35438 h 136183"/>
                <a:gd name="connsiteX172" fmla="*/ 522352 w 1524288"/>
                <a:gd name="connsiteY172" fmla="*/ 34408 h 136183"/>
                <a:gd name="connsiteX173" fmla="*/ 525406 w 1524288"/>
                <a:gd name="connsiteY173" fmla="*/ 33403 h 136183"/>
                <a:gd name="connsiteX174" fmla="*/ 528461 w 1524288"/>
                <a:gd name="connsiteY174" fmla="*/ 32424 h 136183"/>
                <a:gd name="connsiteX175" fmla="*/ 531516 w 1524288"/>
                <a:gd name="connsiteY175" fmla="*/ 31469 h 136183"/>
                <a:gd name="connsiteX176" fmla="*/ 534571 w 1524288"/>
                <a:gd name="connsiteY176" fmla="*/ 30456 h 136183"/>
                <a:gd name="connsiteX177" fmla="*/ 537625 w 1524288"/>
                <a:gd name="connsiteY177" fmla="*/ 29383 h 136183"/>
                <a:gd name="connsiteX178" fmla="*/ 540680 w 1524288"/>
                <a:gd name="connsiteY178" fmla="*/ 28337 h 136183"/>
                <a:gd name="connsiteX179" fmla="*/ 543735 w 1524288"/>
                <a:gd name="connsiteY179" fmla="*/ 27317 h 136183"/>
                <a:gd name="connsiteX180" fmla="*/ 546789 w 1524288"/>
                <a:gd name="connsiteY180" fmla="*/ 26323 h 136183"/>
                <a:gd name="connsiteX181" fmla="*/ 549844 w 1524288"/>
                <a:gd name="connsiteY181" fmla="*/ 25356 h 136183"/>
                <a:gd name="connsiteX182" fmla="*/ 552899 w 1524288"/>
                <a:gd name="connsiteY182" fmla="*/ 24417 h 136183"/>
                <a:gd name="connsiteX183" fmla="*/ 555953 w 1524288"/>
                <a:gd name="connsiteY183" fmla="*/ 23504 h 136183"/>
                <a:gd name="connsiteX184" fmla="*/ 559008 w 1524288"/>
                <a:gd name="connsiteY184" fmla="*/ 22620 h 136183"/>
                <a:gd name="connsiteX185" fmla="*/ 562063 w 1524288"/>
                <a:gd name="connsiteY185" fmla="*/ 21763 h 136183"/>
                <a:gd name="connsiteX186" fmla="*/ 565117 w 1524288"/>
                <a:gd name="connsiteY186" fmla="*/ 20861 h 136183"/>
                <a:gd name="connsiteX187" fmla="*/ 568172 w 1524288"/>
                <a:gd name="connsiteY187" fmla="*/ 19913 h 136183"/>
                <a:gd name="connsiteX188" fmla="*/ 571227 w 1524288"/>
                <a:gd name="connsiteY188" fmla="*/ 18995 h 136183"/>
                <a:gd name="connsiteX189" fmla="*/ 574281 w 1524288"/>
                <a:gd name="connsiteY189" fmla="*/ 18105 h 136183"/>
                <a:gd name="connsiteX190" fmla="*/ 577336 w 1524288"/>
                <a:gd name="connsiteY190" fmla="*/ 17244 h 136183"/>
                <a:gd name="connsiteX191" fmla="*/ 580391 w 1524288"/>
                <a:gd name="connsiteY191" fmla="*/ 16412 h 136183"/>
                <a:gd name="connsiteX192" fmla="*/ 583446 w 1524288"/>
                <a:gd name="connsiteY192" fmla="*/ 15609 h 136183"/>
                <a:gd name="connsiteX193" fmla="*/ 586500 w 1524288"/>
                <a:gd name="connsiteY193" fmla="*/ 14836 h 136183"/>
                <a:gd name="connsiteX194" fmla="*/ 589555 w 1524288"/>
                <a:gd name="connsiteY194" fmla="*/ 14093 h 136183"/>
                <a:gd name="connsiteX195" fmla="*/ 592610 w 1524288"/>
                <a:gd name="connsiteY195" fmla="*/ 13380 h 136183"/>
                <a:gd name="connsiteX196" fmla="*/ 595664 w 1524288"/>
                <a:gd name="connsiteY196" fmla="*/ 12635 h 136183"/>
                <a:gd name="connsiteX197" fmla="*/ 598719 w 1524288"/>
                <a:gd name="connsiteY197" fmla="*/ 11858 h 136183"/>
                <a:gd name="connsiteX198" fmla="*/ 601774 w 1524288"/>
                <a:gd name="connsiteY198" fmla="*/ 11112 h 136183"/>
                <a:gd name="connsiteX199" fmla="*/ 604828 w 1524288"/>
                <a:gd name="connsiteY199" fmla="*/ 10397 h 136183"/>
                <a:gd name="connsiteX200" fmla="*/ 607883 w 1524288"/>
                <a:gd name="connsiteY200" fmla="*/ 9712 h 136183"/>
                <a:gd name="connsiteX201" fmla="*/ 610938 w 1524288"/>
                <a:gd name="connsiteY201" fmla="*/ 9059 h 136183"/>
                <a:gd name="connsiteX202" fmla="*/ 613992 w 1524288"/>
                <a:gd name="connsiteY202" fmla="*/ 8436 h 136183"/>
                <a:gd name="connsiteX203" fmla="*/ 617047 w 1524288"/>
                <a:gd name="connsiteY203" fmla="*/ 7845 h 136183"/>
                <a:gd name="connsiteX204" fmla="*/ 620102 w 1524288"/>
                <a:gd name="connsiteY204" fmla="*/ 7286 h 136183"/>
                <a:gd name="connsiteX205" fmla="*/ 623157 w 1524288"/>
                <a:gd name="connsiteY205" fmla="*/ 6758 h 136183"/>
                <a:gd name="connsiteX206" fmla="*/ 626211 w 1524288"/>
                <a:gd name="connsiteY206" fmla="*/ 6211 h 136183"/>
                <a:gd name="connsiteX207" fmla="*/ 629266 w 1524288"/>
                <a:gd name="connsiteY207" fmla="*/ 5643 h 136183"/>
                <a:gd name="connsiteX208" fmla="*/ 632321 w 1524288"/>
                <a:gd name="connsiteY208" fmla="*/ 5108 h 136183"/>
                <a:gd name="connsiteX209" fmla="*/ 635375 w 1524288"/>
                <a:gd name="connsiteY209" fmla="*/ 4605 h 136183"/>
                <a:gd name="connsiteX210" fmla="*/ 638430 w 1524288"/>
                <a:gd name="connsiteY210" fmla="*/ 4134 h 136183"/>
                <a:gd name="connsiteX211" fmla="*/ 641485 w 1524288"/>
                <a:gd name="connsiteY211" fmla="*/ 3695 h 136183"/>
                <a:gd name="connsiteX212" fmla="*/ 644539 w 1524288"/>
                <a:gd name="connsiteY212" fmla="*/ 3290 h 136183"/>
                <a:gd name="connsiteX213" fmla="*/ 647594 w 1524288"/>
                <a:gd name="connsiteY213" fmla="*/ 2916 h 136183"/>
                <a:gd name="connsiteX214" fmla="*/ 650649 w 1524288"/>
                <a:gd name="connsiteY214" fmla="*/ 2576 h 136183"/>
                <a:gd name="connsiteX215" fmla="*/ 653703 w 1524288"/>
                <a:gd name="connsiteY215" fmla="*/ 2269 h 136183"/>
                <a:gd name="connsiteX216" fmla="*/ 656758 w 1524288"/>
                <a:gd name="connsiteY216" fmla="*/ 1950 h 136183"/>
                <a:gd name="connsiteX217" fmla="*/ 659813 w 1524288"/>
                <a:gd name="connsiteY217" fmla="*/ 1621 h 136183"/>
                <a:gd name="connsiteX218" fmla="*/ 662867 w 1524288"/>
                <a:gd name="connsiteY218" fmla="*/ 1325 h 136183"/>
                <a:gd name="connsiteX219" fmla="*/ 665922 w 1524288"/>
                <a:gd name="connsiteY219" fmla="*/ 1062 h 136183"/>
                <a:gd name="connsiteX220" fmla="*/ 668977 w 1524288"/>
                <a:gd name="connsiteY220" fmla="*/ 832 h 136183"/>
                <a:gd name="connsiteX221" fmla="*/ 672031 w 1524288"/>
                <a:gd name="connsiteY221" fmla="*/ 636 h 136183"/>
                <a:gd name="connsiteX222" fmla="*/ 675086 w 1524288"/>
                <a:gd name="connsiteY222" fmla="*/ 473 h 136183"/>
                <a:gd name="connsiteX223" fmla="*/ 678141 w 1524288"/>
                <a:gd name="connsiteY223" fmla="*/ 343 h 136183"/>
                <a:gd name="connsiteX224" fmla="*/ 681196 w 1524288"/>
                <a:gd name="connsiteY224" fmla="*/ 247 h 136183"/>
                <a:gd name="connsiteX225" fmla="*/ 684250 w 1524288"/>
                <a:gd name="connsiteY225" fmla="*/ 185 h 136183"/>
                <a:gd name="connsiteX226" fmla="*/ 687305 w 1524288"/>
                <a:gd name="connsiteY226" fmla="*/ 117 h 136183"/>
                <a:gd name="connsiteX227" fmla="*/ 690360 w 1524288"/>
                <a:gd name="connsiteY227" fmla="*/ 44 h 136183"/>
                <a:gd name="connsiteX228" fmla="*/ 693414 w 1524288"/>
                <a:gd name="connsiteY228" fmla="*/ 5 h 136183"/>
                <a:gd name="connsiteX229" fmla="*/ 696469 w 1524288"/>
                <a:gd name="connsiteY229" fmla="*/ 0 h 136183"/>
                <a:gd name="connsiteX230" fmla="*/ 699524 w 1524288"/>
                <a:gd name="connsiteY230" fmla="*/ 28 h 136183"/>
                <a:gd name="connsiteX231" fmla="*/ 702578 w 1524288"/>
                <a:gd name="connsiteY231" fmla="*/ 90 h 136183"/>
                <a:gd name="connsiteX232" fmla="*/ 705633 w 1524288"/>
                <a:gd name="connsiteY232" fmla="*/ 185 h 136183"/>
                <a:gd name="connsiteX233" fmla="*/ 708688 w 1524288"/>
                <a:gd name="connsiteY233" fmla="*/ 314 h 136183"/>
                <a:gd name="connsiteX234" fmla="*/ 711742 w 1524288"/>
                <a:gd name="connsiteY234" fmla="*/ 476 h 136183"/>
                <a:gd name="connsiteX235" fmla="*/ 714797 w 1524288"/>
                <a:gd name="connsiteY235" fmla="*/ 672 h 136183"/>
                <a:gd name="connsiteX236" fmla="*/ 717852 w 1524288"/>
                <a:gd name="connsiteY236" fmla="*/ 865 h 136183"/>
                <a:gd name="connsiteX237" fmla="*/ 720906 w 1524288"/>
                <a:gd name="connsiteY237" fmla="*/ 1055 h 136183"/>
                <a:gd name="connsiteX238" fmla="*/ 723961 w 1524288"/>
                <a:gd name="connsiteY238" fmla="*/ 1278 h 136183"/>
                <a:gd name="connsiteX239" fmla="*/ 727016 w 1524288"/>
                <a:gd name="connsiteY239" fmla="*/ 1535 h 136183"/>
                <a:gd name="connsiteX240" fmla="*/ 730071 w 1524288"/>
                <a:gd name="connsiteY240" fmla="*/ 1825 h 136183"/>
                <a:gd name="connsiteX241" fmla="*/ 733125 w 1524288"/>
                <a:gd name="connsiteY241" fmla="*/ 2148 h 136183"/>
                <a:gd name="connsiteX242" fmla="*/ 736180 w 1524288"/>
                <a:gd name="connsiteY242" fmla="*/ 2504 h 136183"/>
                <a:gd name="connsiteX243" fmla="*/ 739235 w 1524288"/>
                <a:gd name="connsiteY243" fmla="*/ 2894 h 136183"/>
                <a:gd name="connsiteX244" fmla="*/ 742289 w 1524288"/>
                <a:gd name="connsiteY244" fmla="*/ 3316 h 136183"/>
                <a:gd name="connsiteX245" fmla="*/ 745344 w 1524288"/>
                <a:gd name="connsiteY245" fmla="*/ 3770 h 136183"/>
                <a:gd name="connsiteX246" fmla="*/ 748399 w 1524288"/>
                <a:gd name="connsiteY246" fmla="*/ 4221 h 136183"/>
                <a:gd name="connsiteX247" fmla="*/ 751453 w 1524288"/>
                <a:gd name="connsiteY247" fmla="*/ 4667 h 136183"/>
                <a:gd name="connsiteX248" fmla="*/ 754508 w 1524288"/>
                <a:gd name="connsiteY248" fmla="*/ 5146 h 136183"/>
                <a:gd name="connsiteX249" fmla="*/ 757563 w 1524288"/>
                <a:gd name="connsiteY249" fmla="*/ 5657 h 136183"/>
                <a:gd name="connsiteX250" fmla="*/ 760617 w 1524288"/>
                <a:gd name="connsiteY250" fmla="*/ 6200 h 136183"/>
                <a:gd name="connsiteX251" fmla="*/ 763672 w 1524288"/>
                <a:gd name="connsiteY251" fmla="*/ 6776 h 136183"/>
                <a:gd name="connsiteX252" fmla="*/ 766727 w 1524288"/>
                <a:gd name="connsiteY252" fmla="*/ 7383 h 136183"/>
                <a:gd name="connsiteX253" fmla="*/ 769782 w 1524288"/>
                <a:gd name="connsiteY253" fmla="*/ 8022 h 136183"/>
                <a:gd name="connsiteX254" fmla="*/ 772836 w 1524288"/>
                <a:gd name="connsiteY254" fmla="*/ 8692 h 136183"/>
                <a:gd name="connsiteX255" fmla="*/ 775891 w 1524288"/>
                <a:gd name="connsiteY255" fmla="*/ 9394 h 136183"/>
                <a:gd name="connsiteX256" fmla="*/ 778946 w 1524288"/>
                <a:gd name="connsiteY256" fmla="*/ 10087 h 136183"/>
                <a:gd name="connsiteX257" fmla="*/ 782000 w 1524288"/>
                <a:gd name="connsiteY257" fmla="*/ 10770 h 136183"/>
                <a:gd name="connsiteX258" fmla="*/ 785055 w 1524288"/>
                <a:gd name="connsiteY258" fmla="*/ 11484 h 136183"/>
                <a:gd name="connsiteX259" fmla="*/ 788110 w 1524288"/>
                <a:gd name="connsiteY259" fmla="*/ 12229 h 136183"/>
                <a:gd name="connsiteX260" fmla="*/ 791164 w 1524288"/>
                <a:gd name="connsiteY260" fmla="*/ 13005 h 136183"/>
                <a:gd name="connsiteX261" fmla="*/ 794219 w 1524288"/>
                <a:gd name="connsiteY261" fmla="*/ 13811 h 136183"/>
                <a:gd name="connsiteX262" fmla="*/ 797274 w 1524288"/>
                <a:gd name="connsiteY262" fmla="*/ 14647 h 136183"/>
                <a:gd name="connsiteX263" fmla="*/ 800328 w 1524288"/>
                <a:gd name="connsiteY263" fmla="*/ 15513 h 136183"/>
                <a:gd name="connsiteX264" fmla="*/ 803383 w 1524288"/>
                <a:gd name="connsiteY264" fmla="*/ 16408 h 136183"/>
                <a:gd name="connsiteX265" fmla="*/ 806438 w 1524288"/>
                <a:gd name="connsiteY265" fmla="*/ 17334 h 136183"/>
                <a:gd name="connsiteX266" fmla="*/ 809492 w 1524288"/>
                <a:gd name="connsiteY266" fmla="*/ 18241 h 136183"/>
                <a:gd name="connsiteX267" fmla="*/ 812547 w 1524288"/>
                <a:gd name="connsiteY267" fmla="*/ 19131 h 136183"/>
                <a:gd name="connsiteX268" fmla="*/ 815602 w 1524288"/>
                <a:gd name="connsiteY268" fmla="*/ 20050 h 136183"/>
                <a:gd name="connsiteX269" fmla="*/ 818657 w 1524288"/>
                <a:gd name="connsiteY269" fmla="*/ 20997 h 136183"/>
                <a:gd name="connsiteX270" fmla="*/ 821711 w 1524288"/>
                <a:gd name="connsiteY270" fmla="*/ 21973 h 136183"/>
                <a:gd name="connsiteX271" fmla="*/ 824766 w 1524288"/>
                <a:gd name="connsiteY271" fmla="*/ 22977 h 136183"/>
                <a:gd name="connsiteX272" fmla="*/ 827821 w 1524288"/>
                <a:gd name="connsiteY272" fmla="*/ 24009 h 136183"/>
                <a:gd name="connsiteX273" fmla="*/ 830875 w 1524288"/>
                <a:gd name="connsiteY273" fmla="*/ 25068 h 136183"/>
                <a:gd name="connsiteX274" fmla="*/ 833930 w 1524288"/>
                <a:gd name="connsiteY274" fmla="*/ 26155 h 136183"/>
                <a:gd name="connsiteX275" fmla="*/ 836985 w 1524288"/>
                <a:gd name="connsiteY275" fmla="*/ 27268 h 136183"/>
                <a:gd name="connsiteX276" fmla="*/ 840039 w 1524288"/>
                <a:gd name="connsiteY276" fmla="*/ 28353 h 136183"/>
                <a:gd name="connsiteX277" fmla="*/ 843094 w 1524288"/>
                <a:gd name="connsiteY277" fmla="*/ 29410 h 136183"/>
                <a:gd name="connsiteX278" fmla="*/ 846149 w 1524288"/>
                <a:gd name="connsiteY278" fmla="*/ 30493 h 136183"/>
                <a:gd name="connsiteX279" fmla="*/ 849203 w 1524288"/>
                <a:gd name="connsiteY279" fmla="*/ 31602 h 136183"/>
                <a:gd name="connsiteX280" fmla="*/ 852258 w 1524288"/>
                <a:gd name="connsiteY280" fmla="*/ 32737 h 136183"/>
                <a:gd name="connsiteX281" fmla="*/ 855313 w 1524288"/>
                <a:gd name="connsiteY281" fmla="*/ 33897 h 136183"/>
                <a:gd name="connsiteX282" fmla="*/ 858368 w 1524288"/>
                <a:gd name="connsiteY282" fmla="*/ 35083 h 136183"/>
                <a:gd name="connsiteX283" fmla="*/ 861422 w 1524288"/>
                <a:gd name="connsiteY283" fmla="*/ 36292 h 136183"/>
                <a:gd name="connsiteX284" fmla="*/ 864477 w 1524288"/>
                <a:gd name="connsiteY284" fmla="*/ 37528 h 136183"/>
                <a:gd name="connsiteX285" fmla="*/ 867532 w 1524288"/>
                <a:gd name="connsiteY285" fmla="*/ 38786 h 136183"/>
                <a:gd name="connsiteX286" fmla="*/ 870586 w 1524288"/>
                <a:gd name="connsiteY286" fmla="*/ 40004 h 136183"/>
                <a:gd name="connsiteX287" fmla="*/ 873641 w 1524288"/>
                <a:gd name="connsiteY287" fmla="*/ 41180 h 136183"/>
                <a:gd name="connsiteX288" fmla="*/ 876696 w 1524288"/>
                <a:gd name="connsiteY288" fmla="*/ 42380 h 136183"/>
                <a:gd name="connsiteX289" fmla="*/ 879750 w 1524288"/>
                <a:gd name="connsiteY289" fmla="*/ 43604 h 136183"/>
                <a:gd name="connsiteX290" fmla="*/ 882805 w 1524288"/>
                <a:gd name="connsiteY290" fmla="*/ 44849 h 136183"/>
                <a:gd name="connsiteX291" fmla="*/ 885860 w 1524288"/>
                <a:gd name="connsiteY291" fmla="*/ 46116 h 136183"/>
                <a:gd name="connsiteX292" fmla="*/ 888914 w 1524288"/>
                <a:gd name="connsiteY292" fmla="*/ 47407 h 136183"/>
                <a:gd name="connsiteX293" fmla="*/ 891969 w 1524288"/>
                <a:gd name="connsiteY293" fmla="*/ 48719 h 136183"/>
                <a:gd name="connsiteX294" fmla="*/ 895024 w 1524288"/>
                <a:gd name="connsiteY294" fmla="*/ 50052 h 136183"/>
                <a:gd name="connsiteX295" fmla="*/ 898078 w 1524288"/>
                <a:gd name="connsiteY295" fmla="*/ 51405 h 136183"/>
                <a:gd name="connsiteX296" fmla="*/ 901133 w 1524288"/>
                <a:gd name="connsiteY296" fmla="*/ 52704 h 136183"/>
                <a:gd name="connsiteX297" fmla="*/ 904188 w 1524288"/>
                <a:gd name="connsiteY297" fmla="*/ 53950 h 136183"/>
                <a:gd name="connsiteX298" fmla="*/ 907243 w 1524288"/>
                <a:gd name="connsiteY298" fmla="*/ 55214 h 136183"/>
                <a:gd name="connsiteX299" fmla="*/ 910297 w 1524288"/>
                <a:gd name="connsiteY299" fmla="*/ 56499 h 136183"/>
                <a:gd name="connsiteX300" fmla="*/ 913352 w 1524288"/>
                <a:gd name="connsiteY300" fmla="*/ 57803 h 136183"/>
                <a:gd name="connsiteX301" fmla="*/ 916407 w 1524288"/>
                <a:gd name="connsiteY301" fmla="*/ 59126 h 136183"/>
                <a:gd name="connsiteX302" fmla="*/ 919461 w 1524288"/>
                <a:gd name="connsiteY302" fmla="*/ 60468 h 136183"/>
                <a:gd name="connsiteX303" fmla="*/ 922516 w 1524288"/>
                <a:gd name="connsiteY303" fmla="*/ 61828 h 136183"/>
                <a:gd name="connsiteX304" fmla="*/ 925571 w 1524288"/>
                <a:gd name="connsiteY304" fmla="*/ 63206 h 136183"/>
                <a:gd name="connsiteX305" fmla="*/ 928625 w 1524288"/>
                <a:gd name="connsiteY305" fmla="*/ 64602 h 136183"/>
                <a:gd name="connsiteX306" fmla="*/ 931680 w 1524288"/>
                <a:gd name="connsiteY306" fmla="*/ 65930 h 136183"/>
                <a:gd name="connsiteX307" fmla="*/ 934735 w 1524288"/>
                <a:gd name="connsiteY307" fmla="*/ 67189 h 136183"/>
                <a:gd name="connsiteX308" fmla="*/ 937789 w 1524288"/>
                <a:gd name="connsiteY308" fmla="*/ 68466 h 136183"/>
                <a:gd name="connsiteX309" fmla="*/ 940844 w 1524288"/>
                <a:gd name="connsiteY309" fmla="*/ 69759 h 136183"/>
                <a:gd name="connsiteX310" fmla="*/ 943899 w 1524288"/>
                <a:gd name="connsiteY310" fmla="*/ 71068 h 136183"/>
                <a:gd name="connsiteX311" fmla="*/ 946954 w 1524288"/>
                <a:gd name="connsiteY311" fmla="*/ 72392 h 136183"/>
                <a:gd name="connsiteX312" fmla="*/ 950008 w 1524288"/>
                <a:gd name="connsiteY312" fmla="*/ 73733 h 136183"/>
                <a:gd name="connsiteX313" fmla="*/ 953063 w 1524288"/>
                <a:gd name="connsiteY313" fmla="*/ 75088 h 136183"/>
                <a:gd name="connsiteX314" fmla="*/ 956118 w 1524288"/>
                <a:gd name="connsiteY314" fmla="*/ 76457 h 136183"/>
                <a:gd name="connsiteX315" fmla="*/ 959172 w 1524288"/>
                <a:gd name="connsiteY315" fmla="*/ 77842 h 136183"/>
                <a:gd name="connsiteX316" fmla="*/ 962227 w 1524288"/>
                <a:gd name="connsiteY316" fmla="*/ 79145 h 136183"/>
                <a:gd name="connsiteX317" fmla="*/ 965282 w 1524288"/>
                <a:gd name="connsiteY317" fmla="*/ 80368 h 136183"/>
                <a:gd name="connsiteX318" fmla="*/ 968336 w 1524288"/>
                <a:gd name="connsiteY318" fmla="*/ 81604 h 136183"/>
                <a:gd name="connsiteX319" fmla="*/ 971391 w 1524288"/>
                <a:gd name="connsiteY319" fmla="*/ 82853 h 136183"/>
                <a:gd name="connsiteX320" fmla="*/ 974446 w 1524288"/>
                <a:gd name="connsiteY320" fmla="*/ 84115 h 136183"/>
                <a:gd name="connsiteX321" fmla="*/ 977500 w 1524288"/>
                <a:gd name="connsiteY321" fmla="*/ 85391 h 136183"/>
                <a:gd name="connsiteX322" fmla="*/ 980555 w 1524288"/>
                <a:gd name="connsiteY322" fmla="*/ 86676 h 136183"/>
                <a:gd name="connsiteX323" fmla="*/ 983610 w 1524288"/>
                <a:gd name="connsiteY323" fmla="*/ 87976 h 136183"/>
                <a:gd name="connsiteX324" fmla="*/ 986664 w 1524288"/>
                <a:gd name="connsiteY324" fmla="*/ 89286 h 136183"/>
                <a:gd name="connsiteX325" fmla="*/ 989719 w 1524288"/>
                <a:gd name="connsiteY325" fmla="*/ 90607 h 136183"/>
                <a:gd name="connsiteX326" fmla="*/ 992774 w 1524288"/>
                <a:gd name="connsiteY326" fmla="*/ 91837 h 136183"/>
                <a:gd name="connsiteX327" fmla="*/ 995828 w 1524288"/>
                <a:gd name="connsiteY327" fmla="*/ 92976 h 136183"/>
                <a:gd name="connsiteX328" fmla="*/ 998883 w 1524288"/>
                <a:gd name="connsiteY328" fmla="*/ 94125 h 136183"/>
                <a:gd name="connsiteX329" fmla="*/ 1001938 w 1524288"/>
                <a:gd name="connsiteY329" fmla="*/ 95283 h 136183"/>
                <a:gd name="connsiteX330" fmla="*/ 1004993 w 1524288"/>
                <a:gd name="connsiteY330" fmla="*/ 96453 h 136183"/>
                <a:gd name="connsiteX331" fmla="*/ 1008047 w 1524288"/>
                <a:gd name="connsiteY331" fmla="*/ 97631 h 136183"/>
                <a:gd name="connsiteX332" fmla="*/ 1011102 w 1524288"/>
                <a:gd name="connsiteY332" fmla="*/ 98818 h 136183"/>
                <a:gd name="connsiteX333" fmla="*/ 1014157 w 1524288"/>
                <a:gd name="connsiteY333" fmla="*/ 100015 h 136183"/>
                <a:gd name="connsiteX334" fmla="*/ 1017211 w 1524288"/>
                <a:gd name="connsiteY334" fmla="*/ 101219 h 136183"/>
                <a:gd name="connsiteX335" fmla="*/ 1020266 w 1524288"/>
                <a:gd name="connsiteY335" fmla="*/ 102432 h 136183"/>
                <a:gd name="connsiteX336" fmla="*/ 1023321 w 1524288"/>
                <a:gd name="connsiteY336" fmla="*/ 103545 h 136183"/>
                <a:gd name="connsiteX337" fmla="*/ 1026375 w 1524288"/>
                <a:gd name="connsiteY337" fmla="*/ 104561 h 136183"/>
                <a:gd name="connsiteX338" fmla="*/ 1029430 w 1524288"/>
                <a:gd name="connsiteY338" fmla="*/ 105583 h 136183"/>
                <a:gd name="connsiteX339" fmla="*/ 1032485 w 1524288"/>
                <a:gd name="connsiteY339" fmla="*/ 106614 h 136183"/>
                <a:gd name="connsiteX340" fmla="*/ 1035539 w 1524288"/>
                <a:gd name="connsiteY340" fmla="*/ 107650 h 136183"/>
                <a:gd name="connsiteX341" fmla="*/ 1038594 w 1524288"/>
                <a:gd name="connsiteY341" fmla="*/ 108694 h 136183"/>
                <a:gd name="connsiteX342" fmla="*/ 1041649 w 1524288"/>
                <a:gd name="connsiteY342" fmla="*/ 109744 h 136183"/>
                <a:gd name="connsiteX343" fmla="*/ 1044704 w 1524288"/>
                <a:gd name="connsiteY343" fmla="*/ 110799 h 136183"/>
                <a:gd name="connsiteX344" fmla="*/ 1047758 w 1524288"/>
                <a:gd name="connsiteY344" fmla="*/ 111861 h 136183"/>
                <a:gd name="connsiteX345" fmla="*/ 1050813 w 1524288"/>
                <a:gd name="connsiteY345" fmla="*/ 112930 h 136183"/>
                <a:gd name="connsiteX346" fmla="*/ 1053868 w 1524288"/>
                <a:gd name="connsiteY346" fmla="*/ 113894 h 136183"/>
                <a:gd name="connsiteX347" fmla="*/ 1056922 w 1524288"/>
                <a:gd name="connsiteY347" fmla="*/ 114756 h 136183"/>
                <a:gd name="connsiteX348" fmla="*/ 1059977 w 1524288"/>
                <a:gd name="connsiteY348" fmla="*/ 115623 h 136183"/>
                <a:gd name="connsiteX349" fmla="*/ 1063032 w 1524288"/>
                <a:gd name="connsiteY349" fmla="*/ 116495 h 136183"/>
                <a:gd name="connsiteX350" fmla="*/ 1066086 w 1524288"/>
                <a:gd name="connsiteY350" fmla="*/ 117372 h 136183"/>
                <a:gd name="connsiteX351" fmla="*/ 1069141 w 1524288"/>
                <a:gd name="connsiteY351" fmla="*/ 118253 h 136183"/>
                <a:gd name="connsiteX352" fmla="*/ 1072196 w 1524288"/>
                <a:gd name="connsiteY352" fmla="*/ 119138 h 136183"/>
                <a:gd name="connsiteX353" fmla="*/ 1075250 w 1524288"/>
                <a:gd name="connsiteY353" fmla="*/ 120027 h 136183"/>
                <a:gd name="connsiteX354" fmla="*/ 1078305 w 1524288"/>
                <a:gd name="connsiteY354" fmla="*/ 120919 h 136183"/>
                <a:gd name="connsiteX355" fmla="*/ 1081360 w 1524288"/>
                <a:gd name="connsiteY355" fmla="*/ 121815 h 136183"/>
                <a:gd name="connsiteX356" fmla="*/ 1084414 w 1524288"/>
                <a:gd name="connsiteY356" fmla="*/ 122610 h 136183"/>
                <a:gd name="connsiteX357" fmla="*/ 1087469 w 1524288"/>
                <a:gd name="connsiteY357" fmla="*/ 123302 h 136183"/>
                <a:gd name="connsiteX358" fmla="*/ 1090524 w 1524288"/>
                <a:gd name="connsiteY358" fmla="*/ 123998 h 136183"/>
                <a:gd name="connsiteX359" fmla="*/ 1093579 w 1524288"/>
                <a:gd name="connsiteY359" fmla="*/ 124696 h 136183"/>
                <a:gd name="connsiteX360" fmla="*/ 1096633 w 1524288"/>
                <a:gd name="connsiteY360" fmla="*/ 125397 h 136183"/>
                <a:gd name="connsiteX361" fmla="*/ 1099688 w 1524288"/>
                <a:gd name="connsiteY361" fmla="*/ 126099 h 136183"/>
                <a:gd name="connsiteX362" fmla="*/ 1102743 w 1524288"/>
                <a:gd name="connsiteY362" fmla="*/ 126805 h 136183"/>
                <a:gd name="connsiteX363" fmla="*/ 1105797 w 1524288"/>
                <a:gd name="connsiteY363" fmla="*/ 127512 h 136183"/>
                <a:gd name="connsiteX364" fmla="*/ 1108852 w 1524288"/>
                <a:gd name="connsiteY364" fmla="*/ 128222 h 136183"/>
                <a:gd name="connsiteX365" fmla="*/ 1111907 w 1524288"/>
                <a:gd name="connsiteY365" fmla="*/ 128932 h 136183"/>
                <a:gd name="connsiteX366" fmla="*/ 1114961 w 1524288"/>
                <a:gd name="connsiteY366" fmla="*/ 129548 h 136183"/>
                <a:gd name="connsiteX367" fmla="*/ 1118016 w 1524288"/>
                <a:gd name="connsiteY367" fmla="*/ 130067 h 136183"/>
                <a:gd name="connsiteX368" fmla="*/ 1121071 w 1524288"/>
                <a:gd name="connsiteY368" fmla="*/ 130588 h 136183"/>
                <a:gd name="connsiteX369" fmla="*/ 1124125 w 1524288"/>
                <a:gd name="connsiteY369" fmla="*/ 131111 h 136183"/>
                <a:gd name="connsiteX370" fmla="*/ 1127180 w 1524288"/>
                <a:gd name="connsiteY370" fmla="*/ 131634 h 136183"/>
                <a:gd name="connsiteX371" fmla="*/ 1130235 w 1524288"/>
                <a:gd name="connsiteY371" fmla="*/ 132158 h 136183"/>
                <a:gd name="connsiteX372" fmla="*/ 1133290 w 1524288"/>
                <a:gd name="connsiteY372" fmla="*/ 132682 h 136183"/>
                <a:gd name="connsiteX373" fmla="*/ 1136344 w 1524288"/>
                <a:gd name="connsiteY373" fmla="*/ 133207 h 136183"/>
                <a:gd name="connsiteX374" fmla="*/ 1139399 w 1524288"/>
                <a:gd name="connsiteY374" fmla="*/ 133733 h 136183"/>
                <a:gd name="connsiteX375" fmla="*/ 1142454 w 1524288"/>
                <a:gd name="connsiteY375" fmla="*/ 134259 h 136183"/>
                <a:gd name="connsiteX376" fmla="*/ 1145508 w 1524288"/>
                <a:gd name="connsiteY376" fmla="*/ 134700 h 136183"/>
                <a:gd name="connsiteX377" fmla="*/ 1148567 w 1524288"/>
                <a:gd name="connsiteY377" fmla="*/ 135055 h 136183"/>
                <a:gd name="connsiteX378" fmla="*/ 1151611 w 1524288"/>
                <a:gd name="connsiteY378" fmla="*/ 135411 h 136183"/>
                <a:gd name="connsiteX379" fmla="*/ 1154668 w 1524288"/>
                <a:gd name="connsiteY379" fmla="*/ 135766 h 136183"/>
                <a:gd name="connsiteX380" fmla="*/ 1157726 w 1524288"/>
                <a:gd name="connsiteY380" fmla="*/ 136121 h 136183"/>
                <a:gd name="connsiteX381" fmla="*/ 1160783 w 1524288"/>
                <a:gd name="connsiteY381" fmla="*/ 136183 h 136183"/>
                <a:gd name="connsiteX382" fmla="*/ 1163840 w 1524288"/>
                <a:gd name="connsiteY382" fmla="*/ 136183 h 136183"/>
                <a:gd name="connsiteX383" fmla="*/ 1166897 w 1524288"/>
                <a:gd name="connsiteY383" fmla="*/ 136183 h 136183"/>
                <a:gd name="connsiteX384" fmla="*/ 1169942 w 1524288"/>
                <a:gd name="connsiteY384" fmla="*/ 136183 h 136183"/>
                <a:gd name="connsiteX385" fmla="*/ 1172999 w 1524288"/>
                <a:gd name="connsiteY385" fmla="*/ 136183 h 136183"/>
                <a:gd name="connsiteX386" fmla="*/ 1176056 w 1524288"/>
                <a:gd name="connsiteY386" fmla="*/ 136183 h 136183"/>
                <a:gd name="connsiteX387" fmla="*/ 1179114 w 1524288"/>
                <a:gd name="connsiteY387" fmla="*/ 136183 h 136183"/>
                <a:gd name="connsiteX388" fmla="*/ 1182171 w 1524288"/>
                <a:gd name="connsiteY388" fmla="*/ 136183 h 136183"/>
                <a:gd name="connsiteX389" fmla="*/ 1185215 w 1524288"/>
                <a:gd name="connsiteY389" fmla="*/ 136183 h 136183"/>
                <a:gd name="connsiteX390" fmla="*/ 1188273 w 1524288"/>
                <a:gd name="connsiteY390" fmla="*/ 136183 h 136183"/>
                <a:gd name="connsiteX391" fmla="*/ 1191330 w 1524288"/>
                <a:gd name="connsiteY391" fmla="*/ 136183 h 136183"/>
                <a:gd name="connsiteX392" fmla="*/ 1194387 w 1524288"/>
                <a:gd name="connsiteY392" fmla="*/ 136183 h 136183"/>
                <a:gd name="connsiteX393" fmla="*/ 1197432 w 1524288"/>
                <a:gd name="connsiteY393" fmla="*/ 136183 h 136183"/>
                <a:gd name="connsiteX394" fmla="*/ 1200489 w 1524288"/>
                <a:gd name="connsiteY394" fmla="*/ 136183 h 136183"/>
                <a:gd name="connsiteX395" fmla="*/ 1203546 w 1524288"/>
                <a:gd name="connsiteY395" fmla="*/ 136183 h 136183"/>
                <a:gd name="connsiteX396" fmla="*/ 1206603 w 1524288"/>
                <a:gd name="connsiteY396" fmla="*/ 136183 h 136183"/>
                <a:gd name="connsiteX397" fmla="*/ 1209661 w 1524288"/>
                <a:gd name="connsiteY397" fmla="*/ 136183 h 136183"/>
                <a:gd name="connsiteX398" fmla="*/ 1212718 w 1524288"/>
                <a:gd name="connsiteY398" fmla="*/ 136183 h 136183"/>
                <a:gd name="connsiteX399" fmla="*/ 1215762 w 1524288"/>
                <a:gd name="connsiteY399" fmla="*/ 136183 h 136183"/>
                <a:gd name="connsiteX400" fmla="*/ 1218819 w 1524288"/>
                <a:gd name="connsiteY400" fmla="*/ 136183 h 136183"/>
                <a:gd name="connsiteX401" fmla="*/ 1221877 w 1524288"/>
                <a:gd name="connsiteY401" fmla="*/ 136183 h 136183"/>
                <a:gd name="connsiteX402" fmla="*/ 1224934 w 1524288"/>
                <a:gd name="connsiteY402" fmla="*/ 136183 h 136183"/>
                <a:gd name="connsiteX403" fmla="*/ 1227978 w 1524288"/>
                <a:gd name="connsiteY403" fmla="*/ 136183 h 136183"/>
                <a:gd name="connsiteX404" fmla="*/ 1231036 w 1524288"/>
                <a:gd name="connsiteY404" fmla="*/ 136183 h 136183"/>
                <a:gd name="connsiteX405" fmla="*/ 1234093 w 1524288"/>
                <a:gd name="connsiteY405" fmla="*/ 136183 h 136183"/>
                <a:gd name="connsiteX406" fmla="*/ 1237150 w 1524288"/>
                <a:gd name="connsiteY406" fmla="*/ 136183 h 136183"/>
                <a:gd name="connsiteX407" fmla="*/ 1240207 w 1524288"/>
                <a:gd name="connsiteY407" fmla="*/ 136183 h 136183"/>
                <a:gd name="connsiteX408" fmla="*/ 1243265 w 1524288"/>
                <a:gd name="connsiteY408" fmla="*/ 136183 h 136183"/>
                <a:gd name="connsiteX409" fmla="*/ 1246309 w 1524288"/>
                <a:gd name="connsiteY409" fmla="*/ 136183 h 136183"/>
                <a:gd name="connsiteX410" fmla="*/ 1249366 w 1524288"/>
                <a:gd name="connsiteY410" fmla="*/ 136183 h 136183"/>
                <a:gd name="connsiteX411" fmla="*/ 1252424 w 1524288"/>
                <a:gd name="connsiteY411" fmla="*/ 136183 h 136183"/>
                <a:gd name="connsiteX412" fmla="*/ 1255481 w 1524288"/>
                <a:gd name="connsiteY412" fmla="*/ 136183 h 136183"/>
                <a:gd name="connsiteX413" fmla="*/ 1258538 w 1524288"/>
                <a:gd name="connsiteY413" fmla="*/ 136183 h 136183"/>
                <a:gd name="connsiteX414" fmla="*/ 1261583 w 1524288"/>
                <a:gd name="connsiteY414" fmla="*/ 136183 h 136183"/>
                <a:gd name="connsiteX415" fmla="*/ 1264640 w 1524288"/>
                <a:gd name="connsiteY415" fmla="*/ 136183 h 136183"/>
                <a:gd name="connsiteX416" fmla="*/ 1267697 w 1524288"/>
                <a:gd name="connsiteY416" fmla="*/ 136183 h 136183"/>
                <a:gd name="connsiteX417" fmla="*/ 1270754 w 1524288"/>
                <a:gd name="connsiteY417" fmla="*/ 136183 h 136183"/>
                <a:gd name="connsiteX418" fmla="*/ 1273799 w 1524288"/>
                <a:gd name="connsiteY418" fmla="*/ 136183 h 136183"/>
                <a:gd name="connsiteX419" fmla="*/ 1276856 w 1524288"/>
                <a:gd name="connsiteY419" fmla="*/ 136183 h 136183"/>
                <a:gd name="connsiteX420" fmla="*/ 1279913 w 1524288"/>
                <a:gd name="connsiteY420" fmla="*/ 136183 h 136183"/>
                <a:gd name="connsiteX421" fmla="*/ 1282971 w 1524288"/>
                <a:gd name="connsiteY421" fmla="*/ 136183 h 136183"/>
                <a:gd name="connsiteX422" fmla="*/ 1286028 w 1524288"/>
                <a:gd name="connsiteY422" fmla="*/ 136183 h 136183"/>
                <a:gd name="connsiteX423" fmla="*/ 1289085 w 1524288"/>
                <a:gd name="connsiteY423" fmla="*/ 136183 h 136183"/>
                <a:gd name="connsiteX424" fmla="*/ 1292129 w 1524288"/>
                <a:gd name="connsiteY424" fmla="*/ 136183 h 136183"/>
                <a:gd name="connsiteX425" fmla="*/ 1295187 w 1524288"/>
                <a:gd name="connsiteY425" fmla="*/ 136183 h 136183"/>
                <a:gd name="connsiteX426" fmla="*/ 1298244 w 1524288"/>
                <a:gd name="connsiteY426" fmla="*/ 136183 h 136183"/>
                <a:gd name="connsiteX427" fmla="*/ 1301301 w 1524288"/>
                <a:gd name="connsiteY427" fmla="*/ 136183 h 136183"/>
                <a:gd name="connsiteX428" fmla="*/ 1304346 w 1524288"/>
                <a:gd name="connsiteY428" fmla="*/ 136183 h 136183"/>
                <a:gd name="connsiteX429" fmla="*/ 1307403 w 1524288"/>
                <a:gd name="connsiteY429" fmla="*/ 136183 h 136183"/>
                <a:gd name="connsiteX430" fmla="*/ 1310460 w 1524288"/>
                <a:gd name="connsiteY430" fmla="*/ 136183 h 136183"/>
                <a:gd name="connsiteX431" fmla="*/ 1313517 w 1524288"/>
                <a:gd name="connsiteY431" fmla="*/ 136183 h 136183"/>
                <a:gd name="connsiteX432" fmla="*/ 1316575 w 1524288"/>
                <a:gd name="connsiteY432" fmla="*/ 136183 h 136183"/>
                <a:gd name="connsiteX433" fmla="*/ 1319632 w 1524288"/>
                <a:gd name="connsiteY433" fmla="*/ 136183 h 136183"/>
                <a:gd name="connsiteX434" fmla="*/ 1322676 w 1524288"/>
                <a:gd name="connsiteY434" fmla="*/ 136183 h 136183"/>
                <a:gd name="connsiteX435" fmla="*/ 1325734 w 1524288"/>
                <a:gd name="connsiteY435" fmla="*/ 136183 h 136183"/>
                <a:gd name="connsiteX436" fmla="*/ 1328791 w 1524288"/>
                <a:gd name="connsiteY436" fmla="*/ 136183 h 136183"/>
                <a:gd name="connsiteX437" fmla="*/ 1331848 w 1524288"/>
                <a:gd name="connsiteY437" fmla="*/ 136183 h 136183"/>
                <a:gd name="connsiteX438" fmla="*/ 1334905 w 1524288"/>
                <a:gd name="connsiteY438" fmla="*/ 136183 h 136183"/>
                <a:gd name="connsiteX439" fmla="*/ 1337950 w 1524288"/>
                <a:gd name="connsiteY439" fmla="*/ 136183 h 136183"/>
                <a:gd name="connsiteX440" fmla="*/ 1341007 w 1524288"/>
                <a:gd name="connsiteY440" fmla="*/ 136183 h 136183"/>
                <a:gd name="connsiteX441" fmla="*/ 1344064 w 1524288"/>
                <a:gd name="connsiteY441" fmla="*/ 136183 h 136183"/>
                <a:gd name="connsiteX442" fmla="*/ 1347122 w 1524288"/>
                <a:gd name="connsiteY442" fmla="*/ 136183 h 136183"/>
                <a:gd name="connsiteX443" fmla="*/ 1350166 w 1524288"/>
                <a:gd name="connsiteY443" fmla="*/ 136183 h 136183"/>
                <a:gd name="connsiteX444" fmla="*/ 1353223 w 1524288"/>
                <a:gd name="connsiteY444" fmla="*/ 136183 h 136183"/>
                <a:gd name="connsiteX445" fmla="*/ 1356280 w 1524288"/>
                <a:gd name="connsiteY445" fmla="*/ 136183 h 136183"/>
                <a:gd name="connsiteX446" fmla="*/ 1359338 w 1524288"/>
                <a:gd name="connsiteY446" fmla="*/ 136183 h 136183"/>
                <a:gd name="connsiteX447" fmla="*/ 1362395 w 1524288"/>
                <a:gd name="connsiteY447" fmla="*/ 136183 h 136183"/>
                <a:gd name="connsiteX448" fmla="*/ 1365452 w 1524288"/>
                <a:gd name="connsiteY448" fmla="*/ 136183 h 136183"/>
                <a:gd name="connsiteX449" fmla="*/ 1368497 w 1524288"/>
                <a:gd name="connsiteY449" fmla="*/ 136113 h 136183"/>
                <a:gd name="connsiteX450" fmla="*/ 1371554 w 1524288"/>
                <a:gd name="connsiteY450" fmla="*/ 135943 h 136183"/>
                <a:gd name="connsiteX451" fmla="*/ 1374611 w 1524288"/>
                <a:gd name="connsiteY451" fmla="*/ 135773 h 136183"/>
                <a:gd name="connsiteX452" fmla="*/ 1377668 w 1524288"/>
                <a:gd name="connsiteY452" fmla="*/ 135605 h 136183"/>
                <a:gd name="connsiteX453" fmla="*/ 1380713 w 1524288"/>
                <a:gd name="connsiteY453" fmla="*/ 135436 h 136183"/>
                <a:gd name="connsiteX454" fmla="*/ 1383770 w 1524288"/>
                <a:gd name="connsiteY454" fmla="*/ 135267 h 136183"/>
                <a:gd name="connsiteX455" fmla="*/ 1386827 w 1524288"/>
                <a:gd name="connsiteY455" fmla="*/ 135099 h 136183"/>
                <a:gd name="connsiteX456" fmla="*/ 1389885 w 1524288"/>
                <a:gd name="connsiteY456" fmla="*/ 134934 h 136183"/>
                <a:gd name="connsiteX457" fmla="*/ 1392942 w 1524288"/>
                <a:gd name="connsiteY457" fmla="*/ 134771 h 136183"/>
                <a:gd name="connsiteX458" fmla="*/ 1395986 w 1524288"/>
                <a:gd name="connsiteY458" fmla="*/ 134610 h 136183"/>
                <a:gd name="connsiteX459" fmla="*/ 1399044 w 1524288"/>
                <a:gd name="connsiteY459" fmla="*/ 134449 h 136183"/>
                <a:gd name="connsiteX460" fmla="*/ 1402101 w 1524288"/>
                <a:gd name="connsiteY460" fmla="*/ 134289 h 136183"/>
                <a:gd name="connsiteX461" fmla="*/ 1405158 w 1524288"/>
                <a:gd name="connsiteY461" fmla="*/ 134129 h 136183"/>
                <a:gd name="connsiteX462" fmla="*/ 1408215 w 1524288"/>
                <a:gd name="connsiteY462" fmla="*/ 133969 h 136183"/>
                <a:gd name="connsiteX463" fmla="*/ 1411273 w 1524288"/>
                <a:gd name="connsiteY463" fmla="*/ 133811 h 136183"/>
                <a:gd name="connsiteX464" fmla="*/ 1414317 w 1524288"/>
                <a:gd name="connsiteY464" fmla="*/ 133652 h 136183"/>
                <a:gd name="connsiteX465" fmla="*/ 1417374 w 1524288"/>
                <a:gd name="connsiteY465" fmla="*/ 133494 h 136183"/>
                <a:gd name="connsiteX466" fmla="*/ 1420432 w 1524288"/>
                <a:gd name="connsiteY466" fmla="*/ 133345 h 136183"/>
                <a:gd name="connsiteX467" fmla="*/ 1423489 w 1524288"/>
                <a:gd name="connsiteY467" fmla="*/ 133201 h 136183"/>
                <a:gd name="connsiteX468" fmla="*/ 1426533 w 1524288"/>
                <a:gd name="connsiteY468" fmla="*/ 133057 h 136183"/>
                <a:gd name="connsiteX469" fmla="*/ 1429590 w 1524288"/>
                <a:gd name="connsiteY469" fmla="*/ 132915 h 136183"/>
                <a:gd name="connsiteX470" fmla="*/ 1432648 w 1524288"/>
                <a:gd name="connsiteY470" fmla="*/ 132774 h 136183"/>
                <a:gd name="connsiteX471" fmla="*/ 1435705 w 1524288"/>
                <a:gd name="connsiteY471" fmla="*/ 132634 h 136183"/>
                <a:gd name="connsiteX472" fmla="*/ 1438762 w 1524288"/>
                <a:gd name="connsiteY472" fmla="*/ 132494 h 136183"/>
                <a:gd name="connsiteX473" fmla="*/ 1441819 w 1524288"/>
                <a:gd name="connsiteY473" fmla="*/ 132355 h 136183"/>
                <a:gd name="connsiteX474" fmla="*/ 1444864 w 1524288"/>
                <a:gd name="connsiteY474" fmla="*/ 132218 h 136183"/>
                <a:gd name="connsiteX475" fmla="*/ 1447921 w 1524288"/>
                <a:gd name="connsiteY475" fmla="*/ 132081 h 136183"/>
                <a:gd name="connsiteX476" fmla="*/ 1450978 w 1524288"/>
                <a:gd name="connsiteY476" fmla="*/ 131953 h 136183"/>
                <a:gd name="connsiteX477" fmla="*/ 1454036 w 1524288"/>
                <a:gd name="connsiteY477" fmla="*/ 131833 h 136183"/>
                <a:gd name="connsiteX478" fmla="*/ 1457080 w 1524288"/>
                <a:gd name="connsiteY478" fmla="*/ 131713 h 136183"/>
                <a:gd name="connsiteX479" fmla="*/ 1460137 w 1524288"/>
                <a:gd name="connsiteY479" fmla="*/ 131595 h 136183"/>
                <a:gd name="connsiteX480" fmla="*/ 1463195 w 1524288"/>
                <a:gd name="connsiteY480" fmla="*/ 131478 h 136183"/>
                <a:gd name="connsiteX481" fmla="*/ 1466252 w 1524288"/>
                <a:gd name="connsiteY481" fmla="*/ 131363 h 136183"/>
                <a:gd name="connsiteX482" fmla="*/ 1469309 w 1524288"/>
                <a:gd name="connsiteY482" fmla="*/ 131248 h 136183"/>
                <a:gd name="connsiteX483" fmla="*/ 1472354 w 1524288"/>
                <a:gd name="connsiteY483" fmla="*/ 131136 h 136183"/>
                <a:gd name="connsiteX484" fmla="*/ 1475411 w 1524288"/>
                <a:gd name="connsiteY484" fmla="*/ 131023 h 136183"/>
                <a:gd name="connsiteX485" fmla="*/ 1478468 w 1524288"/>
                <a:gd name="connsiteY485" fmla="*/ 130913 h 136183"/>
                <a:gd name="connsiteX486" fmla="*/ 1481525 w 1524288"/>
                <a:gd name="connsiteY486" fmla="*/ 130810 h 136183"/>
                <a:gd name="connsiteX487" fmla="*/ 1484583 w 1524288"/>
                <a:gd name="connsiteY487" fmla="*/ 130713 h 136183"/>
                <a:gd name="connsiteX488" fmla="*/ 1487640 w 1524288"/>
                <a:gd name="connsiteY488" fmla="*/ 130618 h 136183"/>
                <a:gd name="connsiteX489" fmla="*/ 1490684 w 1524288"/>
                <a:gd name="connsiteY489" fmla="*/ 130525 h 136183"/>
                <a:gd name="connsiteX490" fmla="*/ 1493741 w 1524288"/>
                <a:gd name="connsiteY490" fmla="*/ 130432 h 136183"/>
                <a:gd name="connsiteX491" fmla="*/ 1496799 w 1524288"/>
                <a:gd name="connsiteY491" fmla="*/ 130341 h 136183"/>
                <a:gd name="connsiteX492" fmla="*/ 1499856 w 1524288"/>
                <a:gd name="connsiteY492" fmla="*/ 130252 h 136183"/>
                <a:gd name="connsiteX493" fmla="*/ 1502900 w 1524288"/>
                <a:gd name="connsiteY493" fmla="*/ 130165 h 136183"/>
                <a:gd name="connsiteX494" fmla="*/ 1505958 w 1524288"/>
                <a:gd name="connsiteY494" fmla="*/ 130079 h 136183"/>
                <a:gd name="connsiteX495" fmla="*/ 1509015 w 1524288"/>
                <a:gd name="connsiteY495" fmla="*/ 129994 h 136183"/>
                <a:gd name="connsiteX496" fmla="*/ 1512072 w 1524288"/>
                <a:gd name="connsiteY496" fmla="*/ 129912 h 136183"/>
                <a:gd name="connsiteX497" fmla="*/ 1515129 w 1524288"/>
                <a:gd name="connsiteY497" fmla="*/ 129835 h 136183"/>
                <a:gd name="connsiteX498" fmla="*/ 1518174 w 1524288"/>
                <a:gd name="connsiteY498" fmla="*/ 129759 h 136183"/>
                <a:gd name="connsiteX499" fmla="*/ 1521231 w 1524288"/>
                <a:gd name="connsiteY499" fmla="*/ 129684 h 136183"/>
                <a:gd name="connsiteX500" fmla="*/ 1524288 w 1524288"/>
                <a:gd name="connsiteY500" fmla="*/ 129611 h 136183"/>
                <a:gd name="connsiteX501" fmla="*/ 1524288 w 1524288"/>
                <a:gd name="connsiteY501" fmla="*/ 136183 h 136183"/>
                <a:gd name="connsiteX502" fmla="*/ 1524288 w 1524288"/>
                <a:gd name="connsiteY502" fmla="*/ 136183 h 136183"/>
                <a:gd name="connsiteX503" fmla="*/ 1521231 w 1524288"/>
                <a:gd name="connsiteY503" fmla="*/ 136183 h 136183"/>
                <a:gd name="connsiteX504" fmla="*/ 1518174 w 1524288"/>
                <a:gd name="connsiteY504" fmla="*/ 136183 h 136183"/>
                <a:gd name="connsiteX505" fmla="*/ 1515129 w 1524288"/>
                <a:gd name="connsiteY505" fmla="*/ 136183 h 136183"/>
                <a:gd name="connsiteX506" fmla="*/ 1512072 w 1524288"/>
                <a:gd name="connsiteY506" fmla="*/ 136183 h 136183"/>
                <a:gd name="connsiteX507" fmla="*/ 1509015 w 1524288"/>
                <a:gd name="connsiteY507" fmla="*/ 136183 h 136183"/>
                <a:gd name="connsiteX508" fmla="*/ 1505958 w 1524288"/>
                <a:gd name="connsiteY508" fmla="*/ 136183 h 136183"/>
                <a:gd name="connsiteX509" fmla="*/ 1502900 w 1524288"/>
                <a:gd name="connsiteY509" fmla="*/ 136183 h 136183"/>
                <a:gd name="connsiteX510" fmla="*/ 1499856 w 1524288"/>
                <a:gd name="connsiteY510" fmla="*/ 136183 h 136183"/>
                <a:gd name="connsiteX511" fmla="*/ 1496799 w 1524288"/>
                <a:gd name="connsiteY511" fmla="*/ 136183 h 136183"/>
                <a:gd name="connsiteX512" fmla="*/ 1493741 w 1524288"/>
                <a:gd name="connsiteY512" fmla="*/ 136183 h 136183"/>
                <a:gd name="connsiteX513" fmla="*/ 1490684 w 1524288"/>
                <a:gd name="connsiteY513" fmla="*/ 136183 h 136183"/>
                <a:gd name="connsiteX514" fmla="*/ 1487640 w 1524288"/>
                <a:gd name="connsiteY514" fmla="*/ 136183 h 136183"/>
                <a:gd name="connsiteX515" fmla="*/ 1484583 w 1524288"/>
                <a:gd name="connsiteY515" fmla="*/ 136183 h 136183"/>
                <a:gd name="connsiteX516" fmla="*/ 1481525 w 1524288"/>
                <a:gd name="connsiteY516" fmla="*/ 136183 h 136183"/>
                <a:gd name="connsiteX517" fmla="*/ 1478468 w 1524288"/>
                <a:gd name="connsiteY517" fmla="*/ 136183 h 136183"/>
                <a:gd name="connsiteX518" fmla="*/ 1475411 w 1524288"/>
                <a:gd name="connsiteY518" fmla="*/ 136183 h 136183"/>
                <a:gd name="connsiteX519" fmla="*/ 1472354 w 1524288"/>
                <a:gd name="connsiteY519" fmla="*/ 136183 h 136183"/>
                <a:gd name="connsiteX520" fmla="*/ 1469309 w 1524288"/>
                <a:gd name="connsiteY520" fmla="*/ 136183 h 136183"/>
                <a:gd name="connsiteX521" fmla="*/ 1466252 w 1524288"/>
                <a:gd name="connsiteY521" fmla="*/ 136183 h 136183"/>
                <a:gd name="connsiteX522" fmla="*/ 1463195 w 1524288"/>
                <a:gd name="connsiteY522" fmla="*/ 136183 h 136183"/>
                <a:gd name="connsiteX523" fmla="*/ 1460137 w 1524288"/>
                <a:gd name="connsiteY523" fmla="*/ 136183 h 136183"/>
                <a:gd name="connsiteX524" fmla="*/ 1457080 w 1524288"/>
                <a:gd name="connsiteY524" fmla="*/ 136183 h 136183"/>
                <a:gd name="connsiteX525" fmla="*/ 1454036 w 1524288"/>
                <a:gd name="connsiteY525" fmla="*/ 136183 h 136183"/>
                <a:gd name="connsiteX526" fmla="*/ 1450978 w 1524288"/>
                <a:gd name="connsiteY526" fmla="*/ 136183 h 136183"/>
                <a:gd name="connsiteX527" fmla="*/ 1447921 w 1524288"/>
                <a:gd name="connsiteY527" fmla="*/ 136183 h 136183"/>
                <a:gd name="connsiteX528" fmla="*/ 1444864 w 1524288"/>
                <a:gd name="connsiteY528" fmla="*/ 136183 h 136183"/>
                <a:gd name="connsiteX529" fmla="*/ 1441819 w 1524288"/>
                <a:gd name="connsiteY529" fmla="*/ 136183 h 136183"/>
                <a:gd name="connsiteX530" fmla="*/ 1438762 w 1524288"/>
                <a:gd name="connsiteY530" fmla="*/ 136183 h 136183"/>
                <a:gd name="connsiteX531" fmla="*/ 1435705 w 1524288"/>
                <a:gd name="connsiteY531" fmla="*/ 136183 h 136183"/>
                <a:gd name="connsiteX532" fmla="*/ 1432648 w 1524288"/>
                <a:gd name="connsiteY532" fmla="*/ 136183 h 136183"/>
                <a:gd name="connsiteX533" fmla="*/ 1429590 w 1524288"/>
                <a:gd name="connsiteY533" fmla="*/ 136183 h 136183"/>
                <a:gd name="connsiteX534" fmla="*/ 1426533 w 1524288"/>
                <a:gd name="connsiteY534" fmla="*/ 136183 h 136183"/>
                <a:gd name="connsiteX535" fmla="*/ 1423489 w 1524288"/>
                <a:gd name="connsiteY535" fmla="*/ 136183 h 136183"/>
                <a:gd name="connsiteX536" fmla="*/ 1420432 w 1524288"/>
                <a:gd name="connsiteY536" fmla="*/ 136183 h 136183"/>
                <a:gd name="connsiteX537" fmla="*/ 1417374 w 1524288"/>
                <a:gd name="connsiteY537" fmla="*/ 136183 h 136183"/>
                <a:gd name="connsiteX538" fmla="*/ 1414317 w 1524288"/>
                <a:gd name="connsiteY538" fmla="*/ 136183 h 136183"/>
                <a:gd name="connsiteX539" fmla="*/ 1411273 w 1524288"/>
                <a:gd name="connsiteY539" fmla="*/ 136183 h 136183"/>
                <a:gd name="connsiteX540" fmla="*/ 1408215 w 1524288"/>
                <a:gd name="connsiteY540" fmla="*/ 136183 h 136183"/>
                <a:gd name="connsiteX541" fmla="*/ 1405158 w 1524288"/>
                <a:gd name="connsiteY541" fmla="*/ 136183 h 136183"/>
                <a:gd name="connsiteX542" fmla="*/ 1402101 w 1524288"/>
                <a:gd name="connsiteY542" fmla="*/ 136183 h 136183"/>
                <a:gd name="connsiteX543" fmla="*/ 1399044 w 1524288"/>
                <a:gd name="connsiteY543" fmla="*/ 136183 h 136183"/>
                <a:gd name="connsiteX544" fmla="*/ 1395986 w 1524288"/>
                <a:gd name="connsiteY544" fmla="*/ 136183 h 136183"/>
                <a:gd name="connsiteX545" fmla="*/ 1392942 w 1524288"/>
                <a:gd name="connsiteY545" fmla="*/ 136183 h 136183"/>
                <a:gd name="connsiteX546" fmla="*/ 1389885 w 1524288"/>
                <a:gd name="connsiteY546" fmla="*/ 136183 h 136183"/>
                <a:gd name="connsiteX547" fmla="*/ 1386827 w 1524288"/>
                <a:gd name="connsiteY547" fmla="*/ 136183 h 136183"/>
                <a:gd name="connsiteX548" fmla="*/ 1383770 w 1524288"/>
                <a:gd name="connsiteY548" fmla="*/ 136183 h 136183"/>
                <a:gd name="connsiteX549" fmla="*/ 1380713 w 1524288"/>
                <a:gd name="connsiteY549" fmla="*/ 136183 h 136183"/>
                <a:gd name="connsiteX550" fmla="*/ 1377668 w 1524288"/>
                <a:gd name="connsiteY550" fmla="*/ 136183 h 136183"/>
                <a:gd name="connsiteX551" fmla="*/ 1374611 w 1524288"/>
                <a:gd name="connsiteY551" fmla="*/ 136183 h 136183"/>
                <a:gd name="connsiteX552" fmla="*/ 1371554 w 1524288"/>
                <a:gd name="connsiteY552" fmla="*/ 136183 h 136183"/>
                <a:gd name="connsiteX553" fmla="*/ 1368497 w 1524288"/>
                <a:gd name="connsiteY553" fmla="*/ 136183 h 136183"/>
                <a:gd name="connsiteX554" fmla="*/ 1365452 w 1524288"/>
                <a:gd name="connsiteY554" fmla="*/ 136183 h 136183"/>
                <a:gd name="connsiteX555" fmla="*/ 1362395 w 1524288"/>
                <a:gd name="connsiteY555" fmla="*/ 136183 h 136183"/>
                <a:gd name="connsiteX556" fmla="*/ 1359338 w 1524288"/>
                <a:gd name="connsiteY556" fmla="*/ 136183 h 136183"/>
                <a:gd name="connsiteX557" fmla="*/ 1356280 w 1524288"/>
                <a:gd name="connsiteY557" fmla="*/ 136183 h 136183"/>
                <a:gd name="connsiteX558" fmla="*/ 1353223 w 1524288"/>
                <a:gd name="connsiteY558" fmla="*/ 136183 h 136183"/>
                <a:gd name="connsiteX559" fmla="*/ 1350166 w 1524288"/>
                <a:gd name="connsiteY559" fmla="*/ 136183 h 136183"/>
                <a:gd name="connsiteX560" fmla="*/ 1347122 w 1524288"/>
                <a:gd name="connsiteY560" fmla="*/ 136183 h 136183"/>
                <a:gd name="connsiteX561" fmla="*/ 1344064 w 1524288"/>
                <a:gd name="connsiteY561" fmla="*/ 136183 h 136183"/>
                <a:gd name="connsiteX562" fmla="*/ 1341007 w 1524288"/>
                <a:gd name="connsiteY562" fmla="*/ 136183 h 136183"/>
                <a:gd name="connsiteX563" fmla="*/ 1337950 w 1524288"/>
                <a:gd name="connsiteY563" fmla="*/ 136183 h 136183"/>
                <a:gd name="connsiteX564" fmla="*/ 1334905 w 1524288"/>
                <a:gd name="connsiteY564" fmla="*/ 136183 h 136183"/>
                <a:gd name="connsiteX565" fmla="*/ 1331848 w 1524288"/>
                <a:gd name="connsiteY565" fmla="*/ 136183 h 136183"/>
                <a:gd name="connsiteX566" fmla="*/ 1328791 w 1524288"/>
                <a:gd name="connsiteY566" fmla="*/ 136183 h 136183"/>
                <a:gd name="connsiteX567" fmla="*/ 1325734 w 1524288"/>
                <a:gd name="connsiteY567" fmla="*/ 136183 h 136183"/>
                <a:gd name="connsiteX568" fmla="*/ 1322676 w 1524288"/>
                <a:gd name="connsiteY568" fmla="*/ 136183 h 136183"/>
                <a:gd name="connsiteX569" fmla="*/ 1319632 w 1524288"/>
                <a:gd name="connsiteY569" fmla="*/ 136183 h 136183"/>
                <a:gd name="connsiteX570" fmla="*/ 1316575 w 1524288"/>
                <a:gd name="connsiteY570" fmla="*/ 136183 h 136183"/>
                <a:gd name="connsiteX571" fmla="*/ 1313517 w 1524288"/>
                <a:gd name="connsiteY571" fmla="*/ 136183 h 136183"/>
                <a:gd name="connsiteX572" fmla="*/ 1310460 w 1524288"/>
                <a:gd name="connsiteY572" fmla="*/ 136183 h 136183"/>
                <a:gd name="connsiteX573" fmla="*/ 1307403 w 1524288"/>
                <a:gd name="connsiteY573" fmla="*/ 136183 h 136183"/>
                <a:gd name="connsiteX574" fmla="*/ 1304346 w 1524288"/>
                <a:gd name="connsiteY574" fmla="*/ 136183 h 136183"/>
                <a:gd name="connsiteX575" fmla="*/ 1301301 w 1524288"/>
                <a:gd name="connsiteY575" fmla="*/ 136183 h 136183"/>
                <a:gd name="connsiteX576" fmla="*/ 1298244 w 1524288"/>
                <a:gd name="connsiteY576" fmla="*/ 136183 h 136183"/>
                <a:gd name="connsiteX577" fmla="*/ 1295187 w 1524288"/>
                <a:gd name="connsiteY577" fmla="*/ 136183 h 136183"/>
                <a:gd name="connsiteX578" fmla="*/ 1292129 w 1524288"/>
                <a:gd name="connsiteY578" fmla="*/ 136183 h 136183"/>
                <a:gd name="connsiteX579" fmla="*/ 1289085 w 1524288"/>
                <a:gd name="connsiteY579" fmla="*/ 136183 h 136183"/>
                <a:gd name="connsiteX580" fmla="*/ 1286028 w 1524288"/>
                <a:gd name="connsiteY580" fmla="*/ 136183 h 136183"/>
                <a:gd name="connsiteX581" fmla="*/ 1282971 w 1524288"/>
                <a:gd name="connsiteY581" fmla="*/ 136183 h 136183"/>
                <a:gd name="connsiteX582" fmla="*/ 1279913 w 1524288"/>
                <a:gd name="connsiteY582" fmla="*/ 136183 h 136183"/>
                <a:gd name="connsiteX583" fmla="*/ 1276856 w 1524288"/>
                <a:gd name="connsiteY583" fmla="*/ 136183 h 136183"/>
                <a:gd name="connsiteX584" fmla="*/ 1273799 w 1524288"/>
                <a:gd name="connsiteY584" fmla="*/ 136183 h 136183"/>
                <a:gd name="connsiteX585" fmla="*/ 1270754 w 1524288"/>
                <a:gd name="connsiteY585" fmla="*/ 136183 h 136183"/>
                <a:gd name="connsiteX586" fmla="*/ 1267697 w 1524288"/>
                <a:gd name="connsiteY586" fmla="*/ 136183 h 136183"/>
                <a:gd name="connsiteX587" fmla="*/ 1264640 w 1524288"/>
                <a:gd name="connsiteY587" fmla="*/ 136183 h 136183"/>
                <a:gd name="connsiteX588" fmla="*/ 1261583 w 1524288"/>
                <a:gd name="connsiteY588" fmla="*/ 136183 h 136183"/>
                <a:gd name="connsiteX589" fmla="*/ 1258538 w 1524288"/>
                <a:gd name="connsiteY589" fmla="*/ 136183 h 136183"/>
                <a:gd name="connsiteX590" fmla="*/ 1255481 w 1524288"/>
                <a:gd name="connsiteY590" fmla="*/ 136183 h 136183"/>
                <a:gd name="connsiteX591" fmla="*/ 1252424 w 1524288"/>
                <a:gd name="connsiteY591" fmla="*/ 136183 h 136183"/>
                <a:gd name="connsiteX592" fmla="*/ 1249366 w 1524288"/>
                <a:gd name="connsiteY592" fmla="*/ 136183 h 136183"/>
                <a:gd name="connsiteX593" fmla="*/ 1246309 w 1524288"/>
                <a:gd name="connsiteY593" fmla="*/ 136183 h 136183"/>
                <a:gd name="connsiteX594" fmla="*/ 1243265 w 1524288"/>
                <a:gd name="connsiteY594" fmla="*/ 136183 h 136183"/>
                <a:gd name="connsiteX595" fmla="*/ 1240207 w 1524288"/>
                <a:gd name="connsiteY595" fmla="*/ 136183 h 136183"/>
                <a:gd name="connsiteX596" fmla="*/ 1237150 w 1524288"/>
                <a:gd name="connsiteY596" fmla="*/ 136183 h 136183"/>
                <a:gd name="connsiteX597" fmla="*/ 1234093 w 1524288"/>
                <a:gd name="connsiteY597" fmla="*/ 136183 h 136183"/>
                <a:gd name="connsiteX598" fmla="*/ 1231036 w 1524288"/>
                <a:gd name="connsiteY598" fmla="*/ 136183 h 136183"/>
                <a:gd name="connsiteX599" fmla="*/ 1227978 w 1524288"/>
                <a:gd name="connsiteY599" fmla="*/ 136183 h 136183"/>
                <a:gd name="connsiteX600" fmla="*/ 1224934 w 1524288"/>
                <a:gd name="connsiteY600" fmla="*/ 136183 h 136183"/>
                <a:gd name="connsiteX601" fmla="*/ 1221877 w 1524288"/>
                <a:gd name="connsiteY601" fmla="*/ 136183 h 136183"/>
                <a:gd name="connsiteX602" fmla="*/ 1218819 w 1524288"/>
                <a:gd name="connsiteY602" fmla="*/ 136183 h 136183"/>
                <a:gd name="connsiteX603" fmla="*/ 1215762 w 1524288"/>
                <a:gd name="connsiteY603" fmla="*/ 136183 h 136183"/>
                <a:gd name="connsiteX604" fmla="*/ 1212718 w 1524288"/>
                <a:gd name="connsiteY604" fmla="*/ 136183 h 136183"/>
                <a:gd name="connsiteX605" fmla="*/ 1209661 w 1524288"/>
                <a:gd name="connsiteY605" fmla="*/ 136183 h 136183"/>
                <a:gd name="connsiteX606" fmla="*/ 1206603 w 1524288"/>
                <a:gd name="connsiteY606" fmla="*/ 136183 h 136183"/>
                <a:gd name="connsiteX607" fmla="*/ 1203546 w 1524288"/>
                <a:gd name="connsiteY607" fmla="*/ 136183 h 136183"/>
                <a:gd name="connsiteX608" fmla="*/ 1200489 w 1524288"/>
                <a:gd name="connsiteY608" fmla="*/ 136183 h 136183"/>
                <a:gd name="connsiteX609" fmla="*/ 1197432 w 1524288"/>
                <a:gd name="connsiteY609" fmla="*/ 136183 h 136183"/>
                <a:gd name="connsiteX610" fmla="*/ 1194387 w 1524288"/>
                <a:gd name="connsiteY610" fmla="*/ 136183 h 136183"/>
                <a:gd name="connsiteX611" fmla="*/ 1191330 w 1524288"/>
                <a:gd name="connsiteY611" fmla="*/ 136183 h 136183"/>
                <a:gd name="connsiteX612" fmla="*/ 1188273 w 1524288"/>
                <a:gd name="connsiteY612" fmla="*/ 136183 h 136183"/>
                <a:gd name="connsiteX613" fmla="*/ 1185215 w 1524288"/>
                <a:gd name="connsiteY613" fmla="*/ 136183 h 136183"/>
                <a:gd name="connsiteX614" fmla="*/ 1182171 w 1524288"/>
                <a:gd name="connsiteY614" fmla="*/ 136183 h 136183"/>
                <a:gd name="connsiteX615" fmla="*/ 1179114 w 1524288"/>
                <a:gd name="connsiteY615" fmla="*/ 136183 h 136183"/>
                <a:gd name="connsiteX616" fmla="*/ 1176056 w 1524288"/>
                <a:gd name="connsiteY616" fmla="*/ 136183 h 136183"/>
                <a:gd name="connsiteX617" fmla="*/ 1172999 w 1524288"/>
                <a:gd name="connsiteY617" fmla="*/ 136183 h 136183"/>
                <a:gd name="connsiteX618" fmla="*/ 1169942 w 1524288"/>
                <a:gd name="connsiteY618" fmla="*/ 136183 h 136183"/>
                <a:gd name="connsiteX619" fmla="*/ 1166897 w 1524288"/>
                <a:gd name="connsiteY619" fmla="*/ 136183 h 136183"/>
                <a:gd name="connsiteX620" fmla="*/ 1163840 w 1524288"/>
                <a:gd name="connsiteY620" fmla="*/ 136183 h 136183"/>
                <a:gd name="connsiteX621" fmla="*/ 1160783 w 1524288"/>
                <a:gd name="connsiteY621" fmla="*/ 136183 h 136183"/>
                <a:gd name="connsiteX622" fmla="*/ 1157726 w 1524288"/>
                <a:gd name="connsiteY622" fmla="*/ 136183 h 136183"/>
                <a:gd name="connsiteX623" fmla="*/ 1154668 w 1524288"/>
                <a:gd name="connsiteY623" fmla="*/ 136183 h 136183"/>
                <a:gd name="connsiteX624" fmla="*/ 1151611 w 1524288"/>
                <a:gd name="connsiteY624" fmla="*/ 136183 h 136183"/>
                <a:gd name="connsiteX625" fmla="*/ 1148567 w 1524288"/>
                <a:gd name="connsiteY625" fmla="*/ 136183 h 136183"/>
                <a:gd name="connsiteX626" fmla="*/ 1145508 w 1524288"/>
                <a:gd name="connsiteY626" fmla="*/ 136183 h 136183"/>
                <a:gd name="connsiteX627" fmla="*/ 1142454 w 1524288"/>
                <a:gd name="connsiteY627" fmla="*/ 136183 h 136183"/>
                <a:gd name="connsiteX628" fmla="*/ 1139399 w 1524288"/>
                <a:gd name="connsiteY628" fmla="*/ 136183 h 136183"/>
                <a:gd name="connsiteX629" fmla="*/ 1136344 w 1524288"/>
                <a:gd name="connsiteY629" fmla="*/ 136183 h 136183"/>
                <a:gd name="connsiteX630" fmla="*/ 1133290 w 1524288"/>
                <a:gd name="connsiteY630" fmla="*/ 136183 h 136183"/>
                <a:gd name="connsiteX631" fmla="*/ 1130235 w 1524288"/>
                <a:gd name="connsiteY631" fmla="*/ 136183 h 136183"/>
                <a:gd name="connsiteX632" fmla="*/ 1127180 w 1524288"/>
                <a:gd name="connsiteY632" fmla="*/ 136183 h 136183"/>
                <a:gd name="connsiteX633" fmla="*/ 1124125 w 1524288"/>
                <a:gd name="connsiteY633" fmla="*/ 136183 h 136183"/>
                <a:gd name="connsiteX634" fmla="*/ 1121071 w 1524288"/>
                <a:gd name="connsiteY634" fmla="*/ 136183 h 136183"/>
                <a:gd name="connsiteX635" fmla="*/ 1118016 w 1524288"/>
                <a:gd name="connsiteY635" fmla="*/ 136183 h 136183"/>
                <a:gd name="connsiteX636" fmla="*/ 1114961 w 1524288"/>
                <a:gd name="connsiteY636" fmla="*/ 136183 h 136183"/>
                <a:gd name="connsiteX637" fmla="*/ 1111907 w 1524288"/>
                <a:gd name="connsiteY637" fmla="*/ 136183 h 136183"/>
                <a:gd name="connsiteX638" fmla="*/ 1108852 w 1524288"/>
                <a:gd name="connsiteY638" fmla="*/ 136183 h 136183"/>
                <a:gd name="connsiteX639" fmla="*/ 1105797 w 1524288"/>
                <a:gd name="connsiteY639" fmla="*/ 136183 h 136183"/>
                <a:gd name="connsiteX640" fmla="*/ 1102743 w 1524288"/>
                <a:gd name="connsiteY640" fmla="*/ 136183 h 136183"/>
                <a:gd name="connsiteX641" fmla="*/ 1099688 w 1524288"/>
                <a:gd name="connsiteY641" fmla="*/ 136183 h 136183"/>
                <a:gd name="connsiteX642" fmla="*/ 1096633 w 1524288"/>
                <a:gd name="connsiteY642" fmla="*/ 136183 h 136183"/>
                <a:gd name="connsiteX643" fmla="*/ 1093579 w 1524288"/>
                <a:gd name="connsiteY643" fmla="*/ 136183 h 136183"/>
                <a:gd name="connsiteX644" fmla="*/ 1090524 w 1524288"/>
                <a:gd name="connsiteY644" fmla="*/ 136183 h 136183"/>
                <a:gd name="connsiteX645" fmla="*/ 1087469 w 1524288"/>
                <a:gd name="connsiteY645" fmla="*/ 136183 h 136183"/>
                <a:gd name="connsiteX646" fmla="*/ 1084414 w 1524288"/>
                <a:gd name="connsiteY646" fmla="*/ 136183 h 136183"/>
                <a:gd name="connsiteX647" fmla="*/ 1081360 w 1524288"/>
                <a:gd name="connsiteY647" fmla="*/ 136183 h 136183"/>
                <a:gd name="connsiteX648" fmla="*/ 1078305 w 1524288"/>
                <a:gd name="connsiteY648" fmla="*/ 136183 h 136183"/>
                <a:gd name="connsiteX649" fmla="*/ 1075250 w 1524288"/>
                <a:gd name="connsiteY649" fmla="*/ 136183 h 136183"/>
                <a:gd name="connsiteX650" fmla="*/ 1072196 w 1524288"/>
                <a:gd name="connsiteY650" fmla="*/ 136183 h 136183"/>
                <a:gd name="connsiteX651" fmla="*/ 1069141 w 1524288"/>
                <a:gd name="connsiteY651" fmla="*/ 136183 h 136183"/>
                <a:gd name="connsiteX652" fmla="*/ 1066086 w 1524288"/>
                <a:gd name="connsiteY652" fmla="*/ 136183 h 136183"/>
                <a:gd name="connsiteX653" fmla="*/ 1063032 w 1524288"/>
                <a:gd name="connsiteY653" fmla="*/ 136183 h 136183"/>
                <a:gd name="connsiteX654" fmla="*/ 1059977 w 1524288"/>
                <a:gd name="connsiteY654" fmla="*/ 136183 h 136183"/>
                <a:gd name="connsiteX655" fmla="*/ 1056922 w 1524288"/>
                <a:gd name="connsiteY655" fmla="*/ 136183 h 136183"/>
                <a:gd name="connsiteX656" fmla="*/ 1053868 w 1524288"/>
                <a:gd name="connsiteY656" fmla="*/ 136183 h 136183"/>
                <a:gd name="connsiteX657" fmla="*/ 1050813 w 1524288"/>
                <a:gd name="connsiteY657" fmla="*/ 136183 h 136183"/>
                <a:gd name="connsiteX658" fmla="*/ 1047758 w 1524288"/>
                <a:gd name="connsiteY658" fmla="*/ 136183 h 136183"/>
                <a:gd name="connsiteX659" fmla="*/ 1044704 w 1524288"/>
                <a:gd name="connsiteY659" fmla="*/ 136183 h 136183"/>
                <a:gd name="connsiteX660" fmla="*/ 1041649 w 1524288"/>
                <a:gd name="connsiteY660" fmla="*/ 136183 h 136183"/>
                <a:gd name="connsiteX661" fmla="*/ 1038594 w 1524288"/>
                <a:gd name="connsiteY661" fmla="*/ 136183 h 136183"/>
                <a:gd name="connsiteX662" fmla="*/ 1035539 w 1524288"/>
                <a:gd name="connsiteY662" fmla="*/ 136183 h 136183"/>
                <a:gd name="connsiteX663" fmla="*/ 1032485 w 1524288"/>
                <a:gd name="connsiteY663" fmla="*/ 136183 h 136183"/>
                <a:gd name="connsiteX664" fmla="*/ 1029430 w 1524288"/>
                <a:gd name="connsiteY664" fmla="*/ 136183 h 136183"/>
                <a:gd name="connsiteX665" fmla="*/ 1026375 w 1524288"/>
                <a:gd name="connsiteY665" fmla="*/ 136183 h 136183"/>
                <a:gd name="connsiteX666" fmla="*/ 1023321 w 1524288"/>
                <a:gd name="connsiteY666" fmla="*/ 136183 h 136183"/>
                <a:gd name="connsiteX667" fmla="*/ 1020266 w 1524288"/>
                <a:gd name="connsiteY667" fmla="*/ 136183 h 136183"/>
                <a:gd name="connsiteX668" fmla="*/ 1017211 w 1524288"/>
                <a:gd name="connsiteY668" fmla="*/ 136183 h 136183"/>
                <a:gd name="connsiteX669" fmla="*/ 1014157 w 1524288"/>
                <a:gd name="connsiteY669" fmla="*/ 136183 h 136183"/>
                <a:gd name="connsiteX670" fmla="*/ 1011102 w 1524288"/>
                <a:gd name="connsiteY670" fmla="*/ 136183 h 136183"/>
                <a:gd name="connsiteX671" fmla="*/ 1008047 w 1524288"/>
                <a:gd name="connsiteY671" fmla="*/ 136183 h 136183"/>
                <a:gd name="connsiteX672" fmla="*/ 1004993 w 1524288"/>
                <a:gd name="connsiteY672" fmla="*/ 136183 h 136183"/>
                <a:gd name="connsiteX673" fmla="*/ 1001938 w 1524288"/>
                <a:gd name="connsiteY673" fmla="*/ 136183 h 136183"/>
                <a:gd name="connsiteX674" fmla="*/ 998883 w 1524288"/>
                <a:gd name="connsiteY674" fmla="*/ 136183 h 136183"/>
                <a:gd name="connsiteX675" fmla="*/ 995828 w 1524288"/>
                <a:gd name="connsiteY675" fmla="*/ 136183 h 136183"/>
                <a:gd name="connsiteX676" fmla="*/ 992774 w 1524288"/>
                <a:gd name="connsiteY676" fmla="*/ 136183 h 136183"/>
                <a:gd name="connsiteX677" fmla="*/ 989719 w 1524288"/>
                <a:gd name="connsiteY677" fmla="*/ 136183 h 136183"/>
                <a:gd name="connsiteX678" fmla="*/ 986664 w 1524288"/>
                <a:gd name="connsiteY678" fmla="*/ 136183 h 136183"/>
                <a:gd name="connsiteX679" fmla="*/ 983610 w 1524288"/>
                <a:gd name="connsiteY679" fmla="*/ 136183 h 136183"/>
                <a:gd name="connsiteX680" fmla="*/ 980555 w 1524288"/>
                <a:gd name="connsiteY680" fmla="*/ 136183 h 136183"/>
                <a:gd name="connsiteX681" fmla="*/ 977500 w 1524288"/>
                <a:gd name="connsiteY681" fmla="*/ 136183 h 136183"/>
                <a:gd name="connsiteX682" fmla="*/ 974446 w 1524288"/>
                <a:gd name="connsiteY682" fmla="*/ 136183 h 136183"/>
                <a:gd name="connsiteX683" fmla="*/ 971391 w 1524288"/>
                <a:gd name="connsiteY683" fmla="*/ 136183 h 136183"/>
                <a:gd name="connsiteX684" fmla="*/ 968336 w 1524288"/>
                <a:gd name="connsiteY684" fmla="*/ 136183 h 136183"/>
                <a:gd name="connsiteX685" fmla="*/ 965282 w 1524288"/>
                <a:gd name="connsiteY685" fmla="*/ 136183 h 136183"/>
                <a:gd name="connsiteX686" fmla="*/ 962227 w 1524288"/>
                <a:gd name="connsiteY686" fmla="*/ 136183 h 136183"/>
                <a:gd name="connsiteX687" fmla="*/ 959172 w 1524288"/>
                <a:gd name="connsiteY687" fmla="*/ 136183 h 136183"/>
                <a:gd name="connsiteX688" fmla="*/ 956118 w 1524288"/>
                <a:gd name="connsiteY688" fmla="*/ 136183 h 136183"/>
                <a:gd name="connsiteX689" fmla="*/ 953063 w 1524288"/>
                <a:gd name="connsiteY689" fmla="*/ 136183 h 136183"/>
                <a:gd name="connsiteX690" fmla="*/ 950008 w 1524288"/>
                <a:gd name="connsiteY690" fmla="*/ 136183 h 136183"/>
                <a:gd name="connsiteX691" fmla="*/ 946954 w 1524288"/>
                <a:gd name="connsiteY691" fmla="*/ 136183 h 136183"/>
                <a:gd name="connsiteX692" fmla="*/ 943899 w 1524288"/>
                <a:gd name="connsiteY692" fmla="*/ 136183 h 136183"/>
                <a:gd name="connsiteX693" fmla="*/ 940844 w 1524288"/>
                <a:gd name="connsiteY693" fmla="*/ 136183 h 136183"/>
                <a:gd name="connsiteX694" fmla="*/ 937789 w 1524288"/>
                <a:gd name="connsiteY694" fmla="*/ 136183 h 136183"/>
                <a:gd name="connsiteX695" fmla="*/ 934735 w 1524288"/>
                <a:gd name="connsiteY695" fmla="*/ 136183 h 136183"/>
                <a:gd name="connsiteX696" fmla="*/ 931680 w 1524288"/>
                <a:gd name="connsiteY696" fmla="*/ 136183 h 136183"/>
                <a:gd name="connsiteX697" fmla="*/ 928625 w 1524288"/>
                <a:gd name="connsiteY697" fmla="*/ 136183 h 136183"/>
                <a:gd name="connsiteX698" fmla="*/ 925571 w 1524288"/>
                <a:gd name="connsiteY698" fmla="*/ 136183 h 136183"/>
                <a:gd name="connsiteX699" fmla="*/ 922516 w 1524288"/>
                <a:gd name="connsiteY699" fmla="*/ 136183 h 136183"/>
                <a:gd name="connsiteX700" fmla="*/ 919461 w 1524288"/>
                <a:gd name="connsiteY700" fmla="*/ 136183 h 136183"/>
                <a:gd name="connsiteX701" fmla="*/ 916407 w 1524288"/>
                <a:gd name="connsiteY701" fmla="*/ 136183 h 136183"/>
                <a:gd name="connsiteX702" fmla="*/ 913352 w 1524288"/>
                <a:gd name="connsiteY702" fmla="*/ 136183 h 136183"/>
                <a:gd name="connsiteX703" fmla="*/ 910297 w 1524288"/>
                <a:gd name="connsiteY703" fmla="*/ 136183 h 136183"/>
                <a:gd name="connsiteX704" fmla="*/ 907243 w 1524288"/>
                <a:gd name="connsiteY704" fmla="*/ 136183 h 136183"/>
                <a:gd name="connsiteX705" fmla="*/ 904188 w 1524288"/>
                <a:gd name="connsiteY705" fmla="*/ 136183 h 136183"/>
                <a:gd name="connsiteX706" fmla="*/ 901133 w 1524288"/>
                <a:gd name="connsiteY706" fmla="*/ 136183 h 136183"/>
                <a:gd name="connsiteX707" fmla="*/ 898078 w 1524288"/>
                <a:gd name="connsiteY707" fmla="*/ 136183 h 136183"/>
                <a:gd name="connsiteX708" fmla="*/ 895024 w 1524288"/>
                <a:gd name="connsiteY708" fmla="*/ 136183 h 136183"/>
                <a:gd name="connsiteX709" fmla="*/ 891969 w 1524288"/>
                <a:gd name="connsiteY709" fmla="*/ 136183 h 136183"/>
                <a:gd name="connsiteX710" fmla="*/ 888914 w 1524288"/>
                <a:gd name="connsiteY710" fmla="*/ 136183 h 136183"/>
                <a:gd name="connsiteX711" fmla="*/ 885860 w 1524288"/>
                <a:gd name="connsiteY711" fmla="*/ 136183 h 136183"/>
                <a:gd name="connsiteX712" fmla="*/ 882805 w 1524288"/>
                <a:gd name="connsiteY712" fmla="*/ 136183 h 136183"/>
                <a:gd name="connsiteX713" fmla="*/ 879750 w 1524288"/>
                <a:gd name="connsiteY713" fmla="*/ 136183 h 136183"/>
                <a:gd name="connsiteX714" fmla="*/ 876696 w 1524288"/>
                <a:gd name="connsiteY714" fmla="*/ 136183 h 136183"/>
                <a:gd name="connsiteX715" fmla="*/ 873641 w 1524288"/>
                <a:gd name="connsiteY715" fmla="*/ 136183 h 136183"/>
                <a:gd name="connsiteX716" fmla="*/ 870586 w 1524288"/>
                <a:gd name="connsiteY716" fmla="*/ 136183 h 136183"/>
                <a:gd name="connsiteX717" fmla="*/ 867532 w 1524288"/>
                <a:gd name="connsiteY717" fmla="*/ 136183 h 136183"/>
                <a:gd name="connsiteX718" fmla="*/ 864477 w 1524288"/>
                <a:gd name="connsiteY718" fmla="*/ 136183 h 136183"/>
                <a:gd name="connsiteX719" fmla="*/ 861422 w 1524288"/>
                <a:gd name="connsiteY719" fmla="*/ 136183 h 136183"/>
                <a:gd name="connsiteX720" fmla="*/ 858368 w 1524288"/>
                <a:gd name="connsiteY720" fmla="*/ 136183 h 136183"/>
                <a:gd name="connsiteX721" fmla="*/ 855313 w 1524288"/>
                <a:gd name="connsiteY721" fmla="*/ 136183 h 136183"/>
                <a:gd name="connsiteX722" fmla="*/ 852258 w 1524288"/>
                <a:gd name="connsiteY722" fmla="*/ 136183 h 136183"/>
                <a:gd name="connsiteX723" fmla="*/ 849203 w 1524288"/>
                <a:gd name="connsiteY723" fmla="*/ 136183 h 136183"/>
                <a:gd name="connsiteX724" fmla="*/ 846149 w 1524288"/>
                <a:gd name="connsiteY724" fmla="*/ 136183 h 136183"/>
                <a:gd name="connsiteX725" fmla="*/ 843094 w 1524288"/>
                <a:gd name="connsiteY725" fmla="*/ 136183 h 136183"/>
                <a:gd name="connsiteX726" fmla="*/ 840039 w 1524288"/>
                <a:gd name="connsiteY726" fmla="*/ 136183 h 136183"/>
                <a:gd name="connsiteX727" fmla="*/ 836985 w 1524288"/>
                <a:gd name="connsiteY727" fmla="*/ 136183 h 136183"/>
                <a:gd name="connsiteX728" fmla="*/ 833930 w 1524288"/>
                <a:gd name="connsiteY728" fmla="*/ 136183 h 136183"/>
                <a:gd name="connsiteX729" fmla="*/ 830875 w 1524288"/>
                <a:gd name="connsiteY729" fmla="*/ 136183 h 136183"/>
                <a:gd name="connsiteX730" fmla="*/ 827821 w 1524288"/>
                <a:gd name="connsiteY730" fmla="*/ 136183 h 136183"/>
                <a:gd name="connsiteX731" fmla="*/ 824766 w 1524288"/>
                <a:gd name="connsiteY731" fmla="*/ 136183 h 136183"/>
                <a:gd name="connsiteX732" fmla="*/ 821711 w 1524288"/>
                <a:gd name="connsiteY732" fmla="*/ 136183 h 136183"/>
                <a:gd name="connsiteX733" fmla="*/ 818657 w 1524288"/>
                <a:gd name="connsiteY733" fmla="*/ 136183 h 136183"/>
                <a:gd name="connsiteX734" fmla="*/ 815602 w 1524288"/>
                <a:gd name="connsiteY734" fmla="*/ 136183 h 136183"/>
                <a:gd name="connsiteX735" fmla="*/ 812547 w 1524288"/>
                <a:gd name="connsiteY735" fmla="*/ 136183 h 136183"/>
                <a:gd name="connsiteX736" fmla="*/ 809492 w 1524288"/>
                <a:gd name="connsiteY736" fmla="*/ 136183 h 136183"/>
                <a:gd name="connsiteX737" fmla="*/ 806438 w 1524288"/>
                <a:gd name="connsiteY737" fmla="*/ 136183 h 136183"/>
                <a:gd name="connsiteX738" fmla="*/ 803383 w 1524288"/>
                <a:gd name="connsiteY738" fmla="*/ 136183 h 136183"/>
                <a:gd name="connsiteX739" fmla="*/ 800328 w 1524288"/>
                <a:gd name="connsiteY739" fmla="*/ 136183 h 136183"/>
                <a:gd name="connsiteX740" fmla="*/ 797274 w 1524288"/>
                <a:gd name="connsiteY740" fmla="*/ 136183 h 136183"/>
                <a:gd name="connsiteX741" fmla="*/ 794219 w 1524288"/>
                <a:gd name="connsiteY741" fmla="*/ 136183 h 136183"/>
                <a:gd name="connsiteX742" fmla="*/ 791164 w 1524288"/>
                <a:gd name="connsiteY742" fmla="*/ 136183 h 136183"/>
                <a:gd name="connsiteX743" fmla="*/ 788110 w 1524288"/>
                <a:gd name="connsiteY743" fmla="*/ 136183 h 136183"/>
                <a:gd name="connsiteX744" fmla="*/ 785055 w 1524288"/>
                <a:gd name="connsiteY744" fmla="*/ 136183 h 136183"/>
                <a:gd name="connsiteX745" fmla="*/ 782000 w 1524288"/>
                <a:gd name="connsiteY745" fmla="*/ 136183 h 136183"/>
                <a:gd name="connsiteX746" fmla="*/ 778946 w 1524288"/>
                <a:gd name="connsiteY746" fmla="*/ 136183 h 136183"/>
                <a:gd name="connsiteX747" fmla="*/ 775891 w 1524288"/>
                <a:gd name="connsiteY747" fmla="*/ 136183 h 136183"/>
                <a:gd name="connsiteX748" fmla="*/ 772836 w 1524288"/>
                <a:gd name="connsiteY748" fmla="*/ 136183 h 136183"/>
                <a:gd name="connsiteX749" fmla="*/ 769782 w 1524288"/>
                <a:gd name="connsiteY749" fmla="*/ 136183 h 136183"/>
                <a:gd name="connsiteX750" fmla="*/ 766727 w 1524288"/>
                <a:gd name="connsiteY750" fmla="*/ 136183 h 136183"/>
                <a:gd name="connsiteX751" fmla="*/ 763672 w 1524288"/>
                <a:gd name="connsiteY751" fmla="*/ 136183 h 136183"/>
                <a:gd name="connsiteX752" fmla="*/ 760617 w 1524288"/>
                <a:gd name="connsiteY752" fmla="*/ 136183 h 136183"/>
                <a:gd name="connsiteX753" fmla="*/ 757563 w 1524288"/>
                <a:gd name="connsiteY753" fmla="*/ 136183 h 136183"/>
                <a:gd name="connsiteX754" fmla="*/ 754508 w 1524288"/>
                <a:gd name="connsiteY754" fmla="*/ 136183 h 136183"/>
                <a:gd name="connsiteX755" fmla="*/ 751453 w 1524288"/>
                <a:gd name="connsiteY755" fmla="*/ 136183 h 136183"/>
                <a:gd name="connsiteX756" fmla="*/ 748399 w 1524288"/>
                <a:gd name="connsiteY756" fmla="*/ 136183 h 136183"/>
                <a:gd name="connsiteX757" fmla="*/ 745344 w 1524288"/>
                <a:gd name="connsiteY757" fmla="*/ 136183 h 136183"/>
                <a:gd name="connsiteX758" fmla="*/ 742289 w 1524288"/>
                <a:gd name="connsiteY758" fmla="*/ 136183 h 136183"/>
                <a:gd name="connsiteX759" fmla="*/ 739235 w 1524288"/>
                <a:gd name="connsiteY759" fmla="*/ 136183 h 136183"/>
                <a:gd name="connsiteX760" fmla="*/ 736180 w 1524288"/>
                <a:gd name="connsiteY760" fmla="*/ 136183 h 136183"/>
                <a:gd name="connsiteX761" fmla="*/ 733125 w 1524288"/>
                <a:gd name="connsiteY761" fmla="*/ 136183 h 136183"/>
                <a:gd name="connsiteX762" fmla="*/ 730071 w 1524288"/>
                <a:gd name="connsiteY762" fmla="*/ 136183 h 136183"/>
                <a:gd name="connsiteX763" fmla="*/ 727016 w 1524288"/>
                <a:gd name="connsiteY763" fmla="*/ 136183 h 136183"/>
                <a:gd name="connsiteX764" fmla="*/ 723961 w 1524288"/>
                <a:gd name="connsiteY764" fmla="*/ 136183 h 136183"/>
                <a:gd name="connsiteX765" fmla="*/ 720906 w 1524288"/>
                <a:gd name="connsiteY765" fmla="*/ 136183 h 136183"/>
                <a:gd name="connsiteX766" fmla="*/ 717852 w 1524288"/>
                <a:gd name="connsiteY766" fmla="*/ 136183 h 136183"/>
                <a:gd name="connsiteX767" fmla="*/ 714797 w 1524288"/>
                <a:gd name="connsiteY767" fmla="*/ 136183 h 136183"/>
                <a:gd name="connsiteX768" fmla="*/ 711742 w 1524288"/>
                <a:gd name="connsiteY768" fmla="*/ 136183 h 136183"/>
                <a:gd name="connsiteX769" fmla="*/ 708688 w 1524288"/>
                <a:gd name="connsiteY769" fmla="*/ 136183 h 136183"/>
                <a:gd name="connsiteX770" fmla="*/ 705633 w 1524288"/>
                <a:gd name="connsiteY770" fmla="*/ 136183 h 136183"/>
                <a:gd name="connsiteX771" fmla="*/ 702578 w 1524288"/>
                <a:gd name="connsiteY771" fmla="*/ 136183 h 136183"/>
                <a:gd name="connsiteX772" fmla="*/ 699524 w 1524288"/>
                <a:gd name="connsiteY772" fmla="*/ 136183 h 136183"/>
                <a:gd name="connsiteX773" fmla="*/ 696469 w 1524288"/>
                <a:gd name="connsiteY773" fmla="*/ 136183 h 136183"/>
                <a:gd name="connsiteX774" fmla="*/ 693414 w 1524288"/>
                <a:gd name="connsiteY774" fmla="*/ 136183 h 136183"/>
                <a:gd name="connsiteX775" fmla="*/ 690360 w 1524288"/>
                <a:gd name="connsiteY775" fmla="*/ 136183 h 136183"/>
                <a:gd name="connsiteX776" fmla="*/ 687305 w 1524288"/>
                <a:gd name="connsiteY776" fmla="*/ 136183 h 136183"/>
                <a:gd name="connsiteX777" fmla="*/ 684250 w 1524288"/>
                <a:gd name="connsiteY777" fmla="*/ 136183 h 136183"/>
                <a:gd name="connsiteX778" fmla="*/ 681196 w 1524288"/>
                <a:gd name="connsiteY778" fmla="*/ 136183 h 136183"/>
                <a:gd name="connsiteX779" fmla="*/ 678141 w 1524288"/>
                <a:gd name="connsiteY779" fmla="*/ 136183 h 136183"/>
                <a:gd name="connsiteX780" fmla="*/ 675086 w 1524288"/>
                <a:gd name="connsiteY780" fmla="*/ 136183 h 136183"/>
                <a:gd name="connsiteX781" fmla="*/ 672031 w 1524288"/>
                <a:gd name="connsiteY781" fmla="*/ 136183 h 136183"/>
                <a:gd name="connsiteX782" fmla="*/ 668977 w 1524288"/>
                <a:gd name="connsiteY782" fmla="*/ 136183 h 136183"/>
                <a:gd name="connsiteX783" fmla="*/ 665922 w 1524288"/>
                <a:gd name="connsiteY783" fmla="*/ 136183 h 136183"/>
                <a:gd name="connsiteX784" fmla="*/ 662867 w 1524288"/>
                <a:gd name="connsiteY784" fmla="*/ 136183 h 136183"/>
                <a:gd name="connsiteX785" fmla="*/ 659813 w 1524288"/>
                <a:gd name="connsiteY785" fmla="*/ 136183 h 136183"/>
                <a:gd name="connsiteX786" fmla="*/ 656758 w 1524288"/>
                <a:gd name="connsiteY786" fmla="*/ 136183 h 136183"/>
                <a:gd name="connsiteX787" fmla="*/ 653703 w 1524288"/>
                <a:gd name="connsiteY787" fmla="*/ 136183 h 136183"/>
                <a:gd name="connsiteX788" fmla="*/ 650649 w 1524288"/>
                <a:gd name="connsiteY788" fmla="*/ 136183 h 136183"/>
                <a:gd name="connsiteX789" fmla="*/ 647594 w 1524288"/>
                <a:gd name="connsiteY789" fmla="*/ 136183 h 136183"/>
                <a:gd name="connsiteX790" fmla="*/ 644539 w 1524288"/>
                <a:gd name="connsiteY790" fmla="*/ 136183 h 136183"/>
                <a:gd name="connsiteX791" fmla="*/ 641485 w 1524288"/>
                <a:gd name="connsiteY791" fmla="*/ 136183 h 136183"/>
                <a:gd name="connsiteX792" fmla="*/ 638430 w 1524288"/>
                <a:gd name="connsiteY792" fmla="*/ 136183 h 136183"/>
                <a:gd name="connsiteX793" fmla="*/ 635375 w 1524288"/>
                <a:gd name="connsiteY793" fmla="*/ 136183 h 136183"/>
                <a:gd name="connsiteX794" fmla="*/ 632321 w 1524288"/>
                <a:gd name="connsiteY794" fmla="*/ 136183 h 136183"/>
                <a:gd name="connsiteX795" fmla="*/ 629266 w 1524288"/>
                <a:gd name="connsiteY795" fmla="*/ 136183 h 136183"/>
                <a:gd name="connsiteX796" fmla="*/ 626211 w 1524288"/>
                <a:gd name="connsiteY796" fmla="*/ 136183 h 136183"/>
                <a:gd name="connsiteX797" fmla="*/ 623157 w 1524288"/>
                <a:gd name="connsiteY797" fmla="*/ 136183 h 136183"/>
                <a:gd name="connsiteX798" fmla="*/ 620102 w 1524288"/>
                <a:gd name="connsiteY798" fmla="*/ 136183 h 136183"/>
                <a:gd name="connsiteX799" fmla="*/ 617047 w 1524288"/>
                <a:gd name="connsiteY799" fmla="*/ 136183 h 136183"/>
                <a:gd name="connsiteX800" fmla="*/ 613992 w 1524288"/>
                <a:gd name="connsiteY800" fmla="*/ 136183 h 136183"/>
                <a:gd name="connsiteX801" fmla="*/ 610938 w 1524288"/>
                <a:gd name="connsiteY801" fmla="*/ 136183 h 136183"/>
                <a:gd name="connsiteX802" fmla="*/ 607883 w 1524288"/>
                <a:gd name="connsiteY802" fmla="*/ 136183 h 136183"/>
                <a:gd name="connsiteX803" fmla="*/ 604828 w 1524288"/>
                <a:gd name="connsiteY803" fmla="*/ 136183 h 136183"/>
                <a:gd name="connsiteX804" fmla="*/ 601774 w 1524288"/>
                <a:gd name="connsiteY804" fmla="*/ 136183 h 136183"/>
                <a:gd name="connsiteX805" fmla="*/ 598719 w 1524288"/>
                <a:gd name="connsiteY805" fmla="*/ 136183 h 136183"/>
                <a:gd name="connsiteX806" fmla="*/ 595664 w 1524288"/>
                <a:gd name="connsiteY806" fmla="*/ 136183 h 136183"/>
                <a:gd name="connsiteX807" fmla="*/ 592610 w 1524288"/>
                <a:gd name="connsiteY807" fmla="*/ 136183 h 136183"/>
                <a:gd name="connsiteX808" fmla="*/ 589555 w 1524288"/>
                <a:gd name="connsiteY808" fmla="*/ 136183 h 136183"/>
                <a:gd name="connsiteX809" fmla="*/ 586500 w 1524288"/>
                <a:gd name="connsiteY809" fmla="*/ 136183 h 136183"/>
                <a:gd name="connsiteX810" fmla="*/ 583446 w 1524288"/>
                <a:gd name="connsiteY810" fmla="*/ 136183 h 136183"/>
                <a:gd name="connsiteX811" fmla="*/ 580391 w 1524288"/>
                <a:gd name="connsiteY811" fmla="*/ 136183 h 136183"/>
                <a:gd name="connsiteX812" fmla="*/ 577336 w 1524288"/>
                <a:gd name="connsiteY812" fmla="*/ 136183 h 136183"/>
                <a:gd name="connsiteX813" fmla="*/ 574281 w 1524288"/>
                <a:gd name="connsiteY813" fmla="*/ 136183 h 136183"/>
                <a:gd name="connsiteX814" fmla="*/ 571227 w 1524288"/>
                <a:gd name="connsiteY814" fmla="*/ 136183 h 136183"/>
                <a:gd name="connsiteX815" fmla="*/ 568172 w 1524288"/>
                <a:gd name="connsiteY815" fmla="*/ 136183 h 136183"/>
                <a:gd name="connsiteX816" fmla="*/ 565117 w 1524288"/>
                <a:gd name="connsiteY816" fmla="*/ 136183 h 136183"/>
                <a:gd name="connsiteX817" fmla="*/ 562063 w 1524288"/>
                <a:gd name="connsiteY817" fmla="*/ 136183 h 136183"/>
                <a:gd name="connsiteX818" fmla="*/ 559008 w 1524288"/>
                <a:gd name="connsiteY818" fmla="*/ 136183 h 136183"/>
                <a:gd name="connsiteX819" fmla="*/ 555953 w 1524288"/>
                <a:gd name="connsiteY819" fmla="*/ 136183 h 136183"/>
                <a:gd name="connsiteX820" fmla="*/ 552899 w 1524288"/>
                <a:gd name="connsiteY820" fmla="*/ 136183 h 136183"/>
                <a:gd name="connsiteX821" fmla="*/ 549844 w 1524288"/>
                <a:gd name="connsiteY821" fmla="*/ 136183 h 136183"/>
                <a:gd name="connsiteX822" fmla="*/ 546789 w 1524288"/>
                <a:gd name="connsiteY822" fmla="*/ 136183 h 136183"/>
                <a:gd name="connsiteX823" fmla="*/ 543735 w 1524288"/>
                <a:gd name="connsiteY823" fmla="*/ 136183 h 136183"/>
                <a:gd name="connsiteX824" fmla="*/ 540680 w 1524288"/>
                <a:gd name="connsiteY824" fmla="*/ 136183 h 136183"/>
                <a:gd name="connsiteX825" fmla="*/ 537625 w 1524288"/>
                <a:gd name="connsiteY825" fmla="*/ 136183 h 136183"/>
                <a:gd name="connsiteX826" fmla="*/ 534571 w 1524288"/>
                <a:gd name="connsiteY826" fmla="*/ 136183 h 136183"/>
                <a:gd name="connsiteX827" fmla="*/ 531516 w 1524288"/>
                <a:gd name="connsiteY827" fmla="*/ 136183 h 136183"/>
                <a:gd name="connsiteX828" fmla="*/ 528461 w 1524288"/>
                <a:gd name="connsiteY828" fmla="*/ 136183 h 136183"/>
                <a:gd name="connsiteX829" fmla="*/ 525406 w 1524288"/>
                <a:gd name="connsiteY829" fmla="*/ 136183 h 136183"/>
                <a:gd name="connsiteX830" fmla="*/ 522352 w 1524288"/>
                <a:gd name="connsiteY830" fmla="*/ 136183 h 136183"/>
                <a:gd name="connsiteX831" fmla="*/ 519297 w 1524288"/>
                <a:gd name="connsiteY831" fmla="*/ 136183 h 136183"/>
                <a:gd name="connsiteX832" fmla="*/ 516242 w 1524288"/>
                <a:gd name="connsiteY832" fmla="*/ 136183 h 136183"/>
                <a:gd name="connsiteX833" fmla="*/ 513188 w 1524288"/>
                <a:gd name="connsiteY833" fmla="*/ 136183 h 136183"/>
                <a:gd name="connsiteX834" fmla="*/ 510133 w 1524288"/>
                <a:gd name="connsiteY834" fmla="*/ 136183 h 136183"/>
                <a:gd name="connsiteX835" fmla="*/ 507078 w 1524288"/>
                <a:gd name="connsiteY835" fmla="*/ 136183 h 136183"/>
                <a:gd name="connsiteX836" fmla="*/ 504024 w 1524288"/>
                <a:gd name="connsiteY836" fmla="*/ 136183 h 136183"/>
                <a:gd name="connsiteX837" fmla="*/ 500969 w 1524288"/>
                <a:gd name="connsiteY837" fmla="*/ 136183 h 136183"/>
                <a:gd name="connsiteX838" fmla="*/ 497914 w 1524288"/>
                <a:gd name="connsiteY838" fmla="*/ 136183 h 136183"/>
                <a:gd name="connsiteX839" fmla="*/ 494860 w 1524288"/>
                <a:gd name="connsiteY839" fmla="*/ 136183 h 136183"/>
                <a:gd name="connsiteX840" fmla="*/ 491805 w 1524288"/>
                <a:gd name="connsiteY840" fmla="*/ 136183 h 136183"/>
                <a:gd name="connsiteX841" fmla="*/ 488750 w 1524288"/>
                <a:gd name="connsiteY841" fmla="*/ 136183 h 136183"/>
                <a:gd name="connsiteX842" fmla="*/ 485696 w 1524288"/>
                <a:gd name="connsiteY842" fmla="*/ 136183 h 136183"/>
                <a:gd name="connsiteX843" fmla="*/ 482641 w 1524288"/>
                <a:gd name="connsiteY843" fmla="*/ 136183 h 136183"/>
                <a:gd name="connsiteX844" fmla="*/ 479586 w 1524288"/>
                <a:gd name="connsiteY844" fmla="*/ 136183 h 136183"/>
                <a:gd name="connsiteX845" fmla="*/ 476531 w 1524288"/>
                <a:gd name="connsiteY845" fmla="*/ 136183 h 136183"/>
                <a:gd name="connsiteX846" fmla="*/ 473477 w 1524288"/>
                <a:gd name="connsiteY846" fmla="*/ 136183 h 136183"/>
                <a:gd name="connsiteX847" fmla="*/ 470422 w 1524288"/>
                <a:gd name="connsiteY847" fmla="*/ 136183 h 136183"/>
                <a:gd name="connsiteX848" fmla="*/ 467367 w 1524288"/>
                <a:gd name="connsiteY848" fmla="*/ 136183 h 136183"/>
                <a:gd name="connsiteX849" fmla="*/ 464313 w 1524288"/>
                <a:gd name="connsiteY849" fmla="*/ 136183 h 136183"/>
                <a:gd name="connsiteX850" fmla="*/ 461258 w 1524288"/>
                <a:gd name="connsiteY850" fmla="*/ 136183 h 136183"/>
                <a:gd name="connsiteX851" fmla="*/ 458203 w 1524288"/>
                <a:gd name="connsiteY851" fmla="*/ 136183 h 136183"/>
                <a:gd name="connsiteX852" fmla="*/ 455149 w 1524288"/>
                <a:gd name="connsiteY852" fmla="*/ 136183 h 136183"/>
                <a:gd name="connsiteX853" fmla="*/ 452094 w 1524288"/>
                <a:gd name="connsiteY853" fmla="*/ 136183 h 136183"/>
                <a:gd name="connsiteX854" fmla="*/ 449039 w 1524288"/>
                <a:gd name="connsiteY854" fmla="*/ 136183 h 136183"/>
                <a:gd name="connsiteX855" fmla="*/ 445985 w 1524288"/>
                <a:gd name="connsiteY855" fmla="*/ 136183 h 136183"/>
                <a:gd name="connsiteX856" fmla="*/ 442930 w 1524288"/>
                <a:gd name="connsiteY856" fmla="*/ 136183 h 136183"/>
                <a:gd name="connsiteX857" fmla="*/ 439875 w 1524288"/>
                <a:gd name="connsiteY857" fmla="*/ 136183 h 136183"/>
                <a:gd name="connsiteX858" fmla="*/ 436820 w 1524288"/>
                <a:gd name="connsiteY858" fmla="*/ 136183 h 136183"/>
                <a:gd name="connsiteX859" fmla="*/ 433766 w 1524288"/>
                <a:gd name="connsiteY859" fmla="*/ 136183 h 136183"/>
                <a:gd name="connsiteX860" fmla="*/ 430711 w 1524288"/>
                <a:gd name="connsiteY860" fmla="*/ 136183 h 136183"/>
                <a:gd name="connsiteX861" fmla="*/ 427656 w 1524288"/>
                <a:gd name="connsiteY861" fmla="*/ 136183 h 136183"/>
                <a:gd name="connsiteX862" fmla="*/ 424602 w 1524288"/>
                <a:gd name="connsiteY862" fmla="*/ 136183 h 136183"/>
                <a:gd name="connsiteX863" fmla="*/ 421547 w 1524288"/>
                <a:gd name="connsiteY863" fmla="*/ 136183 h 136183"/>
                <a:gd name="connsiteX864" fmla="*/ 418492 w 1524288"/>
                <a:gd name="connsiteY864" fmla="*/ 136183 h 136183"/>
                <a:gd name="connsiteX865" fmla="*/ 415438 w 1524288"/>
                <a:gd name="connsiteY865" fmla="*/ 136183 h 136183"/>
                <a:gd name="connsiteX866" fmla="*/ 412383 w 1524288"/>
                <a:gd name="connsiteY866" fmla="*/ 136183 h 136183"/>
                <a:gd name="connsiteX867" fmla="*/ 409328 w 1524288"/>
                <a:gd name="connsiteY867" fmla="*/ 136183 h 136183"/>
                <a:gd name="connsiteX868" fmla="*/ 406274 w 1524288"/>
                <a:gd name="connsiteY868" fmla="*/ 136183 h 136183"/>
                <a:gd name="connsiteX869" fmla="*/ 403219 w 1524288"/>
                <a:gd name="connsiteY869" fmla="*/ 136183 h 136183"/>
                <a:gd name="connsiteX870" fmla="*/ 400164 w 1524288"/>
                <a:gd name="connsiteY870" fmla="*/ 136183 h 136183"/>
                <a:gd name="connsiteX871" fmla="*/ 397110 w 1524288"/>
                <a:gd name="connsiteY871" fmla="*/ 136183 h 136183"/>
                <a:gd name="connsiteX872" fmla="*/ 394055 w 1524288"/>
                <a:gd name="connsiteY872" fmla="*/ 136183 h 136183"/>
                <a:gd name="connsiteX873" fmla="*/ 391000 w 1524288"/>
                <a:gd name="connsiteY873" fmla="*/ 136183 h 136183"/>
                <a:gd name="connsiteX874" fmla="*/ 387945 w 1524288"/>
                <a:gd name="connsiteY874" fmla="*/ 136183 h 136183"/>
                <a:gd name="connsiteX875" fmla="*/ 384891 w 1524288"/>
                <a:gd name="connsiteY875" fmla="*/ 136183 h 136183"/>
                <a:gd name="connsiteX876" fmla="*/ 381836 w 1524288"/>
                <a:gd name="connsiteY876" fmla="*/ 136183 h 136183"/>
                <a:gd name="connsiteX877" fmla="*/ 378781 w 1524288"/>
                <a:gd name="connsiteY877" fmla="*/ 136183 h 136183"/>
                <a:gd name="connsiteX878" fmla="*/ 375727 w 1524288"/>
                <a:gd name="connsiteY878" fmla="*/ 136183 h 136183"/>
                <a:gd name="connsiteX879" fmla="*/ 372672 w 1524288"/>
                <a:gd name="connsiteY879" fmla="*/ 136183 h 136183"/>
                <a:gd name="connsiteX880" fmla="*/ 369617 w 1524288"/>
                <a:gd name="connsiteY880" fmla="*/ 136183 h 136183"/>
                <a:gd name="connsiteX881" fmla="*/ 366563 w 1524288"/>
                <a:gd name="connsiteY881" fmla="*/ 136183 h 136183"/>
                <a:gd name="connsiteX882" fmla="*/ 363508 w 1524288"/>
                <a:gd name="connsiteY882" fmla="*/ 136183 h 136183"/>
                <a:gd name="connsiteX883" fmla="*/ 360453 w 1524288"/>
                <a:gd name="connsiteY883" fmla="*/ 136183 h 136183"/>
                <a:gd name="connsiteX884" fmla="*/ 357399 w 1524288"/>
                <a:gd name="connsiteY884" fmla="*/ 136183 h 136183"/>
                <a:gd name="connsiteX885" fmla="*/ 354344 w 1524288"/>
                <a:gd name="connsiteY885" fmla="*/ 136183 h 136183"/>
                <a:gd name="connsiteX886" fmla="*/ 351289 w 1524288"/>
                <a:gd name="connsiteY886" fmla="*/ 136183 h 136183"/>
                <a:gd name="connsiteX887" fmla="*/ 348235 w 1524288"/>
                <a:gd name="connsiteY887" fmla="*/ 136183 h 136183"/>
                <a:gd name="connsiteX888" fmla="*/ 345180 w 1524288"/>
                <a:gd name="connsiteY888" fmla="*/ 136183 h 136183"/>
                <a:gd name="connsiteX889" fmla="*/ 342125 w 1524288"/>
                <a:gd name="connsiteY889" fmla="*/ 136183 h 136183"/>
                <a:gd name="connsiteX890" fmla="*/ 339070 w 1524288"/>
                <a:gd name="connsiteY890" fmla="*/ 136183 h 136183"/>
                <a:gd name="connsiteX891" fmla="*/ 336016 w 1524288"/>
                <a:gd name="connsiteY891" fmla="*/ 136183 h 136183"/>
                <a:gd name="connsiteX892" fmla="*/ 332961 w 1524288"/>
                <a:gd name="connsiteY892" fmla="*/ 136183 h 136183"/>
                <a:gd name="connsiteX893" fmla="*/ 329906 w 1524288"/>
                <a:gd name="connsiteY893" fmla="*/ 136183 h 136183"/>
                <a:gd name="connsiteX894" fmla="*/ 326852 w 1524288"/>
                <a:gd name="connsiteY894" fmla="*/ 136183 h 136183"/>
                <a:gd name="connsiteX895" fmla="*/ 323797 w 1524288"/>
                <a:gd name="connsiteY895" fmla="*/ 136183 h 136183"/>
                <a:gd name="connsiteX896" fmla="*/ 320742 w 1524288"/>
                <a:gd name="connsiteY896" fmla="*/ 136183 h 136183"/>
                <a:gd name="connsiteX897" fmla="*/ 317688 w 1524288"/>
                <a:gd name="connsiteY897" fmla="*/ 136183 h 136183"/>
                <a:gd name="connsiteX898" fmla="*/ 314633 w 1524288"/>
                <a:gd name="connsiteY898" fmla="*/ 136183 h 136183"/>
                <a:gd name="connsiteX899" fmla="*/ 311578 w 1524288"/>
                <a:gd name="connsiteY899" fmla="*/ 136183 h 136183"/>
                <a:gd name="connsiteX900" fmla="*/ 308524 w 1524288"/>
                <a:gd name="connsiteY900" fmla="*/ 136183 h 136183"/>
                <a:gd name="connsiteX901" fmla="*/ 305469 w 1524288"/>
                <a:gd name="connsiteY901" fmla="*/ 136183 h 136183"/>
                <a:gd name="connsiteX902" fmla="*/ 302414 w 1524288"/>
                <a:gd name="connsiteY902" fmla="*/ 136183 h 136183"/>
                <a:gd name="connsiteX903" fmla="*/ 299359 w 1524288"/>
                <a:gd name="connsiteY903" fmla="*/ 136183 h 136183"/>
                <a:gd name="connsiteX904" fmla="*/ 296305 w 1524288"/>
                <a:gd name="connsiteY904" fmla="*/ 136183 h 136183"/>
                <a:gd name="connsiteX905" fmla="*/ 293250 w 1524288"/>
                <a:gd name="connsiteY905" fmla="*/ 136183 h 136183"/>
                <a:gd name="connsiteX906" fmla="*/ 290195 w 1524288"/>
                <a:gd name="connsiteY906" fmla="*/ 136183 h 136183"/>
                <a:gd name="connsiteX907" fmla="*/ 287141 w 1524288"/>
                <a:gd name="connsiteY907" fmla="*/ 136183 h 136183"/>
                <a:gd name="connsiteX908" fmla="*/ 284086 w 1524288"/>
                <a:gd name="connsiteY908" fmla="*/ 136183 h 136183"/>
                <a:gd name="connsiteX909" fmla="*/ 281031 w 1524288"/>
                <a:gd name="connsiteY909" fmla="*/ 136183 h 136183"/>
                <a:gd name="connsiteX910" fmla="*/ 277977 w 1524288"/>
                <a:gd name="connsiteY910" fmla="*/ 136183 h 136183"/>
                <a:gd name="connsiteX911" fmla="*/ 274922 w 1524288"/>
                <a:gd name="connsiteY911" fmla="*/ 136183 h 136183"/>
                <a:gd name="connsiteX912" fmla="*/ 271867 w 1524288"/>
                <a:gd name="connsiteY912" fmla="*/ 136183 h 136183"/>
                <a:gd name="connsiteX913" fmla="*/ 268813 w 1524288"/>
                <a:gd name="connsiteY913" fmla="*/ 136183 h 136183"/>
                <a:gd name="connsiteX914" fmla="*/ 265758 w 1524288"/>
                <a:gd name="connsiteY914" fmla="*/ 136183 h 136183"/>
                <a:gd name="connsiteX915" fmla="*/ 262703 w 1524288"/>
                <a:gd name="connsiteY915" fmla="*/ 136183 h 136183"/>
                <a:gd name="connsiteX916" fmla="*/ 259649 w 1524288"/>
                <a:gd name="connsiteY916" fmla="*/ 136183 h 136183"/>
                <a:gd name="connsiteX917" fmla="*/ 256594 w 1524288"/>
                <a:gd name="connsiteY917" fmla="*/ 136183 h 136183"/>
                <a:gd name="connsiteX918" fmla="*/ 253539 w 1524288"/>
                <a:gd name="connsiteY918" fmla="*/ 136183 h 136183"/>
                <a:gd name="connsiteX919" fmla="*/ 250484 w 1524288"/>
                <a:gd name="connsiteY919" fmla="*/ 136183 h 136183"/>
                <a:gd name="connsiteX920" fmla="*/ 247430 w 1524288"/>
                <a:gd name="connsiteY920" fmla="*/ 136183 h 136183"/>
                <a:gd name="connsiteX921" fmla="*/ 244375 w 1524288"/>
                <a:gd name="connsiteY921" fmla="*/ 136183 h 136183"/>
                <a:gd name="connsiteX922" fmla="*/ 241320 w 1524288"/>
                <a:gd name="connsiteY922" fmla="*/ 136183 h 136183"/>
                <a:gd name="connsiteX923" fmla="*/ 238266 w 1524288"/>
                <a:gd name="connsiteY923" fmla="*/ 136183 h 136183"/>
                <a:gd name="connsiteX924" fmla="*/ 235211 w 1524288"/>
                <a:gd name="connsiteY924" fmla="*/ 136183 h 136183"/>
                <a:gd name="connsiteX925" fmla="*/ 232156 w 1524288"/>
                <a:gd name="connsiteY925" fmla="*/ 136183 h 136183"/>
                <a:gd name="connsiteX926" fmla="*/ 229102 w 1524288"/>
                <a:gd name="connsiteY926" fmla="*/ 136183 h 136183"/>
                <a:gd name="connsiteX927" fmla="*/ 226047 w 1524288"/>
                <a:gd name="connsiteY927" fmla="*/ 136183 h 136183"/>
                <a:gd name="connsiteX928" fmla="*/ 222992 w 1524288"/>
                <a:gd name="connsiteY928" fmla="*/ 136183 h 136183"/>
                <a:gd name="connsiteX929" fmla="*/ 219938 w 1524288"/>
                <a:gd name="connsiteY929" fmla="*/ 136183 h 136183"/>
                <a:gd name="connsiteX930" fmla="*/ 216883 w 1524288"/>
                <a:gd name="connsiteY930" fmla="*/ 136183 h 136183"/>
                <a:gd name="connsiteX931" fmla="*/ 213828 w 1524288"/>
                <a:gd name="connsiteY931" fmla="*/ 136183 h 136183"/>
                <a:gd name="connsiteX932" fmla="*/ 210774 w 1524288"/>
                <a:gd name="connsiteY932" fmla="*/ 136183 h 136183"/>
                <a:gd name="connsiteX933" fmla="*/ 207719 w 1524288"/>
                <a:gd name="connsiteY933" fmla="*/ 136183 h 136183"/>
                <a:gd name="connsiteX934" fmla="*/ 204664 w 1524288"/>
                <a:gd name="connsiteY934" fmla="*/ 136183 h 136183"/>
                <a:gd name="connsiteX935" fmla="*/ 201609 w 1524288"/>
                <a:gd name="connsiteY935" fmla="*/ 136183 h 136183"/>
                <a:gd name="connsiteX936" fmla="*/ 198555 w 1524288"/>
                <a:gd name="connsiteY936" fmla="*/ 136183 h 136183"/>
                <a:gd name="connsiteX937" fmla="*/ 195500 w 1524288"/>
                <a:gd name="connsiteY937" fmla="*/ 136183 h 136183"/>
                <a:gd name="connsiteX938" fmla="*/ 192445 w 1524288"/>
                <a:gd name="connsiteY938" fmla="*/ 136183 h 136183"/>
                <a:gd name="connsiteX939" fmla="*/ 189391 w 1524288"/>
                <a:gd name="connsiteY939" fmla="*/ 136183 h 136183"/>
                <a:gd name="connsiteX940" fmla="*/ 186336 w 1524288"/>
                <a:gd name="connsiteY940" fmla="*/ 136183 h 136183"/>
                <a:gd name="connsiteX941" fmla="*/ 183281 w 1524288"/>
                <a:gd name="connsiteY941" fmla="*/ 136183 h 136183"/>
                <a:gd name="connsiteX942" fmla="*/ 180227 w 1524288"/>
                <a:gd name="connsiteY942" fmla="*/ 136183 h 136183"/>
                <a:gd name="connsiteX943" fmla="*/ 177172 w 1524288"/>
                <a:gd name="connsiteY943" fmla="*/ 136183 h 136183"/>
                <a:gd name="connsiteX944" fmla="*/ 174117 w 1524288"/>
                <a:gd name="connsiteY944" fmla="*/ 136183 h 136183"/>
                <a:gd name="connsiteX945" fmla="*/ 171063 w 1524288"/>
                <a:gd name="connsiteY945" fmla="*/ 136183 h 136183"/>
                <a:gd name="connsiteX946" fmla="*/ 168008 w 1524288"/>
                <a:gd name="connsiteY946" fmla="*/ 136183 h 136183"/>
                <a:gd name="connsiteX947" fmla="*/ 164953 w 1524288"/>
                <a:gd name="connsiteY947" fmla="*/ 136183 h 136183"/>
                <a:gd name="connsiteX948" fmla="*/ 161899 w 1524288"/>
                <a:gd name="connsiteY948" fmla="*/ 136183 h 136183"/>
                <a:gd name="connsiteX949" fmla="*/ 158844 w 1524288"/>
                <a:gd name="connsiteY949" fmla="*/ 136183 h 136183"/>
                <a:gd name="connsiteX950" fmla="*/ 155789 w 1524288"/>
                <a:gd name="connsiteY950" fmla="*/ 136183 h 136183"/>
                <a:gd name="connsiteX951" fmla="*/ 152734 w 1524288"/>
                <a:gd name="connsiteY951" fmla="*/ 136183 h 136183"/>
                <a:gd name="connsiteX952" fmla="*/ 149680 w 1524288"/>
                <a:gd name="connsiteY952" fmla="*/ 136183 h 136183"/>
                <a:gd name="connsiteX953" fmla="*/ 146625 w 1524288"/>
                <a:gd name="connsiteY953" fmla="*/ 136183 h 136183"/>
                <a:gd name="connsiteX954" fmla="*/ 143570 w 1524288"/>
                <a:gd name="connsiteY954" fmla="*/ 136183 h 136183"/>
                <a:gd name="connsiteX955" fmla="*/ 140516 w 1524288"/>
                <a:gd name="connsiteY955" fmla="*/ 136183 h 136183"/>
                <a:gd name="connsiteX956" fmla="*/ 137461 w 1524288"/>
                <a:gd name="connsiteY956" fmla="*/ 136183 h 136183"/>
                <a:gd name="connsiteX957" fmla="*/ 134406 w 1524288"/>
                <a:gd name="connsiteY957" fmla="*/ 136183 h 136183"/>
                <a:gd name="connsiteX958" fmla="*/ 131352 w 1524288"/>
                <a:gd name="connsiteY958" fmla="*/ 136183 h 136183"/>
                <a:gd name="connsiteX959" fmla="*/ 128297 w 1524288"/>
                <a:gd name="connsiteY959" fmla="*/ 136183 h 136183"/>
                <a:gd name="connsiteX960" fmla="*/ 125242 w 1524288"/>
                <a:gd name="connsiteY960" fmla="*/ 136183 h 136183"/>
                <a:gd name="connsiteX961" fmla="*/ 122188 w 1524288"/>
                <a:gd name="connsiteY961" fmla="*/ 136183 h 136183"/>
                <a:gd name="connsiteX962" fmla="*/ 119133 w 1524288"/>
                <a:gd name="connsiteY962" fmla="*/ 136183 h 136183"/>
                <a:gd name="connsiteX963" fmla="*/ 116078 w 1524288"/>
                <a:gd name="connsiteY963" fmla="*/ 136183 h 136183"/>
                <a:gd name="connsiteX964" fmla="*/ 113023 w 1524288"/>
                <a:gd name="connsiteY964" fmla="*/ 136183 h 136183"/>
                <a:gd name="connsiteX965" fmla="*/ 109969 w 1524288"/>
                <a:gd name="connsiteY965" fmla="*/ 136183 h 136183"/>
                <a:gd name="connsiteX966" fmla="*/ 106914 w 1524288"/>
                <a:gd name="connsiteY966" fmla="*/ 136183 h 136183"/>
                <a:gd name="connsiteX967" fmla="*/ 103859 w 1524288"/>
                <a:gd name="connsiteY967" fmla="*/ 136183 h 136183"/>
                <a:gd name="connsiteX968" fmla="*/ 100805 w 1524288"/>
                <a:gd name="connsiteY968" fmla="*/ 136183 h 136183"/>
                <a:gd name="connsiteX969" fmla="*/ 97750 w 1524288"/>
                <a:gd name="connsiteY969" fmla="*/ 136183 h 136183"/>
                <a:gd name="connsiteX970" fmla="*/ 94695 w 1524288"/>
                <a:gd name="connsiteY970" fmla="*/ 136183 h 136183"/>
                <a:gd name="connsiteX971" fmla="*/ 91641 w 1524288"/>
                <a:gd name="connsiteY971" fmla="*/ 136183 h 136183"/>
                <a:gd name="connsiteX972" fmla="*/ 88586 w 1524288"/>
                <a:gd name="connsiteY972" fmla="*/ 136183 h 136183"/>
                <a:gd name="connsiteX973" fmla="*/ 85531 w 1524288"/>
                <a:gd name="connsiteY973" fmla="*/ 136183 h 136183"/>
                <a:gd name="connsiteX974" fmla="*/ 82477 w 1524288"/>
                <a:gd name="connsiteY974" fmla="*/ 136183 h 136183"/>
                <a:gd name="connsiteX975" fmla="*/ 79422 w 1524288"/>
                <a:gd name="connsiteY975" fmla="*/ 136183 h 136183"/>
                <a:gd name="connsiteX976" fmla="*/ 76367 w 1524288"/>
                <a:gd name="connsiteY976" fmla="*/ 136183 h 136183"/>
                <a:gd name="connsiteX977" fmla="*/ 73313 w 1524288"/>
                <a:gd name="connsiteY977" fmla="*/ 136183 h 136183"/>
                <a:gd name="connsiteX978" fmla="*/ 70258 w 1524288"/>
                <a:gd name="connsiteY978" fmla="*/ 136183 h 136183"/>
                <a:gd name="connsiteX979" fmla="*/ 67203 w 1524288"/>
                <a:gd name="connsiteY979" fmla="*/ 136183 h 136183"/>
                <a:gd name="connsiteX980" fmla="*/ 64148 w 1524288"/>
                <a:gd name="connsiteY980" fmla="*/ 136183 h 136183"/>
                <a:gd name="connsiteX981" fmla="*/ 61094 w 1524288"/>
                <a:gd name="connsiteY981" fmla="*/ 136183 h 136183"/>
                <a:gd name="connsiteX982" fmla="*/ 58039 w 1524288"/>
                <a:gd name="connsiteY982" fmla="*/ 136183 h 136183"/>
                <a:gd name="connsiteX983" fmla="*/ 54984 w 1524288"/>
                <a:gd name="connsiteY983" fmla="*/ 136183 h 136183"/>
                <a:gd name="connsiteX984" fmla="*/ 51930 w 1524288"/>
                <a:gd name="connsiteY984" fmla="*/ 136183 h 136183"/>
                <a:gd name="connsiteX985" fmla="*/ 48875 w 1524288"/>
                <a:gd name="connsiteY985" fmla="*/ 136183 h 136183"/>
                <a:gd name="connsiteX986" fmla="*/ 45820 w 1524288"/>
                <a:gd name="connsiteY986" fmla="*/ 136183 h 136183"/>
                <a:gd name="connsiteX987" fmla="*/ 42766 w 1524288"/>
                <a:gd name="connsiteY987" fmla="*/ 136183 h 136183"/>
                <a:gd name="connsiteX988" fmla="*/ 39711 w 1524288"/>
                <a:gd name="connsiteY988" fmla="*/ 136183 h 136183"/>
                <a:gd name="connsiteX989" fmla="*/ 36656 w 1524288"/>
                <a:gd name="connsiteY989" fmla="*/ 136183 h 136183"/>
                <a:gd name="connsiteX990" fmla="*/ 33602 w 1524288"/>
                <a:gd name="connsiteY990" fmla="*/ 136183 h 136183"/>
                <a:gd name="connsiteX991" fmla="*/ 30547 w 1524288"/>
                <a:gd name="connsiteY991" fmla="*/ 136183 h 136183"/>
                <a:gd name="connsiteX992" fmla="*/ 27492 w 1524288"/>
                <a:gd name="connsiteY992" fmla="*/ 136183 h 136183"/>
                <a:gd name="connsiteX993" fmla="*/ 24438 w 1524288"/>
                <a:gd name="connsiteY993" fmla="*/ 136183 h 136183"/>
                <a:gd name="connsiteX994" fmla="*/ 21383 w 1524288"/>
                <a:gd name="connsiteY994" fmla="*/ 136183 h 136183"/>
                <a:gd name="connsiteX995" fmla="*/ 18328 w 1524288"/>
                <a:gd name="connsiteY995" fmla="*/ 136183 h 136183"/>
                <a:gd name="connsiteX996" fmla="*/ 15273 w 1524288"/>
                <a:gd name="connsiteY996" fmla="*/ 136183 h 136183"/>
                <a:gd name="connsiteX997" fmla="*/ 12219 w 1524288"/>
                <a:gd name="connsiteY997" fmla="*/ 136183 h 136183"/>
                <a:gd name="connsiteX998" fmla="*/ 9164 w 1524288"/>
                <a:gd name="connsiteY998" fmla="*/ 136183 h 136183"/>
                <a:gd name="connsiteX999" fmla="*/ 6109 w 1524288"/>
                <a:gd name="connsiteY999" fmla="*/ 136183 h 136183"/>
                <a:gd name="connsiteX1000" fmla="*/ 3055 w 1524288"/>
                <a:gd name="connsiteY1000" fmla="*/ 136183 h 136183"/>
                <a:gd name="connsiteX1001" fmla="*/ 0 w 1524288"/>
                <a:gd name="connsiteY1001" fmla="*/ 136183 h 13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</a:cxnLst>
              <a:rect l="l" t="t" r="r" b="b"/>
              <a:pathLst>
                <a:path w="1524288" h="136183">
                  <a:moveTo>
                    <a:pt x="0" y="136183"/>
                  </a:moveTo>
                  <a:lnTo>
                    <a:pt x="0" y="129540"/>
                  </a:lnTo>
                  <a:lnTo>
                    <a:pt x="3055" y="129470"/>
                  </a:lnTo>
                  <a:lnTo>
                    <a:pt x="6109" y="129403"/>
                  </a:lnTo>
                  <a:lnTo>
                    <a:pt x="9164" y="129336"/>
                  </a:lnTo>
                  <a:lnTo>
                    <a:pt x="12219" y="129272"/>
                  </a:lnTo>
                  <a:lnTo>
                    <a:pt x="15273" y="129205"/>
                  </a:lnTo>
                  <a:lnTo>
                    <a:pt x="18328" y="129137"/>
                  </a:lnTo>
                  <a:lnTo>
                    <a:pt x="21383" y="129069"/>
                  </a:lnTo>
                  <a:lnTo>
                    <a:pt x="24438" y="129004"/>
                  </a:lnTo>
                  <a:lnTo>
                    <a:pt x="27492" y="128940"/>
                  </a:lnTo>
                  <a:lnTo>
                    <a:pt x="30547" y="128878"/>
                  </a:lnTo>
                  <a:lnTo>
                    <a:pt x="33602" y="128818"/>
                  </a:lnTo>
                  <a:lnTo>
                    <a:pt x="36656" y="128759"/>
                  </a:lnTo>
                  <a:lnTo>
                    <a:pt x="39711" y="128703"/>
                  </a:lnTo>
                  <a:lnTo>
                    <a:pt x="42766" y="128648"/>
                  </a:lnTo>
                  <a:lnTo>
                    <a:pt x="45820" y="128584"/>
                  </a:lnTo>
                  <a:lnTo>
                    <a:pt x="48875" y="128509"/>
                  </a:lnTo>
                  <a:lnTo>
                    <a:pt x="51930" y="128437"/>
                  </a:lnTo>
                  <a:lnTo>
                    <a:pt x="54984" y="128367"/>
                  </a:lnTo>
                  <a:lnTo>
                    <a:pt x="58039" y="128298"/>
                  </a:lnTo>
                  <a:lnTo>
                    <a:pt x="61094" y="128231"/>
                  </a:lnTo>
                  <a:lnTo>
                    <a:pt x="64148" y="128166"/>
                  </a:lnTo>
                  <a:lnTo>
                    <a:pt x="67203" y="128103"/>
                  </a:lnTo>
                  <a:lnTo>
                    <a:pt x="70258" y="128042"/>
                  </a:lnTo>
                  <a:lnTo>
                    <a:pt x="73313" y="127983"/>
                  </a:lnTo>
                  <a:lnTo>
                    <a:pt x="76367" y="127905"/>
                  </a:lnTo>
                  <a:lnTo>
                    <a:pt x="79422" y="127808"/>
                  </a:lnTo>
                  <a:lnTo>
                    <a:pt x="82477" y="127714"/>
                  </a:lnTo>
                  <a:lnTo>
                    <a:pt x="85531" y="127620"/>
                  </a:lnTo>
                  <a:lnTo>
                    <a:pt x="88586" y="127530"/>
                  </a:lnTo>
                  <a:lnTo>
                    <a:pt x="91641" y="127441"/>
                  </a:lnTo>
                  <a:lnTo>
                    <a:pt x="94695" y="127354"/>
                  </a:lnTo>
                  <a:lnTo>
                    <a:pt x="97750" y="127270"/>
                  </a:lnTo>
                  <a:lnTo>
                    <a:pt x="100805" y="127188"/>
                  </a:lnTo>
                  <a:lnTo>
                    <a:pt x="103859" y="127106"/>
                  </a:lnTo>
                  <a:lnTo>
                    <a:pt x="106914" y="126998"/>
                  </a:lnTo>
                  <a:lnTo>
                    <a:pt x="109969" y="126859"/>
                  </a:lnTo>
                  <a:lnTo>
                    <a:pt x="113023" y="126723"/>
                  </a:lnTo>
                  <a:lnTo>
                    <a:pt x="116078" y="126588"/>
                  </a:lnTo>
                  <a:lnTo>
                    <a:pt x="119133" y="126457"/>
                  </a:lnTo>
                  <a:lnTo>
                    <a:pt x="122188" y="126327"/>
                  </a:lnTo>
                  <a:lnTo>
                    <a:pt x="125242" y="126199"/>
                  </a:lnTo>
                  <a:lnTo>
                    <a:pt x="128297" y="126076"/>
                  </a:lnTo>
                  <a:lnTo>
                    <a:pt x="131352" y="125953"/>
                  </a:lnTo>
                  <a:lnTo>
                    <a:pt x="134406" y="125833"/>
                  </a:lnTo>
                  <a:lnTo>
                    <a:pt x="137461" y="125673"/>
                  </a:lnTo>
                  <a:lnTo>
                    <a:pt x="140516" y="125473"/>
                  </a:lnTo>
                  <a:lnTo>
                    <a:pt x="143570" y="125276"/>
                  </a:lnTo>
                  <a:lnTo>
                    <a:pt x="146625" y="125082"/>
                  </a:lnTo>
                  <a:lnTo>
                    <a:pt x="149680" y="124890"/>
                  </a:lnTo>
                  <a:lnTo>
                    <a:pt x="152734" y="124701"/>
                  </a:lnTo>
                  <a:lnTo>
                    <a:pt x="155789" y="124515"/>
                  </a:lnTo>
                  <a:lnTo>
                    <a:pt x="158844" y="124331"/>
                  </a:lnTo>
                  <a:lnTo>
                    <a:pt x="161899" y="124150"/>
                  </a:lnTo>
                  <a:lnTo>
                    <a:pt x="164953" y="123973"/>
                  </a:lnTo>
                  <a:lnTo>
                    <a:pt x="168008" y="123744"/>
                  </a:lnTo>
                  <a:lnTo>
                    <a:pt x="171063" y="123467"/>
                  </a:lnTo>
                  <a:lnTo>
                    <a:pt x="174117" y="123191"/>
                  </a:lnTo>
                  <a:lnTo>
                    <a:pt x="177172" y="122918"/>
                  </a:lnTo>
                  <a:lnTo>
                    <a:pt x="180227" y="122650"/>
                  </a:lnTo>
                  <a:lnTo>
                    <a:pt x="183281" y="122384"/>
                  </a:lnTo>
                  <a:lnTo>
                    <a:pt x="186336" y="122120"/>
                  </a:lnTo>
                  <a:lnTo>
                    <a:pt x="189391" y="121861"/>
                  </a:lnTo>
                  <a:lnTo>
                    <a:pt x="192445" y="121605"/>
                  </a:lnTo>
                  <a:lnTo>
                    <a:pt x="195500" y="121352"/>
                  </a:lnTo>
                  <a:lnTo>
                    <a:pt x="198555" y="121039"/>
                  </a:lnTo>
                  <a:lnTo>
                    <a:pt x="201609" y="120667"/>
                  </a:lnTo>
                  <a:lnTo>
                    <a:pt x="204664" y="120297"/>
                  </a:lnTo>
                  <a:lnTo>
                    <a:pt x="207719" y="119932"/>
                  </a:lnTo>
                  <a:lnTo>
                    <a:pt x="210774" y="119571"/>
                  </a:lnTo>
                  <a:lnTo>
                    <a:pt x="213828" y="119214"/>
                  </a:lnTo>
                  <a:lnTo>
                    <a:pt x="216883" y="118860"/>
                  </a:lnTo>
                  <a:lnTo>
                    <a:pt x="219938" y="118511"/>
                  </a:lnTo>
                  <a:lnTo>
                    <a:pt x="222992" y="118166"/>
                  </a:lnTo>
                  <a:lnTo>
                    <a:pt x="226047" y="117825"/>
                  </a:lnTo>
                  <a:lnTo>
                    <a:pt x="229102" y="117415"/>
                  </a:lnTo>
                  <a:lnTo>
                    <a:pt x="232156" y="116935"/>
                  </a:lnTo>
                  <a:lnTo>
                    <a:pt x="235211" y="116460"/>
                  </a:lnTo>
                  <a:lnTo>
                    <a:pt x="238266" y="115991"/>
                  </a:lnTo>
                  <a:lnTo>
                    <a:pt x="241320" y="115526"/>
                  </a:lnTo>
                  <a:lnTo>
                    <a:pt x="244375" y="115066"/>
                  </a:lnTo>
                  <a:lnTo>
                    <a:pt x="247430" y="114611"/>
                  </a:lnTo>
                  <a:lnTo>
                    <a:pt x="250484" y="114160"/>
                  </a:lnTo>
                  <a:lnTo>
                    <a:pt x="253539" y="113715"/>
                  </a:lnTo>
                  <a:lnTo>
                    <a:pt x="256594" y="113277"/>
                  </a:lnTo>
                  <a:lnTo>
                    <a:pt x="259649" y="112760"/>
                  </a:lnTo>
                  <a:lnTo>
                    <a:pt x="262703" y="112166"/>
                  </a:lnTo>
                  <a:lnTo>
                    <a:pt x="265758" y="111579"/>
                  </a:lnTo>
                  <a:lnTo>
                    <a:pt x="268813" y="110997"/>
                  </a:lnTo>
                  <a:lnTo>
                    <a:pt x="271867" y="110421"/>
                  </a:lnTo>
                  <a:lnTo>
                    <a:pt x="274922" y="109851"/>
                  </a:lnTo>
                  <a:lnTo>
                    <a:pt x="277977" y="109288"/>
                  </a:lnTo>
                  <a:lnTo>
                    <a:pt x="281031" y="108730"/>
                  </a:lnTo>
                  <a:lnTo>
                    <a:pt x="284086" y="108179"/>
                  </a:lnTo>
                  <a:lnTo>
                    <a:pt x="287141" y="107636"/>
                  </a:lnTo>
                  <a:lnTo>
                    <a:pt x="290195" y="107009"/>
                  </a:lnTo>
                  <a:lnTo>
                    <a:pt x="293250" y="106297"/>
                  </a:lnTo>
                  <a:lnTo>
                    <a:pt x="296305" y="105592"/>
                  </a:lnTo>
                  <a:lnTo>
                    <a:pt x="299359" y="104895"/>
                  </a:lnTo>
                  <a:lnTo>
                    <a:pt x="302414" y="104205"/>
                  </a:lnTo>
                  <a:lnTo>
                    <a:pt x="305469" y="103522"/>
                  </a:lnTo>
                  <a:lnTo>
                    <a:pt x="308524" y="102848"/>
                  </a:lnTo>
                  <a:lnTo>
                    <a:pt x="311578" y="102181"/>
                  </a:lnTo>
                  <a:lnTo>
                    <a:pt x="314633" y="101523"/>
                  </a:lnTo>
                  <a:lnTo>
                    <a:pt x="317688" y="100873"/>
                  </a:lnTo>
                  <a:lnTo>
                    <a:pt x="320742" y="100133"/>
                  </a:lnTo>
                  <a:lnTo>
                    <a:pt x="323797" y="99304"/>
                  </a:lnTo>
                  <a:lnTo>
                    <a:pt x="326852" y="98484"/>
                  </a:lnTo>
                  <a:lnTo>
                    <a:pt x="329906" y="97672"/>
                  </a:lnTo>
                  <a:lnTo>
                    <a:pt x="332961" y="96871"/>
                  </a:lnTo>
                  <a:lnTo>
                    <a:pt x="336016" y="96078"/>
                  </a:lnTo>
                  <a:lnTo>
                    <a:pt x="339070" y="95294"/>
                  </a:lnTo>
                  <a:lnTo>
                    <a:pt x="342125" y="94522"/>
                  </a:lnTo>
                  <a:lnTo>
                    <a:pt x="345180" y="93759"/>
                  </a:lnTo>
                  <a:lnTo>
                    <a:pt x="348235" y="93006"/>
                  </a:lnTo>
                  <a:lnTo>
                    <a:pt x="351289" y="92160"/>
                  </a:lnTo>
                  <a:lnTo>
                    <a:pt x="354344" y="91219"/>
                  </a:lnTo>
                  <a:lnTo>
                    <a:pt x="357399" y="90291"/>
                  </a:lnTo>
                  <a:lnTo>
                    <a:pt x="360453" y="89372"/>
                  </a:lnTo>
                  <a:lnTo>
                    <a:pt x="363508" y="88467"/>
                  </a:lnTo>
                  <a:lnTo>
                    <a:pt x="366563" y="87571"/>
                  </a:lnTo>
                  <a:lnTo>
                    <a:pt x="369617" y="86687"/>
                  </a:lnTo>
                  <a:lnTo>
                    <a:pt x="372672" y="85815"/>
                  </a:lnTo>
                  <a:lnTo>
                    <a:pt x="375727" y="84956"/>
                  </a:lnTo>
                  <a:lnTo>
                    <a:pt x="378781" y="84109"/>
                  </a:lnTo>
                  <a:lnTo>
                    <a:pt x="381836" y="83167"/>
                  </a:lnTo>
                  <a:lnTo>
                    <a:pt x="384891" y="82130"/>
                  </a:lnTo>
                  <a:lnTo>
                    <a:pt x="387945" y="81105"/>
                  </a:lnTo>
                  <a:lnTo>
                    <a:pt x="391000" y="80094"/>
                  </a:lnTo>
                  <a:lnTo>
                    <a:pt x="394055" y="79097"/>
                  </a:lnTo>
                  <a:lnTo>
                    <a:pt x="397110" y="78113"/>
                  </a:lnTo>
                  <a:lnTo>
                    <a:pt x="400164" y="77143"/>
                  </a:lnTo>
                  <a:lnTo>
                    <a:pt x="403219" y="76188"/>
                  </a:lnTo>
                  <a:lnTo>
                    <a:pt x="406274" y="75247"/>
                  </a:lnTo>
                  <a:lnTo>
                    <a:pt x="409328" y="74321"/>
                  </a:lnTo>
                  <a:lnTo>
                    <a:pt x="412383" y="73300"/>
                  </a:lnTo>
                  <a:lnTo>
                    <a:pt x="415438" y="72186"/>
                  </a:lnTo>
                  <a:lnTo>
                    <a:pt x="418492" y="71086"/>
                  </a:lnTo>
                  <a:lnTo>
                    <a:pt x="421547" y="70002"/>
                  </a:lnTo>
                  <a:lnTo>
                    <a:pt x="424602" y="68935"/>
                  </a:lnTo>
                  <a:lnTo>
                    <a:pt x="427656" y="67883"/>
                  </a:lnTo>
                  <a:lnTo>
                    <a:pt x="430711" y="66848"/>
                  </a:lnTo>
                  <a:lnTo>
                    <a:pt x="433766" y="65830"/>
                  </a:lnTo>
                  <a:lnTo>
                    <a:pt x="436820" y="64829"/>
                  </a:lnTo>
                  <a:lnTo>
                    <a:pt x="439875" y="63845"/>
                  </a:lnTo>
                  <a:lnTo>
                    <a:pt x="442930" y="62772"/>
                  </a:lnTo>
                  <a:lnTo>
                    <a:pt x="445985" y="61606"/>
                  </a:lnTo>
                  <a:lnTo>
                    <a:pt x="449039" y="60460"/>
                  </a:lnTo>
                  <a:lnTo>
                    <a:pt x="452094" y="59331"/>
                  </a:lnTo>
                  <a:lnTo>
                    <a:pt x="455149" y="58221"/>
                  </a:lnTo>
                  <a:lnTo>
                    <a:pt x="458203" y="57131"/>
                  </a:lnTo>
                  <a:lnTo>
                    <a:pt x="461258" y="56059"/>
                  </a:lnTo>
                  <a:lnTo>
                    <a:pt x="464313" y="55007"/>
                  </a:lnTo>
                  <a:lnTo>
                    <a:pt x="467367" y="53975"/>
                  </a:lnTo>
                  <a:lnTo>
                    <a:pt x="470422" y="52961"/>
                  </a:lnTo>
                  <a:lnTo>
                    <a:pt x="473477" y="51866"/>
                  </a:lnTo>
                  <a:lnTo>
                    <a:pt x="476531" y="50688"/>
                  </a:lnTo>
                  <a:lnTo>
                    <a:pt x="479586" y="49529"/>
                  </a:lnTo>
                  <a:lnTo>
                    <a:pt x="482641" y="48391"/>
                  </a:lnTo>
                  <a:lnTo>
                    <a:pt x="485696" y="47276"/>
                  </a:lnTo>
                  <a:lnTo>
                    <a:pt x="488750" y="46182"/>
                  </a:lnTo>
                  <a:lnTo>
                    <a:pt x="491805" y="45109"/>
                  </a:lnTo>
                  <a:lnTo>
                    <a:pt x="494860" y="44060"/>
                  </a:lnTo>
                  <a:lnTo>
                    <a:pt x="497914" y="43031"/>
                  </a:lnTo>
                  <a:lnTo>
                    <a:pt x="500969" y="42027"/>
                  </a:lnTo>
                  <a:lnTo>
                    <a:pt x="504024" y="40949"/>
                  </a:lnTo>
                  <a:lnTo>
                    <a:pt x="507078" y="39799"/>
                  </a:lnTo>
                  <a:lnTo>
                    <a:pt x="510133" y="38674"/>
                  </a:lnTo>
                  <a:lnTo>
                    <a:pt x="513188" y="37570"/>
                  </a:lnTo>
                  <a:lnTo>
                    <a:pt x="516242" y="36492"/>
                  </a:lnTo>
                  <a:lnTo>
                    <a:pt x="519297" y="35438"/>
                  </a:lnTo>
                  <a:lnTo>
                    <a:pt x="522352" y="34408"/>
                  </a:lnTo>
                  <a:lnTo>
                    <a:pt x="525406" y="33403"/>
                  </a:lnTo>
                  <a:lnTo>
                    <a:pt x="528461" y="32424"/>
                  </a:lnTo>
                  <a:lnTo>
                    <a:pt x="531516" y="31469"/>
                  </a:lnTo>
                  <a:lnTo>
                    <a:pt x="534571" y="30456"/>
                  </a:lnTo>
                  <a:lnTo>
                    <a:pt x="537625" y="29383"/>
                  </a:lnTo>
                  <a:lnTo>
                    <a:pt x="540680" y="28337"/>
                  </a:lnTo>
                  <a:lnTo>
                    <a:pt x="543735" y="27317"/>
                  </a:lnTo>
                  <a:lnTo>
                    <a:pt x="546789" y="26323"/>
                  </a:lnTo>
                  <a:lnTo>
                    <a:pt x="549844" y="25356"/>
                  </a:lnTo>
                  <a:lnTo>
                    <a:pt x="552899" y="24417"/>
                  </a:lnTo>
                  <a:lnTo>
                    <a:pt x="555953" y="23504"/>
                  </a:lnTo>
                  <a:lnTo>
                    <a:pt x="559008" y="22620"/>
                  </a:lnTo>
                  <a:lnTo>
                    <a:pt x="562063" y="21763"/>
                  </a:lnTo>
                  <a:lnTo>
                    <a:pt x="565117" y="20861"/>
                  </a:lnTo>
                  <a:lnTo>
                    <a:pt x="568172" y="19913"/>
                  </a:lnTo>
                  <a:lnTo>
                    <a:pt x="571227" y="18995"/>
                  </a:lnTo>
                  <a:lnTo>
                    <a:pt x="574281" y="18105"/>
                  </a:lnTo>
                  <a:lnTo>
                    <a:pt x="577336" y="17244"/>
                  </a:lnTo>
                  <a:lnTo>
                    <a:pt x="580391" y="16412"/>
                  </a:lnTo>
                  <a:lnTo>
                    <a:pt x="583446" y="15609"/>
                  </a:lnTo>
                  <a:lnTo>
                    <a:pt x="586500" y="14836"/>
                  </a:lnTo>
                  <a:lnTo>
                    <a:pt x="589555" y="14093"/>
                  </a:lnTo>
                  <a:lnTo>
                    <a:pt x="592610" y="13380"/>
                  </a:lnTo>
                  <a:lnTo>
                    <a:pt x="595664" y="12635"/>
                  </a:lnTo>
                  <a:lnTo>
                    <a:pt x="598719" y="11858"/>
                  </a:lnTo>
                  <a:lnTo>
                    <a:pt x="601774" y="11112"/>
                  </a:lnTo>
                  <a:lnTo>
                    <a:pt x="604828" y="10397"/>
                  </a:lnTo>
                  <a:lnTo>
                    <a:pt x="607883" y="9712"/>
                  </a:lnTo>
                  <a:lnTo>
                    <a:pt x="610938" y="9059"/>
                  </a:lnTo>
                  <a:lnTo>
                    <a:pt x="613992" y="8436"/>
                  </a:lnTo>
                  <a:lnTo>
                    <a:pt x="617047" y="7845"/>
                  </a:lnTo>
                  <a:lnTo>
                    <a:pt x="620102" y="7286"/>
                  </a:lnTo>
                  <a:lnTo>
                    <a:pt x="623157" y="6758"/>
                  </a:lnTo>
                  <a:lnTo>
                    <a:pt x="626211" y="6211"/>
                  </a:lnTo>
                  <a:lnTo>
                    <a:pt x="629266" y="5643"/>
                  </a:lnTo>
                  <a:lnTo>
                    <a:pt x="632321" y="5108"/>
                  </a:lnTo>
                  <a:lnTo>
                    <a:pt x="635375" y="4605"/>
                  </a:lnTo>
                  <a:lnTo>
                    <a:pt x="638430" y="4134"/>
                  </a:lnTo>
                  <a:lnTo>
                    <a:pt x="641485" y="3695"/>
                  </a:lnTo>
                  <a:lnTo>
                    <a:pt x="644539" y="3290"/>
                  </a:lnTo>
                  <a:lnTo>
                    <a:pt x="647594" y="2916"/>
                  </a:lnTo>
                  <a:lnTo>
                    <a:pt x="650649" y="2576"/>
                  </a:lnTo>
                  <a:lnTo>
                    <a:pt x="653703" y="2269"/>
                  </a:lnTo>
                  <a:lnTo>
                    <a:pt x="656758" y="1950"/>
                  </a:lnTo>
                  <a:lnTo>
                    <a:pt x="659813" y="1621"/>
                  </a:lnTo>
                  <a:lnTo>
                    <a:pt x="662867" y="1325"/>
                  </a:lnTo>
                  <a:lnTo>
                    <a:pt x="665922" y="1062"/>
                  </a:lnTo>
                  <a:lnTo>
                    <a:pt x="668977" y="832"/>
                  </a:lnTo>
                  <a:lnTo>
                    <a:pt x="672031" y="636"/>
                  </a:lnTo>
                  <a:lnTo>
                    <a:pt x="675086" y="473"/>
                  </a:lnTo>
                  <a:lnTo>
                    <a:pt x="678141" y="343"/>
                  </a:lnTo>
                  <a:lnTo>
                    <a:pt x="681196" y="247"/>
                  </a:lnTo>
                  <a:lnTo>
                    <a:pt x="684250" y="185"/>
                  </a:lnTo>
                  <a:lnTo>
                    <a:pt x="687305" y="117"/>
                  </a:lnTo>
                  <a:lnTo>
                    <a:pt x="690360" y="44"/>
                  </a:lnTo>
                  <a:lnTo>
                    <a:pt x="693414" y="5"/>
                  </a:lnTo>
                  <a:lnTo>
                    <a:pt x="696469" y="0"/>
                  </a:lnTo>
                  <a:lnTo>
                    <a:pt x="699524" y="28"/>
                  </a:lnTo>
                  <a:lnTo>
                    <a:pt x="702578" y="90"/>
                  </a:lnTo>
                  <a:lnTo>
                    <a:pt x="705633" y="185"/>
                  </a:lnTo>
                  <a:lnTo>
                    <a:pt x="708688" y="314"/>
                  </a:lnTo>
                  <a:lnTo>
                    <a:pt x="711742" y="476"/>
                  </a:lnTo>
                  <a:lnTo>
                    <a:pt x="714797" y="672"/>
                  </a:lnTo>
                  <a:lnTo>
                    <a:pt x="717852" y="865"/>
                  </a:lnTo>
                  <a:lnTo>
                    <a:pt x="720906" y="1055"/>
                  </a:lnTo>
                  <a:lnTo>
                    <a:pt x="723961" y="1278"/>
                  </a:lnTo>
                  <a:lnTo>
                    <a:pt x="727016" y="1535"/>
                  </a:lnTo>
                  <a:lnTo>
                    <a:pt x="730071" y="1825"/>
                  </a:lnTo>
                  <a:lnTo>
                    <a:pt x="733125" y="2148"/>
                  </a:lnTo>
                  <a:lnTo>
                    <a:pt x="736180" y="2504"/>
                  </a:lnTo>
                  <a:lnTo>
                    <a:pt x="739235" y="2894"/>
                  </a:lnTo>
                  <a:lnTo>
                    <a:pt x="742289" y="3316"/>
                  </a:lnTo>
                  <a:lnTo>
                    <a:pt x="745344" y="3770"/>
                  </a:lnTo>
                  <a:lnTo>
                    <a:pt x="748399" y="4221"/>
                  </a:lnTo>
                  <a:lnTo>
                    <a:pt x="751453" y="4667"/>
                  </a:lnTo>
                  <a:lnTo>
                    <a:pt x="754508" y="5146"/>
                  </a:lnTo>
                  <a:lnTo>
                    <a:pt x="757563" y="5657"/>
                  </a:lnTo>
                  <a:lnTo>
                    <a:pt x="760617" y="6200"/>
                  </a:lnTo>
                  <a:lnTo>
                    <a:pt x="763672" y="6776"/>
                  </a:lnTo>
                  <a:lnTo>
                    <a:pt x="766727" y="7383"/>
                  </a:lnTo>
                  <a:lnTo>
                    <a:pt x="769782" y="8022"/>
                  </a:lnTo>
                  <a:lnTo>
                    <a:pt x="772836" y="8692"/>
                  </a:lnTo>
                  <a:lnTo>
                    <a:pt x="775891" y="9394"/>
                  </a:lnTo>
                  <a:lnTo>
                    <a:pt x="778946" y="10087"/>
                  </a:lnTo>
                  <a:lnTo>
                    <a:pt x="782000" y="10770"/>
                  </a:lnTo>
                  <a:lnTo>
                    <a:pt x="785055" y="11484"/>
                  </a:lnTo>
                  <a:lnTo>
                    <a:pt x="788110" y="12229"/>
                  </a:lnTo>
                  <a:lnTo>
                    <a:pt x="791164" y="13005"/>
                  </a:lnTo>
                  <a:lnTo>
                    <a:pt x="794219" y="13811"/>
                  </a:lnTo>
                  <a:lnTo>
                    <a:pt x="797274" y="14647"/>
                  </a:lnTo>
                  <a:lnTo>
                    <a:pt x="800328" y="15513"/>
                  </a:lnTo>
                  <a:lnTo>
                    <a:pt x="803383" y="16408"/>
                  </a:lnTo>
                  <a:lnTo>
                    <a:pt x="806438" y="17334"/>
                  </a:lnTo>
                  <a:lnTo>
                    <a:pt x="809492" y="18241"/>
                  </a:lnTo>
                  <a:lnTo>
                    <a:pt x="812547" y="19131"/>
                  </a:lnTo>
                  <a:lnTo>
                    <a:pt x="815602" y="20050"/>
                  </a:lnTo>
                  <a:lnTo>
                    <a:pt x="818657" y="20997"/>
                  </a:lnTo>
                  <a:lnTo>
                    <a:pt x="821711" y="21973"/>
                  </a:lnTo>
                  <a:lnTo>
                    <a:pt x="824766" y="22977"/>
                  </a:lnTo>
                  <a:lnTo>
                    <a:pt x="827821" y="24009"/>
                  </a:lnTo>
                  <a:lnTo>
                    <a:pt x="830875" y="25068"/>
                  </a:lnTo>
                  <a:lnTo>
                    <a:pt x="833930" y="26155"/>
                  </a:lnTo>
                  <a:lnTo>
                    <a:pt x="836985" y="27268"/>
                  </a:lnTo>
                  <a:lnTo>
                    <a:pt x="840039" y="28353"/>
                  </a:lnTo>
                  <a:lnTo>
                    <a:pt x="843094" y="29410"/>
                  </a:lnTo>
                  <a:lnTo>
                    <a:pt x="846149" y="30493"/>
                  </a:lnTo>
                  <a:lnTo>
                    <a:pt x="849203" y="31602"/>
                  </a:lnTo>
                  <a:lnTo>
                    <a:pt x="852258" y="32737"/>
                  </a:lnTo>
                  <a:lnTo>
                    <a:pt x="855313" y="33897"/>
                  </a:lnTo>
                  <a:lnTo>
                    <a:pt x="858368" y="35083"/>
                  </a:lnTo>
                  <a:lnTo>
                    <a:pt x="861422" y="36292"/>
                  </a:lnTo>
                  <a:lnTo>
                    <a:pt x="864477" y="37528"/>
                  </a:lnTo>
                  <a:lnTo>
                    <a:pt x="867532" y="38786"/>
                  </a:lnTo>
                  <a:lnTo>
                    <a:pt x="870586" y="40004"/>
                  </a:lnTo>
                  <a:lnTo>
                    <a:pt x="873641" y="41180"/>
                  </a:lnTo>
                  <a:lnTo>
                    <a:pt x="876696" y="42380"/>
                  </a:lnTo>
                  <a:lnTo>
                    <a:pt x="879750" y="43604"/>
                  </a:lnTo>
                  <a:lnTo>
                    <a:pt x="882805" y="44849"/>
                  </a:lnTo>
                  <a:lnTo>
                    <a:pt x="885860" y="46116"/>
                  </a:lnTo>
                  <a:lnTo>
                    <a:pt x="888914" y="47407"/>
                  </a:lnTo>
                  <a:lnTo>
                    <a:pt x="891969" y="48719"/>
                  </a:lnTo>
                  <a:lnTo>
                    <a:pt x="895024" y="50052"/>
                  </a:lnTo>
                  <a:lnTo>
                    <a:pt x="898078" y="51405"/>
                  </a:lnTo>
                  <a:lnTo>
                    <a:pt x="901133" y="52704"/>
                  </a:lnTo>
                  <a:lnTo>
                    <a:pt x="904188" y="53950"/>
                  </a:lnTo>
                  <a:lnTo>
                    <a:pt x="907243" y="55214"/>
                  </a:lnTo>
                  <a:lnTo>
                    <a:pt x="910297" y="56499"/>
                  </a:lnTo>
                  <a:lnTo>
                    <a:pt x="913352" y="57803"/>
                  </a:lnTo>
                  <a:lnTo>
                    <a:pt x="916407" y="59126"/>
                  </a:lnTo>
                  <a:lnTo>
                    <a:pt x="919461" y="60468"/>
                  </a:lnTo>
                  <a:lnTo>
                    <a:pt x="922516" y="61828"/>
                  </a:lnTo>
                  <a:lnTo>
                    <a:pt x="925571" y="63206"/>
                  </a:lnTo>
                  <a:lnTo>
                    <a:pt x="928625" y="64602"/>
                  </a:lnTo>
                  <a:lnTo>
                    <a:pt x="931680" y="65930"/>
                  </a:lnTo>
                  <a:lnTo>
                    <a:pt x="934735" y="67189"/>
                  </a:lnTo>
                  <a:lnTo>
                    <a:pt x="937789" y="68466"/>
                  </a:lnTo>
                  <a:lnTo>
                    <a:pt x="940844" y="69759"/>
                  </a:lnTo>
                  <a:lnTo>
                    <a:pt x="943899" y="71068"/>
                  </a:lnTo>
                  <a:lnTo>
                    <a:pt x="946954" y="72392"/>
                  </a:lnTo>
                  <a:lnTo>
                    <a:pt x="950008" y="73733"/>
                  </a:lnTo>
                  <a:lnTo>
                    <a:pt x="953063" y="75088"/>
                  </a:lnTo>
                  <a:lnTo>
                    <a:pt x="956118" y="76457"/>
                  </a:lnTo>
                  <a:lnTo>
                    <a:pt x="959172" y="77842"/>
                  </a:lnTo>
                  <a:lnTo>
                    <a:pt x="962227" y="79145"/>
                  </a:lnTo>
                  <a:lnTo>
                    <a:pt x="965282" y="80368"/>
                  </a:lnTo>
                  <a:lnTo>
                    <a:pt x="968336" y="81604"/>
                  </a:lnTo>
                  <a:lnTo>
                    <a:pt x="971391" y="82853"/>
                  </a:lnTo>
                  <a:lnTo>
                    <a:pt x="974446" y="84115"/>
                  </a:lnTo>
                  <a:lnTo>
                    <a:pt x="977500" y="85391"/>
                  </a:lnTo>
                  <a:lnTo>
                    <a:pt x="980555" y="86676"/>
                  </a:lnTo>
                  <a:lnTo>
                    <a:pt x="983610" y="87976"/>
                  </a:lnTo>
                  <a:lnTo>
                    <a:pt x="986664" y="89286"/>
                  </a:lnTo>
                  <a:lnTo>
                    <a:pt x="989719" y="90607"/>
                  </a:lnTo>
                  <a:lnTo>
                    <a:pt x="992774" y="91837"/>
                  </a:lnTo>
                  <a:lnTo>
                    <a:pt x="995828" y="92976"/>
                  </a:lnTo>
                  <a:lnTo>
                    <a:pt x="998883" y="94125"/>
                  </a:lnTo>
                  <a:lnTo>
                    <a:pt x="1001938" y="95283"/>
                  </a:lnTo>
                  <a:lnTo>
                    <a:pt x="1004993" y="96453"/>
                  </a:lnTo>
                  <a:lnTo>
                    <a:pt x="1008047" y="97631"/>
                  </a:lnTo>
                  <a:lnTo>
                    <a:pt x="1011102" y="98818"/>
                  </a:lnTo>
                  <a:lnTo>
                    <a:pt x="1014157" y="100015"/>
                  </a:lnTo>
                  <a:lnTo>
                    <a:pt x="1017211" y="101219"/>
                  </a:lnTo>
                  <a:lnTo>
                    <a:pt x="1020266" y="102432"/>
                  </a:lnTo>
                  <a:lnTo>
                    <a:pt x="1023321" y="103545"/>
                  </a:lnTo>
                  <a:lnTo>
                    <a:pt x="1026375" y="104561"/>
                  </a:lnTo>
                  <a:lnTo>
                    <a:pt x="1029430" y="105583"/>
                  </a:lnTo>
                  <a:lnTo>
                    <a:pt x="1032485" y="106614"/>
                  </a:lnTo>
                  <a:lnTo>
                    <a:pt x="1035539" y="107650"/>
                  </a:lnTo>
                  <a:lnTo>
                    <a:pt x="1038594" y="108694"/>
                  </a:lnTo>
                  <a:lnTo>
                    <a:pt x="1041649" y="109744"/>
                  </a:lnTo>
                  <a:lnTo>
                    <a:pt x="1044704" y="110799"/>
                  </a:lnTo>
                  <a:lnTo>
                    <a:pt x="1047758" y="111861"/>
                  </a:lnTo>
                  <a:lnTo>
                    <a:pt x="1050813" y="112930"/>
                  </a:lnTo>
                  <a:lnTo>
                    <a:pt x="1053868" y="113894"/>
                  </a:lnTo>
                  <a:lnTo>
                    <a:pt x="1056922" y="114756"/>
                  </a:lnTo>
                  <a:lnTo>
                    <a:pt x="1059977" y="115623"/>
                  </a:lnTo>
                  <a:lnTo>
                    <a:pt x="1063032" y="116495"/>
                  </a:lnTo>
                  <a:lnTo>
                    <a:pt x="1066086" y="117372"/>
                  </a:lnTo>
                  <a:lnTo>
                    <a:pt x="1069141" y="118253"/>
                  </a:lnTo>
                  <a:lnTo>
                    <a:pt x="1072196" y="119138"/>
                  </a:lnTo>
                  <a:lnTo>
                    <a:pt x="1075250" y="120027"/>
                  </a:lnTo>
                  <a:lnTo>
                    <a:pt x="1078305" y="120919"/>
                  </a:lnTo>
                  <a:lnTo>
                    <a:pt x="1081360" y="121815"/>
                  </a:lnTo>
                  <a:lnTo>
                    <a:pt x="1084414" y="122610"/>
                  </a:lnTo>
                  <a:lnTo>
                    <a:pt x="1087469" y="123302"/>
                  </a:lnTo>
                  <a:lnTo>
                    <a:pt x="1090524" y="123998"/>
                  </a:lnTo>
                  <a:lnTo>
                    <a:pt x="1093579" y="124696"/>
                  </a:lnTo>
                  <a:lnTo>
                    <a:pt x="1096633" y="125397"/>
                  </a:lnTo>
                  <a:lnTo>
                    <a:pt x="1099688" y="126099"/>
                  </a:lnTo>
                  <a:lnTo>
                    <a:pt x="1102743" y="126805"/>
                  </a:lnTo>
                  <a:lnTo>
                    <a:pt x="1105797" y="127512"/>
                  </a:lnTo>
                  <a:lnTo>
                    <a:pt x="1108852" y="128222"/>
                  </a:lnTo>
                  <a:lnTo>
                    <a:pt x="1111907" y="128932"/>
                  </a:lnTo>
                  <a:lnTo>
                    <a:pt x="1114961" y="129548"/>
                  </a:lnTo>
                  <a:lnTo>
                    <a:pt x="1118016" y="130067"/>
                  </a:lnTo>
                  <a:lnTo>
                    <a:pt x="1121071" y="130588"/>
                  </a:lnTo>
                  <a:lnTo>
                    <a:pt x="1124125" y="131111"/>
                  </a:lnTo>
                  <a:lnTo>
                    <a:pt x="1127180" y="131634"/>
                  </a:lnTo>
                  <a:lnTo>
                    <a:pt x="1130235" y="132158"/>
                  </a:lnTo>
                  <a:lnTo>
                    <a:pt x="1133290" y="132682"/>
                  </a:lnTo>
                  <a:lnTo>
                    <a:pt x="1136344" y="133207"/>
                  </a:lnTo>
                  <a:lnTo>
                    <a:pt x="1139399" y="133733"/>
                  </a:lnTo>
                  <a:lnTo>
                    <a:pt x="1142454" y="134259"/>
                  </a:lnTo>
                  <a:lnTo>
                    <a:pt x="1145508" y="134700"/>
                  </a:lnTo>
                  <a:lnTo>
                    <a:pt x="1148567" y="135055"/>
                  </a:lnTo>
                  <a:lnTo>
                    <a:pt x="1151611" y="135411"/>
                  </a:lnTo>
                  <a:lnTo>
                    <a:pt x="1154668" y="135766"/>
                  </a:lnTo>
                  <a:lnTo>
                    <a:pt x="1157726" y="136121"/>
                  </a:lnTo>
                  <a:lnTo>
                    <a:pt x="1160783" y="136183"/>
                  </a:lnTo>
                  <a:lnTo>
                    <a:pt x="1163840" y="136183"/>
                  </a:lnTo>
                  <a:lnTo>
                    <a:pt x="1166897" y="136183"/>
                  </a:lnTo>
                  <a:lnTo>
                    <a:pt x="1169942" y="136183"/>
                  </a:lnTo>
                  <a:lnTo>
                    <a:pt x="1172999" y="136183"/>
                  </a:lnTo>
                  <a:lnTo>
                    <a:pt x="1176056" y="136183"/>
                  </a:lnTo>
                  <a:lnTo>
                    <a:pt x="1179114" y="136183"/>
                  </a:lnTo>
                  <a:lnTo>
                    <a:pt x="1182171" y="136183"/>
                  </a:lnTo>
                  <a:lnTo>
                    <a:pt x="1185215" y="136183"/>
                  </a:lnTo>
                  <a:lnTo>
                    <a:pt x="1188273" y="136183"/>
                  </a:lnTo>
                  <a:lnTo>
                    <a:pt x="1191330" y="136183"/>
                  </a:lnTo>
                  <a:lnTo>
                    <a:pt x="1194387" y="136183"/>
                  </a:lnTo>
                  <a:lnTo>
                    <a:pt x="1197432" y="136183"/>
                  </a:lnTo>
                  <a:lnTo>
                    <a:pt x="1200489" y="136183"/>
                  </a:lnTo>
                  <a:lnTo>
                    <a:pt x="1203546" y="136183"/>
                  </a:lnTo>
                  <a:lnTo>
                    <a:pt x="1206603" y="136183"/>
                  </a:lnTo>
                  <a:lnTo>
                    <a:pt x="1209661" y="136183"/>
                  </a:lnTo>
                  <a:lnTo>
                    <a:pt x="1212718" y="136183"/>
                  </a:lnTo>
                  <a:lnTo>
                    <a:pt x="1215762" y="136183"/>
                  </a:lnTo>
                  <a:lnTo>
                    <a:pt x="1218819" y="136183"/>
                  </a:lnTo>
                  <a:lnTo>
                    <a:pt x="1221877" y="136183"/>
                  </a:lnTo>
                  <a:lnTo>
                    <a:pt x="1224934" y="136183"/>
                  </a:lnTo>
                  <a:lnTo>
                    <a:pt x="1227978" y="136183"/>
                  </a:lnTo>
                  <a:lnTo>
                    <a:pt x="1231036" y="136183"/>
                  </a:lnTo>
                  <a:lnTo>
                    <a:pt x="1234093" y="136183"/>
                  </a:lnTo>
                  <a:lnTo>
                    <a:pt x="1237150" y="136183"/>
                  </a:lnTo>
                  <a:lnTo>
                    <a:pt x="1240207" y="136183"/>
                  </a:lnTo>
                  <a:lnTo>
                    <a:pt x="1243265" y="136183"/>
                  </a:lnTo>
                  <a:lnTo>
                    <a:pt x="1246309" y="136183"/>
                  </a:lnTo>
                  <a:lnTo>
                    <a:pt x="1249366" y="136183"/>
                  </a:lnTo>
                  <a:lnTo>
                    <a:pt x="1252424" y="136183"/>
                  </a:lnTo>
                  <a:lnTo>
                    <a:pt x="1255481" y="136183"/>
                  </a:lnTo>
                  <a:lnTo>
                    <a:pt x="1258538" y="136183"/>
                  </a:lnTo>
                  <a:lnTo>
                    <a:pt x="1261583" y="136183"/>
                  </a:lnTo>
                  <a:lnTo>
                    <a:pt x="1264640" y="136183"/>
                  </a:lnTo>
                  <a:lnTo>
                    <a:pt x="1267697" y="136183"/>
                  </a:lnTo>
                  <a:lnTo>
                    <a:pt x="1270754" y="136183"/>
                  </a:lnTo>
                  <a:lnTo>
                    <a:pt x="1273799" y="136183"/>
                  </a:lnTo>
                  <a:lnTo>
                    <a:pt x="1276856" y="136183"/>
                  </a:lnTo>
                  <a:lnTo>
                    <a:pt x="1279913" y="136183"/>
                  </a:lnTo>
                  <a:lnTo>
                    <a:pt x="1282971" y="136183"/>
                  </a:lnTo>
                  <a:lnTo>
                    <a:pt x="1286028" y="136183"/>
                  </a:lnTo>
                  <a:lnTo>
                    <a:pt x="1289085" y="136183"/>
                  </a:lnTo>
                  <a:lnTo>
                    <a:pt x="1292129" y="136183"/>
                  </a:lnTo>
                  <a:lnTo>
                    <a:pt x="1295187" y="136183"/>
                  </a:lnTo>
                  <a:lnTo>
                    <a:pt x="1298244" y="136183"/>
                  </a:lnTo>
                  <a:lnTo>
                    <a:pt x="1301301" y="136183"/>
                  </a:lnTo>
                  <a:lnTo>
                    <a:pt x="1304346" y="136183"/>
                  </a:lnTo>
                  <a:lnTo>
                    <a:pt x="1307403" y="136183"/>
                  </a:lnTo>
                  <a:lnTo>
                    <a:pt x="1310460" y="136183"/>
                  </a:lnTo>
                  <a:lnTo>
                    <a:pt x="1313517" y="136183"/>
                  </a:lnTo>
                  <a:lnTo>
                    <a:pt x="1316575" y="136183"/>
                  </a:lnTo>
                  <a:lnTo>
                    <a:pt x="1319632" y="136183"/>
                  </a:lnTo>
                  <a:lnTo>
                    <a:pt x="1322676" y="136183"/>
                  </a:lnTo>
                  <a:lnTo>
                    <a:pt x="1325734" y="136183"/>
                  </a:lnTo>
                  <a:lnTo>
                    <a:pt x="1328791" y="136183"/>
                  </a:lnTo>
                  <a:lnTo>
                    <a:pt x="1331848" y="136183"/>
                  </a:lnTo>
                  <a:lnTo>
                    <a:pt x="1334905" y="136183"/>
                  </a:lnTo>
                  <a:lnTo>
                    <a:pt x="1337950" y="136183"/>
                  </a:lnTo>
                  <a:lnTo>
                    <a:pt x="1341007" y="136183"/>
                  </a:lnTo>
                  <a:lnTo>
                    <a:pt x="1344064" y="136183"/>
                  </a:lnTo>
                  <a:lnTo>
                    <a:pt x="1347122" y="136183"/>
                  </a:lnTo>
                  <a:lnTo>
                    <a:pt x="1350166" y="136183"/>
                  </a:lnTo>
                  <a:lnTo>
                    <a:pt x="1353223" y="136183"/>
                  </a:lnTo>
                  <a:lnTo>
                    <a:pt x="1356280" y="136183"/>
                  </a:lnTo>
                  <a:lnTo>
                    <a:pt x="1359338" y="136183"/>
                  </a:lnTo>
                  <a:lnTo>
                    <a:pt x="1362395" y="136183"/>
                  </a:lnTo>
                  <a:lnTo>
                    <a:pt x="1365452" y="136183"/>
                  </a:lnTo>
                  <a:lnTo>
                    <a:pt x="1368497" y="136113"/>
                  </a:lnTo>
                  <a:lnTo>
                    <a:pt x="1371554" y="135943"/>
                  </a:lnTo>
                  <a:lnTo>
                    <a:pt x="1374611" y="135773"/>
                  </a:lnTo>
                  <a:lnTo>
                    <a:pt x="1377668" y="135605"/>
                  </a:lnTo>
                  <a:lnTo>
                    <a:pt x="1380713" y="135436"/>
                  </a:lnTo>
                  <a:lnTo>
                    <a:pt x="1383770" y="135267"/>
                  </a:lnTo>
                  <a:lnTo>
                    <a:pt x="1386827" y="135099"/>
                  </a:lnTo>
                  <a:lnTo>
                    <a:pt x="1389885" y="134934"/>
                  </a:lnTo>
                  <a:lnTo>
                    <a:pt x="1392942" y="134771"/>
                  </a:lnTo>
                  <a:lnTo>
                    <a:pt x="1395986" y="134610"/>
                  </a:lnTo>
                  <a:lnTo>
                    <a:pt x="1399044" y="134449"/>
                  </a:lnTo>
                  <a:lnTo>
                    <a:pt x="1402101" y="134289"/>
                  </a:lnTo>
                  <a:lnTo>
                    <a:pt x="1405158" y="134129"/>
                  </a:lnTo>
                  <a:lnTo>
                    <a:pt x="1408215" y="133969"/>
                  </a:lnTo>
                  <a:lnTo>
                    <a:pt x="1411273" y="133811"/>
                  </a:lnTo>
                  <a:lnTo>
                    <a:pt x="1414317" y="133652"/>
                  </a:lnTo>
                  <a:lnTo>
                    <a:pt x="1417374" y="133494"/>
                  </a:lnTo>
                  <a:lnTo>
                    <a:pt x="1420432" y="133345"/>
                  </a:lnTo>
                  <a:lnTo>
                    <a:pt x="1423489" y="133201"/>
                  </a:lnTo>
                  <a:lnTo>
                    <a:pt x="1426533" y="133057"/>
                  </a:lnTo>
                  <a:lnTo>
                    <a:pt x="1429590" y="132915"/>
                  </a:lnTo>
                  <a:lnTo>
                    <a:pt x="1432648" y="132774"/>
                  </a:lnTo>
                  <a:lnTo>
                    <a:pt x="1435705" y="132634"/>
                  </a:lnTo>
                  <a:lnTo>
                    <a:pt x="1438762" y="132494"/>
                  </a:lnTo>
                  <a:lnTo>
                    <a:pt x="1441819" y="132355"/>
                  </a:lnTo>
                  <a:lnTo>
                    <a:pt x="1444864" y="132218"/>
                  </a:lnTo>
                  <a:lnTo>
                    <a:pt x="1447921" y="132081"/>
                  </a:lnTo>
                  <a:lnTo>
                    <a:pt x="1450978" y="131953"/>
                  </a:lnTo>
                  <a:lnTo>
                    <a:pt x="1454036" y="131833"/>
                  </a:lnTo>
                  <a:lnTo>
                    <a:pt x="1457080" y="131713"/>
                  </a:lnTo>
                  <a:lnTo>
                    <a:pt x="1460137" y="131595"/>
                  </a:lnTo>
                  <a:lnTo>
                    <a:pt x="1463195" y="131478"/>
                  </a:lnTo>
                  <a:lnTo>
                    <a:pt x="1466252" y="131363"/>
                  </a:lnTo>
                  <a:lnTo>
                    <a:pt x="1469309" y="131248"/>
                  </a:lnTo>
                  <a:lnTo>
                    <a:pt x="1472354" y="131136"/>
                  </a:lnTo>
                  <a:lnTo>
                    <a:pt x="1475411" y="131023"/>
                  </a:lnTo>
                  <a:lnTo>
                    <a:pt x="1478468" y="130913"/>
                  </a:lnTo>
                  <a:lnTo>
                    <a:pt x="1481525" y="130810"/>
                  </a:lnTo>
                  <a:lnTo>
                    <a:pt x="1484583" y="130713"/>
                  </a:lnTo>
                  <a:lnTo>
                    <a:pt x="1487640" y="130618"/>
                  </a:lnTo>
                  <a:lnTo>
                    <a:pt x="1490684" y="130525"/>
                  </a:lnTo>
                  <a:lnTo>
                    <a:pt x="1493741" y="130432"/>
                  </a:lnTo>
                  <a:lnTo>
                    <a:pt x="1496799" y="130341"/>
                  </a:lnTo>
                  <a:lnTo>
                    <a:pt x="1499856" y="130252"/>
                  </a:lnTo>
                  <a:lnTo>
                    <a:pt x="1502900" y="130165"/>
                  </a:lnTo>
                  <a:lnTo>
                    <a:pt x="1505958" y="130079"/>
                  </a:lnTo>
                  <a:lnTo>
                    <a:pt x="1509015" y="129994"/>
                  </a:lnTo>
                  <a:lnTo>
                    <a:pt x="1512072" y="129912"/>
                  </a:lnTo>
                  <a:lnTo>
                    <a:pt x="1515129" y="129835"/>
                  </a:lnTo>
                  <a:lnTo>
                    <a:pt x="1518174" y="129759"/>
                  </a:lnTo>
                  <a:lnTo>
                    <a:pt x="1521231" y="129684"/>
                  </a:lnTo>
                  <a:lnTo>
                    <a:pt x="1524288" y="129611"/>
                  </a:lnTo>
                  <a:lnTo>
                    <a:pt x="1524288" y="136183"/>
                  </a:lnTo>
                  <a:lnTo>
                    <a:pt x="1524288" y="136183"/>
                  </a:lnTo>
                  <a:lnTo>
                    <a:pt x="1521231" y="136183"/>
                  </a:lnTo>
                  <a:lnTo>
                    <a:pt x="1518174" y="136183"/>
                  </a:lnTo>
                  <a:lnTo>
                    <a:pt x="1515129" y="136183"/>
                  </a:lnTo>
                  <a:lnTo>
                    <a:pt x="1512072" y="136183"/>
                  </a:lnTo>
                  <a:lnTo>
                    <a:pt x="1509015" y="136183"/>
                  </a:lnTo>
                  <a:lnTo>
                    <a:pt x="1505958" y="136183"/>
                  </a:lnTo>
                  <a:lnTo>
                    <a:pt x="1502900" y="136183"/>
                  </a:lnTo>
                  <a:lnTo>
                    <a:pt x="1499856" y="136183"/>
                  </a:lnTo>
                  <a:lnTo>
                    <a:pt x="1496799" y="136183"/>
                  </a:lnTo>
                  <a:lnTo>
                    <a:pt x="1493741" y="136183"/>
                  </a:lnTo>
                  <a:lnTo>
                    <a:pt x="1490684" y="136183"/>
                  </a:lnTo>
                  <a:lnTo>
                    <a:pt x="1487640" y="136183"/>
                  </a:lnTo>
                  <a:lnTo>
                    <a:pt x="1484583" y="136183"/>
                  </a:lnTo>
                  <a:lnTo>
                    <a:pt x="1481525" y="136183"/>
                  </a:lnTo>
                  <a:lnTo>
                    <a:pt x="1478468" y="136183"/>
                  </a:lnTo>
                  <a:lnTo>
                    <a:pt x="1475411" y="136183"/>
                  </a:lnTo>
                  <a:lnTo>
                    <a:pt x="1472354" y="136183"/>
                  </a:lnTo>
                  <a:lnTo>
                    <a:pt x="1469309" y="136183"/>
                  </a:lnTo>
                  <a:lnTo>
                    <a:pt x="1466252" y="136183"/>
                  </a:lnTo>
                  <a:lnTo>
                    <a:pt x="1463195" y="136183"/>
                  </a:lnTo>
                  <a:lnTo>
                    <a:pt x="1460137" y="136183"/>
                  </a:lnTo>
                  <a:lnTo>
                    <a:pt x="1457080" y="136183"/>
                  </a:lnTo>
                  <a:lnTo>
                    <a:pt x="1454036" y="136183"/>
                  </a:lnTo>
                  <a:lnTo>
                    <a:pt x="1450978" y="136183"/>
                  </a:lnTo>
                  <a:lnTo>
                    <a:pt x="1447921" y="136183"/>
                  </a:lnTo>
                  <a:lnTo>
                    <a:pt x="1444864" y="136183"/>
                  </a:lnTo>
                  <a:lnTo>
                    <a:pt x="1441819" y="136183"/>
                  </a:lnTo>
                  <a:lnTo>
                    <a:pt x="1438762" y="136183"/>
                  </a:lnTo>
                  <a:lnTo>
                    <a:pt x="1435705" y="136183"/>
                  </a:lnTo>
                  <a:lnTo>
                    <a:pt x="1432648" y="136183"/>
                  </a:lnTo>
                  <a:lnTo>
                    <a:pt x="1429590" y="136183"/>
                  </a:lnTo>
                  <a:lnTo>
                    <a:pt x="1426533" y="136183"/>
                  </a:lnTo>
                  <a:lnTo>
                    <a:pt x="1423489" y="136183"/>
                  </a:lnTo>
                  <a:lnTo>
                    <a:pt x="1420432" y="136183"/>
                  </a:lnTo>
                  <a:lnTo>
                    <a:pt x="1417374" y="136183"/>
                  </a:lnTo>
                  <a:lnTo>
                    <a:pt x="1414317" y="136183"/>
                  </a:lnTo>
                  <a:lnTo>
                    <a:pt x="1411273" y="136183"/>
                  </a:lnTo>
                  <a:lnTo>
                    <a:pt x="1408215" y="136183"/>
                  </a:lnTo>
                  <a:lnTo>
                    <a:pt x="1405158" y="136183"/>
                  </a:lnTo>
                  <a:lnTo>
                    <a:pt x="1402101" y="136183"/>
                  </a:lnTo>
                  <a:lnTo>
                    <a:pt x="1399044" y="136183"/>
                  </a:lnTo>
                  <a:lnTo>
                    <a:pt x="1395986" y="136183"/>
                  </a:lnTo>
                  <a:lnTo>
                    <a:pt x="1392942" y="136183"/>
                  </a:lnTo>
                  <a:lnTo>
                    <a:pt x="1389885" y="136183"/>
                  </a:lnTo>
                  <a:lnTo>
                    <a:pt x="1386827" y="136183"/>
                  </a:lnTo>
                  <a:lnTo>
                    <a:pt x="1383770" y="136183"/>
                  </a:lnTo>
                  <a:lnTo>
                    <a:pt x="1380713" y="136183"/>
                  </a:lnTo>
                  <a:lnTo>
                    <a:pt x="1377668" y="136183"/>
                  </a:lnTo>
                  <a:lnTo>
                    <a:pt x="1374611" y="136183"/>
                  </a:lnTo>
                  <a:lnTo>
                    <a:pt x="1371554" y="136183"/>
                  </a:lnTo>
                  <a:lnTo>
                    <a:pt x="1368497" y="136183"/>
                  </a:lnTo>
                  <a:lnTo>
                    <a:pt x="1365452" y="136183"/>
                  </a:lnTo>
                  <a:lnTo>
                    <a:pt x="1362395" y="136183"/>
                  </a:lnTo>
                  <a:lnTo>
                    <a:pt x="1359338" y="136183"/>
                  </a:lnTo>
                  <a:lnTo>
                    <a:pt x="1356280" y="136183"/>
                  </a:lnTo>
                  <a:lnTo>
                    <a:pt x="1353223" y="136183"/>
                  </a:lnTo>
                  <a:lnTo>
                    <a:pt x="1350166" y="136183"/>
                  </a:lnTo>
                  <a:lnTo>
                    <a:pt x="1347122" y="136183"/>
                  </a:lnTo>
                  <a:lnTo>
                    <a:pt x="1344064" y="136183"/>
                  </a:lnTo>
                  <a:lnTo>
                    <a:pt x="1341007" y="136183"/>
                  </a:lnTo>
                  <a:lnTo>
                    <a:pt x="1337950" y="136183"/>
                  </a:lnTo>
                  <a:lnTo>
                    <a:pt x="1334905" y="136183"/>
                  </a:lnTo>
                  <a:lnTo>
                    <a:pt x="1331848" y="136183"/>
                  </a:lnTo>
                  <a:lnTo>
                    <a:pt x="1328791" y="136183"/>
                  </a:lnTo>
                  <a:lnTo>
                    <a:pt x="1325734" y="136183"/>
                  </a:lnTo>
                  <a:lnTo>
                    <a:pt x="1322676" y="136183"/>
                  </a:lnTo>
                  <a:lnTo>
                    <a:pt x="1319632" y="136183"/>
                  </a:lnTo>
                  <a:lnTo>
                    <a:pt x="1316575" y="136183"/>
                  </a:lnTo>
                  <a:lnTo>
                    <a:pt x="1313517" y="136183"/>
                  </a:lnTo>
                  <a:lnTo>
                    <a:pt x="1310460" y="136183"/>
                  </a:lnTo>
                  <a:lnTo>
                    <a:pt x="1307403" y="136183"/>
                  </a:lnTo>
                  <a:lnTo>
                    <a:pt x="1304346" y="136183"/>
                  </a:lnTo>
                  <a:lnTo>
                    <a:pt x="1301301" y="136183"/>
                  </a:lnTo>
                  <a:lnTo>
                    <a:pt x="1298244" y="136183"/>
                  </a:lnTo>
                  <a:lnTo>
                    <a:pt x="1295187" y="136183"/>
                  </a:lnTo>
                  <a:lnTo>
                    <a:pt x="1292129" y="136183"/>
                  </a:lnTo>
                  <a:lnTo>
                    <a:pt x="1289085" y="136183"/>
                  </a:lnTo>
                  <a:lnTo>
                    <a:pt x="1286028" y="136183"/>
                  </a:lnTo>
                  <a:lnTo>
                    <a:pt x="1282971" y="136183"/>
                  </a:lnTo>
                  <a:lnTo>
                    <a:pt x="1279913" y="136183"/>
                  </a:lnTo>
                  <a:lnTo>
                    <a:pt x="1276856" y="136183"/>
                  </a:lnTo>
                  <a:lnTo>
                    <a:pt x="1273799" y="136183"/>
                  </a:lnTo>
                  <a:lnTo>
                    <a:pt x="1270754" y="136183"/>
                  </a:lnTo>
                  <a:lnTo>
                    <a:pt x="1267697" y="136183"/>
                  </a:lnTo>
                  <a:lnTo>
                    <a:pt x="1264640" y="136183"/>
                  </a:lnTo>
                  <a:lnTo>
                    <a:pt x="1261583" y="136183"/>
                  </a:lnTo>
                  <a:lnTo>
                    <a:pt x="1258538" y="136183"/>
                  </a:lnTo>
                  <a:lnTo>
                    <a:pt x="1255481" y="136183"/>
                  </a:lnTo>
                  <a:lnTo>
                    <a:pt x="1252424" y="136183"/>
                  </a:lnTo>
                  <a:lnTo>
                    <a:pt x="1249366" y="136183"/>
                  </a:lnTo>
                  <a:lnTo>
                    <a:pt x="1246309" y="136183"/>
                  </a:lnTo>
                  <a:lnTo>
                    <a:pt x="1243265" y="136183"/>
                  </a:lnTo>
                  <a:lnTo>
                    <a:pt x="1240207" y="136183"/>
                  </a:lnTo>
                  <a:lnTo>
                    <a:pt x="1237150" y="136183"/>
                  </a:lnTo>
                  <a:lnTo>
                    <a:pt x="1234093" y="136183"/>
                  </a:lnTo>
                  <a:lnTo>
                    <a:pt x="1231036" y="136183"/>
                  </a:lnTo>
                  <a:lnTo>
                    <a:pt x="1227978" y="136183"/>
                  </a:lnTo>
                  <a:lnTo>
                    <a:pt x="1224934" y="136183"/>
                  </a:lnTo>
                  <a:lnTo>
                    <a:pt x="1221877" y="136183"/>
                  </a:lnTo>
                  <a:lnTo>
                    <a:pt x="1218819" y="136183"/>
                  </a:lnTo>
                  <a:lnTo>
                    <a:pt x="1215762" y="136183"/>
                  </a:lnTo>
                  <a:lnTo>
                    <a:pt x="1212718" y="136183"/>
                  </a:lnTo>
                  <a:lnTo>
                    <a:pt x="1209661" y="136183"/>
                  </a:lnTo>
                  <a:lnTo>
                    <a:pt x="1206603" y="136183"/>
                  </a:lnTo>
                  <a:lnTo>
                    <a:pt x="1203546" y="136183"/>
                  </a:lnTo>
                  <a:lnTo>
                    <a:pt x="1200489" y="136183"/>
                  </a:lnTo>
                  <a:lnTo>
                    <a:pt x="1197432" y="136183"/>
                  </a:lnTo>
                  <a:lnTo>
                    <a:pt x="1194387" y="136183"/>
                  </a:lnTo>
                  <a:lnTo>
                    <a:pt x="1191330" y="136183"/>
                  </a:lnTo>
                  <a:lnTo>
                    <a:pt x="1188273" y="136183"/>
                  </a:lnTo>
                  <a:lnTo>
                    <a:pt x="1185215" y="136183"/>
                  </a:lnTo>
                  <a:lnTo>
                    <a:pt x="1182171" y="136183"/>
                  </a:lnTo>
                  <a:lnTo>
                    <a:pt x="1179114" y="136183"/>
                  </a:lnTo>
                  <a:lnTo>
                    <a:pt x="1176056" y="136183"/>
                  </a:lnTo>
                  <a:lnTo>
                    <a:pt x="1172999" y="136183"/>
                  </a:lnTo>
                  <a:lnTo>
                    <a:pt x="1169942" y="136183"/>
                  </a:lnTo>
                  <a:lnTo>
                    <a:pt x="1166897" y="136183"/>
                  </a:lnTo>
                  <a:lnTo>
                    <a:pt x="1163840" y="136183"/>
                  </a:lnTo>
                  <a:lnTo>
                    <a:pt x="1160783" y="136183"/>
                  </a:lnTo>
                  <a:lnTo>
                    <a:pt x="1157726" y="136183"/>
                  </a:lnTo>
                  <a:lnTo>
                    <a:pt x="1154668" y="136183"/>
                  </a:lnTo>
                  <a:lnTo>
                    <a:pt x="1151611" y="136183"/>
                  </a:lnTo>
                  <a:lnTo>
                    <a:pt x="1148567" y="136183"/>
                  </a:lnTo>
                  <a:lnTo>
                    <a:pt x="1145508" y="136183"/>
                  </a:lnTo>
                  <a:lnTo>
                    <a:pt x="1142454" y="136183"/>
                  </a:lnTo>
                  <a:lnTo>
                    <a:pt x="1139399" y="136183"/>
                  </a:lnTo>
                  <a:lnTo>
                    <a:pt x="1136344" y="136183"/>
                  </a:lnTo>
                  <a:lnTo>
                    <a:pt x="1133290" y="136183"/>
                  </a:lnTo>
                  <a:lnTo>
                    <a:pt x="1130235" y="136183"/>
                  </a:lnTo>
                  <a:lnTo>
                    <a:pt x="1127180" y="136183"/>
                  </a:lnTo>
                  <a:lnTo>
                    <a:pt x="1124125" y="136183"/>
                  </a:lnTo>
                  <a:lnTo>
                    <a:pt x="1121071" y="136183"/>
                  </a:lnTo>
                  <a:lnTo>
                    <a:pt x="1118016" y="136183"/>
                  </a:lnTo>
                  <a:lnTo>
                    <a:pt x="1114961" y="136183"/>
                  </a:lnTo>
                  <a:lnTo>
                    <a:pt x="1111907" y="136183"/>
                  </a:lnTo>
                  <a:lnTo>
                    <a:pt x="1108852" y="136183"/>
                  </a:lnTo>
                  <a:lnTo>
                    <a:pt x="1105797" y="136183"/>
                  </a:lnTo>
                  <a:lnTo>
                    <a:pt x="1102743" y="136183"/>
                  </a:lnTo>
                  <a:lnTo>
                    <a:pt x="1099688" y="136183"/>
                  </a:lnTo>
                  <a:lnTo>
                    <a:pt x="1096633" y="136183"/>
                  </a:lnTo>
                  <a:lnTo>
                    <a:pt x="1093579" y="136183"/>
                  </a:lnTo>
                  <a:lnTo>
                    <a:pt x="1090524" y="136183"/>
                  </a:lnTo>
                  <a:lnTo>
                    <a:pt x="1087469" y="136183"/>
                  </a:lnTo>
                  <a:lnTo>
                    <a:pt x="1084414" y="136183"/>
                  </a:lnTo>
                  <a:lnTo>
                    <a:pt x="1081360" y="136183"/>
                  </a:lnTo>
                  <a:lnTo>
                    <a:pt x="1078305" y="136183"/>
                  </a:lnTo>
                  <a:lnTo>
                    <a:pt x="1075250" y="136183"/>
                  </a:lnTo>
                  <a:lnTo>
                    <a:pt x="1072196" y="136183"/>
                  </a:lnTo>
                  <a:lnTo>
                    <a:pt x="1069141" y="136183"/>
                  </a:lnTo>
                  <a:lnTo>
                    <a:pt x="1066086" y="136183"/>
                  </a:lnTo>
                  <a:lnTo>
                    <a:pt x="1063032" y="136183"/>
                  </a:lnTo>
                  <a:lnTo>
                    <a:pt x="1059977" y="136183"/>
                  </a:lnTo>
                  <a:lnTo>
                    <a:pt x="1056922" y="136183"/>
                  </a:lnTo>
                  <a:lnTo>
                    <a:pt x="1053868" y="136183"/>
                  </a:lnTo>
                  <a:lnTo>
                    <a:pt x="1050813" y="136183"/>
                  </a:lnTo>
                  <a:lnTo>
                    <a:pt x="1047758" y="136183"/>
                  </a:lnTo>
                  <a:lnTo>
                    <a:pt x="1044704" y="136183"/>
                  </a:lnTo>
                  <a:lnTo>
                    <a:pt x="1041649" y="136183"/>
                  </a:lnTo>
                  <a:lnTo>
                    <a:pt x="1038594" y="136183"/>
                  </a:lnTo>
                  <a:lnTo>
                    <a:pt x="1035539" y="136183"/>
                  </a:lnTo>
                  <a:lnTo>
                    <a:pt x="1032485" y="136183"/>
                  </a:lnTo>
                  <a:lnTo>
                    <a:pt x="1029430" y="136183"/>
                  </a:lnTo>
                  <a:lnTo>
                    <a:pt x="1026375" y="136183"/>
                  </a:lnTo>
                  <a:lnTo>
                    <a:pt x="1023321" y="136183"/>
                  </a:lnTo>
                  <a:lnTo>
                    <a:pt x="1020266" y="136183"/>
                  </a:lnTo>
                  <a:lnTo>
                    <a:pt x="1017211" y="136183"/>
                  </a:lnTo>
                  <a:lnTo>
                    <a:pt x="1014157" y="136183"/>
                  </a:lnTo>
                  <a:lnTo>
                    <a:pt x="1011102" y="136183"/>
                  </a:lnTo>
                  <a:lnTo>
                    <a:pt x="1008047" y="136183"/>
                  </a:lnTo>
                  <a:lnTo>
                    <a:pt x="1004993" y="136183"/>
                  </a:lnTo>
                  <a:lnTo>
                    <a:pt x="1001938" y="136183"/>
                  </a:lnTo>
                  <a:lnTo>
                    <a:pt x="998883" y="136183"/>
                  </a:lnTo>
                  <a:lnTo>
                    <a:pt x="995828" y="136183"/>
                  </a:lnTo>
                  <a:lnTo>
                    <a:pt x="992774" y="136183"/>
                  </a:lnTo>
                  <a:lnTo>
                    <a:pt x="989719" y="136183"/>
                  </a:lnTo>
                  <a:lnTo>
                    <a:pt x="986664" y="136183"/>
                  </a:lnTo>
                  <a:lnTo>
                    <a:pt x="983610" y="136183"/>
                  </a:lnTo>
                  <a:lnTo>
                    <a:pt x="980555" y="136183"/>
                  </a:lnTo>
                  <a:lnTo>
                    <a:pt x="977500" y="136183"/>
                  </a:lnTo>
                  <a:lnTo>
                    <a:pt x="974446" y="136183"/>
                  </a:lnTo>
                  <a:lnTo>
                    <a:pt x="971391" y="136183"/>
                  </a:lnTo>
                  <a:lnTo>
                    <a:pt x="968336" y="136183"/>
                  </a:lnTo>
                  <a:lnTo>
                    <a:pt x="965282" y="136183"/>
                  </a:lnTo>
                  <a:lnTo>
                    <a:pt x="962227" y="136183"/>
                  </a:lnTo>
                  <a:lnTo>
                    <a:pt x="959172" y="136183"/>
                  </a:lnTo>
                  <a:lnTo>
                    <a:pt x="956118" y="136183"/>
                  </a:lnTo>
                  <a:lnTo>
                    <a:pt x="953063" y="136183"/>
                  </a:lnTo>
                  <a:lnTo>
                    <a:pt x="950008" y="136183"/>
                  </a:lnTo>
                  <a:lnTo>
                    <a:pt x="946954" y="136183"/>
                  </a:lnTo>
                  <a:lnTo>
                    <a:pt x="943899" y="136183"/>
                  </a:lnTo>
                  <a:lnTo>
                    <a:pt x="940844" y="136183"/>
                  </a:lnTo>
                  <a:lnTo>
                    <a:pt x="937789" y="136183"/>
                  </a:lnTo>
                  <a:lnTo>
                    <a:pt x="934735" y="136183"/>
                  </a:lnTo>
                  <a:lnTo>
                    <a:pt x="931680" y="136183"/>
                  </a:lnTo>
                  <a:lnTo>
                    <a:pt x="928625" y="136183"/>
                  </a:lnTo>
                  <a:lnTo>
                    <a:pt x="925571" y="136183"/>
                  </a:lnTo>
                  <a:lnTo>
                    <a:pt x="922516" y="136183"/>
                  </a:lnTo>
                  <a:lnTo>
                    <a:pt x="919461" y="136183"/>
                  </a:lnTo>
                  <a:lnTo>
                    <a:pt x="916407" y="136183"/>
                  </a:lnTo>
                  <a:lnTo>
                    <a:pt x="913352" y="136183"/>
                  </a:lnTo>
                  <a:lnTo>
                    <a:pt x="910297" y="136183"/>
                  </a:lnTo>
                  <a:lnTo>
                    <a:pt x="907243" y="136183"/>
                  </a:lnTo>
                  <a:lnTo>
                    <a:pt x="904188" y="136183"/>
                  </a:lnTo>
                  <a:lnTo>
                    <a:pt x="901133" y="136183"/>
                  </a:lnTo>
                  <a:lnTo>
                    <a:pt x="898078" y="136183"/>
                  </a:lnTo>
                  <a:lnTo>
                    <a:pt x="895024" y="136183"/>
                  </a:lnTo>
                  <a:lnTo>
                    <a:pt x="891969" y="136183"/>
                  </a:lnTo>
                  <a:lnTo>
                    <a:pt x="888914" y="136183"/>
                  </a:lnTo>
                  <a:lnTo>
                    <a:pt x="885860" y="136183"/>
                  </a:lnTo>
                  <a:lnTo>
                    <a:pt x="882805" y="136183"/>
                  </a:lnTo>
                  <a:lnTo>
                    <a:pt x="879750" y="136183"/>
                  </a:lnTo>
                  <a:lnTo>
                    <a:pt x="876696" y="136183"/>
                  </a:lnTo>
                  <a:lnTo>
                    <a:pt x="873641" y="136183"/>
                  </a:lnTo>
                  <a:lnTo>
                    <a:pt x="870586" y="136183"/>
                  </a:lnTo>
                  <a:lnTo>
                    <a:pt x="867532" y="136183"/>
                  </a:lnTo>
                  <a:lnTo>
                    <a:pt x="864477" y="136183"/>
                  </a:lnTo>
                  <a:lnTo>
                    <a:pt x="861422" y="136183"/>
                  </a:lnTo>
                  <a:lnTo>
                    <a:pt x="858368" y="136183"/>
                  </a:lnTo>
                  <a:lnTo>
                    <a:pt x="855313" y="136183"/>
                  </a:lnTo>
                  <a:lnTo>
                    <a:pt x="852258" y="136183"/>
                  </a:lnTo>
                  <a:lnTo>
                    <a:pt x="849203" y="136183"/>
                  </a:lnTo>
                  <a:lnTo>
                    <a:pt x="846149" y="136183"/>
                  </a:lnTo>
                  <a:lnTo>
                    <a:pt x="843094" y="136183"/>
                  </a:lnTo>
                  <a:lnTo>
                    <a:pt x="840039" y="136183"/>
                  </a:lnTo>
                  <a:lnTo>
                    <a:pt x="836985" y="136183"/>
                  </a:lnTo>
                  <a:lnTo>
                    <a:pt x="833930" y="136183"/>
                  </a:lnTo>
                  <a:lnTo>
                    <a:pt x="830875" y="136183"/>
                  </a:lnTo>
                  <a:lnTo>
                    <a:pt x="827821" y="136183"/>
                  </a:lnTo>
                  <a:lnTo>
                    <a:pt x="824766" y="136183"/>
                  </a:lnTo>
                  <a:lnTo>
                    <a:pt x="821711" y="136183"/>
                  </a:lnTo>
                  <a:lnTo>
                    <a:pt x="818657" y="136183"/>
                  </a:lnTo>
                  <a:lnTo>
                    <a:pt x="815602" y="136183"/>
                  </a:lnTo>
                  <a:lnTo>
                    <a:pt x="812547" y="136183"/>
                  </a:lnTo>
                  <a:lnTo>
                    <a:pt x="809492" y="136183"/>
                  </a:lnTo>
                  <a:lnTo>
                    <a:pt x="806438" y="136183"/>
                  </a:lnTo>
                  <a:lnTo>
                    <a:pt x="803383" y="136183"/>
                  </a:lnTo>
                  <a:lnTo>
                    <a:pt x="800328" y="136183"/>
                  </a:lnTo>
                  <a:lnTo>
                    <a:pt x="797274" y="136183"/>
                  </a:lnTo>
                  <a:lnTo>
                    <a:pt x="794219" y="136183"/>
                  </a:lnTo>
                  <a:lnTo>
                    <a:pt x="791164" y="136183"/>
                  </a:lnTo>
                  <a:lnTo>
                    <a:pt x="788110" y="136183"/>
                  </a:lnTo>
                  <a:lnTo>
                    <a:pt x="785055" y="136183"/>
                  </a:lnTo>
                  <a:lnTo>
                    <a:pt x="782000" y="136183"/>
                  </a:lnTo>
                  <a:lnTo>
                    <a:pt x="778946" y="136183"/>
                  </a:lnTo>
                  <a:lnTo>
                    <a:pt x="775891" y="136183"/>
                  </a:lnTo>
                  <a:lnTo>
                    <a:pt x="772836" y="136183"/>
                  </a:lnTo>
                  <a:lnTo>
                    <a:pt x="769782" y="136183"/>
                  </a:lnTo>
                  <a:lnTo>
                    <a:pt x="766727" y="136183"/>
                  </a:lnTo>
                  <a:lnTo>
                    <a:pt x="763672" y="136183"/>
                  </a:lnTo>
                  <a:lnTo>
                    <a:pt x="760617" y="136183"/>
                  </a:lnTo>
                  <a:lnTo>
                    <a:pt x="757563" y="136183"/>
                  </a:lnTo>
                  <a:lnTo>
                    <a:pt x="754508" y="136183"/>
                  </a:lnTo>
                  <a:lnTo>
                    <a:pt x="751453" y="136183"/>
                  </a:lnTo>
                  <a:lnTo>
                    <a:pt x="748399" y="136183"/>
                  </a:lnTo>
                  <a:lnTo>
                    <a:pt x="745344" y="136183"/>
                  </a:lnTo>
                  <a:lnTo>
                    <a:pt x="742289" y="136183"/>
                  </a:lnTo>
                  <a:lnTo>
                    <a:pt x="739235" y="136183"/>
                  </a:lnTo>
                  <a:lnTo>
                    <a:pt x="736180" y="136183"/>
                  </a:lnTo>
                  <a:lnTo>
                    <a:pt x="733125" y="136183"/>
                  </a:lnTo>
                  <a:lnTo>
                    <a:pt x="730071" y="136183"/>
                  </a:lnTo>
                  <a:lnTo>
                    <a:pt x="727016" y="136183"/>
                  </a:lnTo>
                  <a:lnTo>
                    <a:pt x="723961" y="136183"/>
                  </a:lnTo>
                  <a:lnTo>
                    <a:pt x="720906" y="136183"/>
                  </a:lnTo>
                  <a:lnTo>
                    <a:pt x="717852" y="136183"/>
                  </a:lnTo>
                  <a:lnTo>
                    <a:pt x="714797" y="136183"/>
                  </a:lnTo>
                  <a:lnTo>
                    <a:pt x="711742" y="136183"/>
                  </a:lnTo>
                  <a:lnTo>
                    <a:pt x="708688" y="136183"/>
                  </a:lnTo>
                  <a:lnTo>
                    <a:pt x="705633" y="136183"/>
                  </a:lnTo>
                  <a:lnTo>
                    <a:pt x="702578" y="136183"/>
                  </a:lnTo>
                  <a:lnTo>
                    <a:pt x="699524" y="136183"/>
                  </a:lnTo>
                  <a:lnTo>
                    <a:pt x="696469" y="136183"/>
                  </a:lnTo>
                  <a:lnTo>
                    <a:pt x="693414" y="136183"/>
                  </a:lnTo>
                  <a:lnTo>
                    <a:pt x="690360" y="136183"/>
                  </a:lnTo>
                  <a:lnTo>
                    <a:pt x="687305" y="136183"/>
                  </a:lnTo>
                  <a:lnTo>
                    <a:pt x="684250" y="136183"/>
                  </a:lnTo>
                  <a:lnTo>
                    <a:pt x="681196" y="136183"/>
                  </a:lnTo>
                  <a:lnTo>
                    <a:pt x="678141" y="136183"/>
                  </a:lnTo>
                  <a:lnTo>
                    <a:pt x="675086" y="136183"/>
                  </a:lnTo>
                  <a:lnTo>
                    <a:pt x="672031" y="136183"/>
                  </a:lnTo>
                  <a:lnTo>
                    <a:pt x="668977" y="136183"/>
                  </a:lnTo>
                  <a:lnTo>
                    <a:pt x="665922" y="136183"/>
                  </a:lnTo>
                  <a:lnTo>
                    <a:pt x="662867" y="136183"/>
                  </a:lnTo>
                  <a:lnTo>
                    <a:pt x="659813" y="136183"/>
                  </a:lnTo>
                  <a:lnTo>
                    <a:pt x="656758" y="136183"/>
                  </a:lnTo>
                  <a:lnTo>
                    <a:pt x="653703" y="136183"/>
                  </a:lnTo>
                  <a:lnTo>
                    <a:pt x="650649" y="136183"/>
                  </a:lnTo>
                  <a:lnTo>
                    <a:pt x="647594" y="136183"/>
                  </a:lnTo>
                  <a:lnTo>
                    <a:pt x="644539" y="136183"/>
                  </a:lnTo>
                  <a:lnTo>
                    <a:pt x="641485" y="136183"/>
                  </a:lnTo>
                  <a:lnTo>
                    <a:pt x="638430" y="136183"/>
                  </a:lnTo>
                  <a:lnTo>
                    <a:pt x="635375" y="136183"/>
                  </a:lnTo>
                  <a:lnTo>
                    <a:pt x="632321" y="136183"/>
                  </a:lnTo>
                  <a:lnTo>
                    <a:pt x="629266" y="136183"/>
                  </a:lnTo>
                  <a:lnTo>
                    <a:pt x="626211" y="136183"/>
                  </a:lnTo>
                  <a:lnTo>
                    <a:pt x="623157" y="136183"/>
                  </a:lnTo>
                  <a:lnTo>
                    <a:pt x="620102" y="136183"/>
                  </a:lnTo>
                  <a:lnTo>
                    <a:pt x="617047" y="136183"/>
                  </a:lnTo>
                  <a:lnTo>
                    <a:pt x="613992" y="136183"/>
                  </a:lnTo>
                  <a:lnTo>
                    <a:pt x="610938" y="136183"/>
                  </a:lnTo>
                  <a:lnTo>
                    <a:pt x="607883" y="136183"/>
                  </a:lnTo>
                  <a:lnTo>
                    <a:pt x="604828" y="136183"/>
                  </a:lnTo>
                  <a:lnTo>
                    <a:pt x="601774" y="136183"/>
                  </a:lnTo>
                  <a:lnTo>
                    <a:pt x="598719" y="136183"/>
                  </a:lnTo>
                  <a:lnTo>
                    <a:pt x="595664" y="136183"/>
                  </a:lnTo>
                  <a:lnTo>
                    <a:pt x="592610" y="136183"/>
                  </a:lnTo>
                  <a:lnTo>
                    <a:pt x="589555" y="136183"/>
                  </a:lnTo>
                  <a:lnTo>
                    <a:pt x="586500" y="136183"/>
                  </a:lnTo>
                  <a:lnTo>
                    <a:pt x="583446" y="136183"/>
                  </a:lnTo>
                  <a:lnTo>
                    <a:pt x="580391" y="136183"/>
                  </a:lnTo>
                  <a:lnTo>
                    <a:pt x="577336" y="136183"/>
                  </a:lnTo>
                  <a:lnTo>
                    <a:pt x="574281" y="136183"/>
                  </a:lnTo>
                  <a:lnTo>
                    <a:pt x="571227" y="136183"/>
                  </a:lnTo>
                  <a:lnTo>
                    <a:pt x="568172" y="136183"/>
                  </a:lnTo>
                  <a:lnTo>
                    <a:pt x="565117" y="136183"/>
                  </a:lnTo>
                  <a:lnTo>
                    <a:pt x="562063" y="136183"/>
                  </a:lnTo>
                  <a:lnTo>
                    <a:pt x="559008" y="136183"/>
                  </a:lnTo>
                  <a:lnTo>
                    <a:pt x="555953" y="136183"/>
                  </a:lnTo>
                  <a:lnTo>
                    <a:pt x="552899" y="136183"/>
                  </a:lnTo>
                  <a:lnTo>
                    <a:pt x="549844" y="136183"/>
                  </a:lnTo>
                  <a:lnTo>
                    <a:pt x="546789" y="136183"/>
                  </a:lnTo>
                  <a:lnTo>
                    <a:pt x="543735" y="136183"/>
                  </a:lnTo>
                  <a:lnTo>
                    <a:pt x="540680" y="136183"/>
                  </a:lnTo>
                  <a:lnTo>
                    <a:pt x="537625" y="136183"/>
                  </a:lnTo>
                  <a:lnTo>
                    <a:pt x="534571" y="136183"/>
                  </a:lnTo>
                  <a:lnTo>
                    <a:pt x="531516" y="136183"/>
                  </a:lnTo>
                  <a:lnTo>
                    <a:pt x="528461" y="136183"/>
                  </a:lnTo>
                  <a:lnTo>
                    <a:pt x="525406" y="136183"/>
                  </a:lnTo>
                  <a:lnTo>
                    <a:pt x="522352" y="136183"/>
                  </a:lnTo>
                  <a:lnTo>
                    <a:pt x="519297" y="136183"/>
                  </a:lnTo>
                  <a:lnTo>
                    <a:pt x="516242" y="136183"/>
                  </a:lnTo>
                  <a:lnTo>
                    <a:pt x="513188" y="136183"/>
                  </a:lnTo>
                  <a:lnTo>
                    <a:pt x="510133" y="136183"/>
                  </a:lnTo>
                  <a:lnTo>
                    <a:pt x="507078" y="136183"/>
                  </a:lnTo>
                  <a:lnTo>
                    <a:pt x="504024" y="136183"/>
                  </a:lnTo>
                  <a:lnTo>
                    <a:pt x="500969" y="136183"/>
                  </a:lnTo>
                  <a:lnTo>
                    <a:pt x="497914" y="136183"/>
                  </a:lnTo>
                  <a:lnTo>
                    <a:pt x="494860" y="136183"/>
                  </a:lnTo>
                  <a:lnTo>
                    <a:pt x="491805" y="136183"/>
                  </a:lnTo>
                  <a:lnTo>
                    <a:pt x="488750" y="136183"/>
                  </a:lnTo>
                  <a:lnTo>
                    <a:pt x="485696" y="136183"/>
                  </a:lnTo>
                  <a:lnTo>
                    <a:pt x="482641" y="136183"/>
                  </a:lnTo>
                  <a:lnTo>
                    <a:pt x="479586" y="136183"/>
                  </a:lnTo>
                  <a:lnTo>
                    <a:pt x="476531" y="136183"/>
                  </a:lnTo>
                  <a:lnTo>
                    <a:pt x="473477" y="136183"/>
                  </a:lnTo>
                  <a:lnTo>
                    <a:pt x="470422" y="136183"/>
                  </a:lnTo>
                  <a:lnTo>
                    <a:pt x="467367" y="136183"/>
                  </a:lnTo>
                  <a:lnTo>
                    <a:pt x="464313" y="136183"/>
                  </a:lnTo>
                  <a:lnTo>
                    <a:pt x="461258" y="136183"/>
                  </a:lnTo>
                  <a:lnTo>
                    <a:pt x="458203" y="136183"/>
                  </a:lnTo>
                  <a:lnTo>
                    <a:pt x="455149" y="136183"/>
                  </a:lnTo>
                  <a:lnTo>
                    <a:pt x="452094" y="136183"/>
                  </a:lnTo>
                  <a:lnTo>
                    <a:pt x="449039" y="136183"/>
                  </a:lnTo>
                  <a:lnTo>
                    <a:pt x="445985" y="136183"/>
                  </a:lnTo>
                  <a:lnTo>
                    <a:pt x="442930" y="136183"/>
                  </a:lnTo>
                  <a:lnTo>
                    <a:pt x="439875" y="136183"/>
                  </a:lnTo>
                  <a:lnTo>
                    <a:pt x="436820" y="136183"/>
                  </a:lnTo>
                  <a:lnTo>
                    <a:pt x="433766" y="136183"/>
                  </a:lnTo>
                  <a:lnTo>
                    <a:pt x="430711" y="136183"/>
                  </a:lnTo>
                  <a:lnTo>
                    <a:pt x="427656" y="136183"/>
                  </a:lnTo>
                  <a:lnTo>
                    <a:pt x="424602" y="136183"/>
                  </a:lnTo>
                  <a:lnTo>
                    <a:pt x="421547" y="136183"/>
                  </a:lnTo>
                  <a:lnTo>
                    <a:pt x="418492" y="136183"/>
                  </a:lnTo>
                  <a:lnTo>
                    <a:pt x="415438" y="136183"/>
                  </a:lnTo>
                  <a:lnTo>
                    <a:pt x="412383" y="136183"/>
                  </a:lnTo>
                  <a:lnTo>
                    <a:pt x="409328" y="136183"/>
                  </a:lnTo>
                  <a:lnTo>
                    <a:pt x="406274" y="136183"/>
                  </a:lnTo>
                  <a:lnTo>
                    <a:pt x="403219" y="136183"/>
                  </a:lnTo>
                  <a:lnTo>
                    <a:pt x="400164" y="136183"/>
                  </a:lnTo>
                  <a:lnTo>
                    <a:pt x="397110" y="136183"/>
                  </a:lnTo>
                  <a:lnTo>
                    <a:pt x="394055" y="136183"/>
                  </a:lnTo>
                  <a:lnTo>
                    <a:pt x="391000" y="136183"/>
                  </a:lnTo>
                  <a:lnTo>
                    <a:pt x="387945" y="136183"/>
                  </a:lnTo>
                  <a:lnTo>
                    <a:pt x="384891" y="136183"/>
                  </a:lnTo>
                  <a:lnTo>
                    <a:pt x="381836" y="136183"/>
                  </a:lnTo>
                  <a:lnTo>
                    <a:pt x="378781" y="136183"/>
                  </a:lnTo>
                  <a:lnTo>
                    <a:pt x="375727" y="136183"/>
                  </a:lnTo>
                  <a:lnTo>
                    <a:pt x="372672" y="136183"/>
                  </a:lnTo>
                  <a:lnTo>
                    <a:pt x="369617" y="136183"/>
                  </a:lnTo>
                  <a:lnTo>
                    <a:pt x="366563" y="136183"/>
                  </a:lnTo>
                  <a:lnTo>
                    <a:pt x="363508" y="136183"/>
                  </a:lnTo>
                  <a:lnTo>
                    <a:pt x="360453" y="136183"/>
                  </a:lnTo>
                  <a:lnTo>
                    <a:pt x="357399" y="136183"/>
                  </a:lnTo>
                  <a:lnTo>
                    <a:pt x="354344" y="136183"/>
                  </a:lnTo>
                  <a:lnTo>
                    <a:pt x="351289" y="136183"/>
                  </a:lnTo>
                  <a:lnTo>
                    <a:pt x="348235" y="136183"/>
                  </a:lnTo>
                  <a:lnTo>
                    <a:pt x="345180" y="136183"/>
                  </a:lnTo>
                  <a:lnTo>
                    <a:pt x="342125" y="136183"/>
                  </a:lnTo>
                  <a:lnTo>
                    <a:pt x="339070" y="136183"/>
                  </a:lnTo>
                  <a:lnTo>
                    <a:pt x="336016" y="136183"/>
                  </a:lnTo>
                  <a:lnTo>
                    <a:pt x="332961" y="136183"/>
                  </a:lnTo>
                  <a:lnTo>
                    <a:pt x="329906" y="136183"/>
                  </a:lnTo>
                  <a:lnTo>
                    <a:pt x="326852" y="136183"/>
                  </a:lnTo>
                  <a:lnTo>
                    <a:pt x="323797" y="136183"/>
                  </a:lnTo>
                  <a:lnTo>
                    <a:pt x="320742" y="136183"/>
                  </a:lnTo>
                  <a:lnTo>
                    <a:pt x="317688" y="136183"/>
                  </a:lnTo>
                  <a:lnTo>
                    <a:pt x="314633" y="136183"/>
                  </a:lnTo>
                  <a:lnTo>
                    <a:pt x="311578" y="136183"/>
                  </a:lnTo>
                  <a:lnTo>
                    <a:pt x="308524" y="136183"/>
                  </a:lnTo>
                  <a:lnTo>
                    <a:pt x="305469" y="136183"/>
                  </a:lnTo>
                  <a:lnTo>
                    <a:pt x="302414" y="136183"/>
                  </a:lnTo>
                  <a:lnTo>
                    <a:pt x="299359" y="136183"/>
                  </a:lnTo>
                  <a:lnTo>
                    <a:pt x="296305" y="136183"/>
                  </a:lnTo>
                  <a:lnTo>
                    <a:pt x="293250" y="136183"/>
                  </a:lnTo>
                  <a:lnTo>
                    <a:pt x="290195" y="136183"/>
                  </a:lnTo>
                  <a:lnTo>
                    <a:pt x="287141" y="136183"/>
                  </a:lnTo>
                  <a:lnTo>
                    <a:pt x="284086" y="136183"/>
                  </a:lnTo>
                  <a:lnTo>
                    <a:pt x="281031" y="136183"/>
                  </a:lnTo>
                  <a:lnTo>
                    <a:pt x="277977" y="136183"/>
                  </a:lnTo>
                  <a:lnTo>
                    <a:pt x="274922" y="136183"/>
                  </a:lnTo>
                  <a:lnTo>
                    <a:pt x="271867" y="136183"/>
                  </a:lnTo>
                  <a:lnTo>
                    <a:pt x="268813" y="136183"/>
                  </a:lnTo>
                  <a:lnTo>
                    <a:pt x="265758" y="136183"/>
                  </a:lnTo>
                  <a:lnTo>
                    <a:pt x="262703" y="136183"/>
                  </a:lnTo>
                  <a:lnTo>
                    <a:pt x="259649" y="136183"/>
                  </a:lnTo>
                  <a:lnTo>
                    <a:pt x="256594" y="136183"/>
                  </a:lnTo>
                  <a:lnTo>
                    <a:pt x="253539" y="136183"/>
                  </a:lnTo>
                  <a:lnTo>
                    <a:pt x="250484" y="136183"/>
                  </a:lnTo>
                  <a:lnTo>
                    <a:pt x="247430" y="136183"/>
                  </a:lnTo>
                  <a:lnTo>
                    <a:pt x="244375" y="136183"/>
                  </a:lnTo>
                  <a:lnTo>
                    <a:pt x="241320" y="136183"/>
                  </a:lnTo>
                  <a:lnTo>
                    <a:pt x="238266" y="136183"/>
                  </a:lnTo>
                  <a:lnTo>
                    <a:pt x="235211" y="136183"/>
                  </a:lnTo>
                  <a:lnTo>
                    <a:pt x="232156" y="136183"/>
                  </a:lnTo>
                  <a:lnTo>
                    <a:pt x="229102" y="136183"/>
                  </a:lnTo>
                  <a:lnTo>
                    <a:pt x="226047" y="136183"/>
                  </a:lnTo>
                  <a:lnTo>
                    <a:pt x="222992" y="136183"/>
                  </a:lnTo>
                  <a:lnTo>
                    <a:pt x="219938" y="136183"/>
                  </a:lnTo>
                  <a:lnTo>
                    <a:pt x="216883" y="136183"/>
                  </a:lnTo>
                  <a:lnTo>
                    <a:pt x="213828" y="136183"/>
                  </a:lnTo>
                  <a:lnTo>
                    <a:pt x="210774" y="136183"/>
                  </a:lnTo>
                  <a:lnTo>
                    <a:pt x="207719" y="136183"/>
                  </a:lnTo>
                  <a:lnTo>
                    <a:pt x="204664" y="136183"/>
                  </a:lnTo>
                  <a:lnTo>
                    <a:pt x="201609" y="136183"/>
                  </a:lnTo>
                  <a:lnTo>
                    <a:pt x="198555" y="136183"/>
                  </a:lnTo>
                  <a:lnTo>
                    <a:pt x="195500" y="136183"/>
                  </a:lnTo>
                  <a:lnTo>
                    <a:pt x="192445" y="136183"/>
                  </a:lnTo>
                  <a:lnTo>
                    <a:pt x="189391" y="136183"/>
                  </a:lnTo>
                  <a:lnTo>
                    <a:pt x="186336" y="136183"/>
                  </a:lnTo>
                  <a:lnTo>
                    <a:pt x="183281" y="136183"/>
                  </a:lnTo>
                  <a:lnTo>
                    <a:pt x="180227" y="136183"/>
                  </a:lnTo>
                  <a:lnTo>
                    <a:pt x="177172" y="136183"/>
                  </a:lnTo>
                  <a:lnTo>
                    <a:pt x="174117" y="136183"/>
                  </a:lnTo>
                  <a:lnTo>
                    <a:pt x="171063" y="136183"/>
                  </a:lnTo>
                  <a:lnTo>
                    <a:pt x="168008" y="136183"/>
                  </a:lnTo>
                  <a:lnTo>
                    <a:pt x="164953" y="136183"/>
                  </a:lnTo>
                  <a:lnTo>
                    <a:pt x="161899" y="136183"/>
                  </a:lnTo>
                  <a:lnTo>
                    <a:pt x="158844" y="136183"/>
                  </a:lnTo>
                  <a:lnTo>
                    <a:pt x="155789" y="136183"/>
                  </a:lnTo>
                  <a:lnTo>
                    <a:pt x="152734" y="136183"/>
                  </a:lnTo>
                  <a:lnTo>
                    <a:pt x="149680" y="136183"/>
                  </a:lnTo>
                  <a:lnTo>
                    <a:pt x="146625" y="136183"/>
                  </a:lnTo>
                  <a:lnTo>
                    <a:pt x="143570" y="136183"/>
                  </a:lnTo>
                  <a:lnTo>
                    <a:pt x="140516" y="136183"/>
                  </a:lnTo>
                  <a:lnTo>
                    <a:pt x="137461" y="136183"/>
                  </a:lnTo>
                  <a:lnTo>
                    <a:pt x="134406" y="136183"/>
                  </a:lnTo>
                  <a:lnTo>
                    <a:pt x="131352" y="136183"/>
                  </a:lnTo>
                  <a:lnTo>
                    <a:pt x="128297" y="136183"/>
                  </a:lnTo>
                  <a:lnTo>
                    <a:pt x="125242" y="136183"/>
                  </a:lnTo>
                  <a:lnTo>
                    <a:pt x="122188" y="136183"/>
                  </a:lnTo>
                  <a:lnTo>
                    <a:pt x="119133" y="136183"/>
                  </a:lnTo>
                  <a:lnTo>
                    <a:pt x="116078" y="136183"/>
                  </a:lnTo>
                  <a:lnTo>
                    <a:pt x="113023" y="136183"/>
                  </a:lnTo>
                  <a:lnTo>
                    <a:pt x="109969" y="136183"/>
                  </a:lnTo>
                  <a:lnTo>
                    <a:pt x="106914" y="136183"/>
                  </a:lnTo>
                  <a:lnTo>
                    <a:pt x="103859" y="136183"/>
                  </a:lnTo>
                  <a:lnTo>
                    <a:pt x="100805" y="136183"/>
                  </a:lnTo>
                  <a:lnTo>
                    <a:pt x="97750" y="136183"/>
                  </a:lnTo>
                  <a:lnTo>
                    <a:pt x="94695" y="136183"/>
                  </a:lnTo>
                  <a:lnTo>
                    <a:pt x="91641" y="136183"/>
                  </a:lnTo>
                  <a:lnTo>
                    <a:pt x="88586" y="136183"/>
                  </a:lnTo>
                  <a:lnTo>
                    <a:pt x="85531" y="136183"/>
                  </a:lnTo>
                  <a:lnTo>
                    <a:pt x="82477" y="136183"/>
                  </a:lnTo>
                  <a:lnTo>
                    <a:pt x="79422" y="136183"/>
                  </a:lnTo>
                  <a:lnTo>
                    <a:pt x="76367" y="136183"/>
                  </a:lnTo>
                  <a:lnTo>
                    <a:pt x="73313" y="136183"/>
                  </a:lnTo>
                  <a:lnTo>
                    <a:pt x="70258" y="136183"/>
                  </a:lnTo>
                  <a:lnTo>
                    <a:pt x="67203" y="136183"/>
                  </a:lnTo>
                  <a:lnTo>
                    <a:pt x="64148" y="136183"/>
                  </a:lnTo>
                  <a:lnTo>
                    <a:pt x="61094" y="136183"/>
                  </a:lnTo>
                  <a:lnTo>
                    <a:pt x="58039" y="136183"/>
                  </a:lnTo>
                  <a:lnTo>
                    <a:pt x="54984" y="136183"/>
                  </a:lnTo>
                  <a:lnTo>
                    <a:pt x="51930" y="136183"/>
                  </a:lnTo>
                  <a:lnTo>
                    <a:pt x="48875" y="136183"/>
                  </a:lnTo>
                  <a:lnTo>
                    <a:pt x="45820" y="136183"/>
                  </a:lnTo>
                  <a:lnTo>
                    <a:pt x="42766" y="136183"/>
                  </a:lnTo>
                  <a:lnTo>
                    <a:pt x="39711" y="136183"/>
                  </a:lnTo>
                  <a:lnTo>
                    <a:pt x="36656" y="136183"/>
                  </a:lnTo>
                  <a:lnTo>
                    <a:pt x="33602" y="136183"/>
                  </a:lnTo>
                  <a:lnTo>
                    <a:pt x="30547" y="136183"/>
                  </a:lnTo>
                  <a:lnTo>
                    <a:pt x="27492" y="136183"/>
                  </a:lnTo>
                  <a:lnTo>
                    <a:pt x="24438" y="136183"/>
                  </a:lnTo>
                  <a:lnTo>
                    <a:pt x="21383" y="136183"/>
                  </a:lnTo>
                  <a:lnTo>
                    <a:pt x="18328" y="136183"/>
                  </a:lnTo>
                  <a:lnTo>
                    <a:pt x="15273" y="136183"/>
                  </a:lnTo>
                  <a:lnTo>
                    <a:pt x="12219" y="136183"/>
                  </a:lnTo>
                  <a:lnTo>
                    <a:pt x="9164" y="136183"/>
                  </a:lnTo>
                  <a:lnTo>
                    <a:pt x="6109" y="136183"/>
                  </a:lnTo>
                  <a:lnTo>
                    <a:pt x="3055" y="136183"/>
                  </a:lnTo>
                  <a:lnTo>
                    <a:pt x="0" y="136183"/>
                  </a:lnTo>
                  <a:close/>
                </a:path>
              </a:pathLst>
            </a:custGeom>
            <a:solidFill>
              <a:srgbClr val="66C2A5">
                <a:alpha val="50000"/>
              </a:srgbClr>
            </a:solidFill>
            <a:ln w="1279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CA276014-CA71-6694-5334-AC10BC0DE8DF}"/>
                </a:ext>
              </a:extLst>
            </p:cNvPr>
            <p:cNvSpPr/>
            <p:nvPr/>
          </p:nvSpPr>
          <p:spPr>
            <a:xfrm>
              <a:off x="6067917" y="1527848"/>
              <a:ext cx="12845" cy="43728"/>
            </a:xfrm>
            <a:custGeom>
              <a:avLst/>
              <a:gdLst>
                <a:gd name="connsiteX0" fmla="*/ 70 w 12845"/>
                <a:gd name="connsiteY0" fmla="*/ 18 h 43728"/>
                <a:gd name="connsiteX1" fmla="*/ 70 w 12845"/>
                <a:gd name="connsiteY1" fmla="*/ 43747 h 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45" h="43728">
                  <a:moveTo>
                    <a:pt x="70" y="18"/>
                  </a:moveTo>
                  <a:lnTo>
                    <a:pt x="70" y="43747"/>
                  </a:lnTo>
                </a:path>
              </a:pathLst>
            </a:custGeom>
            <a:solidFill>
              <a:srgbClr val="4C4C4C"/>
            </a:solidFill>
            <a:ln w="25585" cap="flat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3A2CD7EB-BCD5-40F7-7F89-020D954704C3}"/>
                </a:ext>
              </a:extLst>
            </p:cNvPr>
            <p:cNvSpPr/>
            <p:nvPr/>
          </p:nvSpPr>
          <p:spPr>
            <a:xfrm>
              <a:off x="6831589" y="1527848"/>
              <a:ext cx="12845" cy="43728"/>
            </a:xfrm>
            <a:custGeom>
              <a:avLst/>
              <a:gdLst>
                <a:gd name="connsiteX0" fmla="*/ 130 w 12845"/>
                <a:gd name="connsiteY0" fmla="*/ 18 h 43728"/>
                <a:gd name="connsiteX1" fmla="*/ 130 w 12845"/>
                <a:gd name="connsiteY1" fmla="*/ 43747 h 4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45" h="43728">
                  <a:moveTo>
                    <a:pt x="130" y="18"/>
                  </a:moveTo>
                  <a:lnTo>
                    <a:pt x="130" y="43747"/>
                  </a:lnTo>
                </a:path>
              </a:pathLst>
            </a:custGeom>
            <a:solidFill>
              <a:srgbClr val="4C4C4C"/>
            </a:solidFill>
            <a:ln w="25585" cap="flat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44F3CDBC-7C82-79E1-019D-7144694590F4}"/>
                </a:ext>
              </a:extLst>
            </p:cNvPr>
            <p:cNvSpPr/>
            <p:nvPr/>
          </p:nvSpPr>
          <p:spPr>
            <a:xfrm>
              <a:off x="5304245" y="1391665"/>
              <a:ext cx="12845" cy="136183"/>
            </a:xfrm>
            <a:custGeom>
              <a:avLst/>
              <a:gdLst>
                <a:gd name="connsiteX0" fmla="*/ 0 w 12845"/>
                <a:gd name="connsiteY0" fmla="*/ 136183 h 136183"/>
                <a:gd name="connsiteX1" fmla="*/ 0 w 12845"/>
                <a:gd name="connsiteY1" fmla="*/ 0 h 13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45" h="136183">
                  <a:moveTo>
                    <a:pt x="0" y="136183"/>
                  </a:moveTo>
                  <a:lnTo>
                    <a:pt x="0" y="0"/>
                  </a:lnTo>
                </a:path>
              </a:pathLst>
            </a:custGeom>
            <a:noFill/>
            <a:ln w="1279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475B163-86B5-6A96-6861-8E784070C444}"/>
                </a:ext>
              </a:extLst>
            </p:cNvPr>
            <p:cNvGrpSpPr/>
            <p:nvPr/>
          </p:nvGrpSpPr>
          <p:grpSpPr>
            <a:xfrm>
              <a:off x="6614824" y="1333994"/>
              <a:ext cx="303288" cy="215444"/>
              <a:chOff x="6614824" y="1812445"/>
              <a:chExt cx="303288" cy="215444"/>
            </a:xfrm>
          </p:grpSpPr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32DFA6D-617A-69AE-CB0F-6D732074441F}"/>
                  </a:ext>
                </a:extLst>
              </p:cNvPr>
              <p:cNvSpPr txBox="1"/>
              <p:nvPr/>
            </p:nvSpPr>
            <p:spPr>
              <a:xfrm>
                <a:off x="6614824" y="1812445"/>
                <a:ext cx="3032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66C3A4"/>
                    </a:solidFill>
                    <a:latin typeface="Helvetica" pitchFamily="2" charset="0"/>
                  </a:rPr>
                  <a:t>(x</a:t>
                </a:r>
                <a:r>
                  <a:rPr lang="el-GR" sz="800" dirty="0">
                    <a:solidFill>
                      <a:srgbClr val="66C3A4"/>
                    </a:solidFill>
                    <a:latin typeface="Helvetica" pitchFamily="2" charset="0"/>
                  </a:rPr>
                  <a:t>)</a:t>
                </a:r>
                <a:endParaRPr lang="en-GB" sz="800" baseline="-25000" dirty="0">
                  <a:solidFill>
                    <a:srgbClr val="66C3A4"/>
                  </a:solidFill>
                  <a:latin typeface="Helvetica" pitchFamily="2" charset="0"/>
                </a:endParaRPr>
              </a:p>
            </p:txBody>
          </p:sp>
          <p:pic>
            <p:nvPicPr>
              <p:cNvPr id="217" name="Picture 216">
                <a:extLst>
                  <a:ext uri="{FF2B5EF4-FFF2-40B4-BE49-F238E27FC236}">
                    <a16:creationId xmlns:a16="http://schemas.microsoft.com/office/drawing/2014/main" id="{6C57610E-9651-D390-F010-1B81D5E85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1085" y="1862365"/>
                <a:ext cx="82800" cy="118800"/>
              </a:xfrm>
              <a:prstGeom prst="rect">
                <a:avLst/>
              </a:prstGeom>
            </p:spPr>
          </p:pic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45518ADB-2F8B-6F4D-8BB8-BAC8EC840814}"/>
                  </a:ext>
                </a:extLst>
              </p:cNvPr>
              <p:cNvSpPr/>
              <p:nvPr/>
            </p:nvSpPr>
            <p:spPr>
              <a:xfrm>
                <a:off x="6831589" y="1870116"/>
                <a:ext cx="12845" cy="136183"/>
              </a:xfrm>
              <a:custGeom>
                <a:avLst/>
                <a:gdLst>
                  <a:gd name="connsiteX0" fmla="*/ 0 w 12845"/>
                  <a:gd name="connsiteY0" fmla="*/ 136183 h 136183"/>
                  <a:gd name="connsiteX1" fmla="*/ 0 w 12845"/>
                  <a:gd name="connsiteY1" fmla="*/ 0 h 136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845" h="136183">
                    <a:moveTo>
                      <a:pt x="0" y="136183"/>
                    </a:moveTo>
                    <a:lnTo>
                      <a:pt x="0" y="0"/>
                    </a:lnTo>
                  </a:path>
                </a:pathLst>
              </a:custGeom>
              <a:noFill/>
              <a:ln w="1279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DDA2EFD8-1C0A-2736-12C0-0919B545A9F4}"/>
                </a:ext>
              </a:extLst>
            </p:cNvPr>
            <p:cNvSpPr/>
            <p:nvPr/>
          </p:nvSpPr>
          <p:spPr>
            <a:xfrm>
              <a:off x="5304245" y="1527848"/>
              <a:ext cx="1527344" cy="12493"/>
            </a:xfrm>
            <a:custGeom>
              <a:avLst/>
              <a:gdLst>
                <a:gd name="connsiteX0" fmla="*/ 0 w 1527344"/>
                <a:gd name="connsiteY0" fmla="*/ 0 h 12493"/>
                <a:gd name="connsiteX1" fmla="*/ 1527344 w 1527344"/>
                <a:gd name="connsiteY1" fmla="*/ 0 h 1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7344" h="12493">
                  <a:moveTo>
                    <a:pt x="0" y="0"/>
                  </a:moveTo>
                  <a:lnTo>
                    <a:pt x="1527344" y="0"/>
                  </a:lnTo>
                </a:path>
              </a:pathLst>
            </a:custGeom>
            <a:noFill/>
            <a:ln w="25585" cap="sq">
              <a:solidFill>
                <a:srgbClr val="4D4D4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21E045C9-0080-C807-963C-6DF29ACFEAE4}"/>
                </a:ext>
              </a:extLst>
            </p:cNvPr>
            <p:cNvSpPr/>
            <p:nvPr/>
          </p:nvSpPr>
          <p:spPr>
            <a:xfrm>
              <a:off x="5304245" y="1391665"/>
              <a:ext cx="1527344" cy="12493"/>
            </a:xfrm>
            <a:custGeom>
              <a:avLst/>
              <a:gdLst>
                <a:gd name="connsiteX0" fmla="*/ 0 w 1527344"/>
                <a:gd name="connsiteY0" fmla="*/ 0 h 12493"/>
                <a:gd name="connsiteX1" fmla="*/ 1527344 w 1527344"/>
                <a:gd name="connsiteY1" fmla="*/ 0 h 1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7344" h="12493">
                  <a:moveTo>
                    <a:pt x="0" y="0"/>
                  </a:moveTo>
                  <a:lnTo>
                    <a:pt x="1527344" y="0"/>
                  </a:lnTo>
                </a:path>
              </a:pathLst>
            </a:custGeom>
            <a:noFill/>
            <a:ln w="1279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6CBB2BA-2A63-E0D5-13A4-A8964308BF10}"/>
                </a:ext>
              </a:extLst>
            </p:cNvPr>
            <p:cNvGrpSpPr/>
            <p:nvPr/>
          </p:nvGrpSpPr>
          <p:grpSpPr>
            <a:xfrm>
              <a:off x="635333" y="1154598"/>
              <a:ext cx="1932596" cy="223064"/>
              <a:chOff x="635333" y="1612029"/>
              <a:chExt cx="1932596" cy="223064"/>
            </a:xfrm>
          </p:grpSpPr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5C212F66-5977-545E-5605-7CEBCF1DC9EC}"/>
                  </a:ext>
                </a:extLst>
              </p:cNvPr>
              <p:cNvSpPr txBox="1"/>
              <p:nvPr/>
            </p:nvSpPr>
            <p:spPr>
              <a:xfrm>
                <a:off x="635333" y="1619649"/>
                <a:ext cx="19325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800" dirty="0">
                    <a:solidFill>
                      <a:srgbClr val="66C1A4"/>
                    </a:solidFill>
                    <a:latin typeface="Helvetica" pitchFamily="2" charset="0"/>
                  </a:rPr>
                  <a:t>TD successor feature,</a:t>
                </a:r>
                <a:endParaRPr lang="en-GB" sz="800" baseline="-25000" dirty="0">
                  <a:solidFill>
                    <a:srgbClr val="66C1A4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2D1439DF-B537-A04B-F6FE-1F77DB92B546}"/>
                  </a:ext>
                </a:extLst>
              </p:cNvPr>
              <p:cNvGrpSpPr/>
              <p:nvPr/>
            </p:nvGrpSpPr>
            <p:grpSpPr>
              <a:xfrm>
                <a:off x="1731536" y="1612029"/>
                <a:ext cx="303288" cy="215444"/>
                <a:chOff x="6614824" y="1812445"/>
                <a:chExt cx="303288" cy="215444"/>
              </a:xfrm>
            </p:grpSpPr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6C25202A-9C6D-FED5-22BA-6C27EA93A844}"/>
                    </a:ext>
                  </a:extLst>
                </p:cNvPr>
                <p:cNvSpPr txBox="1"/>
                <p:nvPr/>
              </p:nvSpPr>
              <p:spPr>
                <a:xfrm>
                  <a:off x="6614824" y="1812445"/>
                  <a:ext cx="3032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800" dirty="0">
                      <a:solidFill>
                        <a:srgbClr val="66C3A4"/>
                      </a:solidFill>
                      <a:latin typeface="Helvetica" pitchFamily="2" charset="0"/>
                    </a:rPr>
                    <a:t>(x</a:t>
                  </a:r>
                  <a:r>
                    <a:rPr lang="el-GR" sz="800" dirty="0">
                      <a:solidFill>
                        <a:srgbClr val="66C3A4"/>
                      </a:solidFill>
                      <a:latin typeface="Helvetica" pitchFamily="2" charset="0"/>
                    </a:rPr>
                    <a:t>)</a:t>
                  </a:r>
                  <a:endParaRPr lang="en-GB" sz="800" baseline="-25000" dirty="0">
                    <a:solidFill>
                      <a:srgbClr val="66C3A4"/>
                    </a:solidFill>
                    <a:latin typeface="Helvetica" pitchFamily="2" charset="0"/>
                  </a:endParaRPr>
                </a:p>
              </p:txBody>
            </p:sp>
            <p:pic>
              <p:nvPicPr>
                <p:cNvPr id="214" name="Picture 213">
                  <a:extLst>
                    <a:ext uri="{FF2B5EF4-FFF2-40B4-BE49-F238E27FC236}">
                      <a16:creationId xmlns:a16="http://schemas.microsoft.com/office/drawing/2014/main" id="{8E48FB4B-5D14-B793-C840-B80DF4A8E9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21085" y="1862365"/>
                  <a:ext cx="82800" cy="118800"/>
                </a:xfrm>
                <a:prstGeom prst="rect">
                  <a:avLst/>
                </a:prstGeom>
              </p:spPr>
            </p:pic>
            <p:sp>
              <p:nvSpPr>
                <p:cNvPr id="215" name="Freeform 214">
                  <a:extLst>
                    <a:ext uri="{FF2B5EF4-FFF2-40B4-BE49-F238E27FC236}">
                      <a16:creationId xmlns:a16="http://schemas.microsoft.com/office/drawing/2014/main" id="{A03807C6-0B6A-818C-C8AF-0BB962E37844}"/>
                    </a:ext>
                  </a:extLst>
                </p:cNvPr>
                <p:cNvSpPr/>
                <p:nvPr/>
              </p:nvSpPr>
              <p:spPr>
                <a:xfrm>
                  <a:off x="6831589" y="1870116"/>
                  <a:ext cx="12845" cy="136183"/>
                </a:xfrm>
                <a:custGeom>
                  <a:avLst/>
                  <a:gdLst>
                    <a:gd name="connsiteX0" fmla="*/ 0 w 12845"/>
                    <a:gd name="connsiteY0" fmla="*/ 136183 h 136183"/>
                    <a:gd name="connsiteX1" fmla="*/ 0 w 12845"/>
                    <a:gd name="connsiteY1" fmla="*/ 0 h 136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845" h="136183">
                      <a:moveTo>
                        <a:pt x="0" y="13618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79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C092660E-0722-66D6-AFED-CBF5194312BB}"/>
                </a:ext>
              </a:extLst>
            </p:cNvPr>
            <p:cNvSpPr/>
            <p:nvPr/>
          </p:nvSpPr>
          <p:spPr>
            <a:xfrm>
              <a:off x="5303964" y="1919956"/>
              <a:ext cx="12761" cy="43441"/>
            </a:xfrm>
            <a:custGeom>
              <a:avLst/>
              <a:gdLst>
                <a:gd name="connsiteX0" fmla="*/ 11 w 12761"/>
                <a:gd name="connsiteY0" fmla="*/ 18 h 43441"/>
                <a:gd name="connsiteX1" fmla="*/ 11 w 12761"/>
                <a:gd name="connsiteY1" fmla="*/ 43459 h 4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61" h="43441">
                  <a:moveTo>
                    <a:pt x="11" y="18"/>
                  </a:moveTo>
                  <a:lnTo>
                    <a:pt x="11" y="43459"/>
                  </a:lnTo>
                </a:path>
              </a:pathLst>
            </a:custGeom>
            <a:solidFill>
              <a:srgbClr val="A9A9A9"/>
            </a:solidFill>
            <a:ln w="25446" cap="flat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A5E31931-0D37-B26C-5732-1EF7376D7866}"/>
                </a:ext>
              </a:extLst>
            </p:cNvPr>
            <p:cNvSpPr/>
            <p:nvPr/>
          </p:nvSpPr>
          <p:spPr>
            <a:xfrm>
              <a:off x="5303200" y="1534358"/>
              <a:ext cx="12761" cy="43441"/>
            </a:xfrm>
            <a:custGeom>
              <a:avLst/>
              <a:gdLst>
                <a:gd name="connsiteX0" fmla="*/ 11 w 12761"/>
                <a:gd name="connsiteY0" fmla="*/ 18 h 43441"/>
                <a:gd name="connsiteX1" fmla="*/ 11 w 12761"/>
                <a:gd name="connsiteY1" fmla="*/ 43459 h 4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61" h="43441">
                  <a:moveTo>
                    <a:pt x="11" y="18"/>
                  </a:moveTo>
                  <a:lnTo>
                    <a:pt x="11" y="43459"/>
                  </a:lnTo>
                </a:path>
              </a:pathLst>
            </a:custGeom>
            <a:solidFill>
              <a:srgbClr val="A9A9A9"/>
            </a:solidFill>
            <a:ln w="25446" cap="flat">
              <a:solidFill>
                <a:srgbClr val="4D4D4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4256E158-7B6A-634E-D20D-3B18B076E3E3}"/>
                </a:ext>
              </a:extLst>
            </p:cNvPr>
            <p:cNvSpPr/>
            <p:nvPr/>
          </p:nvSpPr>
          <p:spPr>
            <a:xfrm>
              <a:off x="5166797" y="1376134"/>
              <a:ext cx="1757280" cy="359823"/>
            </a:xfrm>
            <a:custGeom>
              <a:avLst/>
              <a:gdLst>
                <a:gd name="connsiteX0" fmla="*/ 0 w 1757280"/>
                <a:gd name="connsiteY0" fmla="*/ 359823 h 359823"/>
                <a:gd name="connsiteX1" fmla="*/ 1757281 w 1757280"/>
                <a:gd name="connsiteY1" fmla="*/ 359823 h 359823"/>
                <a:gd name="connsiteX2" fmla="*/ 1757281 w 1757280"/>
                <a:gd name="connsiteY2" fmla="*/ 0 h 359823"/>
                <a:gd name="connsiteX3" fmla="*/ 0 w 1757280"/>
                <a:gd name="connsiteY3" fmla="*/ 0 h 35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7280" h="359823">
                  <a:moveTo>
                    <a:pt x="0" y="359823"/>
                  </a:moveTo>
                  <a:lnTo>
                    <a:pt x="1757281" y="359823"/>
                  </a:lnTo>
                  <a:lnTo>
                    <a:pt x="175728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9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48D8747-5DD9-9113-1B2E-5053115C30E2}"/>
                </a:ext>
              </a:extLst>
            </p:cNvPr>
            <p:cNvCxnSpPr>
              <a:cxnSpLocks/>
            </p:cNvCxnSpPr>
            <p:nvPr/>
          </p:nvCxnSpPr>
          <p:spPr>
            <a:xfrm>
              <a:off x="2991173" y="1069383"/>
              <a:ext cx="0" cy="729087"/>
            </a:xfrm>
            <a:prstGeom prst="line">
              <a:avLst/>
            </a:prstGeom>
            <a:ln w="19050">
              <a:solidFill>
                <a:srgbClr val="4D4D4D">
                  <a:alpha val="57000"/>
                </a:srgb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8D46A34F-4A5E-17AE-273F-9A8AEA09D5BF}"/>
                </a:ext>
              </a:extLst>
            </p:cNvPr>
            <p:cNvGrpSpPr/>
            <p:nvPr/>
          </p:nvGrpSpPr>
          <p:grpSpPr>
            <a:xfrm>
              <a:off x="5239696" y="1904638"/>
              <a:ext cx="827471" cy="215444"/>
              <a:chOff x="5220510" y="3629786"/>
              <a:chExt cx="827471" cy="215444"/>
            </a:xfrm>
          </p:grpSpPr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96A2CA1-83D0-6C5D-96E0-62C90B429EB4}"/>
                  </a:ext>
                </a:extLst>
              </p:cNvPr>
              <p:cNvSpPr txBox="1"/>
              <p:nvPr/>
            </p:nvSpPr>
            <p:spPr>
              <a:xfrm>
                <a:off x="5220510" y="3629786"/>
                <a:ext cx="8274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R</a:t>
                </a:r>
                <a:r>
                  <a:rPr lang="en-GB" sz="800" baseline="30000" dirty="0">
                    <a:solidFill>
                      <a:srgbClr val="4D4D4D"/>
                    </a:solidFill>
                    <a:latin typeface="Helvetica" pitchFamily="2" charset="0"/>
                  </a:rPr>
                  <a:t>2</a:t>
                </a:r>
                <a:r>
                  <a:rPr lang="en-GB" sz="800" dirty="0">
                    <a:solidFill>
                      <a:srgbClr val="4D4D4D"/>
                    </a:solidFill>
                    <a:latin typeface="Helvetica" pitchFamily="2" charset="0"/>
                  </a:rPr>
                  <a:t>(  ,  ) = 0.98</a:t>
                </a:r>
                <a:endParaRPr lang="en-GB" sz="800" baseline="30000" dirty="0">
                  <a:solidFill>
                    <a:srgbClr val="4D4D4D"/>
                  </a:solidFill>
                  <a:latin typeface="Helvetica" pitchFamily="2" charset="0"/>
                </a:endParaRPr>
              </a:p>
            </p:txBody>
          </p:sp>
          <p:pic>
            <p:nvPicPr>
              <p:cNvPr id="197" name="Picture 196">
                <a:extLst>
                  <a:ext uri="{FF2B5EF4-FFF2-40B4-BE49-F238E27FC236}">
                    <a16:creationId xmlns:a16="http://schemas.microsoft.com/office/drawing/2014/main" id="{F2508386-C31B-90E2-1891-4208F4205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1198" y="3689352"/>
                <a:ext cx="64671" cy="92789"/>
              </a:xfrm>
              <a:prstGeom prst="rect">
                <a:avLst/>
              </a:prstGeom>
            </p:spPr>
          </p:pic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6A56B50A-66D7-7432-7784-1F36CCE5F233}"/>
                  </a:ext>
                </a:extLst>
              </p:cNvPr>
              <p:cNvGrpSpPr/>
              <p:nvPr/>
            </p:nvGrpSpPr>
            <p:grpSpPr>
              <a:xfrm>
                <a:off x="5532470" y="3675671"/>
                <a:ext cx="68536" cy="105696"/>
                <a:chOff x="7106391" y="2114977"/>
                <a:chExt cx="302849" cy="467059"/>
              </a:xfrm>
            </p:grpSpPr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162D5EC7-C9EE-D69E-41D4-1A8163501B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b="90082"/>
                <a:stretch/>
              </p:blipFill>
              <p:spPr>
                <a:xfrm>
                  <a:off x="7106391" y="2114977"/>
                  <a:ext cx="292098" cy="51644"/>
                </a:xfrm>
                <a:prstGeom prst="rect">
                  <a:avLst/>
                </a:prstGeom>
              </p:spPr>
            </p:pic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9A5D817A-BF38-44C6-1EEB-44C9FE45AD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9367"/>
                <a:stretch/>
              </p:blipFill>
              <p:spPr>
                <a:xfrm>
                  <a:off x="7117142" y="2162180"/>
                  <a:ext cx="292098" cy="419856"/>
                </a:xfrm>
                <a:prstGeom prst="rect">
                  <a:avLst/>
                </a:prstGeom>
              </p:spPr>
            </p:pic>
          </p:grp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07D750F-286C-DBC9-9B6E-C1888A049405}"/>
                </a:ext>
              </a:extLst>
            </p:cNvPr>
            <p:cNvSpPr txBox="1"/>
            <p:nvPr/>
          </p:nvSpPr>
          <p:spPr>
            <a:xfrm>
              <a:off x="5181335" y="115409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B9C7F8E5-20E9-4A2E-FBE9-C4D4219BC0CF}"/>
                </a:ext>
              </a:extLst>
            </p:cNvPr>
            <p:cNvSpPr txBox="1"/>
            <p:nvPr/>
          </p:nvSpPr>
          <p:spPr>
            <a:xfrm>
              <a:off x="5868112" y="1159554"/>
              <a:ext cx="4074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x / m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81AFDE4-06B7-6ACD-4D2B-088FDE064B4F}"/>
                </a:ext>
              </a:extLst>
            </p:cNvPr>
            <p:cNvSpPr txBox="1"/>
            <p:nvPr/>
          </p:nvSpPr>
          <p:spPr>
            <a:xfrm>
              <a:off x="6702526" y="116018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800" dirty="0">
                  <a:solidFill>
                    <a:srgbClr val="4D4D4D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C94FE3C3-C637-4B4C-7991-82455D5B6B45}"/>
                </a:ext>
              </a:extLst>
            </p:cNvPr>
            <p:cNvSpPr txBox="1"/>
            <p:nvPr/>
          </p:nvSpPr>
          <p:spPr>
            <a:xfrm>
              <a:off x="4313997" y="3741511"/>
              <a:ext cx="2614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Cells shift toward/through doorways</a:t>
              </a: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1D255DB8-6AE2-BAA8-499F-966E536FB88D}"/>
                </a:ext>
              </a:extLst>
            </p:cNvPr>
            <p:cNvSpPr txBox="1"/>
            <p:nvPr/>
          </p:nvSpPr>
          <p:spPr>
            <a:xfrm>
              <a:off x="608993" y="3744935"/>
              <a:ext cx="18870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Cells elongate near walls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EA0EBFE2-3EE1-A6BD-B4F5-2E9934DDB780}"/>
                </a:ext>
              </a:extLst>
            </p:cNvPr>
            <p:cNvSpPr txBox="1"/>
            <p:nvPr/>
          </p:nvSpPr>
          <p:spPr>
            <a:xfrm>
              <a:off x="589312" y="1876758"/>
              <a:ext cx="28055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Cells skew on a 1D track, just like SRs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963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27F9BE7-9849-8230-6C0B-F7179489FCB5}"/>
              </a:ext>
            </a:extLst>
          </p:cNvPr>
          <p:cNvGrpSpPr/>
          <p:nvPr/>
        </p:nvGrpSpPr>
        <p:grpSpPr>
          <a:xfrm>
            <a:off x="1692852" y="2087085"/>
            <a:ext cx="7504936" cy="3078495"/>
            <a:chOff x="1692852" y="2087085"/>
            <a:chExt cx="7504936" cy="307849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527BD31-D148-CF2E-4C2D-85099D9FC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376922" y="2171766"/>
              <a:ext cx="2234000" cy="2233995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3955D2-FAD8-ADAA-A395-5115061A35DE}"/>
                </a:ext>
              </a:extLst>
            </p:cNvPr>
            <p:cNvGrpSpPr/>
            <p:nvPr/>
          </p:nvGrpSpPr>
          <p:grpSpPr>
            <a:xfrm>
              <a:off x="1692852" y="2458027"/>
              <a:ext cx="2739225" cy="1678978"/>
              <a:chOff x="339242" y="2671486"/>
              <a:chExt cx="2739225" cy="167897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9E922D63-648E-6B56-F948-B0A05779449E}"/>
                  </a:ext>
                </a:extLst>
              </p:cNvPr>
              <p:cNvGrpSpPr/>
              <p:nvPr/>
            </p:nvGrpSpPr>
            <p:grpSpPr>
              <a:xfrm>
                <a:off x="448234" y="3117947"/>
                <a:ext cx="2630233" cy="1232517"/>
                <a:chOff x="-917179" y="1952196"/>
                <a:chExt cx="2830684" cy="1232517"/>
              </a:xfrm>
            </p:grpSpPr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DCA823C1-6771-2E40-82D0-C11070D99B4E}"/>
                    </a:ext>
                  </a:extLst>
                </p:cNvPr>
                <p:cNvSpPr/>
                <p:nvPr/>
              </p:nvSpPr>
              <p:spPr>
                <a:xfrm>
                  <a:off x="1534764" y="2437932"/>
                  <a:ext cx="378741" cy="277535"/>
                </a:xfrm>
                <a:custGeom>
                  <a:avLst/>
                  <a:gdLst>
                    <a:gd name="connsiteX0" fmla="*/ 87215 w 345583"/>
                    <a:gd name="connsiteY0" fmla="*/ 201 h 253237"/>
                    <a:gd name="connsiteX1" fmla="*/ 115588 w 345583"/>
                    <a:gd name="connsiteY1" fmla="*/ 1805 h 253237"/>
                    <a:gd name="connsiteX2" fmla="*/ 170730 w 345583"/>
                    <a:gd name="connsiteY2" fmla="*/ 17851 h 253237"/>
                    <a:gd name="connsiteX3" fmla="*/ 274052 w 345583"/>
                    <a:gd name="connsiteY3" fmla="*/ 62246 h 253237"/>
                    <a:gd name="connsiteX4" fmla="*/ 332941 w 345583"/>
                    <a:gd name="connsiteY4" fmla="*/ 111989 h 253237"/>
                    <a:gd name="connsiteX5" fmla="*/ 345254 w 345583"/>
                    <a:gd name="connsiteY5" fmla="*/ 172430 h 253237"/>
                    <a:gd name="connsiteX6" fmla="*/ 327587 w 345583"/>
                    <a:gd name="connsiteY6" fmla="*/ 231266 h 253237"/>
                    <a:gd name="connsiteX7" fmla="*/ 281012 w 345583"/>
                    <a:gd name="connsiteY7" fmla="*/ 251057 h 253237"/>
                    <a:gd name="connsiteX8" fmla="*/ 195356 w 345583"/>
                    <a:gd name="connsiteY8" fmla="*/ 241964 h 253237"/>
                    <a:gd name="connsiteX9" fmla="*/ 125760 w 345583"/>
                    <a:gd name="connsiteY9" fmla="*/ 199174 h 253237"/>
                    <a:gd name="connsiteX10" fmla="*/ 9589 w 345583"/>
                    <a:gd name="connsiteY10" fmla="*/ 122687 h 253237"/>
                    <a:gd name="connsiteX11" fmla="*/ 4236 w 345583"/>
                    <a:gd name="connsiteY11" fmla="*/ 56897 h 253237"/>
                    <a:gd name="connsiteX12" fmla="*/ 87215 w 345583"/>
                    <a:gd name="connsiteY12" fmla="*/ 201 h 253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5583" h="253237">
                      <a:moveTo>
                        <a:pt x="87215" y="201"/>
                      </a:moveTo>
                      <a:cubicBezTo>
                        <a:pt x="96851" y="-334"/>
                        <a:pt x="106487" y="201"/>
                        <a:pt x="115588" y="1805"/>
                      </a:cubicBezTo>
                      <a:cubicBezTo>
                        <a:pt x="134861" y="4480"/>
                        <a:pt x="153063" y="9828"/>
                        <a:pt x="170730" y="17851"/>
                      </a:cubicBezTo>
                      <a:cubicBezTo>
                        <a:pt x="260669" y="55828"/>
                        <a:pt x="260133" y="53688"/>
                        <a:pt x="274052" y="62246"/>
                      </a:cubicBezTo>
                      <a:cubicBezTo>
                        <a:pt x="305638" y="80967"/>
                        <a:pt x="321163" y="91129"/>
                        <a:pt x="332941" y="111989"/>
                      </a:cubicBezTo>
                      <a:cubicBezTo>
                        <a:pt x="342577" y="130710"/>
                        <a:pt x="346860" y="151570"/>
                        <a:pt x="345254" y="172430"/>
                      </a:cubicBezTo>
                      <a:cubicBezTo>
                        <a:pt x="344719" y="191151"/>
                        <a:pt x="344183" y="214150"/>
                        <a:pt x="327587" y="231266"/>
                      </a:cubicBezTo>
                      <a:cubicBezTo>
                        <a:pt x="314739" y="244638"/>
                        <a:pt x="298143" y="247847"/>
                        <a:pt x="281012" y="251057"/>
                      </a:cubicBezTo>
                      <a:cubicBezTo>
                        <a:pt x="252103" y="255871"/>
                        <a:pt x="222659" y="252661"/>
                        <a:pt x="195356" y="241964"/>
                      </a:cubicBezTo>
                      <a:cubicBezTo>
                        <a:pt x="168588" y="232336"/>
                        <a:pt x="164841" y="224313"/>
                        <a:pt x="125760" y="199174"/>
                      </a:cubicBezTo>
                      <a:cubicBezTo>
                        <a:pt x="52417" y="152105"/>
                        <a:pt x="26720" y="155849"/>
                        <a:pt x="9589" y="122687"/>
                      </a:cubicBezTo>
                      <a:cubicBezTo>
                        <a:pt x="7447" y="118943"/>
                        <a:pt x="-7007" y="88455"/>
                        <a:pt x="4236" y="56897"/>
                      </a:cubicBezTo>
                      <a:cubicBezTo>
                        <a:pt x="18690" y="20526"/>
                        <a:pt x="58306" y="2340"/>
                        <a:pt x="87215" y="20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4A8E33A6-DA73-7BD2-6CE9-0ECB747C29A5}"/>
                    </a:ext>
                  </a:extLst>
                </p:cNvPr>
                <p:cNvSpPr/>
                <p:nvPr/>
              </p:nvSpPr>
              <p:spPr>
                <a:xfrm>
                  <a:off x="1373510" y="2559292"/>
                  <a:ext cx="292262" cy="226793"/>
                </a:xfrm>
                <a:custGeom>
                  <a:avLst/>
                  <a:gdLst>
                    <a:gd name="connsiteX0" fmla="*/ 61433 w 266675"/>
                    <a:gd name="connsiteY0" fmla="*/ 7138 h 206937"/>
                    <a:gd name="connsiteX1" fmla="*/ 152443 w 266675"/>
                    <a:gd name="connsiteY1" fmla="*/ 185 h 206937"/>
                    <a:gd name="connsiteX2" fmla="*/ 216685 w 266675"/>
                    <a:gd name="connsiteY2" fmla="*/ 9277 h 206937"/>
                    <a:gd name="connsiteX3" fmla="*/ 243452 w 266675"/>
                    <a:gd name="connsiteY3" fmla="*/ 25324 h 206937"/>
                    <a:gd name="connsiteX4" fmla="*/ 263260 w 266675"/>
                    <a:gd name="connsiteY4" fmla="*/ 84160 h 206937"/>
                    <a:gd name="connsiteX5" fmla="*/ 261654 w 266675"/>
                    <a:gd name="connsiteY5" fmla="*/ 146740 h 206937"/>
                    <a:gd name="connsiteX6" fmla="*/ 224180 w 266675"/>
                    <a:gd name="connsiteY6" fmla="*/ 182577 h 206937"/>
                    <a:gd name="connsiteX7" fmla="*/ 120857 w 266675"/>
                    <a:gd name="connsiteY7" fmla="*/ 205576 h 206937"/>
                    <a:gd name="connsiteX8" fmla="*/ 65716 w 266675"/>
                    <a:gd name="connsiteY8" fmla="*/ 184181 h 206937"/>
                    <a:gd name="connsiteX9" fmla="*/ 35201 w 266675"/>
                    <a:gd name="connsiteY9" fmla="*/ 132299 h 206937"/>
                    <a:gd name="connsiteX10" fmla="*/ 4686 w 266675"/>
                    <a:gd name="connsiteY10" fmla="*/ 114648 h 206937"/>
                    <a:gd name="connsiteX11" fmla="*/ 61433 w 266675"/>
                    <a:gd name="connsiteY11" fmla="*/ 7138 h 206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6675" h="206937">
                      <a:moveTo>
                        <a:pt x="61433" y="7138"/>
                      </a:moveTo>
                      <a:cubicBezTo>
                        <a:pt x="71069" y="2324"/>
                        <a:pt x="98372" y="1789"/>
                        <a:pt x="152443" y="185"/>
                      </a:cubicBezTo>
                      <a:cubicBezTo>
                        <a:pt x="171715" y="-350"/>
                        <a:pt x="193129" y="-350"/>
                        <a:pt x="216685" y="9277"/>
                      </a:cubicBezTo>
                      <a:cubicBezTo>
                        <a:pt x="226856" y="12487"/>
                        <a:pt x="235957" y="18370"/>
                        <a:pt x="243452" y="25324"/>
                      </a:cubicBezTo>
                      <a:cubicBezTo>
                        <a:pt x="256836" y="38696"/>
                        <a:pt x="259513" y="55277"/>
                        <a:pt x="263260" y="84160"/>
                      </a:cubicBezTo>
                      <a:cubicBezTo>
                        <a:pt x="267008" y="115183"/>
                        <a:pt x="269149" y="130159"/>
                        <a:pt x="261654" y="146740"/>
                      </a:cubicBezTo>
                      <a:cubicBezTo>
                        <a:pt x="253624" y="164391"/>
                        <a:pt x="239705" y="172949"/>
                        <a:pt x="224180" y="182577"/>
                      </a:cubicBezTo>
                      <a:cubicBezTo>
                        <a:pt x="193665" y="202367"/>
                        <a:pt x="156726" y="210390"/>
                        <a:pt x="120857" y="205576"/>
                      </a:cubicBezTo>
                      <a:cubicBezTo>
                        <a:pt x="98908" y="202367"/>
                        <a:pt x="79635" y="199693"/>
                        <a:pt x="65716" y="184181"/>
                      </a:cubicBezTo>
                      <a:cubicBezTo>
                        <a:pt x="50191" y="167065"/>
                        <a:pt x="55009" y="149415"/>
                        <a:pt x="35201" y="132299"/>
                      </a:cubicBezTo>
                      <a:cubicBezTo>
                        <a:pt x="20211" y="119462"/>
                        <a:pt x="11645" y="124275"/>
                        <a:pt x="4686" y="114648"/>
                      </a:cubicBezTo>
                      <a:cubicBezTo>
                        <a:pt x="-11375" y="91113"/>
                        <a:pt x="15393" y="29603"/>
                        <a:pt x="61433" y="713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B052322D-C10D-4C84-12F0-57269F5F8F7F}"/>
                    </a:ext>
                  </a:extLst>
                </p:cNvPr>
                <p:cNvSpPr/>
                <p:nvPr/>
              </p:nvSpPr>
              <p:spPr>
                <a:xfrm>
                  <a:off x="-334239" y="1995990"/>
                  <a:ext cx="1197897" cy="544628"/>
                </a:xfrm>
                <a:custGeom>
                  <a:avLst/>
                  <a:gdLst>
                    <a:gd name="connsiteX0" fmla="*/ 2911 w 1093023"/>
                    <a:gd name="connsiteY0" fmla="*/ 471379 h 496946"/>
                    <a:gd name="connsiteX1" fmla="*/ 65547 w 1093023"/>
                    <a:gd name="connsiteY1" fmla="*/ 323219 h 496946"/>
                    <a:gd name="connsiteX2" fmla="*/ 93921 w 1093023"/>
                    <a:gd name="connsiteY2" fmla="*/ 300219 h 496946"/>
                    <a:gd name="connsiteX3" fmla="*/ 156557 w 1093023"/>
                    <a:gd name="connsiteY3" fmla="*/ 268127 h 496946"/>
                    <a:gd name="connsiteX4" fmla="*/ 306455 w 1093023"/>
                    <a:gd name="connsiteY4" fmla="*/ 210895 h 496946"/>
                    <a:gd name="connsiteX5" fmla="*/ 510424 w 1093023"/>
                    <a:gd name="connsiteY5" fmla="*/ 126920 h 496946"/>
                    <a:gd name="connsiteX6" fmla="*/ 641049 w 1093023"/>
                    <a:gd name="connsiteY6" fmla="*/ 68084 h 496946"/>
                    <a:gd name="connsiteX7" fmla="*/ 754008 w 1093023"/>
                    <a:gd name="connsiteY7" fmla="*/ 30643 h 496946"/>
                    <a:gd name="connsiteX8" fmla="*/ 887846 w 1093023"/>
                    <a:gd name="connsiteY8" fmla="*/ 7643 h 496946"/>
                    <a:gd name="connsiteX9" fmla="*/ 1028643 w 1093023"/>
                    <a:gd name="connsiteY9" fmla="*/ 7643 h 496946"/>
                    <a:gd name="connsiteX10" fmla="*/ 1067189 w 1093023"/>
                    <a:gd name="connsiteY10" fmla="*/ 46689 h 496946"/>
                    <a:gd name="connsiteX11" fmla="*/ 1083249 w 1093023"/>
                    <a:gd name="connsiteY11" fmla="*/ 93223 h 496946"/>
                    <a:gd name="connsiteX12" fmla="*/ 1092885 w 1093023"/>
                    <a:gd name="connsiteY12" fmla="*/ 126920 h 496946"/>
                    <a:gd name="connsiteX13" fmla="*/ 2911 w 1093023"/>
                    <a:gd name="connsiteY13" fmla="*/ 471379 h 496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3023" h="496946">
                      <a:moveTo>
                        <a:pt x="2911" y="471379"/>
                      </a:moveTo>
                      <a:cubicBezTo>
                        <a:pt x="-11544" y="440891"/>
                        <a:pt x="30749" y="356381"/>
                        <a:pt x="65547" y="323219"/>
                      </a:cubicBezTo>
                      <a:cubicBezTo>
                        <a:pt x="74648" y="314661"/>
                        <a:pt x="84284" y="307173"/>
                        <a:pt x="93921" y="300219"/>
                      </a:cubicBezTo>
                      <a:cubicBezTo>
                        <a:pt x="113193" y="286847"/>
                        <a:pt x="134072" y="276150"/>
                        <a:pt x="156557" y="268127"/>
                      </a:cubicBezTo>
                      <a:cubicBezTo>
                        <a:pt x="206880" y="249941"/>
                        <a:pt x="256132" y="229081"/>
                        <a:pt x="306455" y="210895"/>
                      </a:cubicBezTo>
                      <a:cubicBezTo>
                        <a:pt x="347142" y="196454"/>
                        <a:pt x="436010" y="161687"/>
                        <a:pt x="510424" y="126920"/>
                      </a:cubicBezTo>
                      <a:cubicBezTo>
                        <a:pt x="561817" y="103385"/>
                        <a:pt x="585908" y="89479"/>
                        <a:pt x="641049" y="68084"/>
                      </a:cubicBezTo>
                      <a:cubicBezTo>
                        <a:pt x="677988" y="53107"/>
                        <a:pt x="715463" y="40805"/>
                        <a:pt x="754008" y="30643"/>
                      </a:cubicBezTo>
                      <a:cubicBezTo>
                        <a:pt x="797907" y="19410"/>
                        <a:pt x="842876" y="11387"/>
                        <a:pt x="887846" y="7643"/>
                      </a:cubicBezTo>
                      <a:cubicBezTo>
                        <a:pt x="989027" y="-1450"/>
                        <a:pt x="1009906" y="-3589"/>
                        <a:pt x="1028643" y="7643"/>
                      </a:cubicBezTo>
                      <a:cubicBezTo>
                        <a:pt x="1044704" y="17271"/>
                        <a:pt x="1058088" y="30643"/>
                        <a:pt x="1067189" y="46689"/>
                      </a:cubicBezTo>
                      <a:cubicBezTo>
                        <a:pt x="1069330" y="50433"/>
                        <a:pt x="1072007" y="55782"/>
                        <a:pt x="1083249" y="93223"/>
                      </a:cubicBezTo>
                      <a:cubicBezTo>
                        <a:pt x="1089138" y="112478"/>
                        <a:pt x="1092350" y="124780"/>
                        <a:pt x="1092885" y="126920"/>
                      </a:cubicBezTo>
                      <a:cubicBezTo>
                        <a:pt x="1106805" y="186826"/>
                        <a:pt x="65012" y="602958"/>
                        <a:pt x="2911" y="47137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55" name="Freeform 154">
                  <a:extLst>
                    <a:ext uri="{FF2B5EF4-FFF2-40B4-BE49-F238E27FC236}">
                      <a16:creationId xmlns:a16="http://schemas.microsoft.com/office/drawing/2014/main" id="{059B8F05-424D-0370-DB40-F5ABB1FD91CA}"/>
                    </a:ext>
                  </a:extLst>
                </p:cNvPr>
                <p:cNvSpPr/>
                <p:nvPr/>
              </p:nvSpPr>
              <p:spPr>
                <a:xfrm>
                  <a:off x="-899409" y="2455021"/>
                  <a:ext cx="788060" cy="471621"/>
                </a:xfrm>
                <a:custGeom>
                  <a:avLst/>
                  <a:gdLst>
                    <a:gd name="connsiteX0" fmla="*/ 552328 w 719066"/>
                    <a:gd name="connsiteY0" fmla="*/ 55746 h 430331"/>
                    <a:gd name="connsiteX1" fmla="*/ 530914 w 719066"/>
                    <a:gd name="connsiteY1" fmla="*/ 34886 h 430331"/>
                    <a:gd name="connsiteX2" fmla="*/ 495046 w 719066"/>
                    <a:gd name="connsiteY2" fmla="*/ 19909 h 430331"/>
                    <a:gd name="connsiteX3" fmla="*/ 394935 w 719066"/>
                    <a:gd name="connsiteY3" fmla="*/ 119 h 430331"/>
                    <a:gd name="connsiteX4" fmla="*/ 255744 w 719066"/>
                    <a:gd name="connsiteY4" fmla="*/ 25258 h 430331"/>
                    <a:gd name="connsiteX5" fmla="*/ 116553 w 719066"/>
                    <a:gd name="connsiteY5" fmla="*/ 98536 h 430331"/>
                    <a:gd name="connsiteX6" fmla="*/ 46957 w 719066"/>
                    <a:gd name="connsiteY6" fmla="*/ 184116 h 430331"/>
                    <a:gd name="connsiteX7" fmla="*/ 382 w 719066"/>
                    <a:gd name="connsiteY7" fmla="*/ 225301 h 430331"/>
                    <a:gd name="connsiteX8" fmla="*/ 43210 w 719066"/>
                    <a:gd name="connsiteY8" fmla="*/ 287881 h 430331"/>
                    <a:gd name="connsiteX9" fmla="*/ 98351 w 719066"/>
                    <a:gd name="connsiteY9" fmla="*/ 314625 h 430331"/>
                    <a:gd name="connsiteX10" fmla="*/ 118159 w 719066"/>
                    <a:gd name="connsiteY10" fmla="*/ 319974 h 430331"/>
                    <a:gd name="connsiteX11" fmla="*/ 128866 w 719066"/>
                    <a:gd name="connsiteY11" fmla="*/ 350462 h 430331"/>
                    <a:gd name="connsiteX12" fmla="*/ 173300 w 719066"/>
                    <a:gd name="connsiteY12" fmla="*/ 377205 h 430331"/>
                    <a:gd name="connsiteX13" fmla="*/ 203815 w 719066"/>
                    <a:gd name="connsiteY13" fmla="*/ 380949 h 430331"/>
                    <a:gd name="connsiteX14" fmla="*/ 282512 w 719066"/>
                    <a:gd name="connsiteY14" fmla="*/ 395391 h 430331"/>
                    <a:gd name="connsiteX15" fmla="*/ 282512 w 719066"/>
                    <a:gd name="connsiteY15" fmla="*/ 395391 h 430331"/>
                    <a:gd name="connsiteX16" fmla="*/ 334441 w 719066"/>
                    <a:gd name="connsiteY16" fmla="*/ 416786 h 430331"/>
                    <a:gd name="connsiteX17" fmla="*/ 378875 w 719066"/>
                    <a:gd name="connsiteY17" fmla="*/ 415181 h 430331"/>
                    <a:gd name="connsiteX18" fmla="*/ 434016 w 719066"/>
                    <a:gd name="connsiteY18" fmla="*/ 429623 h 430331"/>
                    <a:gd name="connsiteX19" fmla="*/ 492905 w 719066"/>
                    <a:gd name="connsiteY19" fmla="*/ 425879 h 430331"/>
                    <a:gd name="connsiteX20" fmla="*/ 507359 w 719066"/>
                    <a:gd name="connsiteY20" fmla="*/ 423204 h 430331"/>
                    <a:gd name="connsiteX21" fmla="*/ 557147 w 719066"/>
                    <a:gd name="connsiteY21" fmla="*/ 420530 h 430331"/>
                    <a:gd name="connsiteX22" fmla="*/ 606934 w 719066"/>
                    <a:gd name="connsiteY22" fmla="*/ 411437 h 430331"/>
                    <a:gd name="connsiteX23" fmla="*/ 653510 w 719066"/>
                    <a:gd name="connsiteY23" fmla="*/ 400740 h 430331"/>
                    <a:gd name="connsiteX24" fmla="*/ 684025 w 719066"/>
                    <a:gd name="connsiteY24" fmla="*/ 393786 h 430331"/>
                    <a:gd name="connsiteX25" fmla="*/ 712398 w 719066"/>
                    <a:gd name="connsiteY25" fmla="*/ 357950 h 430331"/>
                    <a:gd name="connsiteX26" fmla="*/ 716146 w 719066"/>
                    <a:gd name="connsiteY26" fmla="*/ 297509 h 430331"/>
                    <a:gd name="connsiteX27" fmla="*/ 669570 w 719066"/>
                    <a:gd name="connsiteY27" fmla="*/ 218882 h 430331"/>
                    <a:gd name="connsiteX28" fmla="*/ 625136 w 719066"/>
                    <a:gd name="connsiteY28" fmla="*/ 195883 h 430331"/>
                    <a:gd name="connsiteX29" fmla="*/ 598369 w 719066"/>
                    <a:gd name="connsiteY29" fmla="*/ 140791 h 430331"/>
                    <a:gd name="connsiteX30" fmla="*/ 576955 w 719066"/>
                    <a:gd name="connsiteY30" fmla="*/ 107094 h 430331"/>
                    <a:gd name="connsiteX31" fmla="*/ 560894 w 719066"/>
                    <a:gd name="connsiteY31" fmla="*/ 80350 h 430331"/>
                    <a:gd name="connsiteX32" fmla="*/ 552328 w 719066"/>
                    <a:gd name="connsiteY32" fmla="*/ 55746 h 430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9066" h="430331">
                      <a:moveTo>
                        <a:pt x="552328" y="55746"/>
                      </a:moveTo>
                      <a:cubicBezTo>
                        <a:pt x="546975" y="47188"/>
                        <a:pt x="539480" y="40234"/>
                        <a:pt x="530914" y="34886"/>
                      </a:cubicBezTo>
                      <a:cubicBezTo>
                        <a:pt x="520207" y="27932"/>
                        <a:pt x="507894" y="22584"/>
                        <a:pt x="495046" y="19909"/>
                      </a:cubicBezTo>
                      <a:cubicBezTo>
                        <a:pt x="439369" y="7072"/>
                        <a:pt x="412067" y="654"/>
                        <a:pt x="394935" y="119"/>
                      </a:cubicBezTo>
                      <a:cubicBezTo>
                        <a:pt x="335511" y="-1486"/>
                        <a:pt x="291077" y="13491"/>
                        <a:pt x="255744" y="25258"/>
                      </a:cubicBezTo>
                      <a:cubicBezTo>
                        <a:pt x="192037" y="46653"/>
                        <a:pt x="151351" y="60025"/>
                        <a:pt x="116553" y="98536"/>
                      </a:cubicBezTo>
                      <a:cubicBezTo>
                        <a:pt x="86038" y="131698"/>
                        <a:pt x="87109" y="153628"/>
                        <a:pt x="46957" y="184116"/>
                      </a:cubicBezTo>
                      <a:cubicBezTo>
                        <a:pt x="21260" y="203371"/>
                        <a:pt x="3594" y="207650"/>
                        <a:pt x="382" y="225301"/>
                      </a:cubicBezTo>
                      <a:cubicBezTo>
                        <a:pt x="-4436" y="254184"/>
                        <a:pt x="37856" y="284137"/>
                        <a:pt x="43210" y="287881"/>
                      </a:cubicBezTo>
                      <a:cubicBezTo>
                        <a:pt x="60341" y="299114"/>
                        <a:pt x="79078" y="307672"/>
                        <a:pt x="98351" y="314625"/>
                      </a:cubicBezTo>
                      <a:cubicBezTo>
                        <a:pt x="105310" y="315160"/>
                        <a:pt x="111735" y="316764"/>
                        <a:pt x="118159" y="319974"/>
                      </a:cubicBezTo>
                      <a:cubicBezTo>
                        <a:pt x="127260" y="325857"/>
                        <a:pt x="121906" y="336555"/>
                        <a:pt x="128866" y="350462"/>
                      </a:cubicBezTo>
                      <a:cubicBezTo>
                        <a:pt x="137967" y="368112"/>
                        <a:pt x="160452" y="373996"/>
                        <a:pt x="173300" y="377205"/>
                      </a:cubicBezTo>
                      <a:cubicBezTo>
                        <a:pt x="181330" y="379345"/>
                        <a:pt x="184007" y="379345"/>
                        <a:pt x="203815" y="380949"/>
                      </a:cubicBezTo>
                      <a:cubicBezTo>
                        <a:pt x="247178" y="384693"/>
                        <a:pt x="269128" y="386833"/>
                        <a:pt x="282512" y="395391"/>
                      </a:cubicBezTo>
                      <a:lnTo>
                        <a:pt x="282512" y="395391"/>
                      </a:lnTo>
                      <a:cubicBezTo>
                        <a:pt x="298572" y="405554"/>
                        <a:pt x="315703" y="413042"/>
                        <a:pt x="334441" y="416786"/>
                      </a:cubicBezTo>
                      <a:cubicBezTo>
                        <a:pt x="355319" y="420530"/>
                        <a:pt x="354249" y="413042"/>
                        <a:pt x="378875" y="415181"/>
                      </a:cubicBezTo>
                      <a:cubicBezTo>
                        <a:pt x="406713" y="417321"/>
                        <a:pt x="405107" y="426414"/>
                        <a:pt x="434016" y="429623"/>
                      </a:cubicBezTo>
                      <a:cubicBezTo>
                        <a:pt x="453824" y="431228"/>
                        <a:pt x="473632" y="430158"/>
                        <a:pt x="492905" y="425879"/>
                      </a:cubicBezTo>
                      <a:cubicBezTo>
                        <a:pt x="497723" y="424274"/>
                        <a:pt x="502541" y="423739"/>
                        <a:pt x="507359" y="423204"/>
                      </a:cubicBezTo>
                      <a:cubicBezTo>
                        <a:pt x="519672" y="421600"/>
                        <a:pt x="528238" y="424274"/>
                        <a:pt x="557147" y="420530"/>
                      </a:cubicBezTo>
                      <a:cubicBezTo>
                        <a:pt x="574813" y="418391"/>
                        <a:pt x="588197" y="415716"/>
                        <a:pt x="606934" y="411437"/>
                      </a:cubicBezTo>
                      <a:cubicBezTo>
                        <a:pt x="631025" y="406088"/>
                        <a:pt x="630490" y="405019"/>
                        <a:pt x="653510" y="400740"/>
                      </a:cubicBezTo>
                      <a:cubicBezTo>
                        <a:pt x="674924" y="396461"/>
                        <a:pt x="677065" y="396996"/>
                        <a:pt x="684025" y="393786"/>
                      </a:cubicBezTo>
                      <a:cubicBezTo>
                        <a:pt x="702227" y="384159"/>
                        <a:pt x="709722" y="365973"/>
                        <a:pt x="712398" y="357950"/>
                      </a:cubicBezTo>
                      <a:cubicBezTo>
                        <a:pt x="719893" y="338694"/>
                        <a:pt x="720964" y="317299"/>
                        <a:pt x="716146" y="297509"/>
                      </a:cubicBezTo>
                      <a:cubicBezTo>
                        <a:pt x="714540" y="288416"/>
                        <a:pt x="705974" y="244022"/>
                        <a:pt x="669570" y="218882"/>
                      </a:cubicBezTo>
                      <a:cubicBezTo>
                        <a:pt x="648156" y="203906"/>
                        <a:pt x="639591" y="211394"/>
                        <a:pt x="625136" y="195883"/>
                      </a:cubicBezTo>
                      <a:cubicBezTo>
                        <a:pt x="611752" y="181441"/>
                        <a:pt x="618177" y="173953"/>
                        <a:pt x="598369" y="140791"/>
                      </a:cubicBezTo>
                      <a:cubicBezTo>
                        <a:pt x="590874" y="128489"/>
                        <a:pt x="578561" y="109233"/>
                        <a:pt x="576955" y="107094"/>
                      </a:cubicBezTo>
                      <a:cubicBezTo>
                        <a:pt x="571066" y="98536"/>
                        <a:pt x="565712" y="89443"/>
                        <a:pt x="560894" y="80350"/>
                      </a:cubicBezTo>
                      <a:cubicBezTo>
                        <a:pt x="556076" y="67513"/>
                        <a:pt x="555541" y="60560"/>
                        <a:pt x="552328" y="557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EE3D5FD1-F1CE-BC93-C2FB-6F5305CE2A7A}"/>
                    </a:ext>
                  </a:extLst>
                </p:cNvPr>
                <p:cNvSpPr/>
                <p:nvPr/>
              </p:nvSpPr>
              <p:spPr>
                <a:xfrm>
                  <a:off x="913018" y="1955358"/>
                  <a:ext cx="514957" cy="237781"/>
                </a:xfrm>
                <a:custGeom>
                  <a:avLst/>
                  <a:gdLst>
                    <a:gd name="connsiteX0" fmla="*/ 428075 w 469873"/>
                    <a:gd name="connsiteY0" fmla="*/ 44718 h 216963"/>
                    <a:gd name="connsiteX1" fmla="*/ 378288 w 469873"/>
                    <a:gd name="connsiteY1" fmla="*/ 19579 h 216963"/>
                    <a:gd name="connsiteX2" fmla="*/ 287278 w 469873"/>
                    <a:gd name="connsiteY2" fmla="*/ 1928 h 216963"/>
                    <a:gd name="connsiteX3" fmla="*/ 76885 w 469873"/>
                    <a:gd name="connsiteY3" fmla="*/ 28672 h 216963"/>
                    <a:gd name="connsiteX4" fmla="*/ 44764 w 469873"/>
                    <a:gd name="connsiteY4" fmla="*/ 51671 h 216963"/>
                    <a:gd name="connsiteX5" fmla="*/ 12643 w 469873"/>
                    <a:gd name="connsiteY5" fmla="*/ 74671 h 216963"/>
                    <a:gd name="connsiteX6" fmla="*/ 330 w 469873"/>
                    <a:gd name="connsiteY6" fmla="*/ 117461 h 216963"/>
                    <a:gd name="connsiteX7" fmla="*/ 451631 w 469873"/>
                    <a:gd name="connsiteY7" fmla="*/ 165600 h 216963"/>
                    <a:gd name="connsiteX8" fmla="*/ 462338 w 469873"/>
                    <a:gd name="connsiteY8" fmla="*/ 74671 h 216963"/>
                    <a:gd name="connsiteX9" fmla="*/ 428075 w 469873"/>
                    <a:gd name="connsiteY9" fmla="*/ 44718 h 21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9873" h="216963">
                      <a:moveTo>
                        <a:pt x="428075" y="44718"/>
                      </a:moveTo>
                      <a:cubicBezTo>
                        <a:pt x="412550" y="34021"/>
                        <a:pt x="395954" y="25998"/>
                        <a:pt x="378288" y="19579"/>
                      </a:cubicBezTo>
                      <a:cubicBezTo>
                        <a:pt x="348843" y="9416"/>
                        <a:pt x="318328" y="3533"/>
                        <a:pt x="287278" y="1928"/>
                      </a:cubicBezTo>
                      <a:cubicBezTo>
                        <a:pt x="212329" y="-3421"/>
                        <a:pt x="115430" y="1393"/>
                        <a:pt x="76885" y="28672"/>
                      </a:cubicBezTo>
                      <a:lnTo>
                        <a:pt x="44764" y="51671"/>
                      </a:lnTo>
                      <a:cubicBezTo>
                        <a:pt x="32986" y="57555"/>
                        <a:pt x="22279" y="65578"/>
                        <a:pt x="12643" y="74671"/>
                      </a:cubicBezTo>
                      <a:cubicBezTo>
                        <a:pt x="3007" y="86973"/>
                        <a:pt x="-1276" y="101950"/>
                        <a:pt x="330" y="117461"/>
                      </a:cubicBezTo>
                      <a:cubicBezTo>
                        <a:pt x="6754" y="186460"/>
                        <a:pt x="383641" y="274714"/>
                        <a:pt x="451631" y="165600"/>
                      </a:cubicBezTo>
                      <a:cubicBezTo>
                        <a:pt x="461267" y="150088"/>
                        <a:pt x="480540" y="104624"/>
                        <a:pt x="462338" y="74671"/>
                      </a:cubicBezTo>
                      <a:cubicBezTo>
                        <a:pt x="454843" y="62904"/>
                        <a:pt x="442530" y="54346"/>
                        <a:pt x="428075" y="447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278D5C89-C5B5-B32F-643A-364387585B3D}"/>
                    </a:ext>
                  </a:extLst>
                </p:cNvPr>
                <p:cNvSpPr/>
                <p:nvPr/>
              </p:nvSpPr>
              <p:spPr>
                <a:xfrm>
                  <a:off x="933834" y="2013503"/>
                  <a:ext cx="721742" cy="751697"/>
                </a:xfrm>
                <a:custGeom>
                  <a:avLst/>
                  <a:gdLst>
                    <a:gd name="connsiteX0" fmla="*/ 160143 w 658554"/>
                    <a:gd name="connsiteY0" fmla="*/ 756 h 685886"/>
                    <a:gd name="connsiteX1" fmla="*/ 213678 w 658554"/>
                    <a:gd name="connsiteY1" fmla="*/ 6105 h 685886"/>
                    <a:gd name="connsiteX2" fmla="*/ 254900 w 658554"/>
                    <a:gd name="connsiteY2" fmla="*/ 22151 h 685886"/>
                    <a:gd name="connsiteX3" fmla="*/ 258648 w 658554"/>
                    <a:gd name="connsiteY3" fmla="*/ 21082 h 685886"/>
                    <a:gd name="connsiteX4" fmla="*/ 274708 w 658554"/>
                    <a:gd name="connsiteY4" fmla="*/ 11454 h 685886"/>
                    <a:gd name="connsiteX5" fmla="*/ 371071 w 658554"/>
                    <a:gd name="connsiteY5" fmla="*/ 29105 h 685886"/>
                    <a:gd name="connsiteX6" fmla="*/ 408546 w 658554"/>
                    <a:gd name="connsiteY6" fmla="*/ 39802 h 685886"/>
                    <a:gd name="connsiteX7" fmla="*/ 431566 w 658554"/>
                    <a:gd name="connsiteY7" fmla="*/ 34454 h 685886"/>
                    <a:gd name="connsiteX8" fmla="*/ 495808 w 658554"/>
                    <a:gd name="connsiteY8" fmla="*/ 48895 h 685886"/>
                    <a:gd name="connsiteX9" fmla="*/ 550949 w 658554"/>
                    <a:gd name="connsiteY9" fmla="*/ 93290 h 685886"/>
                    <a:gd name="connsiteX10" fmla="*/ 608232 w 658554"/>
                    <a:gd name="connsiteY10" fmla="*/ 153731 h 685886"/>
                    <a:gd name="connsiteX11" fmla="*/ 638747 w 658554"/>
                    <a:gd name="connsiteY11" fmla="*/ 205613 h 685886"/>
                    <a:gd name="connsiteX12" fmla="*/ 658555 w 658554"/>
                    <a:gd name="connsiteY12" fmla="*/ 300286 h 685886"/>
                    <a:gd name="connsiteX13" fmla="*/ 594313 w 658554"/>
                    <a:gd name="connsiteY13" fmla="*/ 451656 h 685886"/>
                    <a:gd name="connsiteX14" fmla="*/ 533818 w 658554"/>
                    <a:gd name="connsiteY14" fmla="*/ 512096 h 685886"/>
                    <a:gd name="connsiteX15" fmla="*/ 457263 w 658554"/>
                    <a:gd name="connsiteY15" fmla="*/ 554886 h 685886"/>
                    <a:gd name="connsiteX16" fmla="*/ 434243 w 658554"/>
                    <a:gd name="connsiteY16" fmla="*/ 561840 h 685886"/>
                    <a:gd name="connsiteX17" fmla="*/ 409081 w 658554"/>
                    <a:gd name="connsiteY17" fmla="*/ 609978 h 685886"/>
                    <a:gd name="connsiteX18" fmla="*/ 357152 w 658554"/>
                    <a:gd name="connsiteY18" fmla="*/ 675768 h 685886"/>
                    <a:gd name="connsiteX19" fmla="*/ 255436 w 658554"/>
                    <a:gd name="connsiteY19" fmla="*/ 672024 h 685886"/>
                    <a:gd name="connsiteX20" fmla="*/ 3821 w 658554"/>
                    <a:gd name="connsiteY20" fmla="*/ 306705 h 685886"/>
                    <a:gd name="connsiteX21" fmla="*/ 19881 w 658554"/>
                    <a:gd name="connsiteY21" fmla="*/ 121103 h 685886"/>
                    <a:gd name="connsiteX22" fmla="*/ 66457 w 658554"/>
                    <a:gd name="connsiteY22" fmla="*/ 33384 h 685886"/>
                    <a:gd name="connsiteX23" fmla="*/ 130699 w 658554"/>
                    <a:gd name="connsiteY23" fmla="*/ 3431 h 685886"/>
                    <a:gd name="connsiteX24" fmla="*/ 160143 w 658554"/>
                    <a:gd name="connsiteY24" fmla="*/ 756 h 68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58554" h="685886">
                      <a:moveTo>
                        <a:pt x="160143" y="756"/>
                      </a:moveTo>
                      <a:cubicBezTo>
                        <a:pt x="183163" y="-313"/>
                        <a:pt x="197082" y="-1383"/>
                        <a:pt x="213678" y="6105"/>
                      </a:cubicBezTo>
                      <a:cubicBezTo>
                        <a:pt x="230274" y="13593"/>
                        <a:pt x="239375" y="24291"/>
                        <a:pt x="254900" y="22151"/>
                      </a:cubicBezTo>
                      <a:cubicBezTo>
                        <a:pt x="255971" y="22151"/>
                        <a:pt x="257577" y="21617"/>
                        <a:pt x="258648" y="21082"/>
                      </a:cubicBezTo>
                      <a:cubicBezTo>
                        <a:pt x="264536" y="19477"/>
                        <a:pt x="270425" y="15733"/>
                        <a:pt x="274708" y="11454"/>
                      </a:cubicBezTo>
                      <a:cubicBezTo>
                        <a:pt x="284880" y="1826"/>
                        <a:pt x="330385" y="9314"/>
                        <a:pt x="371071" y="29105"/>
                      </a:cubicBezTo>
                      <a:cubicBezTo>
                        <a:pt x="381243" y="33919"/>
                        <a:pt x="392485" y="40337"/>
                        <a:pt x="408546" y="39802"/>
                      </a:cubicBezTo>
                      <a:cubicBezTo>
                        <a:pt x="418718" y="39267"/>
                        <a:pt x="423536" y="36593"/>
                        <a:pt x="431566" y="34454"/>
                      </a:cubicBezTo>
                      <a:cubicBezTo>
                        <a:pt x="455657" y="28570"/>
                        <a:pt x="478677" y="39802"/>
                        <a:pt x="495808" y="48895"/>
                      </a:cubicBezTo>
                      <a:cubicBezTo>
                        <a:pt x="512939" y="57988"/>
                        <a:pt x="525252" y="69220"/>
                        <a:pt x="550949" y="93290"/>
                      </a:cubicBezTo>
                      <a:cubicBezTo>
                        <a:pt x="577717" y="118429"/>
                        <a:pt x="591636" y="131801"/>
                        <a:pt x="608232" y="153731"/>
                      </a:cubicBezTo>
                      <a:cubicBezTo>
                        <a:pt x="620545" y="169777"/>
                        <a:pt x="630716" y="186893"/>
                        <a:pt x="638747" y="205613"/>
                      </a:cubicBezTo>
                      <a:cubicBezTo>
                        <a:pt x="652131" y="235566"/>
                        <a:pt x="658555" y="267659"/>
                        <a:pt x="658555" y="300286"/>
                      </a:cubicBezTo>
                      <a:cubicBezTo>
                        <a:pt x="656949" y="370355"/>
                        <a:pt x="618939" y="419563"/>
                        <a:pt x="594313" y="451656"/>
                      </a:cubicBezTo>
                      <a:cubicBezTo>
                        <a:pt x="576646" y="474655"/>
                        <a:pt x="556303" y="494980"/>
                        <a:pt x="533818" y="512096"/>
                      </a:cubicBezTo>
                      <a:cubicBezTo>
                        <a:pt x="501697" y="536701"/>
                        <a:pt x="483495" y="550072"/>
                        <a:pt x="457263" y="554886"/>
                      </a:cubicBezTo>
                      <a:cubicBezTo>
                        <a:pt x="449233" y="555421"/>
                        <a:pt x="441202" y="558096"/>
                        <a:pt x="434243" y="561840"/>
                      </a:cubicBezTo>
                      <a:cubicBezTo>
                        <a:pt x="417647" y="572537"/>
                        <a:pt x="416041" y="591258"/>
                        <a:pt x="409081" y="609978"/>
                      </a:cubicBezTo>
                      <a:cubicBezTo>
                        <a:pt x="398910" y="636722"/>
                        <a:pt x="381243" y="659722"/>
                        <a:pt x="357152" y="675768"/>
                      </a:cubicBezTo>
                      <a:cubicBezTo>
                        <a:pt x="322354" y="696628"/>
                        <a:pt x="276314" y="680047"/>
                        <a:pt x="255436" y="672024"/>
                      </a:cubicBezTo>
                      <a:cubicBezTo>
                        <a:pt x="135517" y="627629"/>
                        <a:pt x="25770" y="471981"/>
                        <a:pt x="3821" y="306705"/>
                      </a:cubicBezTo>
                      <a:cubicBezTo>
                        <a:pt x="-7422" y="221660"/>
                        <a:pt x="8639" y="162289"/>
                        <a:pt x="19881" y="121103"/>
                      </a:cubicBezTo>
                      <a:cubicBezTo>
                        <a:pt x="34871" y="66546"/>
                        <a:pt x="50931" y="46221"/>
                        <a:pt x="66457" y="33384"/>
                      </a:cubicBezTo>
                      <a:cubicBezTo>
                        <a:pt x="85194" y="18407"/>
                        <a:pt x="107143" y="8245"/>
                        <a:pt x="130699" y="3431"/>
                      </a:cubicBezTo>
                      <a:cubicBezTo>
                        <a:pt x="139800" y="2361"/>
                        <a:pt x="149971" y="1291"/>
                        <a:pt x="160143" y="7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8" name="Freeform 157">
                  <a:extLst>
                    <a:ext uri="{FF2B5EF4-FFF2-40B4-BE49-F238E27FC236}">
                      <a16:creationId xmlns:a16="http://schemas.microsoft.com/office/drawing/2014/main" id="{C68163BE-B536-421E-C5B6-CB07CB81AAEA}"/>
                    </a:ext>
                  </a:extLst>
                </p:cNvPr>
                <p:cNvSpPr/>
                <p:nvPr/>
              </p:nvSpPr>
              <p:spPr>
                <a:xfrm>
                  <a:off x="1002218" y="2020005"/>
                  <a:ext cx="174692" cy="200124"/>
                </a:xfrm>
                <a:custGeom>
                  <a:avLst/>
                  <a:gdLst>
                    <a:gd name="connsiteX0" fmla="*/ 312 w 159398"/>
                    <a:gd name="connsiteY0" fmla="*/ 37615 h 182603"/>
                    <a:gd name="connsiteX1" fmla="*/ 25474 w 159398"/>
                    <a:gd name="connsiteY1" fmla="*/ 36010 h 182603"/>
                    <a:gd name="connsiteX2" fmla="*/ 91322 w 159398"/>
                    <a:gd name="connsiteY2" fmla="*/ 68102 h 182603"/>
                    <a:gd name="connsiteX3" fmla="*/ 118089 w 159398"/>
                    <a:gd name="connsiteY3" fmla="*/ 114637 h 182603"/>
                    <a:gd name="connsiteX4" fmla="*/ 119695 w 159398"/>
                    <a:gd name="connsiteY4" fmla="*/ 155822 h 182603"/>
                    <a:gd name="connsiteX5" fmla="*/ 102029 w 159398"/>
                    <a:gd name="connsiteY5" fmla="*/ 182566 h 182603"/>
                    <a:gd name="connsiteX6" fmla="*/ 157170 w 159398"/>
                    <a:gd name="connsiteY6" fmla="*/ 119985 h 182603"/>
                    <a:gd name="connsiteX7" fmla="*/ 132008 w 159398"/>
                    <a:gd name="connsiteY7" fmla="*/ 32801 h 182603"/>
                    <a:gd name="connsiteX8" fmla="*/ 99887 w 159398"/>
                    <a:gd name="connsiteY8" fmla="*/ 4452 h 182603"/>
                    <a:gd name="connsiteX9" fmla="*/ 64019 w 159398"/>
                    <a:gd name="connsiteY9" fmla="*/ 708 h 182603"/>
                    <a:gd name="connsiteX10" fmla="*/ 312 w 159398"/>
                    <a:gd name="connsiteY10" fmla="*/ 37615 h 182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9398" h="182603">
                      <a:moveTo>
                        <a:pt x="312" y="37615"/>
                      </a:moveTo>
                      <a:cubicBezTo>
                        <a:pt x="3524" y="34405"/>
                        <a:pt x="10484" y="34940"/>
                        <a:pt x="25474" y="36010"/>
                      </a:cubicBezTo>
                      <a:cubicBezTo>
                        <a:pt x="51170" y="36545"/>
                        <a:pt x="75261" y="48312"/>
                        <a:pt x="91322" y="68102"/>
                      </a:cubicBezTo>
                      <a:cubicBezTo>
                        <a:pt x="103635" y="80939"/>
                        <a:pt x="113271" y="96986"/>
                        <a:pt x="118089" y="114637"/>
                      </a:cubicBezTo>
                      <a:cubicBezTo>
                        <a:pt x="122907" y="128008"/>
                        <a:pt x="123443" y="141915"/>
                        <a:pt x="119695" y="155822"/>
                      </a:cubicBezTo>
                      <a:cubicBezTo>
                        <a:pt x="115948" y="165984"/>
                        <a:pt x="110059" y="175077"/>
                        <a:pt x="102029" y="182566"/>
                      </a:cubicBezTo>
                      <a:cubicBezTo>
                        <a:pt x="103099" y="183635"/>
                        <a:pt x="146998" y="162240"/>
                        <a:pt x="157170" y="119985"/>
                      </a:cubicBezTo>
                      <a:cubicBezTo>
                        <a:pt x="166806" y="81474"/>
                        <a:pt x="142715" y="47777"/>
                        <a:pt x="132008" y="32801"/>
                      </a:cubicBezTo>
                      <a:cubicBezTo>
                        <a:pt x="117019" y="11941"/>
                        <a:pt x="104170" y="6057"/>
                        <a:pt x="99887" y="4452"/>
                      </a:cubicBezTo>
                      <a:cubicBezTo>
                        <a:pt x="88645" y="173"/>
                        <a:pt x="76332" y="-896"/>
                        <a:pt x="64019" y="708"/>
                      </a:cubicBezTo>
                      <a:cubicBezTo>
                        <a:pt x="27080" y="4452"/>
                        <a:pt x="-3435" y="41359"/>
                        <a:pt x="312" y="37615"/>
                      </a:cubicBezTo>
                      <a:close/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A34FCBC4-055B-9151-7BA9-F90C4609820A}"/>
                    </a:ext>
                  </a:extLst>
                </p:cNvPr>
                <p:cNvSpPr/>
                <p:nvPr/>
              </p:nvSpPr>
              <p:spPr>
                <a:xfrm>
                  <a:off x="1077660" y="2039539"/>
                  <a:ext cx="230582" cy="423233"/>
                </a:xfrm>
                <a:custGeom>
                  <a:avLst/>
                  <a:gdLst>
                    <a:gd name="connsiteX0" fmla="*/ 126343 w 210395"/>
                    <a:gd name="connsiteY0" fmla="*/ 0 h 386179"/>
                    <a:gd name="connsiteX1" fmla="*/ 163817 w 210395"/>
                    <a:gd name="connsiteY1" fmla="*/ 17651 h 386179"/>
                    <a:gd name="connsiteX2" fmla="*/ 195938 w 210395"/>
                    <a:gd name="connsiteY2" fmla="*/ 51348 h 386179"/>
                    <a:gd name="connsiteX3" fmla="*/ 210393 w 210395"/>
                    <a:gd name="connsiteY3" fmla="*/ 117137 h 386179"/>
                    <a:gd name="connsiteX4" fmla="*/ 188979 w 210395"/>
                    <a:gd name="connsiteY4" fmla="*/ 198973 h 386179"/>
                    <a:gd name="connsiteX5" fmla="*/ 101717 w 210395"/>
                    <a:gd name="connsiteY5" fmla="*/ 316646 h 386179"/>
                    <a:gd name="connsiteX6" fmla="*/ 75485 w 210395"/>
                    <a:gd name="connsiteY6" fmla="*/ 339110 h 386179"/>
                    <a:gd name="connsiteX7" fmla="*/ 0 w 210395"/>
                    <a:gd name="connsiteY7" fmla="*/ 386179 h 386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0395" h="386179">
                      <a:moveTo>
                        <a:pt x="126343" y="0"/>
                      </a:moveTo>
                      <a:cubicBezTo>
                        <a:pt x="139727" y="3744"/>
                        <a:pt x="152575" y="9628"/>
                        <a:pt x="163817" y="17651"/>
                      </a:cubicBezTo>
                      <a:cubicBezTo>
                        <a:pt x="176666" y="26744"/>
                        <a:pt x="187908" y="37976"/>
                        <a:pt x="195938" y="51348"/>
                      </a:cubicBezTo>
                      <a:cubicBezTo>
                        <a:pt x="210928" y="75952"/>
                        <a:pt x="210393" y="100556"/>
                        <a:pt x="210393" y="117137"/>
                      </a:cubicBezTo>
                      <a:cubicBezTo>
                        <a:pt x="210393" y="129974"/>
                        <a:pt x="208251" y="157253"/>
                        <a:pt x="188979" y="198973"/>
                      </a:cubicBezTo>
                      <a:cubicBezTo>
                        <a:pt x="167565" y="243368"/>
                        <a:pt x="138120" y="283483"/>
                        <a:pt x="101717" y="316646"/>
                      </a:cubicBezTo>
                      <a:cubicBezTo>
                        <a:pt x="91545" y="325739"/>
                        <a:pt x="82444" y="333227"/>
                        <a:pt x="75485" y="339110"/>
                      </a:cubicBezTo>
                      <a:cubicBezTo>
                        <a:pt x="51929" y="357296"/>
                        <a:pt x="26768" y="373342"/>
                        <a:pt x="0" y="386179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3075672D-D47E-07D4-0AAB-ED2B6761E8A7}"/>
                    </a:ext>
                  </a:extLst>
                </p:cNvPr>
                <p:cNvSpPr/>
                <p:nvPr/>
              </p:nvSpPr>
              <p:spPr>
                <a:xfrm>
                  <a:off x="1166840" y="2055365"/>
                  <a:ext cx="343074" cy="519099"/>
                </a:xfrm>
                <a:custGeom>
                  <a:avLst/>
                  <a:gdLst>
                    <a:gd name="connsiteX0" fmla="*/ 207181 w 313038"/>
                    <a:gd name="connsiteY0" fmla="*/ 0 h 473652"/>
                    <a:gd name="connsiteX1" fmla="*/ 256968 w 313038"/>
                    <a:gd name="connsiteY1" fmla="*/ 33697 h 473652"/>
                    <a:gd name="connsiteX2" fmla="*/ 292837 w 313038"/>
                    <a:gd name="connsiteY2" fmla="*/ 78092 h 473652"/>
                    <a:gd name="connsiteX3" fmla="*/ 308897 w 313038"/>
                    <a:gd name="connsiteY3" fmla="*/ 126230 h 473652"/>
                    <a:gd name="connsiteX4" fmla="*/ 312645 w 313038"/>
                    <a:gd name="connsiteY4" fmla="*/ 183462 h 473652"/>
                    <a:gd name="connsiteX5" fmla="*/ 303544 w 313038"/>
                    <a:gd name="connsiteY5" fmla="*/ 242298 h 473652"/>
                    <a:gd name="connsiteX6" fmla="*/ 264463 w 313038"/>
                    <a:gd name="connsiteY6" fmla="*/ 331622 h 473652"/>
                    <a:gd name="connsiteX7" fmla="*/ 228595 w 313038"/>
                    <a:gd name="connsiteY7" fmla="*/ 385110 h 473652"/>
                    <a:gd name="connsiteX8" fmla="*/ 169706 w 313038"/>
                    <a:gd name="connsiteY8" fmla="*/ 447690 h 473652"/>
                    <a:gd name="connsiteX9" fmla="*/ 0 w 313038"/>
                    <a:gd name="connsiteY9" fmla="*/ 462132 h 473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3038" h="473652">
                      <a:moveTo>
                        <a:pt x="207181" y="0"/>
                      </a:moveTo>
                      <a:cubicBezTo>
                        <a:pt x="225383" y="8558"/>
                        <a:pt x="242514" y="20325"/>
                        <a:pt x="256968" y="33697"/>
                      </a:cubicBezTo>
                      <a:cubicBezTo>
                        <a:pt x="271423" y="46534"/>
                        <a:pt x="283736" y="61511"/>
                        <a:pt x="292837" y="78092"/>
                      </a:cubicBezTo>
                      <a:cubicBezTo>
                        <a:pt x="300867" y="93068"/>
                        <a:pt x="306221" y="109649"/>
                        <a:pt x="308897" y="126230"/>
                      </a:cubicBezTo>
                      <a:cubicBezTo>
                        <a:pt x="312645" y="144951"/>
                        <a:pt x="313716" y="164206"/>
                        <a:pt x="312645" y="183462"/>
                      </a:cubicBezTo>
                      <a:cubicBezTo>
                        <a:pt x="311574" y="203252"/>
                        <a:pt x="308897" y="223043"/>
                        <a:pt x="303544" y="242298"/>
                      </a:cubicBezTo>
                      <a:cubicBezTo>
                        <a:pt x="293372" y="280274"/>
                        <a:pt x="278383" y="306483"/>
                        <a:pt x="264463" y="331622"/>
                      </a:cubicBezTo>
                      <a:cubicBezTo>
                        <a:pt x="253756" y="350343"/>
                        <a:pt x="241979" y="367994"/>
                        <a:pt x="228595" y="385110"/>
                      </a:cubicBezTo>
                      <a:cubicBezTo>
                        <a:pt x="222706" y="392598"/>
                        <a:pt x="194332" y="429504"/>
                        <a:pt x="169706" y="447690"/>
                      </a:cubicBezTo>
                      <a:cubicBezTo>
                        <a:pt x="111888" y="490480"/>
                        <a:pt x="25697" y="469085"/>
                        <a:pt x="0" y="46213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75075612-50C9-FC5F-5EB7-9CC41CC2CE9E}"/>
                    </a:ext>
                  </a:extLst>
                </p:cNvPr>
                <p:cNvSpPr/>
                <p:nvPr/>
              </p:nvSpPr>
              <p:spPr>
                <a:xfrm>
                  <a:off x="1152760" y="2041297"/>
                  <a:ext cx="225900" cy="461336"/>
                </a:xfrm>
                <a:custGeom>
                  <a:avLst/>
                  <a:gdLst>
                    <a:gd name="connsiteX0" fmla="*/ 157393 w 206123"/>
                    <a:gd name="connsiteY0" fmla="*/ 0 h 420946"/>
                    <a:gd name="connsiteX1" fmla="*/ 182555 w 206123"/>
                    <a:gd name="connsiteY1" fmla="*/ 41185 h 420946"/>
                    <a:gd name="connsiteX2" fmla="*/ 205575 w 206123"/>
                    <a:gd name="connsiteY2" fmla="*/ 130509 h 420946"/>
                    <a:gd name="connsiteX3" fmla="*/ 148292 w 206123"/>
                    <a:gd name="connsiteY3" fmla="*/ 312367 h 420946"/>
                    <a:gd name="connsiteX4" fmla="*/ 0 w 206123"/>
                    <a:gd name="connsiteY4" fmla="*/ 420946 h 420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123" h="420946">
                      <a:moveTo>
                        <a:pt x="157393" y="0"/>
                      </a:moveTo>
                      <a:cubicBezTo>
                        <a:pt x="167030" y="12837"/>
                        <a:pt x="175595" y="26744"/>
                        <a:pt x="182555" y="41185"/>
                      </a:cubicBezTo>
                      <a:cubicBezTo>
                        <a:pt x="195403" y="69534"/>
                        <a:pt x="203433" y="99487"/>
                        <a:pt x="205575" y="130509"/>
                      </a:cubicBezTo>
                      <a:cubicBezTo>
                        <a:pt x="211999" y="221438"/>
                        <a:pt x="160070" y="296855"/>
                        <a:pt x="148292" y="312367"/>
                      </a:cubicBezTo>
                      <a:cubicBezTo>
                        <a:pt x="111353" y="362645"/>
                        <a:pt x="59424" y="400621"/>
                        <a:pt x="0" y="42094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0471275C-B38D-09AA-8C12-41E9EA80D037}"/>
                    </a:ext>
                  </a:extLst>
                </p:cNvPr>
                <p:cNvSpPr/>
                <p:nvPr/>
              </p:nvSpPr>
              <p:spPr>
                <a:xfrm>
                  <a:off x="-326256" y="2041883"/>
                  <a:ext cx="1630975" cy="1142830"/>
                </a:xfrm>
                <a:custGeom>
                  <a:avLst/>
                  <a:gdLst>
                    <a:gd name="connsiteX0" fmla="*/ 7940 w 1488185"/>
                    <a:gd name="connsiteY0" fmla="*/ 472294 h 1042776"/>
                    <a:gd name="connsiteX1" fmla="*/ 95203 w 1488185"/>
                    <a:gd name="connsiteY1" fmla="*/ 327878 h 1042776"/>
                    <a:gd name="connsiteX2" fmla="*/ 163192 w 1488185"/>
                    <a:gd name="connsiteY2" fmla="*/ 290437 h 1042776"/>
                    <a:gd name="connsiteX3" fmla="*/ 359666 w 1488185"/>
                    <a:gd name="connsiteY3" fmla="*/ 211810 h 1042776"/>
                    <a:gd name="connsiteX4" fmla="*/ 566847 w 1488185"/>
                    <a:gd name="connsiteY4" fmla="*/ 122486 h 1042776"/>
                    <a:gd name="connsiteX5" fmla="*/ 709785 w 1488185"/>
                    <a:gd name="connsiteY5" fmla="*/ 63650 h 1042776"/>
                    <a:gd name="connsiteX6" fmla="*/ 832916 w 1488185"/>
                    <a:gd name="connsiteY6" fmla="*/ 26209 h 1042776"/>
                    <a:gd name="connsiteX7" fmla="*/ 979067 w 1488185"/>
                    <a:gd name="connsiteY7" fmla="*/ 3209 h 1042776"/>
                    <a:gd name="connsiteX8" fmla="*/ 1132713 w 1488185"/>
                    <a:gd name="connsiteY8" fmla="*/ 3209 h 1042776"/>
                    <a:gd name="connsiteX9" fmla="*/ 1261197 w 1488185"/>
                    <a:gd name="connsiteY9" fmla="*/ 28348 h 1042776"/>
                    <a:gd name="connsiteX10" fmla="*/ 1362914 w 1488185"/>
                    <a:gd name="connsiteY10" fmla="*/ 117672 h 1042776"/>
                    <a:gd name="connsiteX11" fmla="*/ 1398782 w 1488185"/>
                    <a:gd name="connsiteY11" fmla="*/ 187206 h 1042776"/>
                    <a:gd name="connsiteX12" fmla="*/ 1456065 w 1488185"/>
                    <a:gd name="connsiteY12" fmla="*/ 354622 h 1042776"/>
                    <a:gd name="connsiteX13" fmla="*/ 1488186 w 1488185"/>
                    <a:gd name="connsiteY13" fmla="*/ 518828 h 1042776"/>
                    <a:gd name="connsiteX14" fmla="*/ 1430903 w 1488185"/>
                    <a:gd name="connsiteY14" fmla="*/ 725825 h 1042776"/>
                    <a:gd name="connsiteX15" fmla="*/ 1293318 w 1488185"/>
                    <a:gd name="connsiteY15" fmla="*/ 914635 h 1042776"/>
                    <a:gd name="connsiteX16" fmla="*/ 1161086 w 1488185"/>
                    <a:gd name="connsiteY16" fmla="*/ 977216 h 1042776"/>
                    <a:gd name="connsiteX17" fmla="*/ 961400 w 1488185"/>
                    <a:gd name="connsiteY17" fmla="*/ 1039796 h 1042776"/>
                    <a:gd name="connsiteX18" fmla="*/ 756361 w 1488185"/>
                    <a:gd name="connsiteY18" fmla="*/ 1029098 h 1042776"/>
                    <a:gd name="connsiteX19" fmla="*/ 610210 w 1488185"/>
                    <a:gd name="connsiteY19" fmla="*/ 1003959 h 1042776"/>
                    <a:gd name="connsiteX20" fmla="*/ 465665 w 1488185"/>
                    <a:gd name="connsiteY20" fmla="*/ 962774 h 1042776"/>
                    <a:gd name="connsiteX21" fmla="*/ 421231 w 1488185"/>
                    <a:gd name="connsiteY21" fmla="*/ 937635 h 1042776"/>
                    <a:gd name="connsiteX22" fmla="*/ 376797 w 1488185"/>
                    <a:gd name="connsiteY22" fmla="*/ 910891 h 1042776"/>
                    <a:gd name="connsiteX23" fmla="*/ 339323 w 1488185"/>
                    <a:gd name="connsiteY23" fmla="*/ 889496 h 1042776"/>
                    <a:gd name="connsiteX24" fmla="*/ 289535 w 1488185"/>
                    <a:gd name="connsiteY24" fmla="*/ 866497 h 1042776"/>
                    <a:gd name="connsiteX25" fmla="*/ 239747 w 1488185"/>
                    <a:gd name="connsiteY25" fmla="*/ 845102 h 1042776"/>
                    <a:gd name="connsiteX26" fmla="*/ 173899 w 1488185"/>
                    <a:gd name="connsiteY26" fmla="*/ 832799 h 1042776"/>
                    <a:gd name="connsiteX27" fmla="*/ 7940 w 1488185"/>
                    <a:gd name="connsiteY27" fmla="*/ 472294 h 1042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488185" h="1042776">
                      <a:moveTo>
                        <a:pt x="7940" y="472294"/>
                      </a:moveTo>
                      <a:cubicBezTo>
                        <a:pt x="12223" y="454108"/>
                        <a:pt x="30960" y="379226"/>
                        <a:pt x="95203" y="327878"/>
                      </a:cubicBezTo>
                      <a:cubicBezTo>
                        <a:pt x="112334" y="314506"/>
                        <a:pt x="126788" y="305413"/>
                        <a:pt x="163192" y="290437"/>
                      </a:cubicBezTo>
                      <a:cubicBezTo>
                        <a:pt x="255272" y="252996"/>
                        <a:pt x="301848" y="234275"/>
                        <a:pt x="359666" y="211810"/>
                      </a:cubicBezTo>
                      <a:cubicBezTo>
                        <a:pt x="388040" y="201113"/>
                        <a:pt x="447464" y="174904"/>
                        <a:pt x="566847" y="122486"/>
                      </a:cubicBezTo>
                      <a:cubicBezTo>
                        <a:pt x="627877" y="95743"/>
                        <a:pt x="658927" y="81836"/>
                        <a:pt x="709785" y="63650"/>
                      </a:cubicBezTo>
                      <a:cubicBezTo>
                        <a:pt x="749937" y="48674"/>
                        <a:pt x="791159" y="36371"/>
                        <a:pt x="832916" y="26209"/>
                      </a:cubicBezTo>
                      <a:cubicBezTo>
                        <a:pt x="881098" y="14976"/>
                        <a:pt x="929815" y="6953"/>
                        <a:pt x="979067" y="3209"/>
                      </a:cubicBezTo>
                      <a:cubicBezTo>
                        <a:pt x="1029925" y="-1070"/>
                        <a:pt x="1081319" y="-1070"/>
                        <a:pt x="1132713" y="3209"/>
                      </a:cubicBezTo>
                      <a:cubicBezTo>
                        <a:pt x="1195349" y="8558"/>
                        <a:pt x="1226934" y="11767"/>
                        <a:pt x="1261197" y="28348"/>
                      </a:cubicBezTo>
                      <a:cubicBezTo>
                        <a:pt x="1302419" y="48674"/>
                        <a:pt x="1337217" y="79696"/>
                        <a:pt x="1362914" y="117672"/>
                      </a:cubicBezTo>
                      <a:cubicBezTo>
                        <a:pt x="1367732" y="124091"/>
                        <a:pt x="1378439" y="140137"/>
                        <a:pt x="1398782" y="187206"/>
                      </a:cubicBezTo>
                      <a:cubicBezTo>
                        <a:pt x="1422338" y="241763"/>
                        <a:pt x="1441075" y="297390"/>
                        <a:pt x="1456065" y="354622"/>
                      </a:cubicBezTo>
                      <a:cubicBezTo>
                        <a:pt x="1477479" y="437527"/>
                        <a:pt x="1488186" y="479247"/>
                        <a:pt x="1488186" y="518828"/>
                      </a:cubicBezTo>
                      <a:cubicBezTo>
                        <a:pt x="1488186" y="603873"/>
                        <a:pt x="1458742" y="666454"/>
                        <a:pt x="1430903" y="725825"/>
                      </a:cubicBezTo>
                      <a:cubicBezTo>
                        <a:pt x="1400388" y="790544"/>
                        <a:pt x="1367196" y="860613"/>
                        <a:pt x="1293318" y="914635"/>
                      </a:cubicBezTo>
                      <a:cubicBezTo>
                        <a:pt x="1264944" y="935495"/>
                        <a:pt x="1230147" y="949402"/>
                        <a:pt x="1161086" y="977216"/>
                      </a:cubicBezTo>
                      <a:cubicBezTo>
                        <a:pt x="1070077" y="1013587"/>
                        <a:pt x="1024572" y="1031773"/>
                        <a:pt x="961400" y="1039796"/>
                      </a:cubicBezTo>
                      <a:cubicBezTo>
                        <a:pt x="903047" y="1046749"/>
                        <a:pt x="854330" y="1040866"/>
                        <a:pt x="756361" y="1029098"/>
                      </a:cubicBezTo>
                      <a:cubicBezTo>
                        <a:pt x="718886" y="1024285"/>
                        <a:pt x="682483" y="1017866"/>
                        <a:pt x="610210" y="1003959"/>
                      </a:cubicBezTo>
                      <a:cubicBezTo>
                        <a:pt x="545968" y="991657"/>
                        <a:pt x="502069" y="982029"/>
                        <a:pt x="465665" y="962774"/>
                      </a:cubicBezTo>
                      <a:cubicBezTo>
                        <a:pt x="443181" y="951007"/>
                        <a:pt x="421231" y="937635"/>
                        <a:pt x="421231" y="937635"/>
                      </a:cubicBezTo>
                      <a:cubicBezTo>
                        <a:pt x="404635" y="927472"/>
                        <a:pt x="399282" y="924263"/>
                        <a:pt x="376797" y="910891"/>
                      </a:cubicBezTo>
                      <a:cubicBezTo>
                        <a:pt x="358595" y="900194"/>
                        <a:pt x="349494" y="894845"/>
                        <a:pt x="339323" y="889496"/>
                      </a:cubicBezTo>
                      <a:cubicBezTo>
                        <a:pt x="333434" y="886287"/>
                        <a:pt x="323797" y="881473"/>
                        <a:pt x="289535" y="866497"/>
                      </a:cubicBezTo>
                      <a:cubicBezTo>
                        <a:pt x="260626" y="853660"/>
                        <a:pt x="246172" y="847241"/>
                        <a:pt x="239747" y="845102"/>
                      </a:cubicBezTo>
                      <a:cubicBezTo>
                        <a:pt x="218333" y="838148"/>
                        <a:pt x="196384" y="833869"/>
                        <a:pt x="173899" y="832799"/>
                      </a:cubicBezTo>
                      <a:cubicBezTo>
                        <a:pt x="102697" y="825311"/>
                        <a:pt x="-34352" y="644524"/>
                        <a:pt x="7940" y="4722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517325C2-9BD4-59C7-8494-18B5B8068155}"/>
                    </a:ext>
                  </a:extLst>
                </p:cNvPr>
                <p:cNvSpPr/>
                <p:nvPr/>
              </p:nvSpPr>
              <p:spPr>
                <a:xfrm>
                  <a:off x="-914664" y="2517740"/>
                  <a:ext cx="787894" cy="471625"/>
                </a:xfrm>
                <a:custGeom>
                  <a:avLst/>
                  <a:gdLst>
                    <a:gd name="connsiteX0" fmla="*/ 552328 w 718915"/>
                    <a:gd name="connsiteY0" fmla="*/ 55750 h 430335"/>
                    <a:gd name="connsiteX1" fmla="*/ 530914 w 718915"/>
                    <a:gd name="connsiteY1" fmla="*/ 34890 h 430335"/>
                    <a:gd name="connsiteX2" fmla="*/ 495046 w 718915"/>
                    <a:gd name="connsiteY2" fmla="*/ 19913 h 430335"/>
                    <a:gd name="connsiteX3" fmla="*/ 394935 w 718915"/>
                    <a:gd name="connsiteY3" fmla="*/ 123 h 430335"/>
                    <a:gd name="connsiteX4" fmla="*/ 255744 w 718915"/>
                    <a:gd name="connsiteY4" fmla="*/ 25262 h 430335"/>
                    <a:gd name="connsiteX5" fmla="*/ 116553 w 718915"/>
                    <a:gd name="connsiteY5" fmla="*/ 98540 h 430335"/>
                    <a:gd name="connsiteX6" fmla="*/ 46957 w 718915"/>
                    <a:gd name="connsiteY6" fmla="*/ 184119 h 430335"/>
                    <a:gd name="connsiteX7" fmla="*/ 382 w 718915"/>
                    <a:gd name="connsiteY7" fmla="*/ 225305 h 430335"/>
                    <a:gd name="connsiteX8" fmla="*/ 43210 w 718915"/>
                    <a:gd name="connsiteY8" fmla="*/ 287885 h 430335"/>
                    <a:gd name="connsiteX9" fmla="*/ 98351 w 718915"/>
                    <a:gd name="connsiteY9" fmla="*/ 314629 h 430335"/>
                    <a:gd name="connsiteX10" fmla="*/ 118159 w 718915"/>
                    <a:gd name="connsiteY10" fmla="*/ 319978 h 430335"/>
                    <a:gd name="connsiteX11" fmla="*/ 128866 w 718915"/>
                    <a:gd name="connsiteY11" fmla="*/ 350465 h 430335"/>
                    <a:gd name="connsiteX12" fmla="*/ 173300 w 718915"/>
                    <a:gd name="connsiteY12" fmla="*/ 377209 h 430335"/>
                    <a:gd name="connsiteX13" fmla="*/ 203815 w 718915"/>
                    <a:gd name="connsiteY13" fmla="*/ 380953 h 430335"/>
                    <a:gd name="connsiteX14" fmla="*/ 282512 w 718915"/>
                    <a:gd name="connsiteY14" fmla="*/ 395395 h 430335"/>
                    <a:gd name="connsiteX15" fmla="*/ 282512 w 718915"/>
                    <a:gd name="connsiteY15" fmla="*/ 395395 h 430335"/>
                    <a:gd name="connsiteX16" fmla="*/ 334441 w 718915"/>
                    <a:gd name="connsiteY16" fmla="*/ 416790 h 430335"/>
                    <a:gd name="connsiteX17" fmla="*/ 378875 w 718915"/>
                    <a:gd name="connsiteY17" fmla="*/ 415185 h 430335"/>
                    <a:gd name="connsiteX18" fmla="*/ 434016 w 718915"/>
                    <a:gd name="connsiteY18" fmla="*/ 429627 h 430335"/>
                    <a:gd name="connsiteX19" fmla="*/ 492905 w 718915"/>
                    <a:gd name="connsiteY19" fmla="*/ 425883 h 430335"/>
                    <a:gd name="connsiteX20" fmla="*/ 507359 w 718915"/>
                    <a:gd name="connsiteY20" fmla="*/ 422674 h 430335"/>
                    <a:gd name="connsiteX21" fmla="*/ 557147 w 718915"/>
                    <a:gd name="connsiteY21" fmla="*/ 420534 h 430335"/>
                    <a:gd name="connsiteX22" fmla="*/ 606934 w 718915"/>
                    <a:gd name="connsiteY22" fmla="*/ 411441 h 430335"/>
                    <a:gd name="connsiteX23" fmla="*/ 653510 w 718915"/>
                    <a:gd name="connsiteY23" fmla="*/ 400744 h 430335"/>
                    <a:gd name="connsiteX24" fmla="*/ 684025 w 718915"/>
                    <a:gd name="connsiteY24" fmla="*/ 393790 h 430335"/>
                    <a:gd name="connsiteX25" fmla="*/ 712398 w 718915"/>
                    <a:gd name="connsiteY25" fmla="*/ 357954 h 430335"/>
                    <a:gd name="connsiteX26" fmla="*/ 716146 w 718915"/>
                    <a:gd name="connsiteY26" fmla="*/ 297513 h 430335"/>
                    <a:gd name="connsiteX27" fmla="*/ 669570 w 718915"/>
                    <a:gd name="connsiteY27" fmla="*/ 218886 h 430335"/>
                    <a:gd name="connsiteX28" fmla="*/ 625136 w 718915"/>
                    <a:gd name="connsiteY28" fmla="*/ 195887 h 430335"/>
                    <a:gd name="connsiteX29" fmla="*/ 598369 w 718915"/>
                    <a:gd name="connsiteY29" fmla="*/ 140795 h 430335"/>
                    <a:gd name="connsiteX30" fmla="*/ 576955 w 718915"/>
                    <a:gd name="connsiteY30" fmla="*/ 107098 h 430335"/>
                    <a:gd name="connsiteX31" fmla="*/ 560894 w 718915"/>
                    <a:gd name="connsiteY31" fmla="*/ 80354 h 430335"/>
                    <a:gd name="connsiteX32" fmla="*/ 552328 w 718915"/>
                    <a:gd name="connsiteY32" fmla="*/ 55750 h 430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18915" h="430335">
                      <a:moveTo>
                        <a:pt x="552328" y="55750"/>
                      </a:moveTo>
                      <a:cubicBezTo>
                        <a:pt x="546975" y="47192"/>
                        <a:pt x="539480" y="40238"/>
                        <a:pt x="530914" y="34890"/>
                      </a:cubicBezTo>
                      <a:cubicBezTo>
                        <a:pt x="520207" y="27936"/>
                        <a:pt x="507894" y="22587"/>
                        <a:pt x="495046" y="19913"/>
                      </a:cubicBezTo>
                      <a:cubicBezTo>
                        <a:pt x="439369" y="7076"/>
                        <a:pt x="412067" y="658"/>
                        <a:pt x="394935" y="123"/>
                      </a:cubicBezTo>
                      <a:cubicBezTo>
                        <a:pt x="335511" y="-1482"/>
                        <a:pt x="291077" y="12960"/>
                        <a:pt x="255744" y="25262"/>
                      </a:cubicBezTo>
                      <a:cubicBezTo>
                        <a:pt x="192037" y="46657"/>
                        <a:pt x="151886" y="60029"/>
                        <a:pt x="116553" y="98540"/>
                      </a:cubicBezTo>
                      <a:cubicBezTo>
                        <a:pt x="86038" y="131702"/>
                        <a:pt x="87109" y="153632"/>
                        <a:pt x="46957" y="184119"/>
                      </a:cubicBezTo>
                      <a:cubicBezTo>
                        <a:pt x="21260" y="203375"/>
                        <a:pt x="3594" y="207654"/>
                        <a:pt x="382" y="225305"/>
                      </a:cubicBezTo>
                      <a:cubicBezTo>
                        <a:pt x="-4436" y="254188"/>
                        <a:pt x="37856" y="284141"/>
                        <a:pt x="43210" y="287885"/>
                      </a:cubicBezTo>
                      <a:cubicBezTo>
                        <a:pt x="60341" y="299118"/>
                        <a:pt x="79078" y="307676"/>
                        <a:pt x="98351" y="314629"/>
                      </a:cubicBezTo>
                      <a:cubicBezTo>
                        <a:pt x="105310" y="315164"/>
                        <a:pt x="111735" y="316768"/>
                        <a:pt x="118159" y="319978"/>
                      </a:cubicBezTo>
                      <a:cubicBezTo>
                        <a:pt x="127260" y="325861"/>
                        <a:pt x="121906" y="337094"/>
                        <a:pt x="128866" y="350465"/>
                      </a:cubicBezTo>
                      <a:cubicBezTo>
                        <a:pt x="137967" y="368116"/>
                        <a:pt x="160452" y="374000"/>
                        <a:pt x="173300" y="377209"/>
                      </a:cubicBezTo>
                      <a:cubicBezTo>
                        <a:pt x="181330" y="379349"/>
                        <a:pt x="184007" y="379349"/>
                        <a:pt x="203815" y="380953"/>
                      </a:cubicBezTo>
                      <a:cubicBezTo>
                        <a:pt x="247178" y="384697"/>
                        <a:pt x="269128" y="386837"/>
                        <a:pt x="282512" y="395395"/>
                      </a:cubicBezTo>
                      <a:lnTo>
                        <a:pt x="282512" y="395395"/>
                      </a:lnTo>
                      <a:cubicBezTo>
                        <a:pt x="298037" y="405558"/>
                        <a:pt x="315703" y="413046"/>
                        <a:pt x="334441" y="416790"/>
                      </a:cubicBezTo>
                      <a:cubicBezTo>
                        <a:pt x="355319" y="420534"/>
                        <a:pt x="354249" y="413046"/>
                        <a:pt x="378875" y="415185"/>
                      </a:cubicBezTo>
                      <a:cubicBezTo>
                        <a:pt x="406713" y="417325"/>
                        <a:pt x="405107" y="426418"/>
                        <a:pt x="434016" y="429627"/>
                      </a:cubicBezTo>
                      <a:cubicBezTo>
                        <a:pt x="453824" y="431232"/>
                        <a:pt x="473632" y="430162"/>
                        <a:pt x="492905" y="425883"/>
                      </a:cubicBezTo>
                      <a:cubicBezTo>
                        <a:pt x="497723" y="424278"/>
                        <a:pt x="502541" y="423743"/>
                        <a:pt x="507359" y="422674"/>
                      </a:cubicBezTo>
                      <a:cubicBezTo>
                        <a:pt x="519672" y="421069"/>
                        <a:pt x="528238" y="423743"/>
                        <a:pt x="557147" y="420534"/>
                      </a:cubicBezTo>
                      <a:cubicBezTo>
                        <a:pt x="573743" y="418395"/>
                        <a:pt x="590874" y="415185"/>
                        <a:pt x="606934" y="411441"/>
                      </a:cubicBezTo>
                      <a:cubicBezTo>
                        <a:pt x="631025" y="406092"/>
                        <a:pt x="630490" y="405023"/>
                        <a:pt x="653510" y="400744"/>
                      </a:cubicBezTo>
                      <a:cubicBezTo>
                        <a:pt x="674924" y="396465"/>
                        <a:pt x="677065" y="397000"/>
                        <a:pt x="684025" y="393790"/>
                      </a:cubicBezTo>
                      <a:cubicBezTo>
                        <a:pt x="702227" y="384163"/>
                        <a:pt x="709722" y="365977"/>
                        <a:pt x="712398" y="357954"/>
                      </a:cubicBezTo>
                      <a:cubicBezTo>
                        <a:pt x="719358" y="338698"/>
                        <a:pt x="720964" y="317303"/>
                        <a:pt x="716146" y="297513"/>
                      </a:cubicBezTo>
                      <a:cubicBezTo>
                        <a:pt x="714540" y="288420"/>
                        <a:pt x="705974" y="244025"/>
                        <a:pt x="669570" y="218886"/>
                      </a:cubicBezTo>
                      <a:cubicBezTo>
                        <a:pt x="648156" y="203910"/>
                        <a:pt x="639591" y="211398"/>
                        <a:pt x="625136" y="195887"/>
                      </a:cubicBezTo>
                      <a:cubicBezTo>
                        <a:pt x="611752" y="181445"/>
                        <a:pt x="618177" y="173957"/>
                        <a:pt x="598369" y="140795"/>
                      </a:cubicBezTo>
                      <a:cubicBezTo>
                        <a:pt x="591409" y="128493"/>
                        <a:pt x="578561" y="109237"/>
                        <a:pt x="576955" y="107098"/>
                      </a:cubicBezTo>
                      <a:cubicBezTo>
                        <a:pt x="571066" y="98540"/>
                        <a:pt x="565712" y="89447"/>
                        <a:pt x="560894" y="80354"/>
                      </a:cubicBezTo>
                      <a:cubicBezTo>
                        <a:pt x="555541" y="66982"/>
                        <a:pt x="555005" y="60564"/>
                        <a:pt x="552328" y="557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809DE2AB-440B-213B-5E3E-8952B63B7989}"/>
                    </a:ext>
                  </a:extLst>
                </p:cNvPr>
                <p:cNvSpPr/>
                <p:nvPr/>
              </p:nvSpPr>
              <p:spPr>
                <a:xfrm>
                  <a:off x="963837" y="2006125"/>
                  <a:ext cx="83900" cy="19930"/>
                </a:xfrm>
                <a:custGeom>
                  <a:avLst/>
                  <a:gdLst>
                    <a:gd name="connsiteX0" fmla="*/ 0 w 76555"/>
                    <a:gd name="connsiteY0" fmla="*/ 2139 h 18185"/>
                    <a:gd name="connsiteX1" fmla="*/ 28374 w 76555"/>
                    <a:gd name="connsiteY1" fmla="*/ 535 h 18185"/>
                    <a:gd name="connsiteX2" fmla="*/ 76555 w 76555"/>
                    <a:gd name="connsiteY2" fmla="*/ 18186 h 18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555" h="18185">
                      <a:moveTo>
                        <a:pt x="0" y="2139"/>
                      </a:moveTo>
                      <a:cubicBezTo>
                        <a:pt x="9101" y="0"/>
                        <a:pt x="18737" y="-535"/>
                        <a:pt x="28374" y="535"/>
                      </a:cubicBezTo>
                      <a:cubicBezTo>
                        <a:pt x="45505" y="2139"/>
                        <a:pt x="62101" y="8558"/>
                        <a:pt x="76555" y="18186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7766B9B8-09C8-3E02-FE29-0B6B5F9AD573}"/>
                    </a:ext>
                  </a:extLst>
                </p:cNvPr>
                <p:cNvSpPr/>
                <p:nvPr/>
              </p:nvSpPr>
              <p:spPr>
                <a:xfrm>
                  <a:off x="1051844" y="1965092"/>
                  <a:ext cx="76273" cy="46895"/>
                </a:xfrm>
                <a:custGeom>
                  <a:avLst/>
                  <a:gdLst>
                    <a:gd name="connsiteX0" fmla="*/ 0 w 69595"/>
                    <a:gd name="connsiteY0" fmla="*/ 0 h 42789"/>
                    <a:gd name="connsiteX1" fmla="*/ 28374 w 69595"/>
                    <a:gd name="connsiteY1" fmla="*/ 6953 h 42789"/>
                    <a:gd name="connsiteX2" fmla="*/ 69596 w 69595"/>
                    <a:gd name="connsiteY2" fmla="*/ 42790 h 42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9595" h="42789">
                      <a:moveTo>
                        <a:pt x="0" y="0"/>
                      </a:moveTo>
                      <a:cubicBezTo>
                        <a:pt x="9636" y="1070"/>
                        <a:pt x="19273" y="3209"/>
                        <a:pt x="28374" y="6953"/>
                      </a:cubicBezTo>
                      <a:cubicBezTo>
                        <a:pt x="45505" y="14442"/>
                        <a:pt x="59424" y="26744"/>
                        <a:pt x="69596" y="42790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0F8A1AD4-03F3-7BDD-1C08-B2ACAF632E33}"/>
                    </a:ext>
                  </a:extLst>
                </p:cNvPr>
                <p:cNvSpPr/>
                <p:nvPr/>
              </p:nvSpPr>
              <p:spPr>
                <a:xfrm>
                  <a:off x="-917179" y="1952196"/>
                  <a:ext cx="5867" cy="5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3" h="5348"/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C4C15FA1-FE3B-F1CB-344A-5858DD5B6E29}"/>
                    </a:ext>
                  </a:extLst>
                </p:cNvPr>
                <p:cNvSpPr/>
                <p:nvPr/>
              </p:nvSpPr>
              <p:spPr>
                <a:xfrm>
                  <a:off x="1114035" y="1955713"/>
                  <a:ext cx="97981" cy="84411"/>
                </a:xfrm>
                <a:custGeom>
                  <a:avLst/>
                  <a:gdLst>
                    <a:gd name="connsiteX0" fmla="*/ 0 w 89403"/>
                    <a:gd name="connsiteY0" fmla="*/ 0 h 77021"/>
                    <a:gd name="connsiteX1" fmla="*/ 26768 w 89403"/>
                    <a:gd name="connsiteY1" fmla="*/ 9093 h 77021"/>
                    <a:gd name="connsiteX2" fmla="*/ 64242 w 89403"/>
                    <a:gd name="connsiteY2" fmla="*/ 28883 h 77021"/>
                    <a:gd name="connsiteX3" fmla="*/ 89404 w 89403"/>
                    <a:gd name="connsiteY3" fmla="*/ 77022 h 77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403" h="77021">
                      <a:moveTo>
                        <a:pt x="0" y="0"/>
                      </a:moveTo>
                      <a:cubicBezTo>
                        <a:pt x="9101" y="2139"/>
                        <a:pt x="18202" y="5349"/>
                        <a:pt x="26768" y="9093"/>
                      </a:cubicBezTo>
                      <a:cubicBezTo>
                        <a:pt x="41757" y="14976"/>
                        <a:pt x="54070" y="19790"/>
                        <a:pt x="64242" y="28883"/>
                      </a:cubicBezTo>
                      <a:cubicBezTo>
                        <a:pt x="70131" y="33697"/>
                        <a:pt x="84050" y="47604"/>
                        <a:pt x="89404" y="77022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3EB3D833-2A92-9F67-4CC5-73E472DAEA97}"/>
                    </a:ext>
                  </a:extLst>
                </p:cNvPr>
                <p:cNvSpPr/>
                <p:nvPr/>
              </p:nvSpPr>
              <p:spPr>
                <a:xfrm>
                  <a:off x="1202043" y="1955713"/>
                  <a:ext cx="137292" cy="92032"/>
                </a:xfrm>
                <a:custGeom>
                  <a:avLst/>
                  <a:gdLst>
                    <a:gd name="connsiteX0" fmla="*/ 0 w 125272"/>
                    <a:gd name="connsiteY0" fmla="*/ 0 h 83975"/>
                    <a:gd name="connsiteX1" fmla="*/ 57282 w 125272"/>
                    <a:gd name="connsiteY1" fmla="*/ 14442 h 83975"/>
                    <a:gd name="connsiteX2" fmla="*/ 94757 w 125272"/>
                    <a:gd name="connsiteY2" fmla="*/ 39581 h 83975"/>
                    <a:gd name="connsiteX3" fmla="*/ 125272 w 125272"/>
                    <a:gd name="connsiteY3" fmla="*/ 83975 h 83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5272" h="83975">
                      <a:moveTo>
                        <a:pt x="0" y="0"/>
                      </a:moveTo>
                      <a:cubicBezTo>
                        <a:pt x="19808" y="1070"/>
                        <a:pt x="39081" y="5884"/>
                        <a:pt x="57282" y="14442"/>
                      </a:cubicBezTo>
                      <a:cubicBezTo>
                        <a:pt x="71202" y="20325"/>
                        <a:pt x="83515" y="28883"/>
                        <a:pt x="94757" y="39581"/>
                      </a:cubicBezTo>
                      <a:cubicBezTo>
                        <a:pt x="107605" y="52418"/>
                        <a:pt x="118312" y="67394"/>
                        <a:pt x="125272" y="83975"/>
                      </a:cubicBezTo>
                    </a:path>
                  </a:pathLst>
                </a:custGeom>
                <a:noFill/>
                <a:ln w="12700" cap="flat">
                  <a:solidFill>
                    <a:srgbClr val="A9A9A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C8FC0D4D-C618-7672-164A-5C89D8A855EB}"/>
                    </a:ext>
                  </a:extLst>
                </p:cNvPr>
                <p:cNvSpPr/>
                <p:nvPr/>
              </p:nvSpPr>
              <p:spPr>
                <a:xfrm>
                  <a:off x="437677" y="2281164"/>
                  <a:ext cx="724753" cy="638525"/>
                </a:xfrm>
                <a:custGeom>
                  <a:avLst/>
                  <a:gdLst>
                    <a:gd name="connsiteX0" fmla="*/ 4168 w 661302"/>
                    <a:gd name="connsiteY0" fmla="*/ 157685 h 582623"/>
                    <a:gd name="connsiteX1" fmla="*/ 45390 w 661302"/>
                    <a:gd name="connsiteY1" fmla="*/ 111686 h 582623"/>
                    <a:gd name="connsiteX2" fmla="*/ 94642 w 661302"/>
                    <a:gd name="connsiteY2" fmla="*/ 47501 h 582623"/>
                    <a:gd name="connsiteX3" fmla="*/ 138006 w 661302"/>
                    <a:gd name="connsiteY3" fmla="*/ 19687 h 582623"/>
                    <a:gd name="connsiteX4" fmla="*/ 210813 w 661302"/>
                    <a:gd name="connsiteY4" fmla="*/ 1502 h 582623"/>
                    <a:gd name="connsiteX5" fmla="*/ 352146 w 661302"/>
                    <a:gd name="connsiteY5" fmla="*/ 9525 h 582623"/>
                    <a:gd name="connsiteX6" fmla="*/ 432449 w 661302"/>
                    <a:gd name="connsiteY6" fmla="*/ 25571 h 582623"/>
                    <a:gd name="connsiteX7" fmla="*/ 548084 w 661302"/>
                    <a:gd name="connsiteY7" fmla="*/ 103663 h 582623"/>
                    <a:gd name="connsiteX8" fmla="*/ 606973 w 661302"/>
                    <a:gd name="connsiteY8" fmla="*/ 153941 h 582623"/>
                    <a:gd name="connsiteX9" fmla="*/ 657831 w 661302"/>
                    <a:gd name="connsiteY9" fmla="*/ 258241 h 582623"/>
                    <a:gd name="connsiteX10" fmla="*/ 624640 w 661302"/>
                    <a:gd name="connsiteY10" fmla="*/ 422448 h 582623"/>
                    <a:gd name="connsiteX11" fmla="*/ 514893 w 661302"/>
                    <a:gd name="connsiteY11" fmla="*/ 546539 h 582623"/>
                    <a:gd name="connsiteX12" fmla="*/ 405146 w 661302"/>
                    <a:gd name="connsiteY12" fmla="*/ 572748 h 582623"/>
                    <a:gd name="connsiteX13" fmla="*/ 377843 w 661302"/>
                    <a:gd name="connsiteY13" fmla="*/ 570608 h 582623"/>
                    <a:gd name="connsiteX14" fmla="*/ 352146 w 661302"/>
                    <a:gd name="connsiteY14" fmla="*/ 580771 h 582623"/>
                    <a:gd name="connsiteX15" fmla="*/ 332338 w 661302"/>
                    <a:gd name="connsiteY15" fmla="*/ 580771 h 582623"/>
                    <a:gd name="connsiteX16" fmla="*/ 332338 w 661302"/>
                    <a:gd name="connsiteY16" fmla="*/ 518725 h 582623"/>
                    <a:gd name="connsiteX17" fmla="*/ 371419 w 661302"/>
                    <a:gd name="connsiteY17" fmla="*/ 458819 h 582623"/>
                    <a:gd name="connsiteX18" fmla="*/ 389085 w 661302"/>
                    <a:gd name="connsiteY18" fmla="*/ 370565 h 582623"/>
                    <a:gd name="connsiteX19" fmla="*/ 350005 w 661302"/>
                    <a:gd name="connsiteY19" fmla="*/ 276427 h 582623"/>
                    <a:gd name="connsiteX20" fmla="*/ 294864 w 661302"/>
                    <a:gd name="connsiteY20" fmla="*/ 238451 h 582623"/>
                    <a:gd name="connsiteX21" fmla="*/ 139612 w 661302"/>
                    <a:gd name="connsiteY21" fmla="*/ 192452 h 582623"/>
                    <a:gd name="connsiteX22" fmla="*/ 104279 w 661302"/>
                    <a:gd name="connsiteY22" fmla="*/ 202614 h 582623"/>
                    <a:gd name="connsiteX23" fmla="*/ 35754 w 661302"/>
                    <a:gd name="connsiteY23" fmla="*/ 208498 h 582623"/>
                    <a:gd name="connsiteX24" fmla="*/ 2562 w 661302"/>
                    <a:gd name="connsiteY24" fmla="*/ 188708 h 582623"/>
                    <a:gd name="connsiteX25" fmla="*/ 4168 w 661302"/>
                    <a:gd name="connsiteY25" fmla="*/ 157685 h 58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61302" h="582623">
                      <a:moveTo>
                        <a:pt x="4168" y="157685"/>
                      </a:moveTo>
                      <a:cubicBezTo>
                        <a:pt x="12198" y="136290"/>
                        <a:pt x="25582" y="131476"/>
                        <a:pt x="45390" y="111686"/>
                      </a:cubicBezTo>
                      <a:cubicBezTo>
                        <a:pt x="74299" y="82803"/>
                        <a:pt x="66269" y="72640"/>
                        <a:pt x="94642" y="47501"/>
                      </a:cubicBezTo>
                      <a:cubicBezTo>
                        <a:pt x="107491" y="36269"/>
                        <a:pt x="121945" y="26641"/>
                        <a:pt x="138006" y="19687"/>
                      </a:cubicBezTo>
                      <a:cubicBezTo>
                        <a:pt x="153531" y="12734"/>
                        <a:pt x="173874" y="5246"/>
                        <a:pt x="210813" y="1502"/>
                      </a:cubicBezTo>
                      <a:cubicBezTo>
                        <a:pt x="222591" y="432"/>
                        <a:pt x="266490" y="-3847"/>
                        <a:pt x="352146" y="9525"/>
                      </a:cubicBezTo>
                      <a:cubicBezTo>
                        <a:pt x="394974" y="15943"/>
                        <a:pt x="416388" y="19153"/>
                        <a:pt x="432449" y="25571"/>
                      </a:cubicBezTo>
                      <a:cubicBezTo>
                        <a:pt x="462964" y="36803"/>
                        <a:pt x="491873" y="59268"/>
                        <a:pt x="548084" y="103663"/>
                      </a:cubicBezTo>
                      <a:cubicBezTo>
                        <a:pt x="580741" y="128802"/>
                        <a:pt x="596801" y="142174"/>
                        <a:pt x="606973" y="153941"/>
                      </a:cubicBezTo>
                      <a:cubicBezTo>
                        <a:pt x="632670" y="183894"/>
                        <a:pt x="650337" y="219730"/>
                        <a:pt x="657831" y="258241"/>
                      </a:cubicBezTo>
                      <a:cubicBezTo>
                        <a:pt x="671215" y="328845"/>
                        <a:pt x="642842" y="386076"/>
                        <a:pt x="624640" y="422448"/>
                      </a:cubicBezTo>
                      <a:cubicBezTo>
                        <a:pt x="608579" y="454540"/>
                        <a:pt x="579135" y="513377"/>
                        <a:pt x="514893" y="546539"/>
                      </a:cubicBezTo>
                      <a:cubicBezTo>
                        <a:pt x="483842" y="562585"/>
                        <a:pt x="431378" y="579701"/>
                        <a:pt x="405146" y="572748"/>
                      </a:cubicBezTo>
                      <a:cubicBezTo>
                        <a:pt x="396580" y="569538"/>
                        <a:pt x="386944" y="569003"/>
                        <a:pt x="377843" y="570608"/>
                      </a:cubicBezTo>
                      <a:cubicBezTo>
                        <a:pt x="368207" y="573283"/>
                        <a:pt x="364459" y="578096"/>
                        <a:pt x="352146" y="580771"/>
                      </a:cubicBezTo>
                      <a:cubicBezTo>
                        <a:pt x="344116" y="582375"/>
                        <a:pt x="337156" y="583980"/>
                        <a:pt x="332338" y="580771"/>
                      </a:cubicBezTo>
                      <a:cubicBezTo>
                        <a:pt x="320560" y="573283"/>
                        <a:pt x="324308" y="541725"/>
                        <a:pt x="332338" y="518725"/>
                      </a:cubicBezTo>
                      <a:cubicBezTo>
                        <a:pt x="343045" y="488237"/>
                        <a:pt x="356429" y="486633"/>
                        <a:pt x="371419" y="458819"/>
                      </a:cubicBezTo>
                      <a:cubicBezTo>
                        <a:pt x="385338" y="431541"/>
                        <a:pt x="391762" y="401053"/>
                        <a:pt x="389085" y="370565"/>
                      </a:cubicBezTo>
                      <a:cubicBezTo>
                        <a:pt x="386409" y="335798"/>
                        <a:pt x="372489" y="302636"/>
                        <a:pt x="350005" y="276427"/>
                      </a:cubicBezTo>
                      <a:cubicBezTo>
                        <a:pt x="336621" y="261451"/>
                        <a:pt x="322702" y="253428"/>
                        <a:pt x="294864" y="238451"/>
                      </a:cubicBezTo>
                      <a:cubicBezTo>
                        <a:pt x="238652" y="207428"/>
                        <a:pt x="189935" y="180150"/>
                        <a:pt x="139612" y="192452"/>
                      </a:cubicBezTo>
                      <a:cubicBezTo>
                        <a:pt x="129975" y="194591"/>
                        <a:pt x="124622" y="197801"/>
                        <a:pt x="104279" y="202614"/>
                      </a:cubicBezTo>
                      <a:cubicBezTo>
                        <a:pt x="59844" y="213312"/>
                        <a:pt x="43249" y="210638"/>
                        <a:pt x="35754" y="208498"/>
                      </a:cubicBezTo>
                      <a:cubicBezTo>
                        <a:pt x="25047" y="205824"/>
                        <a:pt x="8451" y="202080"/>
                        <a:pt x="2562" y="188708"/>
                      </a:cubicBezTo>
                      <a:cubicBezTo>
                        <a:pt x="-2792" y="176406"/>
                        <a:pt x="1491" y="164104"/>
                        <a:pt x="4168" y="15768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DA0CC"/>
                    </a:gs>
                    <a:gs pos="98000">
                      <a:srgbClr val="E78AC3">
                        <a:lumMod val="100000"/>
                      </a:srgbClr>
                    </a:gs>
                  </a:gsLst>
                  <a:lin ang="2700000" scaled="1"/>
                  <a:tileRect/>
                </a:gradFill>
                <a:ln w="19050" cap="flat">
                  <a:solidFill>
                    <a:srgbClr val="4D4D4D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D5F445CA-F16C-1F6F-63BD-E81DA79877D9}"/>
                    </a:ext>
                  </a:extLst>
                </p:cNvPr>
                <p:cNvSpPr/>
                <p:nvPr/>
              </p:nvSpPr>
              <p:spPr>
                <a:xfrm>
                  <a:off x="531895" y="2179727"/>
                  <a:ext cx="705482" cy="707957"/>
                </a:xfrm>
                <a:custGeom>
                  <a:avLst/>
                  <a:gdLst>
                    <a:gd name="connsiteX0" fmla="*/ 0 w 643718"/>
                    <a:gd name="connsiteY0" fmla="*/ 15355 h 645976"/>
                    <a:gd name="connsiteX1" fmla="*/ 277473 w 643718"/>
                    <a:gd name="connsiteY1" fmla="*/ 9049 h 645976"/>
                    <a:gd name="connsiteX2" fmla="*/ 529722 w 643718"/>
                    <a:gd name="connsiteY2" fmla="*/ 122560 h 645976"/>
                    <a:gd name="connsiteX3" fmla="*/ 643233 w 643718"/>
                    <a:gd name="connsiteY3" fmla="*/ 374809 h 645976"/>
                    <a:gd name="connsiteX4" fmla="*/ 567559 w 643718"/>
                    <a:gd name="connsiteY4" fmla="*/ 645976 h 645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3718" h="645976">
                      <a:moveTo>
                        <a:pt x="0" y="15355"/>
                      </a:moveTo>
                      <a:cubicBezTo>
                        <a:pt x="94593" y="3268"/>
                        <a:pt x="189186" y="-8819"/>
                        <a:pt x="277473" y="9049"/>
                      </a:cubicBezTo>
                      <a:cubicBezTo>
                        <a:pt x="365760" y="26917"/>
                        <a:pt x="468762" y="61600"/>
                        <a:pt x="529722" y="122560"/>
                      </a:cubicBezTo>
                      <a:cubicBezTo>
                        <a:pt x="590682" y="183520"/>
                        <a:pt x="636927" y="287573"/>
                        <a:pt x="643233" y="374809"/>
                      </a:cubicBezTo>
                      <a:cubicBezTo>
                        <a:pt x="649539" y="462045"/>
                        <a:pt x="592784" y="587118"/>
                        <a:pt x="567559" y="645976"/>
                      </a:cubicBezTo>
                    </a:path>
                  </a:pathLst>
                </a:custGeom>
                <a:noFill/>
                <a:ln w="19050">
                  <a:gradFill>
                    <a:gsLst>
                      <a:gs pos="0">
                        <a:srgbClr val="8DA0CC"/>
                      </a:gs>
                      <a:gs pos="100000">
                        <a:srgbClr val="E78AC3"/>
                      </a:gs>
                    </a:gsLst>
                    <a:lin ang="5400000" scaled="1"/>
                  </a:gradFill>
                  <a:headEnd type="triangle"/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96BAE195-8AE4-ED47-B5C0-8258150AD604}"/>
                    </a:ext>
                  </a:extLst>
                </p:cNvPr>
                <p:cNvSpPr txBox="1"/>
                <p:nvPr/>
              </p:nvSpPr>
              <p:spPr>
                <a:xfrm>
                  <a:off x="687969" y="2394513"/>
                  <a:ext cx="40107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4D4D4D"/>
                      </a:solidFill>
                      <a:latin typeface="Helvetica" pitchFamily="2" charset="0"/>
                      <a:cs typeface="Al Bayan Plain" pitchFamily="2" charset="-78"/>
                    </a:rPr>
                    <a:t>HPC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87E3C2B4-834D-2AE2-EDB3-E53C554A3FF6}"/>
                    </a:ext>
                  </a:extLst>
                </p:cNvPr>
                <p:cNvSpPr txBox="1"/>
                <p:nvPr/>
              </p:nvSpPr>
              <p:spPr>
                <a:xfrm rot="20201118">
                  <a:off x="88653" y="2166917"/>
                  <a:ext cx="48122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8DA0CC"/>
                      </a:solidFill>
                      <a:latin typeface="Helvetica" pitchFamily="2" charset="0"/>
                      <a:cs typeface="Al Bayan Plain" pitchFamily="2" charset="-78"/>
                    </a:rPr>
                    <a:t>Dorsal</a:t>
                  </a: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DD65F32-DEFC-A20D-9BCD-C769071D2824}"/>
                    </a:ext>
                  </a:extLst>
                </p:cNvPr>
                <p:cNvSpPr txBox="1"/>
                <p:nvPr/>
              </p:nvSpPr>
              <p:spPr>
                <a:xfrm rot="20057842">
                  <a:off x="664774" y="2897230"/>
                  <a:ext cx="51168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  <a:cs typeface="Al Bayan Plain" pitchFamily="2" charset="-78"/>
                    </a:rPr>
                    <a:t>Ventral</a:t>
                  </a:r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DB60F125-EA2E-B23F-4098-660E67DBA0D8}"/>
                  </a:ext>
                </a:extLst>
              </p:cNvPr>
              <p:cNvGrpSpPr/>
              <p:nvPr/>
            </p:nvGrpSpPr>
            <p:grpSpPr>
              <a:xfrm>
                <a:off x="339242" y="2671486"/>
                <a:ext cx="1950290" cy="525300"/>
                <a:chOff x="147876" y="1840849"/>
                <a:chExt cx="1950290" cy="525300"/>
              </a:xfrm>
            </p:grpSpPr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0FCC4E69-FA61-5F65-1EA2-E2B47DCC630E}"/>
                    </a:ext>
                  </a:extLst>
                </p:cNvPr>
                <p:cNvSpPr txBox="1"/>
                <p:nvPr/>
              </p:nvSpPr>
              <p:spPr>
                <a:xfrm>
                  <a:off x="147876" y="1840849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b="1" dirty="0">
                      <a:latin typeface="Helvetica" pitchFamily="2" charset="0"/>
                    </a:rPr>
                    <a:t>b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327DDF4-6FA7-EA91-5D48-EE0B9B15AB00}"/>
                    </a:ext>
                  </a:extLst>
                </p:cNvPr>
                <p:cNvSpPr txBox="1"/>
                <p:nvPr/>
              </p:nvSpPr>
              <p:spPr>
                <a:xfrm>
                  <a:off x="432734" y="1904484"/>
                  <a:ext cx="16654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dirty="0">
                      <a:latin typeface="Helvetica" pitchFamily="2" charset="0"/>
                    </a:rPr>
                    <a:t>Place cells are ordered along the </a:t>
                  </a:r>
                  <a:r>
                    <a:rPr lang="en-GB" sz="800" dirty="0">
                      <a:solidFill>
                        <a:srgbClr val="8DA0CB"/>
                      </a:solidFill>
                      <a:latin typeface="Helvetica" pitchFamily="2" charset="0"/>
                    </a:rPr>
                    <a:t>d</a:t>
                  </a:r>
                  <a:r>
                    <a:rPr lang="en-GB" sz="800" dirty="0">
                      <a:solidFill>
                        <a:srgbClr val="959FCA"/>
                      </a:solidFill>
                      <a:latin typeface="Helvetica" pitchFamily="2" charset="0"/>
                    </a:rPr>
                    <a:t>or</a:t>
                  </a:r>
                  <a:r>
                    <a:rPr lang="en-GB" sz="800" dirty="0">
                      <a:solidFill>
                        <a:srgbClr val="9D9CCA"/>
                      </a:solidFill>
                      <a:latin typeface="Helvetica" pitchFamily="2" charset="0"/>
                    </a:rPr>
                    <a:t>s</a:t>
                  </a:r>
                  <a:r>
                    <a:rPr lang="en-GB" sz="800" dirty="0">
                      <a:solidFill>
                        <a:srgbClr val="A69AC9"/>
                      </a:solidFill>
                      <a:latin typeface="Helvetica" pitchFamily="2" charset="0"/>
                    </a:rPr>
                    <a:t>al</a:t>
                  </a:r>
                  <a:r>
                    <a:rPr lang="en-GB" sz="800" dirty="0">
                      <a:solidFill>
                        <a:srgbClr val="AE98C8"/>
                      </a:solidFill>
                      <a:latin typeface="Helvetica" pitchFamily="2" charset="0"/>
                    </a:rPr>
                    <a:t>-v</a:t>
                  </a:r>
                  <a:r>
                    <a:rPr lang="en-GB" sz="800" dirty="0">
                      <a:solidFill>
                        <a:srgbClr val="B696C8"/>
                      </a:solidFill>
                      <a:latin typeface="Helvetica" pitchFamily="2" charset="0"/>
                    </a:rPr>
                    <a:t>e</a:t>
                  </a:r>
                  <a:r>
                    <a:rPr lang="en-GB" sz="800" dirty="0">
                      <a:solidFill>
                        <a:srgbClr val="BE94C8"/>
                      </a:solidFill>
                      <a:latin typeface="Helvetica" pitchFamily="2" charset="0"/>
                    </a:rPr>
                    <a:t>n</a:t>
                  </a:r>
                  <a:r>
                    <a:rPr lang="en-GB" sz="800" dirty="0">
                      <a:solidFill>
                        <a:srgbClr val="C792C7"/>
                      </a:solidFill>
                      <a:latin typeface="Helvetica" pitchFamily="2" charset="0"/>
                    </a:rPr>
                    <a:t>t</a:t>
                  </a:r>
                  <a:r>
                    <a:rPr lang="en-GB" sz="800" dirty="0">
                      <a:solidFill>
                        <a:srgbClr val="CE90C5"/>
                      </a:solidFill>
                      <a:latin typeface="Helvetica" pitchFamily="2" charset="0"/>
                    </a:rPr>
                    <a:t>ra</a:t>
                  </a:r>
                  <a:r>
                    <a:rPr lang="en-GB" sz="800" dirty="0">
                      <a:solidFill>
                        <a:srgbClr val="D78EC4"/>
                      </a:solidFill>
                      <a:latin typeface="Helvetica" pitchFamily="2" charset="0"/>
                    </a:rPr>
                    <a:t>l a</a:t>
                  </a:r>
                  <a:r>
                    <a:rPr lang="en-GB" sz="800" dirty="0">
                      <a:solidFill>
                        <a:srgbClr val="DF8CC4"/>
                      </a:solidFill>
                      <a:latin typeface="Helvetica" pitchFamily="2" charset="0"/>
                    </a:rPr>
                    <a:t>x</a:t>
                  </a:r>
                  <a:r>
                    <a:rPr lang="en-GB" sz="800" dirty="0">
                      <a:solidFill>
                        <a:srgbClr val="E78AC3"/>
                      </a:solidFill>
                      <a:latin typeface="Helvetica" pitchFamily="2" charset="0"/>
                    </a:rPr>
                    <a:t>is </a:t>
                  </a:r>
                  <a:r>
                    <a:rPr lang="en-GB" sz="800" dirty="0">
                      <a:latin typeface="Helvetica" pitchFamily="2" charset="0"/>
                    </a:rPr>
                    <a:t>according to receptive field size</a:t>
                  </a:r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A3330E-6A24-A212-28A8-F6E1E05E477B}"/>
                </a:ext>
              </a:extLst>
            </p:cNvPr>
            <p:cNvSpPr txBox="1"/>
            <p:nvPr/>
          </p:nvSpPr>
          <p:spPr>
            <a:xfrm>
              <a:off x="4566147" y="2235493"/>
              <a:ext cx="19005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C792C7"/>
                  </a:solidFill>
                  <a:latin typeface="Helvetica" pitchFamily="2" charset="0"/>
                </a:rPr>
                <a:t>h</a:t>
              </a:r>
              <a:r>
                <a:rPr lang="en-GB" sz="1000" dirty="0">
                  <a:solidFill>
                    <a:srgbClr val="D78EC4"/>
                  </a:solidFill>
                  <a:latin typeface="Helvetica" pitchFamily="2" charset="0"/>
                </a:rPr>
                <a:t>o</a:t>
              </a:r>
              <a:r>
                <a:rPr lang="en-GB" sz="1000" dirty="0">
                  <a:solidFill>
                    <a:srgbClr val="AE98C8"/>
                  </a:solidFill>
                  <a:latin typeface="Helvetica" pitchFamily="2" charset="0"/>
                </a:rPr>
                <a:t>mo</a:t>
              </a:r>
              <a:r>
                <a:rPr lang="en-GB" sz="1000" dirty="0">
                  <a:solidFill>
                    <a:srgbClr val="C792C7"/>
                  </a:solidFill>
                  <a:latin typeface="Helvetica" pitchFamily="2" charset="0"/>
                </a:rPr>
                <a:t>g</a:t>
              </a:r>
              <a:r>
                <a:rPr lang="en-GB" sz="1000" dirty="0">
                  <a:solidFill>
                    <a:srgbClr val="8DA0CB"/>
                  </a:solidFill>
                  <a:latin typeface="Helvetica" pitchFamily="2" charset="0"/>
                </a:rPr>
                <a:t>e</a:t>
              </a:r>
              <a:r>
                <a:rPr lang="en-GB" sz="1000" dirty="0">
                  <a:solidFill>
                    <a:srgbClr val="BE94C8"/>
                  </a:solidFill>
                  <a:latin typeface="Helvetica" pitchFamily="2" charset="0"/>
                </a:rPr>
                <a:t>n</a:t>
              </a:r>
              <a:r>
                <a:rPr lang="en-GB" sz="1000" dirty="0">
                  <a:solidFill>
                    <a:srgbClr val="C792C7"/>
                  </a:solidFill>
                  <a:latin typeface="Helvetica" pitchFamily="2" charset="0"/>
                </a:rPr>
                <a:t>e</a:t>
              </a:r>
              <a:r>
                <a:rPr lang="en-GB" sz="1000" dirty="0">
                  <a:solidFill>
                    <a:srgbClr val="AE98C8"/>
                  </a:solidFill>
                  <a:latin typeface="Helvetica" pitchFamily="2" charset="0"/>
                </a:rPr>
                <a:t>o</a:t>
              </a:r>
              <a:r>
                <a:rPr lang="en-GB" sz="1000" dirty="0">
                  <a:solidFill>
                    <a:srgbClr val="D78EC4"/>
                  </a:solidFill>
                  <a:latin typeface="Helvetica" pitchFamily="2" charset="0"/>
                </a:rPr>
                <a:t>u</a:t>
              </a:r>
              <a:r>
                <a:rPr lang="en-GB" sz="1000" dirty="0">
                  <a:solidFill>
                    <a:srgbClr val="B696C8"/>
                  </a:solidFill>
                  <a:latin typeface="Helvetica" pitchFamily="2" charset="0"/>
                </a:rPr>
                <a:t>s</a:t>
              </a:r>
              <a:r>
                <a:rPr lang="en-GB" sz="1000" dirty="0">
                  <a:latin typeface="Helvetica" pitchFamily="2" charset="0"/>
                </a:rPr>
                <a:t> </a:t>
              </a:r>
              <a:r>
                <a:rPr lang="en-GB" sz="1000" dirty="0">
                  <a:solidFill>
                    <a:srgbClr val="D78EC4"/>
                  </a:solidFill>
                  <a:latin typeface="Helvetica" pitchFamily="2" charset="0"/>
                </a:rPr>
                <a:t>m</a:t>
              </a:r>
              <a:r>
                <a:rPr lang="en-GB" sz="1000" dirty="0">
                  <a:solidFill>
                    <a:srgbClr val="A69AC9"/>
                  </a:solidFill>
                  <a:latin typeface="Helvetica" pitchFamily="2" charset="0"/>
                </a:rPr>
                <a:t>u</a:t>
              </a:r>
              <a:r>
                <a:rPr lang="en-GB" sz="1000" dirty="0">
                  <a:solidFill>
                    <a:srgbClr val="959FCA"/>
                  </a:solidFill>
                  <a:latin typeface="Helvetica" pitchFamily="2" charset="0"/>
                </a:rPr>
                <a:t>lt</a:t>
              </a:r>
              <a:r>
                <a:rPr lang="en-GB" sz="1000" dirty="0">
                  <a:solidFill>
                    <a:srgbClr val="C792C7"/>
                  </a:solidFill>
                  <a:latin typeface="Helvetica" pitchFamily="2" charset="0"/>
                </a:rPr>
                <a:t>i</a:t>
              </a:r>
              <a:r>
                <a:rPr lang="en-GB" sz="1000" dirty="0">
                  <a:solidFill>
                    <a:srgbClr val="BE94C8"/>
                  </a:solidFill>
                  <a:latin typeface="Helvetica" pitchFamily="2" charset="0"/>
                </a:rPr>
                <a:t>s</a:t>
              </a:r>
              <a:r>
                <a:rPr lang="en-GB" sz="1000" dirty="0">
                  <a:solidFill>
                    <a:srgbClr val="C792C7"/>
                  </a:solidFill>
                  <a:latin typeface="Helvetica" pitchFamily="2" charset="0"/>
                </a:rPr>
                <a:t>c</a:t>
              </a:r>
              <a:r>
                <a:rPr lang="en-GB" sz="1000" dirty="0">
                  <a:solidFill>
                    <a:srgbClr val="A69AC9"/>
                  </a:solidFill>
                  <a:latin typeface="Helvetica" pitchFamily="2" charset="0"/>
                </a:rPr>
                <a:t>a</a:t>
              </a:r>
              <a:r>
                <a:rPr lang="en-GB" sz="1000" dirty="0">
                  <a:solidFill>
                    <a:srgbClr val="D78EC4"/>
                  </a:solidFill>
                  <a:latin typeface="Helvetica" pitchFamily="2" charset="0"/>
                </a:rPr>
                <a:t>l</a:t>
              </a:r>
              <a:r>
                <a:rPr lang="en-GB" sz="1000" dirty="0">
                  <a:solidFill>
                    <a:srgbClr val="E78AC3"/>
                  </a:solidFill>
                  <a:latin typeface="Helvetica" pitchFamily="2" charset="0"/>
                </a:rPr>
                <a:t>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978E2A-BB07-1ECE-38E6-C510B7E16A4B}"/>
                </a:ext>
              </a:extLst>
            </p:cNvPr>
            <p:cNvGrpSpPr/>
            <p:nvPr/>
          </p:nvGrpSpPr>
          <p:grpSpPr>
            <a:xfrm rot="5400000">
              <a:off x="5388317" y="3362816"/>
              <a:ext cx="181603" cy="1661658"/>
              <a:chOff x="3101431" y="2249644"/>
              <a:chExt cx="181603" cy="1661658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252168D-E87F-030A-BA33-B9DB6FC6C12A}"/>
                  </a:ext>
                </a:extLst>
              </p:cNvPr>
              <p:cNvSpPr txBox="1"/>
              <p:nvPr/>
            </p:nvSpPr>
            <p:spPr>
              <a:xfrm rot="16200000">
                <a:off x="2933457" y="3561725"/>
                <a:ext cx="519003" cy="180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dirty="0">
                    <a:solidFill>
                      <a:srgbClr val="8DA0CC"/>
                    </a:solidFill>
                    <a:latin typeface="Helvetica" pitchFamily="2" charset="0"/>
                  </a:rPr>
                  <a:t>σ = 0.5</a:t>
                </a:r>
                <a:r>
                  <a:rPr lang="en-GB" sz="800" dirty="0">
                    <a:solidFill>
                      <a:srgbClr val="8DA0CC"/>
                    </a:solidFill>
                    <a:latin typeface="Helvetica" pitchFamily="2" charset="0"/>
                  </a:rPr>
                  <a:t> m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9E8F8BF-43AD-A40F-B3C4-7E589F3E3FC3}"/>
                  </a:ext>
                </a:extLst>
              </p:cNvPr>
              <p:cNvSpPr txBox="1"/>
              <p:nvPr/>
            </p:nvSpPr>
            <p:spPr>
              <a:xfrm rot="16200000">
                <a:off x="2967871" y="2967669"/>
                <a:ext cx="446808" cy="179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dirty="0">
                    <a:solidFill>
                      <a:srgbClr val="BD94C8"/>
                    </a:solidFill>
                    <a:latin typeface="Helvetica" pitchFamily="2" charset="0"/>
                  </a:rPr>
                  <a:t>σ = </a:t>
                </a:r>
                <a:r>
                  <a:rPr lang="en-GB" sz="800" dirty="0">
                    <a:solidFill>
                      <a:srgbClr val="BD94C8"/>
                    </a:solidFill>
                    <a:latin typeface="Helvetica" pitchFamily="2" charset="0"/>
                  </a:rPr>
                  <a:t>1 m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A91EABB-0583-804D-F04A-142941920139}"/>
                  </a:ext>
                </a:extLst>
              </p:cNvPr>
              <p:cNvSpPr txBox="1"/>
              <p:nvPr/>
            </p:nvSpPr>
            <p:spPr>
              <a:xfrm rot="16200000">
                <a:off x="2931778" y="2419302"/>
                <a:ext cx="519004" cy="179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800" dirty="0">
                    <a:solidFill>
                      <a:srgbClr val="E78AC3"/>
                    </a:solidFill>
                    <a:latin typeface="Helvetica" pitchFamily="2" charset="0"/>
                  </a:rPr>
                  <a:t>σ = </a:t>
                </a:r>
                <a:r>
                  <a:rPr lang="en-GB" sz="800" dirty="0">
                    <a:solidFill>
                      <a:srgbClr val="E78AC3"/>
                    </a:solidFill>
                    <a:latin typeface="Helvetica" pitchFamily="2" charset="0"/>
                  </a:rPr>
                  <a:t>1.5 m</a:t>
                </a:r>
              </a:p>
            </p:txBody>
          </p:sp>
        </p:grpSp>
        <p:grpSp>
          <p:nvGrpSpPr>
            <p:cNvPr id="15" name="Graphic 526">
              <a:extLst>
                <a:ext uri="{FF2B5EF4-FFF2-40B4-BE49-F238E27FC236}">
                  <a16:creationId xmlns:a16="http://schemas.microsoft.com/office/drawing/2014/main" id="{A3C8990C-65D8-9EF7-8597-0110AF908513}"/>
                </a:ext>
              </a:extLst>
            </p:cNvPr>
            <p:cNvGrpSpPr/>
            <p:nvPr/>
          </p:nvGrpSpPr>
          <p:grpSpPr>
            <a:xfrm>
              <a:off x="4407395" y="2113945"/>
              <a:ext cx="2147698" cy="2147693"/>
              <a:chOff x="1540889" y="2968466"/>
              <a:chExt cx="2575084" cy="2575084"/>
            </a:xfrm>
            <a:noFill/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E7C8B8E0-4732-CD4B-E573-004E3637BA09}"/>
                  </a:ext>
                </a:extLst>
              </p:cNvPr>
              <p:cNvSpPr/>
              <p:nvPr/>
            </p:nvSpPr>
            <p:spPr>
              <a:xfrm>
                <a:off x="1540889" y="2968466"/>
                <a:ext cx="2575084" cy="2575084"/>
              </a:xfrm>
              <a:custGeom>
                <a:avLst/>
                <a:gdLst>
                  <a:gd name="connsiteX0" fmla="*/ 0 w 2575084"/>
                  <a:gd name="connsiteY0" fmla="*/ 2575084 h 2575084"/>
                  <a:gd name="connsiteX1" fmla="*/ 2575084 w 2575084"/>
                  <a:gd name="connsiteY1" fmla="*/ 2575084 h 2575084"/>
                  <a:gd name="connsiteX2" fmla="*/ 2575084 w 2575084"/>
                  <a:gd name="connsiteY2" fmla="*/ 0 h 2575084"/>
                  <a:gd name="connsiteX3" fmla="*/ 0 w 2575084"/>
                  <a:gd name="connsiteY3" fmla="*/ 0 h 2575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5084" h="2575084">
                    <a:moveTo>
                      <a:pt x="0" y="2575084"/>
                    </a:moveTo>
                    <a:lnTo>
                      <a:pt x="2575084" y="2575084"/>
                    </a:lnTo>
                    <a:lnTo>
                      <a:pt x="257508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85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616AFE57-A0BD-BF98-8C30-156D91A90645}"/>
                  </a:ext>
                </a:extLst>
              </p:cNvPr>
              <p:cNvSpPr/>
              <p:nvPr/>
            </p:nvSpPr>
            <p:spPr>
              <a:xfrm>
                <a:off x="1888525" y="3277476"/>
                <a:ext cx="1944188" cy="1944188"/>
              </a:xfrm>
              <a:custGeom>
                <a:avLst/>
                <a:gdLst>
                  <a:gd name="connsiteX0" fmla="*/ 0 w 1944188"/>
                  <a:gd name="connsiteY0" fmla="*/ 1944188 h 1944188"/>
                  <a:gd name="connsiteX1" fmla="*/ 1944189 w 1944188"/>
                  <a:gd name="connsiteY1" fmla="*/ 1944188 h 1944188"/>
                  <a:gd name="connsiteX2" fmla="*/ 1944189 w 1944188"/>
                  <a:gd name="connsiteY2" fmla="*/ 0 h 1944188"/>
                  <a:gd name="connsiteX3" fmla="*/ 0 w 1944188"/>
                  <a:gd name="connsiteY3" fmla="*/ 0 h 1944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188" h="1944188">
                    <a:moveTo>
                      <a:pt x="0" y="1944188"/>
                    </a:moveTo>
                    <a:lnTo>
                      <a:pt x="1944189" y="1944188"/>
                    </a:lnTo>
                    <a:lnTo>
                      <a:pt x="1944189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785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08D2070-755E-24D6-C1D2-F017E30811E8}"/>
                </a:ext>
              </a:extLst>
            </p:cNvPr>
            <p:cNvSpPr/>
            <p:nvPr/>
          </p:nvSpPr>
          <p:spPr>
            <a:xfrm>
              <a:off x="4427072" y="2182260"/>
              <a:ext cx="2234001" cy="2233996"/>
            </a:xfrm>
            <a:custGeom>
              <a:avLst/>
              <a:gdLst>
                <a:gd name="connsiteX0" fmla="*/ 0 w 2454817"/>
                <a:gd name="connsiteY0" fmla="*/ 2454817 h 2454817"/>
                <a:gd name="connsiteX1" fmla="*/ 2454817 w 2454817"/>
                <a:gd name="connsiteY1" fmla="*/ 2454817 h 2454817"/>
                <a:gd name="connsiteX2" fmla="*/ 2454817 w 2454817"/>
                <a:gd name="connsiteY2" fmla="*/ 0 h 2454817"/>
                <a:gd name="connsiteX3" fmla="*/ 0 w 2454817"/>
                <a:gd name="connsiteY3" fmla="*/ 0 h 245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4817" h="2454817">
                  <a:moveTo>
                    <a:pt x="0" y="2454817"/>
                  </a:moveTo>
                  <a:lnTo>
                    <a:pt x="2454817" y="2454817"/>
                  </a:lnTo>
                  <a:lnTo>
                    <a:pt x="245481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699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D0A9E27-7ABE-D835-B0C6-B4272EB6CF17}"/>
                </a:ext>
              </a:extLst>
            </p:cNvPr>
            <p:cNvSpPr/>
            <p:nvPr/>
          </p:nvSpPr>
          <p:spPr>
            <a:xfrm>
              <a:off x="4728661" y="2450339"/>
              <a:ext cx="1686670" cy="1686666"/>
            </a:xfrm>
            <a:custGeom>
              <a:avLst/>
              <a:gdLst>
                <a:gd name="connsiteX0" fmla="*/ 0 w 1853386"/>
                <a:gd name="connsiteY0" fmla="*/ 1853387 h 1853386"/>
                <a:gd name="connsiteX1" fmla="*/ 1853387 w 1853386"/>
                <a:gd name="connsiteY1" fmla="*/ 1853387 h 1853386"/>
                <a:gd name="connsiteX2" fmla="*/ 1853387 w 1853386"/>
                <a:gd name="connsiteY2" fmla="*/ 0 h 1853386"/>
                <a:gd name="connsiteX3" fmla="*/ 0 w 1853386"/>
                <a:gd name="connsiteY3" fmla="*/ 0 h 185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386" h="1853386">
                  <a:moveTo>
                    <a:pt x="0" y="1853387"/>
                  </a:moveTo>
                  <a:lnTo>
                    <a:pt x="1853387" y="1853387"/>
                  </a:lnTo>
                  <a:lnTo>
                    <a:pt x="185338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699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E009F0-63A3-D707-0AEB-611588896A97}"/>
                </a:ext>
              </a:extLst>
            </p:cNvPr>
            <p:cNvCxnSpPr/>
            <p:nvPr/>
          </p:nvCxnSpPr>
          <p:spPr>
            <a:xfrm>
              <a:off x="6378739" y="2728539"/>
              <a:ext cx="150125" cy="0"/>
            </a:xfrm>
            <a:prstGeom prst="line">
              <a:avLst/>
            </a:prstGeom>
            <a:ln w="25400">
              <a:solidFill>
                <a:srgbClr val="8DA0CB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1A6E5D5-08A0-2163-0E6C-E1BB717B9630}"/>
                </a:ext>
              </a:extLst>
            </p:cNvPr>
            <p:cNvCxnSpPr/>
            <p:nvPr/>
          </p:nvCxnSpPr>
          <p:spPr>
            <a:xfrm>
              <a:off x="6379364" y="3288763"/>
              <a:ext cx="150125" cy="0"/>
            </a:xfrm>
            <a:prstGeom prst="line">
              <a:avLst/>
            </a:prstGeom>
            <a:ln w="25400">
              <a:solidFill>
                <a:srgbClr val="A588B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79C593-2DA9-717E-495C-306600C798A7}"/>
                </a:ext>
              </a:extLst>
            </p:cNvPr>
            <p:cNvCxnSpPr/>
            <p:nvPr/>
          </p:nvCxnSpPr>
          <p:spPr>
            <a:xfrm>
              <a:off x="6378739" y="3848987"/>
              <a:ext cx="150125" cy="0"/>
            </a:xfrm>
            <a:prstGeom prst="line">
              <a:avLst/>
            </a:prstGeom>
            <a:ln w="25400">
              <a:solidFill>
                <a:srgbClr val="E78AC3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aphic 514">
              <a:extLst>
                <a:ext uri="{FF2B5EF4-FFF2-40B4-BE49-F238E27FC236}">
                  <a16:creationId xmlns:a16="http://schemas.microsoft.com/office/drawing/2014/main" id="{B7FF694C-BBAA-D3D7-0668-8532664FD01F}"/>
                </a:ext>
              </a:extLst>
            </p:cNvPr>
            <p:cNvGrpSpPr/>
            <p:nvPr/>
          </p:nvGrpSpPr>
          <p:grpSpPr>
            <a:xfrm>
              <a:off x="4339421" y="4352222"/>
              <a:ext cx="2294464" cy="90195"/>
              <a:chOff x="1239041" y="5827058"/>
              <a:chExt cx="2751056" cy="108144"/>
            </a:xfrm>
          </p:grpSpPr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C51B7A67-1220-1286-D737-9A4C88299636}"/>
                  </a:ext>
                </a:extLst>
              </p:cNvPr>
              <p:cNvSpPr/>
              <p:nvPr/>
            </p:nvSpPr>
            <p:spPr>
              <a:xfrm>
                <a:off x="1239041" y="5827058"/>
                <a:ext cx="2751056" cy="108144"/>
              </a:xfrm>
              <a:custGeom>
                <a:avLst/>
                <a:gdLst>
                  <a:gd name="connsiteX0" fmla="*/ 0 w 2751056"/>
                  <a:gd name="connsiteY0" fmla="*/ 108145 h 108144"/>
                  <a:gd name="connsiteX1" fmla="*/ 2751056 w 2751056"/>
                  <a:gd name="connsiteY1" fmla="*/ 108145 h 108144"/>
                  <a:gd name="connsiteX2" fmla="*/ 2751056 w 2751056"/>
                  <a:gd name="connsiteY2" fmla="*/ 0 h 108144"/>
                  <a:gd name="connsiteX3" fmla="*/ 0 w 2751056"/>
                  <a:gd name="connsiteY3" fmla="*/ 0 h 108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1056" h="108144">
                    <a:moveTo>
                      <a:pt x="0" y="108145"/>
                    </a:moveTo>
                    <a:lnTo>
                      <a:pt x="2751056" y="108145"/>
                    </a:lnTo>
                    <a:lnTo>
                      <a:pt x="275105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38" name="Graphic 514">
                <a:extLst>
                  <a:ext uri="{FF2B5EF4-FFF2-40B4-BE49-F238E27FC236}">
                    <a16:creationId xmlns:a16="http://schemas.microsoft.com/office/drawing/2014/main" id="{36698921-2961-6203-978C-7FAB633FF28B}"/>
                  </a:ext>
                </a:extLst>
              </p:cNvPr>
              <p:cNvGrpSpPr/>
              <p:nvPr/>
            </p:nvGrpSpPr>
            <p:grpSpPr>
              <a:xfrm>
                <a:off x="1610433" y="5839900"/>
                <a:ext cx="2077047" cy="81784"/>
                <a:chOff x="1610433" y="5839900"/>
                <a:chExt cx="2077047" cy="81784"/>
              </a:xfrm>
            </p:grpSpPr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E3317893-EC4A-A191-8766-15C923CFA6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V="1">
                  <a:off x="1610433" y="5839900"/>
                  <a:ext cx="2077047" cy="81784"/>
                </a:xfrm>
                <a:custGeom>
                  <a:avLst/>
                  <a:gdLst>
                    <a:gd name="connsiteX0" fmla="*/ 0 w 2077047"/>
                    <a:gd name="connsiteY0" fmla="*/ 14 h 81784"/>
                    <a:gd name="connsiteX1" fmla="*/ 2077047 w 2077047"/>
                    <a:gd name="connsiteY1" fmla="*/ 14 h 81784"/>
                    <a:gd name="connsiteX2" fmla="*/ 2077047 w 2077047"/>
                    <a:gd name="connsiteY2" fmla="*/ 81798 h 81784"/>
                    <a:gd name="connsiteX3" fmla="*/ 0 w 2077047"/>
                    <a:gd name="connsiteY3" fmla="*/ 81798 h 81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7047" h="81784">
                      <a:moveTo>
                        <a:pt x="0" y="14"/>
                      </a:moveTo>
                      <a:lnTo>
                        <a:pt x="2077047" y="14"/>
                      </a:lnTo>
                      <a:lnTo>
                        <a:pt x="2077047" y="81798"/>
                      </a:lnTo>
                      <a:lnTo>
                        <a:pt x="0" y="81798"/>
                      </a:lnTo>
                      <a:close/>
                    </a:path>
                  </a:pathLst>
                </a:custGeom>
              </p:spPr>
            </p:pic>
            <p:sp>
              <p:nvSpPr>
                <p:cNvPr id="140" name="Freeform 139">
                  <a:extLst>
                    <a:ext uri="{FF2B5EF4-FFF2-40B4-BE49-F238E27FC236}">
                      <a16:creationId xmlns:a16="http://schemas.microsoft.com/office/drawing/2014/main" id="{97B02049-C0DD-577E-F6B3-1FB5E04C30F6}"/>
                    </a:ext>
                  </a:extLst>
                </p:cNvPr>
                <p:cNvSpPr/>
                <p:nvPr/>
              </p:nvSpPr>
              <p:spPr>
                <a:xfrm>
                  <a:off x="2527982" y="5868115"/>
                  <a:ext cx="21782" cy="21406"/>
                </a:xfrm>
                <a:custGeom>
                  <a:avLst/>
                  <a:gdLst>
                    <a:gd name="connsiteX0" fmla="*/ 680 w 21782"/>
                    <a:gd name="connsiteY0" fmla="*/ 21435 h 21406"/>
                    <a:gd name="connsiteX1" fmla="*/ 22463 w 21782"/>
                    <a:gd name="connsiteY1" fmla="*/ 28 h 21406"/>
                    <a:gd name="connsiteX2" fmla="*/ 680 w 21782"/>
                    <a:gd name="connsiteY2" fmla="*/ 28 h 21406"/>
                    <a:gd name="connsiteX3" fmla="*/ 22463 w 21782"/>
                    <a:gd name="connsiteY3" fmla="*/ 21435 h 21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82" h="21406">
                      <a:moveTo>
                        <a:pt x="680" y="21435"/>
                      </a:moveTo>
                      <a:lnTo>
                        <a:pt x="22463" y="28"/>
                      </a:lnTo>
                      <a:moveTo>
                        <a:pt x="680" y="28"/>
                      </a:moveTo>
                      <a:lnTo>
                        <a:pt x="22463" y="21435"/>
                      </a:lnTo>
                    </a:path>
                  </a:pathLst>
                </a:custGeom>
                <a:solidFill>
                  <a:srgbClr val="A9A9A9"/>
                </a:solidFill>
                <a:ln w="762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1" name="Freeform 140">
                  <a:extLst>
                    <a:ext uri="{FF2B5EF4-FFF2-40B4-BE49-F238E27FC236}">
                      <a16:creationId xmlns:a16="http://schemas.microsoft.com/office/drawing/2014/main" id="{664C81CC-F829-A0E5-ABD3-8CFB01D0DE0F}"/>
                    </a:ext>
                  </a:extLst>
                </p:cNvPr>
                <p:cNvSpPr/>
                <p:nvPr/>
              </p:nvSpPr>
              <p:spPr>
                <a:xfrm>
                  <a:off x="1610433" y="5921684"/>
                  <a:ext cx="2077047" cy="1877"/>
                </a:xfrm>
                <a:custGeom>
                  <a:avLst/>
                  <a:gdLst>
                    <a:gd name="connsiteX0" fmla="*/ 0 w 2077047"/>
                    <a:gd name="connsiteY0" fmla="*/ 0 h 1877"/>
                    <a:gd name="connsiteX1" fmla="*/ 2077047 w 2077047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47" h="1877">
                      <a:moveTo>
                        <a:pt x="0" y="0"/>
                      </a:moveTo>
                      <a:lnTo>
                        <a:pt x="2077047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2" name="Freeform 141">
                  <a:extLst>
                    <a:ext uri="{FF2B5EF4-FFF2-40B4-BE49-F238E27FC236}">
                      <a16:creationId xmlns:a16="http://schemas.microsoft.com/office/drawing/2014/main" id="{B5C33E76-1EAC-EC35-CD6D-F37D0C957644}"/>
                    </a:ext>
                  </a:extLst>
                </p:cNvPr>
                <p:cNvSpPr/>
                <p:nvPr/>
              </p:nvSpPr>
              <p:spPr>
                <a:xfrm>
                  <a:off x="1610433" y="5840035"/>
                  <a:ext cx="2077047" cy="1877"/>
                </a:xfrm>
                <a:custGeom>
                  <a:avLst/>
                  <a:gdLst>
                    <a:gd name="connsiteX0" fmla="*/ 0 w 2077047"/>
                    <a:gd name="connsiteY0" fmla="*/ 0 h 1877"/>
                    <a:gd name="connsiteX1" fmla="*/ 2077047 w 2077047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47" h="1877">
                      <a:moveTo>
                        <a:pt x="0" y="0"/>
                      </a:moveTo>
                      <a:lnTo>
                        <a:pt x="2077047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22" name="Graphic 523">
              <a:extLst>
                <a:ext uri="{FF2B5EF4-FFF2-40B4-BE49-F238E27FC236}">
                  <a16:creationId xmlns:a16="http://schemas.microsoft.com/office/drawing/2014/main" id="{7F445D04-1C61-B79E-359A-26015E2B2B73}"/>
                </a:ext>
              </a:extLst>
            </p:cNvPr>
            <p:cNvGrpSpPr/>
            <p:nvPr/>
          </p:nvGrpSpPr>
          <p:grpSpPr>
            <a:xfrm>
              <a:off x="4339421" y="4484496"/>
              <a:ext cx="2294464" cy="90195"/>
              <a:chOff x="1239041" y="5985655"/>
              <a:chExt cx="2751056" cy="108144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5FD087AD-C1DF-9D96-49C8-BADEF01CB057}"/>
                  </a:ext>
                </a:extLst>
              </p:cNvPr>
              <p:cNvSpPr/>
              <p:nvPr/>
            </p:nvSpPr>
            <p:spPr>
              <a:xfrm>
                <a:off x="1239041" y="5985655"/>
                <a:ext cx="2751056" cy="108144"/>
              </a:xfrm>
              <a:custGeom>
                <a:avLst/>
                <a:gdLst>
                  <a:gd name="connsiteX0" fmla="*/ 0 w 2751056"/>
                  <a:gd name="connsiteY0" fmla="*/ 108145 h 108144"/>
                  <a:gd name="connsiteX1" fmla="*/ 2751056 w 2751056"/>
                  <a:gd name="connsiteY1" fmla="*/ 108145 h 108144"/>
                  <a:gd name="connsiteX2" fmla="*/ 2751056 w 2751056"/>
                  <a:gd name="connsiteY2" fmla="*/ 0 h 108144"/>
                  <a:gd name="connsiteX3" fmla="*/ 0 w 2751056"/>
                  <a:gd name="connsiteY3" fmla="*/ 0 h 108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1056" h="108144">
                    <a:moveTo>
                      <a:pt x="0" y="108145"/>
                    </a:moveTo>
                    <a:lnTo>
                      <a:pt x="2751056" y="108145"/>
                    </a:lnTo>
                    <a:lnTo>
                      <a:pt x="275105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32" name="Graphic 523">
                <a:extLst>
                  <a:ext uri="{FF2B5EF4-FFF2-40B4-BE49-F238E27FC236}">
                    <a16:creationId xmlns:a16="http://schemas.microsoft.com/office/drawing/2014/main" id="{171C375A-5444-BE81-23AF-5BA7A0052163}"/>
                  </a:ext>
                </a:extLst>
              </p:cNvPr>
              <p:cNvGrpSpPr/>
              <p:nvPr/>
            </p:nvGrpSpPr>
            <p:grpSpPr>
              <a:xfrm>
                <a:off x="1610433" y="5998497"/>
                <a:ext cx="2077047" cy="81784"/>
                <a:chOff x="1610433" y="5998497"/>
                <a:chExt cx="2077047" cy="81784"/>
              </a:xfrm>
            </p:grpSpPr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DBFCC0E3-6BF9-8286-456E-3905F277C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V="1">
                  <a:off x="1610433" y="5998497"/>
                  <a:ext cx="2077047" cy="81784"/>
                </a:xfrm>
                <a:custGeom>
                  <a:avLst/>
                  <a:gdLst>
                    <a:gd name="connsiteX0" fmla="*/ 0 w 2077047"/>
                    <a:gd name="connsiteY0" fmla="*/ 14 h 81784"/>
                    <a:gd name="connsiteX1" fmla="*/ 2077047 w 2077047"/>
                    <a:gd name="connsiteY1" fmla="*/ 14 h 81784"/>
                    <a:gd name="connsiteX2" fmla="*/ 2077047 w 2077047"/>
                    <a:gd name="connsiteY2" fmla="*/ 81798 h 81784"/>
                    <a:gd name="connsiteX3" fmla="*/ 0 w 2077047"/>
                    <a:gd name="connsiteY3" fmla="*/ 81798 h 81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7047" h="81784">
                      <a:moveTo>
                        <a:pt x="0" y="14"/>
                      </a:moveTo>
                      <a:lnTo>
                        <a:pt x="2077047" y="14"/>
                      </a:lnTo>
                      <a:lnTo>
                        <a:pt x="2077047" y="81798"/>
                      </a:lnTo>
                      <a:lnTo>
                        <a:pt x="0" y="81798"/>
                      </a:lnTo>
                      <a:close/>
                    </a:path>
                  </a:pathLst>
                </a:custGeom>
              </p:spPr>
            </p:pic>
            <p:sp>
              <p:nvSpPr>
                <p:cNvPr id="134" name="Freeform 133">
                  <a:extLst>
                    <a:ext uri="{FF2B5EF4-FFF2-40B4-BE49-F238E27FC236}">
                      <a16:creationId xmlns:a16="http://schemas.microsoft.com/office/drawing/2014/main" id="{1C96B212-68A8-54D6-EE36-A26475437CF2}"/>
                    </a:ext>
                  </a:extLst>
                </p:cNvPr>
                <p:cNvSpPr/>
                <p:nvPr/>
              </p:nvSpPr>
              <p:spPr>
                <a:xfrm>
                  <a:off x="2503057" y="6026712"/>
                  <a:ext cx="21782" cy="21406"/>
                </a:xfrm>
                <a:custGeom>
                  <a:avLst/>
                  <a:gdLst>
                    <a:gd name="connsiteX0" fmla="*/ 667 w 21782"/>
                    <a:gd name="connsiteY0" fmla="*/ 21435 h 21406"/>
                    <a:gd name="connsiteX1" fmla="*/ 22450 w 21782"/>
                    <a:gd name="connsiteY1" fmla="*/ 28 h 21406"/>
                    <a:gd name="connsiteX2" fmla="*/ 667 w 21782"/>
                    <a:gd name="connsiteY2" fmla="*/ 28 h 21406"/>
                    <a:gd name="connsiteX3" fmla="*/ 22450 w 21782"/>
                    <a:gd name="connsiteY3" fmla="*/ 21435 h 21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82" h="21406">
                      <a:moveTo>
                        <a:pt x="667" y="21435"/>
                      </a:moveTo>
                      <a:lnTo>
                        <a:pt x="22450" y="28"/>
                      </a:lnTo>
                      <a:moveTo>
                        <a:pt x="667" y="28"/>
                      </a:moveTo>
                      <a:lnTo>
                        <a:pt x="22450" y="21435"/>
                      </a:lnTo>
                    </a:path>
                  </a:pathLst>
                </a:custGeom>
                <a:solidFill>
                  <a:srgbClr val="A9A9A9"/>
                </a:solidFill>
                <a:ln w="762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F2355FD0-3B6F-8D0A-24A6-1B2044BE2D7D}"/>
                    </a:ext>
                  </a:extLst>
                </p:cNvPr>
                <p:cNvSpPr/>
                <p:nvPr/>
              </p:nvSpPr>
              <p:spPr>
                <a:xfrm>
                  <a:off x="1610433" y="6080281"/>
                  <a:ext cx="2077047" cy="1877"/>
                </a:xfrm>
                <a:custGeom>
                  <a:avLst/>
                  <a:gdLst>
                    <a:gd name="connsiteX0" fmla="*/ 0 w 2077047"/>
                    <a:gd name="connsiteY0" fmla="*/ 0 h 1877"/>
                    <a:gd name="connsiteX1" fmla="*/ 2077047 w 2077047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47" h="1877">
                      <a:moveTo>
                        <a:pt x="0" y="0"/>
                      </a:moveTo>
                      <a:lnTo>
                        <a:pt x="2077047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6" name="Freeform 135">
                  <a:extLst>
                    <a:ext uri="{FF2B5EF4-FFF2-40B4-BE49-F238E27FC236}">
                      <a16:creationId xmlns:a16="http://schemas.microsoft.com/office/drawing/2014/main" id="{2C20689D-A304-3906-124C-CCD7B7C8EBB0}"/>
                    </a:ext>
                  </a:extLst>
                </p:cNvPr>
                <p:cNvSpPr/>
                <p:nvPr/>
              </p:nvSpPr>
              <p:spPr>
                <a:xfrm>
                  <a:off x="1610433" y="5998632"/>
                  <a:ext cx="2077047" cy="1877"/>
                </a:xfrm>
                <a:custGeom>
                  <a:avLst/>
                  <a:gdLst>
                    <a:gd name="connsiteX0" fmla="*/ 0 w 2077047"/>
                    <a:gd name="connsiteY0" fmla="*/ 0 h 1877"/>
                    <a:gd name="connsiteX1" fmla="*/ 2077047 w 2077047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47" h="1877">
                      <a:moveTo>
                        <a:pt x="0" y="0"/>
                      </a:moveTo>
                      <a:lnTo>
                        <a:pt x="2077047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23" name="Graphic 525">
              <a:extLst>
                <a:ext uri="{FF2B5EF4-FFF2-40B4-BE49-F238E27FC236}">
                  <a16:creationId xmlns:a16="http://schemas.microsoft.com/office/drawing/2014/main" id="{0FCB80E1-93DC-102E-8741-71C908C93640}"/>
                </a:ext>
              </a:extLst>
            </p:cNvPr>
            <p:cNvGrpSpPr/>
            <p:nvPr/>
          </p:nvGrpSpPr>
          <p:grpSpPr>
            <a:xfrm>
              <a:off x="4339421" y="4616771"/>
              <a:ext cx="2294464" cy="90195"/>
              <a:chOff x="1239041" y="6144252"/>
              <a:chExt cx="2751056" cy="108144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74E44F48-2810-33DF-CFF5-97D404282A92}"/>
                  </a:ext>
                </a:extLst>
              </p:cNvPr>
              <p:cNvSpPr/>
              <p:nvPr/>
            </p:nvSpPr>
            <p:spPr>
              <a:xfrm>
                <a:off x="1239041" y="6144252"/>
                <a:ext cx="2751056" cy="108144"/>
              </a:xfrm>
              <a:custGeom>
                <a:avLst/>
                <a:gdLst>
                  <a:gd name="connsiteX0" fmla="*/ 0 w 2751056"/>
                  <a:gd name="connsiteY0" fmla="*/ 108145 h 108144"/>
                  <a:gd name="connsiteX1" fmla="*/ 2751056 w 2751056"/>
                  <a:gd name="connsiteY1" fmla="*/ 108145 h 108144"/>
                  <a:gd name="connsiteX2" fmla="*/ 2751056 w 2751056"/>
                  <a:gd name="connsiteY2" fmla="*/ 0 h 108144"/>
                  <a:gd name="connsiteX3" fmla="*/ 0 w 2751056"/>
                  <a:gd name="connsiteY3" fmla="*/ 0 h 108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1056" h="108144">
                    <a:moveTo>
                      <a:pt x="0" y="108145"/>
                    </a:moveTo>
                    <a:lnTo>
                      <a:pt x="2751056" y="108145"/>
                    </a:lnTo>
                    <a:lnTo>
                      <a:pt x="2751056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26" name="Graphic 525">
                <a:extLst>
                  <a:ext uri="{FF2B5EF4-FFF2-40B4-BE49-F238E27FC236}">
                    <a16:creationId xmlns:a16="http://schemas.microsoft.com/office/drawing/2014/main" id="{27ACEC60-14CC-9CED-91C2-FC67906A388E}"/>
                  </a:ext>
                </a:extLst>
              </p:cNvPr>
              <p:cNvGrpSpPr/>
              <p:nvPr/>
            </p:nvGrpSpPr>
            <p:grpSpPr>
              <a:xfrm>
                <a:off x="1610433" y="6157094"/>
                <a:ext cx="2077047" cy="81784"/>
                <a:chOff x="1610433" y="6157094"/>
                <a:chExt cx="2077047" cy="81784"/>
              </a:xfrm>
            </p:grpSpPr>
            <p:pic>
              <p:nvPicPr>
                <p:cNvPr id="127" name="Picture 126">
                  <a:extLst>
                    <a:ext uri="{FF2B5EF4-FFF2-40B4-BE49-F238E27FC236}">
                      <a16:creationId xmlns:a16="http://schemas.microsoft.com/office/drawing/2014/main" id="{C7033419-2A99-923D-A9EA-4C95781FB0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V="1">
                  <a:off x="1610433" y="6157094"/>
                  <a:ext cx="2077047" cy="81784"/>
                </a:xfrm>
                <a:custGeom>
                  <a:avLst/>
                  <a:gdLst>
                    <a:gd name="connsiteX0" fmla="*/ 0 w 2077047"/>
                    <a:gd name="connsiteY0" fmla="*/ 14 h 81784"/>
                    <a:gd name="connsiteX1" fmla="*/ 2077047 w 2077047"/>
                    <a:gd name="connsiteY1" fmla="*/ 14 h 81784"/>
                    <a:gd name="connsiteX2" fmla="*/ 2077047 w 2077047"/>
                    <a:gd name="connsiteY2" fmla="*/ 81798 h 81784"/>
                    <a:gd name="connsiteX3" fmla="*/ 0 w 2077047"/>
                    <a:gd name="connsiteY3" fmla="*/ 81798 h 81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7047" h="81784">
                      <a:moveTo>
                        <a:pt x="0" y="14"/>
                      </a:moveTo>
                      <a:lnTo>
                        <a:pt x="2077047" y="14"/>
                      </a:lnTo>
                      <a:lnTo>
                        <a:pt x="2077047" y="81798"/>
                      </a:lnTo>
                      <a:lnTo>
                        <a:pt x="0" y="81798"/>
                      </a:lnTo>
                      <a:close/>
                    </a:path>
                  </a:pathLst>
                </a:custGeom>
              </p:spPr>
            </p:pic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D71210F2-51C2-6CA0-5318-09C6B0F405D6}"/>
                    </a:ext>
                  </a:extLst>
                </p:cNvPr>
                <p:cNvSpPr/>
                <p:nvPr/>
              </p:nvSpPr>
              <p:spPr>
                <a:xfrm>
                  <a:off x="2465670" y="6185309"/>
                  <a:ext cx="21782" cy="21407"/>
                </a:xfrm>
                <a:custGeom>
                  <a:avLst/>
                  <a:gdLst>
                    <a:gd name="connsiteX0" fmla="*/ 648 w 21782"/>
                    <a:gd name="connsiteY0" fmla="*/ 21435 h 21407"/>
                    <a:gd name="connsiteX1" fmla="*/ 22430 w 21782"/>
                    <a:gd name="connsiteY1" fmla="*/ 28 h 21407"/>
                    <a:gd name="connsiteX2" fmla="*/ 648 w 21782"/>
                    <a:gd name="connsiteY2" fmla="*/ 28 h 21407"/>
                    <a:gd name="connsiteX3" fmla="*/ 22430 w 21782"/>
                    <a:gd name="connsiteY3" fmla="*/ 21435 h 21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82" h="21407">
                      <a:moveTo>
                        <a:pt x="648" y="21435"/>
                      </a:moveTo>
                      <a:lnTo>
                        <a:pt x="22430" y="28"/>
                      </a:lnTo>
                      <a:moveTo>
                        <a:pt x="648" y="28"/>
                      </a:moveTo>
                      <a:lnTo>
                        <a:pt x="22430" y="21435"/>
                      </a:lnTo>
                    </a:path>
                  </a:pathLst>
                </a:custGeom>
                <a:solidFill>
                  <a:srgbClr val="A9A9A9"/>
                </a:solidFill>
                <a:ln w="762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8A877854-5A70-4C1D-9B6A-FE6000E15FF5}"/>
                    </a:ext>
                  </a:extLst>
                </p:cNvPr>
                <p:cNvSpPr/>
                <p:nvPr/>
              </p:nvSpPr>
              <p:spPr>
                <a:xfrm>
                  <a:off x="1610433" y="6238878"/>
                  <a:ext cx="2077047" cy="1877"/>
                </a:xfrm>
                <a:custGeom>
                  <a:avLst/>
                  <a:gdLst>
                    <a:gd name="connsiteX0" fmla="*/ 0 w 2077047"/>
                    <a:gd name="connsiteY0" fmla="*/ 0 h 1877"/>
                    <a:gd name="connsiteX1" fmla="*/ 2077047 w 2077047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47" h="1877">
                      <a:moveTo>
                        <a:pt x="0" y="0"/>
                      </a:moveTo>
                      <a:lnTo>
                        <a:pt x="2077047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2DD7F873-BE31-A23F-FBFA-D18D4D8ECB2D}"/>
                    </a:ext>
                  </a:extLst>
                </p:cNvPr>
                <p:cNvSpPr/>
                <p:nvPr/>
              </p:nvSpPr>
              <p:spPr>
                <a:xfrm>
                  <a:off x="1610433" y="6157229"/>
                  <a:ext cx="2077047" cy="1877"/>
                </a:xfrm>
                <a:custGeom>
                  <a:avLst/>
                  <a:gdLst>
                    <a:gd name="connsiteX0" fmla="*/ 0 w 2077047"/>
                    <a:gd name="connsiteY0" fmla="*/ 0 h 1877"/>
                    <a:gd name="connsiteX1" fmla="*/ 2077047 w 2077047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47" h="1877">
                      <a:moveTo>
                        <a:pt x="0" y="0"/>
                      </a:moveTo>
                      <a:lnTo>
                        <a:pt x="2077047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9275BC3-914B-14B5-5D5E-A1AA1C817751}"/>
                </a:ext>
              </a:extLst>
            </p:cNvPr>
            <p:cNvCxnSpPr/>
            <p:nvPr/>
          </p:nvCxnSpPr>
          <p:spPr>
            <a:xfrm>
              <a:off x="6383803" y="4395874"/>
              <a:ext cx="150125" cy="0"/>
            </a:xfrm>
            <a:prstGeom prst="line">
              <a:avLst/>
            </a:prstGeom>
            <a:ln w="25400">
              <a:solidFill>
                <a:srgbClr val="8DA0CB"/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4D1E6DB-ABEF-77DC-9780-0995B526FF2C}"/>
                </a:ext>
              </a:extLst>
            </p:cNvPr>
            <p:cNvCxnSpPr/>
            <p:nvPr/>
          </p:nvCxnSpPr>
          <p:spPr>
            <a:xfrm>
              <a:off x="6384429" y="4525044"/>
              <a:ext cx="150125" cy="0"/>
            </a:xfrm>
            <a:prstGeom prst="line">
              <a:avLst/>
            </a:prstGeom>
            <a:ln w="25400">
              <a:solidFill>
                <a:srgbClr val="A588B5"/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3091818-8881-A093-6484-F327A56AB051}"/>
                </a:ext>
              </a:extLst>
            </p:cNvPr>
            <p:cNvCxnSpPr/>
            <p:nvPr/>
          </p:nvCxnSpPr>
          <p:spPr>
            <a:xfrm>
              <a:off x="6383804" y="4658950"/>
              <a:ext cx="150125" cy="0"/>
            </a:xfrm>
            <a:prstGeom prst="line">
              <a:avLst/>
            </a:prstGeom>
            <a:ln w="25400">
              <a:solidFill>
                <a:srgbClr val="E78AC3"/>
              </a:solidFill>
              <a:prstDash val="solid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4D2E7A90-EB17-5749-4CBD-54B9CBAAF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6615387" y="2176372"/>
              <a:ext cx="2228996" cy="2228991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E5F669-5219-142E-1271-3061E0F94CFE}"/>
                </a:ext>
              </a:extLst>
            </p:cNvPr>
            <p:cNvCxnSpPr/>
            <p:nvPr/>
          </p:nvCxnSpPr>
          <p:spPr>
            <a:xfrm>
              <a:off x="8613739" y="2731899"/>
              <a:ext cx="162000" cy="0"/>
            </a:xfrm>
            <a:prstGeom prst="line">
              <a:avLst/>
            </a:prstGeom>
            <a:ln w="25400">
              <a:solidFill>
                <a:srgbClr val="8DA0CB"/>
              </a:solidFill>
              <a:prstDash val="sysDot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10F5E7-C0AA-94BC-9FF5-3B706DEDCED1}"/>
                </a:ext>
              </a:extLst>
            </p:cNvPr>
            <p:cNvCxnSpPr/>
            <p:nvPr/>
          </p:nvCxnSpPr>
          <p:spPr>
            <a:xfrm>
              <a:off x="8614363" y="3290868"/>
              <a:ext cx="162000" cy="0"/>
            </a:xfrm>
            <a:prstGeom prst="line">
              <a:avLst/>
            </a:prstGeom>
            <a:ln w="25400">
              <a:solidFill>
                <a:srgbClr val="A588B5"/>
              </a:solidFill>
              <a:prstDash val="sysDot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F061DF-C2EA-E3B9-C8B9-BB90B359B97A}"/>
                </a:ext>
              </a:extLst>
            </p:cNvPr>
            <p:cNvCxnSpPr/>
            <p:nvPr/>
          </p:nvCxnSpPr>
          <p:spPr>
            <a:xfrm>
              <a:off x="8613739" y="3849838"/>
              <a:ext cx="162000" cy="0"/>
            </a:xfrm>
            <a:prstGeom prst="line">
              <a:avLst/>
            </a:prstGeom>
            <a:ln w="25400">
              <a:solidFill>
                <a:srgbClr val="E78AC3"/>
              </a:solidFill>
              <a:prstDash val="sysDot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aphic 317">
              <a:extLst>
                <a:ext uri="{FF2B5EF4-FFF2-40B4-BE49-F238E27FC236}">
                  <a16:creationId xmlns:a16="http://schemas.microsoft.com/office/drawing/2014/main" id="{CAA28989-527E-546E-6274-AF6A7D26E0B9}"/>
                </a:ext>
              </a:extLst>
            </p:cNvPr>
            <p:cNvGrpSpPr/>
            <p:nvPr/>
          </p:nvGrpSpPr>
          <p:grpSpPr>
            <a:xfrm>
              <a:off x="6585249" y="4352010"/>
              <a:ext cx="2289332" cy="89993"/>
              <a:chOff x="3695295" y="5849777"/>
              <a:chExt cx="2751065" cy="108144"/>
            </a:xfrm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95AF776-38C8-19D2-BD9E-738137858A9D}"/>
                  </a:ext>
                </a:extLst>
              </p:cNvPr>
              <p:cNvSpPr/>
              <p:nvPr/>
            </p:nvSpPr>
            <p:spPr>
              <a:xfrm>
                <a:off x="3695295" y="5849777"/>
                <a:ext cx="2751065" cy="108144"/>
              </a:xfrm>
              <a:custGeom>
                <a:avLst/>
                <a:gdLst>
                  <a:gd name="connsiteX0" fmla="*/ 0 w 2751065"/>
                  <a:gd name="connsiteY0" fmla="*/ 108145 h 108144"/>
                  <a:gd name="connsiteX1" fmla="*/ 2751065 w 2751065"/>
                  <a:gd name="connsiteY1" fmla="*/ 108145 h 108144"/>
                  <a:gd name="connsiteX2" fmla="*/ 2751065 w 2751065"/>
                  <a:gd name="connsiteY2" fmla="*/ 0 h 108144"/>
                  <a:gd name="connsiteX3" fmla="*/ 0 w 2751065"/>
                  <a:gd name="connsiteY3" fmla="*/ 0 h 108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1065" h="108144">
                    <a:moveTo>
                      <a:pt x="0" y="108145"/>
                    </a:moveTo>
                    <a:lnTo>
                      <a:pt x="2751065" y="108145"/>
                    </a:lnTo>
                    <a:lnTo>
                      <a:pt x="2751065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20" name="Graphic 317">
                <a:extLst>
                  <a:ext uri="{FF2B5EF4-FFF2-40B4-BE49-F238E27FC236}">
                    <a16:creationId xmlns:a16="http://schemas.microsoft.com/office/drawing/2014/main" id="{FB87C172-5600-12E1-1BAA-4068848E74F5}"/>
                  </a:ext>
                </a:extLst>
              </p:cNvPr>
              <p:cNvGrpSpPr/>
              <p:nvPr/>
            </p:nvGrpSpPr>
            <p:grpSpPr>
              <a:xfrm>
                <a:off x="4066688" y="5862619"/>
                <a:ext cx="2077054" cy="81784"/>
                <a:chOff x="4066688" y="5862619"/>
                <a:chExt cx="2077054" cy="81784"/>
              </a:xfrm>
            </p:grpSpPr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4921829C-784E-4B15-4F01-9B8AFC9D01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V="1">
                  <a:off x="4066688" y="5862619"/>
                  <a:ext cx="2077054" cy="81784"/>
                </a:xfrm>
                <a:custGeom>
                  <a:avLst/>
                  <a:gdLst>
                    <a:gd name="connsiteX0" fmla="*/ 0 w 2077054"/>
                    <a:gd name="connsiteY0" fmla="*/ 14 h 81784"/>
                    <a:gd name="connsiteX1" fmla="*/ 2077054 w 2077054"/>
                    <a:gd name="connsiteY1" fmla="*/ 14 h 81784"/>
                    <a:gd name="connsiteX2" fmla="*/ 2077054 w 2077054"/>
                    <a:gd name="connsiteY2" fmla="*/ 81798 h 81784"/>
                    <a:gd name="connsiteX3" fmla="*/ 0 w 2077054"/>
                    <a:gd name="connsiteY3" fmla="*/ 81798 h 81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7054" h="81784">
                      <a:moveTo>
                        <a:pt x="0" y="14"/>
                      </a:moveTo>
                      <a:lnTo>
                        <a:pt x="2077054" y="14"/>
                      </a:lnTo>
                      <a:lnTo>
                        <a:pt x="2077054" y="81798"/>
                      </a:lnTo>
                      <a:lnTo>
                        <a:pt x="0" y="81798"/>
                      </a:lnTo>
                      <a:close/>
                    </a:path>
                  </a:pathLst>
                </a:custGeom>
              </p:spPr>
            </p:pic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445A2256-E884-068C-BD3B-AE45CD0BF03F}"/>
                    </a:ext>
                  </a:extLst>
                </p:cNvPr>
                <p:cNvSpPr/>
                <p:nvPr/>
              </p:nvSpPr>
              <p:spPr>
                <a:xfrm>
                  <a:off x="5034089" y="5890834"/>
                  <a:ext cx="21782" cy="21407"/>
                </a:xfrm>
                <a:custGeom>
                  <a:avLst/>
                  <a:gdLst>
                    <a:gd name="connsiteX0" fmla="*/ 706 w 21782"/>
                    <a:gd name="connsiteY0" fmla="*/ 21435 h 21407"/>
                    <a:gd name="connsiteX1" fmla="*/ 22489 w 21782"/>
                    <a:gd name="connsiteY1" fmla="*/ 28 h 21407"/>
                    <a:gd name="connsiteX2" fmla="*/ 706 w 21782"/>
                    <a:gd name="connsiteY2" fmla="*/ 28 h 21407"/>
                    <a:gd name="connsiteX3" fmla="*/ 22489 w 21782"/>
                    <a:gd name="connsiteY3" fmla="*/ 21435 h 21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82" h="21407">
                      <a:moveTo>
                        <a:pt x="706" y="21435"/>
                      </a:moveTo>
                      <a:lnTo>
                        <a:pt x="22489" y="28"/>
                      </a:lnTo>
                      <a:moveTo>
                        <a:pt x="706" y="28"/>
                      </a:moveTo>
                      <a:lnTo>
                        <a:pt x="22489" y="21435"/>
                      </a:lnTo>
                    </a:path>
                  </a:pathLst>
                </a:custGeom>
                <a:solidFill>
                  <a:srgbClr val="A9A9A9"/>
                </a:solidFill>
                <a:ln w="762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B7272C9C-CB41-82C1-CE00-8657E2FA9A58}"/>
                    </a:ext>
                  </a:extLst>
                </p:cNvPr>
                <p:cNvSpPr/>
                <p:nvPr/>
              </p:nvSpPr>
              <p:spPr>
                <a:xfrm>
                  <a:off x="4066688" y="5944403"/>
                  <a:ext cx="2077054" cy="1877"/>
                </a:xfrm>
                <a:custGeom>
                  <a:avLst/>
                  <a:gdLst>
                    <a:gd name="connsiteX0" fmla="*/ 0 w 2077054"/>
                    <a:gd name="connsiteY0" fmla="*/ 0 h 1877"/>
                    <a:gd name="connsiteX1" fmla="*/ 2077054 w 2077054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54" h="1877">
                      <a:moveTo>
                        <a:pt x="0" y="0"/>
                      </a:moveTo>
                      <a:lnTo>
                        <a:pt x="2077054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15192807-667E-8462-D45F-10A8152C569A}"/>
                    </a:ext>
                  </a:extLst>
                </p:cNvPr>
                <p:cNvSpPr/>
                <p:nvPr/>
              </p:nvSpPr>
              <p:spPr>
                <a:xfrm>
                  <a:off x="4066688" y="5862754"/>
                  <a:ext cx="2077054" cy="1877"/>
                </a:xfrm>
                <a:custGeom>
                  <a:avLst/>
                  <a:gdLst>
                    <a:gd name="connsiteX0" fmla="*/ 0 w 2077054"/>
                    <a:gd name="connsiteY0" fmla="*/ 0 h 1877"/>
                    <a:gd name="connsiteX1" fmla="*/ 2077054 w 2077054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54" h="1877">
                      <a:moveTo>
                        <a:pt x="0" y="0"/>
                      </a:moveTo>
                      <a:lnTo>
                        <a:pt x="2077054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32" name="Graphic 318">
              <a:extLst>
                <a:ext uri="{FF2B5EF4-FFF2-40B4-BE49-F238E27FC236}">
                  <a16:creationId xmlns:a16="http://schemas.microsoft.com/office/drawing/2014/main" id="{938BDC21-7C65-042B-4177-4E1600D75DB3}"/>
                </a:ext>
              </a:extLst>
            </p:cNvPr>
            <p:cNvGrpSpPr/>
            <p:nvPr/>
          </p:nvGrpSpPr>
          <p:grpSpPr>
            <a:xfrm>
              <a:off x="6585249" y="4483988"/>
              <a:ext cx="2289332" cy="89993"/>
              <a:chOff x="3695295" y="6008374"/>
              <a:chExt cx="2751065" cy="108144"/>
            </a:xfrm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B4CB912D-15CB-88DF-389B-312E12BFBEE6}"/>
                  </a:ext>
                </a:extLst>
              </p:cNvPr>
              <p:cNvSpPr/>
              <p:nvPr/>
            </p:nvSpPr>
            <p:spPr>
              <a:xfrm>
                <a:off x="3695295" y="6008374"/>
                <a:ext cx="2751065" cy="108144"/>
              </a:xfrm>
              <a:custGeom>
                <a:avLst/>
                <a:gdLst>
                  <a:gd name="connsiteX0" fmla="*/ 0 w 2751065"/>
                  <a:gd name="connsiteY0" fmla="*/ 108145 h 108144"/>
                  <a:gd name="connsiteX1" fmla="*/ 2751065 w 2751065"/>
                  <a:gd name="connsiteY1" fmla="*/ 108145 h 108144"/>
                  <a:gd name="connsiteX2" fmla="*/ 2751065 w 2751065"/>
                  <a:gd name="connsiteY2" fmla="*/ 0 h 108144"/>
                  <a:gd name="connsiteX3" fmla="*/ 0 w 2751065"/>
                  <a:gd name="connsiteY3" fmla="*/ 0 h 108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1065" h="108144">
                    <a:moveTo>
                      <a:pt x="0" y="108145"/>
                    </a:moveTo>
                    <a:lnTo>
                      <a:pt x="2751065" y="108145"/>
                    </a:lnTo>
                    <a:lnTo>
                      <a:pt x="2751065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14" name="Graphic 318">
                <a:extLst>
                  <a:ext uri="{FF2B5EF4-FFF2-40B4-BE49-F238E27FC236}">
                    <a16:creationId xmlns:a16="http://schemas.microsoft.com/office/drawing/2014/main" id="{12D893F1-05C1-9C29-0F53-D11A8B4624A7}"/>
                  </a:ext>
                </a:extLst>
              </p:cNvPr>
              <p:cNvGrpSpPr/>
              <p:nvPr/>
            </p:nvGrpSpPr>
            <p:grpSpPr>
              <a:xfrm>
                <a:off x="4066688" y="6021216"/>
                <a:ext cx="2077054" cy="81784"/>
                <a:chOff x="4066688" y="6021216"/>
                <a:chExt cx="2077054" cy="81784"/>
              </a:xfrm>
            </p:grpSpPr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78542FA6-5464-F265-CA0B-3548E0F446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flipV="1">
                  <a:off x="4066688" y="6021216"/>
                  <a:ext cx="2077054" cy="81784"/>
                </a:xfrm>
                <a:custGeom>
                  <a:avLst/>
                  <a:gdLst>
                    <a:gd name="connsiteX0" fmla="*/ 0 w 2077054"/>
                    <a:gd name="connsiteY0" fmla="*/ 14 h 81784"/>
                    <a:gd name="connsiteX1" fmla="*/ 2077054 w 2077054"/>
                    <a:gd name="connsiteY1" fmla="*/ 14 h 81784"/>
                    <a:gd name="connsiteX2" fmla="*/ 2077054 w 2077054"/>
                    <a:gd name="connsiteY2" fmla="*/ 81798 h 81784"/>
                    <a:gd name="connsiteX3" fmla="*/ 0 w 2077054"/>
                    <a:gd name="connsiteY3" fmla="*/ 81798 h 81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7054" h="81784">
                      <a:moveTo>
                        <a:pt x="0" y="14"/>
                      </a:moveTo>
                      <a:lnTo>
                        <a:pt x="2077054" y="14"/>
                      </a:lnTo>
                      <a:lnTo>
                        <a:pt x="2077054" y="81798"/>
                      </a:lnTo>
                      <a:lnTo>
                        <a:pt x="0" y="81798"/>
                      </a:lnTo>
                      <a:close/>
                    </a:path>
                  </a:pathLst>
                </a:custGeom>
              </p:spPr>
            </p:pic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56EAA850-DF44-83AB-041B-1F53543BD25C}"/>
                    </a:ext>
                  </a:extLst>
                </p:cNvPr>
                <p:cNvSpPr/>
                <p:nvPr/>
              </p:nvSpPr>
              <p:spPr>
                <a:xfrm>
                  <a:off x="4946854" y="6049431"/>
                  <a:ext cx="21782" cy="21407"/>
                </a:xfrm>
                <a:custGeom>
                  <a:avLst/>
                  <a:gdLst>
                    <a:gd name="connsiteX0" fmla="*/ 661 w 21782"/>
                    <a:gd name="connsiteY0" fmla="*/ 21435 h 21407"/>
                    <a:gd name="connsiteX1" fmla="*/ 22443 w 21782"/>
                    <a:gd name="connsiteY1" fmla="*/ 28 h 21407"/>
                    <a:gd name="connsiteX2" fmla="*/ 661 w 21782"/>
                    <a:gd name="connsiteY2" fmla="*/ 28 h 21407"/>
                    <a:gd name="connsiteX3" fmla="*/ 22443 w 21782"/>
                    <a:gd name="connsiteY3" fmla="*/ 21435 h 21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82" h="21407">
                      <a:moveTo>
                        <a:pt x="661" y="21435"/>
                      </a:moveTo>
                      <a:lnTo>
                        <a:pt x="22443" y="28"/>
                      </a:lnTo>
                      <a:moveTo>
                        <a:pt x="661" y="28"/>
                      </a:moveTo>
                      <a:lnTo>
                        <a:pt x="22443" y="21435"/>
                      </a:lnTo>
                    </a:path>
                  </a:pathLst>
                </a:custGeom>
                <a:solidFill>
                  <a:srgbClr val="A9A9A9"/>
                </a:solidFill>
                <a:ln w="762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BEB034C0-F651-73C0-B908-AE2F528FB5D7}"/>
                    </a:ext>
                  </a:extLst>
                </p:cNvPr>
                <p:cNvSpPr/>
                <p:nvPr/>
              </p:nvSpPr>
              <p:spPr>
                <a:xfrm>
                  <a:off x="4066688" y="6103000"/>
                  <a:ext cx="2077054" cy="1877"/>
                </a:xfrm>
                <a:custGeom>
                  <a:avLst/>
                  <a:gdLst>
                    <a:gd name="connsiteX0" fmla="*/ 0 w 2077054"/>
                    <a:gd name="connsiteY0" fmla="*/ 0 h 1877"/>
                    <a:gd name="connsiteX1" fmla="*/ 2077054 w 2077054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54" h="1877">
                      <a:moveTo>
                        <a:pt x="0" y="0"/>
                      </a:moveTo>
                      <a:lnTo>
                        <a:pt x="2077054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05410C7D-1B6F-B688-4976-ED30F57C1BF2}"/>
                    </a:ext>
                  </a:extLst>
                </p:cNvPr>
                <p:cNvSpPr/>
                <p:nvPr/>
              </p:nvSpPr>
              <p:spPr>
                <a:xfrm>
                  <a:off x="4066688" y="6021351"/>
                  <a:ext cx="2077054" cy="1877"/>
                </a:xfrm>
                <a:custGeom>
                  <a:avLst/>
                  <a:gdLst>
                    <a:gd name="connsiteX0" fmla="*/ 0 w 2077054"/>
                    <a:gd name="connsiteY0" fmla="*/ 0 h 1877"/>
                    <a:gd name="connsiteX1" fmla="*/ 2077054 w 2077054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54" h="1877">
                      <a:moveTo>
                        <a:pt x="0" y="0"/>
                      </a:moveTo>
                      <a:lnTo>
                        <a:pt x="2077054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33" name="Graphic 319">
              <a:extLst>
                <a:ext uri="{FF2B5EF4-FFF2-40B4-BE49-F238E27FC236}">
                  <a16:creationId xmlns:a16="http://schemas.microsoft.com/office/drawing/2014/main" id="{8DC1E04C-1F76-DF73-F319-CBF038751D24}"/>
                </a:ext>
              </a:extLst>
            </p:cNvPr>
            <p:cNvGrpSpPr/>
            <p:nvPr/>
          </p:nvGrpSpPr>
          <p:grpSpPr>
            <a:xfrm>
              <a:off x="6585249" y="4615966"/>
              <a:ext cx="2289332" cy="89993"/>
              <a:chOff x="3695295" y="6166971"/>
              <a:chExt cx="2751065" cy="108144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30E5D4E7-B7B6-1EEE-A2EC-536BDBD3F99D}"/>
                  </a:ext>
                </a:extLst>
              </p:cNvPr>
              <p:cNvSpPr/>
              <p:nvPr/>
            </p:nvSpPr>
            <p:spPr>
              <a:xfrm>
                <a:off x="3695295" y="6166971"/>
                <a:ext cx="2751065" cy="108144"/>
              </a:xfrm>
              <a:custGeom>
                <a:avLst/>
                <a:gdLst>
                  <a:gd name="connsiteX0" fmla="*/ 0 w 2751065"/>
                  <a:gd name="connsiteY0" fmla="*/ 108145 h 108144"/>
                  <a:gd name="connsiteX1" fmla="*/ 2751065 w 2751065"/>
                  <a:gd name="connsiteY1" fmla="*/ 108145 h 108144"/>
                  <a:gd name="connsiteX2" fmla="*/ 2751065 w 2751065"/>
                  <a:gd name="connsiteY2" fmla="*/ 0 h 108144"/>
                  <a:gd name="connsiteX3" fmla="*/ 0 w 2751065"/>
                  <a:gd name="connsiteY3" fmla="*/ 0 h 108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1065" h="108144">
                    <a:moveTo>
                      <a:pt x="0" y="108145"/>
                    </a:moveTo>
                    <a:lnTo>
                      <a:pt x="2751065" y="108145"/>
                    </a:lnTo>
                    <a:lnTo>
                      <a:pt x="2751065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108" name="Graphic 319">
                <a:extLst>
                  <a:ext uri="{FF2B5EF4-FFF2-40B4-BE49-F238E27FC236}">
                    <a16:creationId xmlns:a16="http://schemas.microsoft.com/office/drawing/2014/main" id="{BDE38B72-2BB6-AF79-ED2E-505A37E1F5F1}"/>
                  </a:ext>
                </a:extLst>
              </p:cNvPr>
              <p:cNvGrpSpPr/>
              <p:nvPr/>
            </p:nvGrpSpPr>
            <p:grpSpPr>
              <a:xfrm>
                <a:off x="4066688" y="6179813"/>
                <a:ext cx="2077054" cy="81784"/>
                <a:chOff x="4066688" y="6179813"/>
                <a:chExt cx="2077054" cy="81784"/>
              </a:xfrm>
            </p:grpSpPr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13E90E56-8CDC-625C-2AAC-69B645267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flipV="1">
                  <a:off x="4066688" y="6179813"/>
                  <a:ext cx="2077054" cy="81784"/>
                </a:xfrm>
                <a:custGeom>
                  <a:avLst/>
                  <a:gdLst>
                    <a:gd name="connsiteX0" fmla="*/ 0 w 2077054"/>
                    <a:gd name="connsiteY0" fmla="*/ 14 h 81784"/>
                    <a:gd name="connsiteX1" fmla="*/ 2077054 w 2077054"/>
                    <a:gd name="connsiteY1" fmla="*/ 14 h 81784"/>
                    <a:gd name="connsiteX2" fmla="*/ 2077054 w 2077054"/>
                    <a:gd name="connsiteY2" fmla="*/ 81798 h 81784"/>
                    <a:gd name="connsiteX3" fmla="*/ 0 w 2077054"/>
                    <a:gd name="connsiteY3" fmla="*/ 81798 h 81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7054" h="81784">
                      <a:moveTo>
                        <a:pt x="0" y="14"/>
                      </a:moveTo>
                      <a:lnTo>
                        <a:pt x="2077054" y="14"/>
                      </a:lnTo>
                      <a:lnTo>
                        <a:pt x="2077054" y="81798"/>
                      </a:lnTo>
                      <a:lnTo>
                        <a:pt x="0" y="81798"/>
                      </a:lnTo>
                      <a:close/>
                    </a:path>
                  </a:pathLst>
                </a:custGeom>
              </p:spPr>
            </p:pic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CB8D6EC5-7480-D000-E409-B2927117A014}"/>
                    </a:ext>
                  </a:extLst>
                </p:cNvPr>
                <p:cNvSpPr/>
                <p:nvPr/>
              </p:nvSpPr>
              <p:spPr>
                <a:xfrm>
                  <a:off x="4892851" y="6208028"/>
                  <a:ext cx="21782" cy="21407"/>
                </a:xfrm>
                <a:custGeom>
                  <a:avLst/>
                  <a:gdLst>
                    <a:gd name="connsiteX0" fmla="*/ 633 w 21782"/>
                    <a:gd name="connsiteY0" fmla="*/ 21435 h 21407"/>
                    <a:gd name="connsiteX1" fmla="*/ 22415 w 21782"/>
                    <a:gd name="connsiteY1" fmla="*/ 28 h 21407"/>
                    <a:gd name="connsiteX2" fmla="*/ 633 w 21782"/>
                    <a:gd name="connsiteY2" fmla="*/ 28 h 21407"/>
                    <a:gd name="connsiteX3" fmla="*/ 22415 w 21782"/>
                    <a:gd name="connsiteY3" fmla="*/ 21435 h 21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82" h="21407">
                      <a:moveTo>
                        <a:pt x="633" y="21435"/>
                      </a:moveTo>
                      <a:lnTo>
                        <a:pt x="22415" y="28"/>
                      </a:lnTo>
                      <a:moveTo>
                        <a:pt x="633" y="28"/>
                      </a:moveTo>
                      <a:lnTo>
                        <a:pt x="22415" y="21435"/>
                      </a:lnTo>
                    </a:path>
                  </a:pathLst>
                </a:custGeom>
                <a:solidFill>
                  <a:srgbClr val="A9A9A9"/>
                </a:solidFill>
                <a:ln w="7620" cap="flat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A092018B-2555-41D4-DC13-CAFA1486FB8F}"/>
                    </a:ext>
                  </a:extLst>
                </p:cNvPr>
                <p:cNvSpPr/>
                <p:nvPr/>
              </p:nvSpPr>
              <p:spPr>
                <a:xfrm>
                  <a:off x="4066688" y="6261597"/>
                  <a:ext cx="2077054" cy="1877"/>
                </a:xfrm>
                <a:custGeom>
                  <a:avLst/>
                  <a:gdLst>
                    <a:gd name="connsiteX0" fmla="*/ 0 w 2077054"/>
                    <a:gd name="connsiteY0" fmla="*/ 0 h 1877"/>
                    <a:gd name="connsiteX1" fmla="*/ 2077054 w 2077054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54" h="1877">
                      <a:moveTo>
                        <a:pt x="0" y="0"/>
                      </a:moveTo>
                      <a:lnTo>
                        <a:pt x="2077054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1D0DA598-8D88-8873-ABF7-EA4773C5C9F4}"/>
                    </a:ext>
                  </a:extLst>
                </p:cNvPr>
                <p:cNvSpPr/>
                <p:nvPr/>
              </p:nvSpPr>
              <p:spPr>
                <a:xfrm>
                  <a:off x="4066688" y="6179948"/>
                  <a:ext cx="2077054" cy="1877"/>
                </a:xfrm>
                <a:custGeom>
                  <a:avLst/>
                  <a:gdLst>
                    <a:gd name="connsiteX0" fmla="*/ 0 w 2077054"/>
                    <a:gd name="connsiteY0" fmla="*/ 0 h 1877"/>
                    <a:gd name="connsiteX1" fmla="*/ 2077054 w 2077054"/>
                    <a:gd name="connsiteY1" fmla="*/ 0 h 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77054" h="1877">
                      <a:moveTo>
                        <a:pt x="0" y="0"/>
                      </a:moveTo>
                      <a:lnTo>
                        <a:pt x="2077054" y="0"/>
                      </a:lnTo>
                    </a:path>
                  </a:pathLst>
                </a:custGeom>
                <a:noFill/>
                <a:ln w="15240" cap="sq">
                  <a:solidFill>
                    <a:srgbClr val="A9A9A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91EF9B0-DB93-E8FD-B223-FF61063F1A9E}"/>
                </a:ext>
              </a:extLst>
            </p:cNvPr>
            <p:cNvCxnSpPr/>
            <p:nvPr/>
          </p:nvCxnSpPr>
          <p:spPr>
            <a:xfrm>
              <a:off x="8623191" y="4398985"/>
              <a:ext cx="162000" cy="0"/>
            </a:xfrm>
            <a:prstGeom prst="line">
              <a:avLst/>
            </a:prstGeom>
            <a:ln w="25400">
              <a:solidFill>
                <a:srgbClr val="8DA0CB"/>
              </a:solidFill>
              <a:prstDash val="sysDot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372C27-7AA1-8DD0-207A-5B2F6A33BD83}"/>
                </a:ext>
              </a:extLst>
            </p:cNvPr>
            <p:cNvCxnSpPr/>
            <p:nvPr/>
          </p:nvCxnSpPr>
          <p:spPr>
            <a:xfrm>
              <a:off x="8623816" y="4527865"/>
              <a:ext cx="162000" cy="0"/>
            </a:xfrm>
            <a:prstGeom prst="line">
              <a:avLst/>
            </a:prstGeom>
            <a:ln w="25400">
              <a:solidFill>
                <a:srgbClr val="A588B5"/>
              </a:solidFill>
              <a:prstDash val="sysDot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A1C06E7-9B84-BD81-3BBB-DC11C78C5353}"/>
                </a:ext>
              </a:extLst>
            </p:cNvPr>
            <p:cNvCxnSpPr/>
            <p:nvPr/>
          </p:nvCxnSpPr>
          <p:spPr>
            <a:xfrm>
              <a:off x="8623192" y="4661472"/>
              <a:ext cx="162000" cy="0"/>
            </a:xfrm>
            <a:prstGeom prst="line">
              <a:avLst/>
            </a:prstGeom>
            <a:ln w="25400">
              <a:solidFill>
                <a:srgbClr val="E78AC3"/>
              </a:solidFill>
              <a:prstDash val="sysDot"/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CD94353-0477-5DC5-CED5-64F56624BEFA}"/>
                </a:ext>
              </a:extLst>
            </p:cNvPr>
            <p:cNvSpPr txBox="1"/>
            <p:nvPr/>
          </p:nvSpPr>
          <p:spPr>
            <a:xfrm>
              <a:off x="7062034" y="2087085"/>
              <a:ext cx="1448553" cy="33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1000" dirty="0">
                <a:latin typeface="Helvetica" pitchFamily="2" charset="0"/>
              </a:endParaRPr>
            </a:p>
            <a:p>
              <a:pPr algn="ctr"/>
              <a:r>
                <a:rPr lang="en-GB" sz="1000" dirty="0">
                  <a:solidFill>
                    <a:srgbClr val="959FCA"/>
                  </a:solidFill>
                  <a:latin typeface="Helvetica" pitchFamily="2" charset="0"/>
                </a:rPr>
                <a:t>ord</a:t>
              </a:r>
              <a:r>
                <a:rPr lang="en-GB" sz="1000" dirty="0">
                  <a:solidFill>
                    <a:srgbClr val="9D9CCA"/>
                  </a:solidFill>
                  <a:latin typeface="Helvetica" pitchFamily="2" charset="0"/>
                </a:rPr>
                <a:t>e</a:t>
              </a:r>
              <a:r>
                <a:rPr lang="en-GB" sz="1000" dirty="0">
                  <a:solidFill>
                    <a:srgbClr val="A69AC9"/>
                  </a:solidFill>
                  <a:latin typeface="Helvetica" pitchFamily="2" charset="0"/>
                </a:rPr>
                <a:t>re</a:t>
              </a:r>
              <a:r>
                <a:rPr lang="en-GB" sz="1000" dirty="0">
                  <a:solidFill>
                    <a:srgbClr val="AE98C8"/>
                  </a:solidFill>
                  <a:latin typeface="Helvetica" pitchFamily="2" charset="0"/>
                </a:rPr>
                <a:t>d</a:t>
              </a:r>
              <a:r>
                <a:rPr lang="en-GB" sz="1000" dirty="0">
                  <a:latin typeface="Helvetica" pitchFamily="2" charset="0"/>
                </a:rPr>
                <a:t> </a:t>
              </a:r>
              <a:r>
                <a:rPr lang="en-GB" sz="1000" dirty="0">
                  <a:solidFill>
                    <a:srgbClr val="B696C8"/>
                  </a:solidFill>
                  <a:latin typeface="Helvetica" pitchFamily="2" charset="0"/>
                </a:rPr>
                <a:t>mu</a:t>
              </a:r>
              <a:r>
                <a:rPr lang="en-GB" sz="1000" dirty="0">
                  <a:solidFill>
                    <a:srgbClr val="BE94C8"/>
                  </a:solidFill>
                  <a:latin typeface="Helvetica" pitchFamily="2" charset="0"/>
                </a:rPr>
                <a:t>l</a:t>
              </a:r>
              <a:r>
                <a:rPr lang="en-GB" sz="1000" dirty="0">
                  <a:solidFill>
                    <a:srgbClr val="C792C7"/>
                  </a:solidFill>
                  <a:latin typeface="Helvetica" pitchFamily="2" charset="0"/>
                </a:rPr>
                <a:t>ti</a:t>
              </a:r>
              <a:r>
                <a:rPr lang="en-GB" sz="1000" dirty="0">
                  <a:solidFill>
                    <a:srgbClr val="CE90C5"/>
                  </a:solidFill>
                  <a:latin typeface="Helvetica" pitchFamily="2" charset="0"/>
                </a:rPr>
                <a:t>s</a:t>
              </a:r>
              <a:r>
                <a:rPr lang="en-GB" sz="1000" dirty="0">
                  <a:solidFill>
                    <a:srgbClr val="D78EC4"/>
                  </a:solidFill>
                  <a:latin typeface="Helvetica" pitchFamily="2" charset="0"/>
                </a:rPr>
                <a:t>c</a:t>
              </a:r>
              <a:r>
                <a:rPr lang="en-GB" sz="1000" dirty="0">
                  <a:solidFill>
                    <a:srgbClr val="DF8CC4"/>
                  </a:solidFill>
                  <a:latin typeface="Helvetica" pitchFamily="2" charset="0"/>
                </a:rPr>
                <a:t>al</a:t>
              </a:r>
              <a:r>
                <a:rPr lang="en-GB" sz="1000" dirty="0">
                  <a:solidFill>
                    <a:srgbClr val="E78AC3"/>
                  </a:solidFill>
                  <a:latin typeface="Helvetica" pitchFamily="2" charset="0"/>
                </a:rPr>
                <a:t>e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893E13D0-D61F-FF86-8163-A09E8384A13E}"/>
                </a:ext>
              </a:extLst>
            </p:cNvPr>
            <p:cNvSpPr txBox="1"/>
            <p:nvPr/>
          </p:nvSpPr>
          <p:spPr>
            <a:xfrm>
              <a:off x="4618491" y="2443149"/>
              <a:ext cx="1861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Helvetica" pitchFamily="2" charset="0"/>
                </a:rPr>
                <a:t>With</a:t>
              </a:r>
              <a:r>
                <a:rPr lang="en-GB" sz="1200" b="1" u="sng" dirty="0">
                  <a:solidFill>
                    <a:schemeClr val="bg1"/>
                  </a:solidFill>
                  <a:latin typeface="Helvetica" pitchFamily="2" charset="0"/>
                </a:rPr>
                <a:t>out</a:t>
              </a:r>
              <a:r>
                <a:rPr lang="en-GB" sz="1200" b="1" dirty="0">
                  <a:solidFill>
                    <a:schemeClr val="bg1"/>
                  </a:solidFill>
                  <a:latin typeface="Helvetica" pitchFamily="2" charset="0"/>
                </a:rPr>
                <a:t> dorsal-ventral </a:t>
              </a:r>
            </a:p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Helvetica" pitchFamily="2" charset="0"/>
                </a:rPr>
                <a:t>ordering… 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46674537-96E4-494C-EE84-5FFEF447CD12}"/>
                </a:ext>
              </a:extLst>
            </p:cNvPr>
            <p:cNvSpPr txBox="1"/>
            <p:nvPr/>
          </p:nvSpPr>
          <p:spPr>
            <a:xfrm>
              <a:off x="4822545" y="4703915"/>
              <a:ext cx="1475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…multiscale SRs </a:t>
              </a:r>
            </a:p>
            <a:p>
              <a:pPr algn="ctr"/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are lost </a:t>
              </a:r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sym typeface="Wingdings" pitchFamily="2" charset="2"/>
                </a:rPr>
                <a:t> </a:t>
              </a:r>
              <a:endPara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1DE864D-F478-8CDA-B896-038FC94E824A}"/>
                </a:ext>
              </a:extLst>
            </p:cNvPr>
            <p:cNvSpPr txBox="1"/>
            <p:nvPr/>
          </p:nvSpPr>
          <p:spPr>
            <a:xfrm>
              <a:off x="6969449" y="2430868"/>
              <a:ext cx="1621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Helvetica" pitchFamily="2" charset="0"/>
                </a:rPr>
                <a:t>With dorsal-ventral </a:t>
              </a:r>
            </a:p>
            <a:p>
              <a:pPr algn="ctr"/>
              <a:r>
                <a:rPr lang="en-GB" sz="1200" b="1" dirty="0">
                  <a:solidFill>
                    <a:schemeClr val="bg1"/>
                  </a:solidFill>
                  <a:latin typeface="Helvetica" pitchFamily="2" charset="0"/>
                </a:rPr>
                <a:t>ordering… 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EBC250A-4D08-8125-9578-2AD34187FE46}"/>
                </a:ext>
              </a:extLst>
            </p:cNvPr>
            <p:cNvSpPr txBox="1"/>
            <p:nvPr/>
          </p:nvSpPr>
          <p:spPr>
            <a:xfrm>
              <a:off x="6415331" y="4703915"/>
              <a:ext cx="2782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…multiscale SRs </a:t>
              </a:r>
            </a:p>
            <a:p>
              <a:pPr algn="ctr"/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are maintained </a:t>
              </a:r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  <a:sym typeface="Wingdings" pitchFamily="2" charset="2"/>
                </a:rPr>
                <a:t> </a:t>
              </a:r>
              <a:endPara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1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254</Words>
  <Application>Microsoft Macintosh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Tom</dc:creator>
  <cp:lastModifiedBy>George, Tom</cp:lastModifiedBy>
  <cp:revision>3</cp:revision>
  <dcterms:created xsi:type="dcterms:W3CDTF">2022-04-22T15:24:49Z</dcterms:created>
  <dcterms:modified xsi:type="dcterms:W3CDTF">2022-04-25T11:27:17Z</dcterms:modified>
</cp:coreProperties>
</file>