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60" r:id="rId3"/>
    <p:sldId id="261" r:id="rId4"/>
    <p:sldId id="259" r:id="rId5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A9A9"/>
    <a:srgbClr val="FD8D62"/>
    <a:srgbClr val="66C3A4"/>
    <a:srgbClr val="919193"/>
    <a:srgbClr val="9C9C9D"/>
    <a:srgbClr val="757575"/>
    <a:srgbClr val="8DA0CC"/>
    <a:srgbClr val="BEBEBE"/>
    <a:srgbClr val="7D8EB6"/>
    <a:srgbClr val="BD9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6"/>
    <p:restoredTop sz="95820"/>
  </p:normalViewPr>
  <p:slideViewPr>
    <p:cSldViewPr snapToGrid="0" snapToObjects="1">
      <p:cViewPr>
        <p:scale>
          <a:sx n="38" d="100"/>
          <a:sy n="38" d="100"/>
        </p:scale>
        <p:origin x="2800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0E9FC-7871-2F45-9F3F-C6428C76B892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6DD22-816D-864B-866A-587F2B55F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563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6DD22-816D-864B-866A-587F2B55FBA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043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6DD22-816D-864B-866A-587F2B55FBA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281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14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87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20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73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88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638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25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82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06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98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40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0CE46-3ACE-F64A-8854-FBA0A957D5BA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15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emf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emf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3" Type="http://schemas.openxmlformats.org/officeDocument/2006/relationships/image" Target="../media/image11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" Type="http://schemas.openxmlformats.org/officeDocument/2006/relationships/image" Target="../media/image10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image" Target="../media/image43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5.svg"/><Relationship Id="rId10" Type="http://schemas.openxmlformats.org/officeDocument/2006/relationships/image" Target="../media/image48.emf"/><Relationship Id="rId4" Type="http://schemas.openxmlformats.org/officeDocument/2006/relationships/image" Target="../media/image44.png"/><Relationship Id="rId9" Type="http://schemas.openxmlformats.org/officeDocument/2006/relationships/image" Target="../media/image4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aphic 133">
            <a:extLst>
              <a:ext uri="{FF2B5EF4-FFF2-40B4-BE49-F238E27FC236}">
                <a16:creationId xmlns:a16="http://schemas.microsoft.com/office/drawing/2014/main" id="{32C07D13-4385-0340-945F-DAA6FD9FB627}"/>
              </a:ext>
            </a:extLst>
          </p:cNvPr>
          <p:cNvGrpSpPr/>
          <p:nvPr/>
        </p:nvGrpSpPr>
        <p:grpSpPr>
          <a:xfrm>
            <a:off x="2160643" y="2799735"/>
            <a:ext cx="1366552" cy="1366552"/>
            <a:chOff x="2160643" y="2799735"/>
            <a:chExt cx="1366552" cy="1366552"/>
          </a:xfrm>
        </p:grpSpPr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31B071DC-A9A0-9F46-9A5E-1B2EDBE72816}"/>
                </a:ext>
              </a:extLst>
            </p:cNvPr>
            <p:cNvSpPr/>
            <p:nvPr/>
          </p:nvSpPr>
          <p:spPr>
            <a:xfrm>
              <a:off x="2160643" y="2799735"/>
              <a:ext cx="1366552" cy="1366552"/>
            </a:xfrm>
            <a:custGeom>
              <a:avLst/>
              <a:gdLst>
                <a:gd name="connsiteX0" fmla="*/ 0 w 1366552"/>
                <a:gd name="connsiteY0" fmla="*/ 1366552 h 1366552"/>
                <a:gd name="connsiteX1" fmla="*/ 1366552 w 1366552"/>
                <a:gd name="connsiteY1" fmla="*/ 1366552 h 1366552"/>
                <a:gd name="connsiteX2" fmla="*/ 1366552 w 1366552"/>
                <a:gd name="connsiteY2" fmla="*/ 0 h 1366552"/>
                <a:gd name="connsiteX3" fmla="*/ 0 w 1366552"/>
                <a:gd name="connsiteY3" fmla="*/ 0 h 1366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552" h="1366552">
                  <a:moveTo>
                    <a:pt x="0" y="1366552"/>
                  </a:moveTo>
                  <a:lnTo>
                    <a:pt x="1366552" y="1366552"/>
                  </a:lnTo>
                  <a:lnTo>
                    <a:pt x="136655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459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58" name="Graphic 133">
              <a:extLst>
                <a:ext uri="{FF2B5EF4-FFF2-40B4-BE49-F238E27FC236}">
                  <a16:creationId xmlns:a16="http://schemas.microsoft.com/office/drawing/2014/main" id="{6034E44D-2E00-5A46-BC98-AE32E2E40A95}"/>
                </a:ext>
              </a:extLst>
            </p:cNvPr>
            <p:cNvGrpSpPr/>
            <p:nvPr/>
          </p:nvGrpSpPr>
          <p:grpSpPr>
            <a:xfrm>
              <a:off x="2331462" y="2963721"/>
              <a:ext cx="1068566" cy="1031746"/>
              <a:chOff x="2331462" y="2963721"/>
              <a:chExt cx="1068566" cy="1031746"/>
            </a:xfrm>
          </p:grpSpPr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226A1EAA-7E94-DB43-9668-1C5C0BD04FC6}"/>
                  </a:ext>
                </a:extLst>
              </p:cNvPr>
              <p:cNvSpPr/>
              <p:nvPr/>
            </p:nvSpPr>
            <p:spPr>
              <a:xfrm>
                <a:off x="2331462" y="2963721"/>
                <a:ext cx="1059077" cy="1031746"/>
              </a:xfrm>
              <a:custGeom>
                <a:avLst/>
                <a:gdLst>
                  <a:gd name="connsiteX0" fmla="*/ 0 w 1059077"/>
                  <a:gd name="connsiteY0" fmla="*/ 1031747 h 1031746"/>
                  <a:gd name="connsiteX1" fmla="*/ 1059078 w 1059077"/>
                  <a:gd name="connsiteY1" fmla="*/ 1031747 h 1031746"/>
                  <a:gd name="connsiteX2" fmla="*/ 1059078 w 1059077"/>
                  <a:gd name="connsiteY2" fmla="*/ 0 h 1031746"/>
                  <a:gd name="connsiteX3" fmla="*/ 0 w 1059077"/>
                  <a:gd name="connsiteY3" fmla="*/ 0 h 1031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9077" h="1031746">
                    <a:moveTo>
                      <a:pt x="0" y="1031747"/>
                    </a:moveTo>
                    <a:lnTo>
                      <a:pt x="1059078" y="1031747"/>
                    </a:lnTo>
                    <a:lnTo>
                      <a:pt x="1059078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459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160" name="Graphic 133">
                <a:extLst>
                  <a:ext uri="{FF2B5EF4-FFF2-40B4-BE49-F238E27FC236}">
                    <a16:creationId xmlns:a16="http://schemas.microsoft.com/office/drawing/2014/main" id="{19B884BC-E890-2D4C-9FAF-AAF873F8E7BD}"/>
                  </a:ext>
                </a:extLst>
              </p:cNvPr>
              <p:cNvGrpSpPr/>
              <p:nvPr/>
            </p:nvGrpSpPr>
            <p:grpSpPr>
              <a:xfrm>
                <a:off x="2437369" y="3640247"/>
                <a:ext cx="644936" cy="66014"/>
                <a:chOff x="2437369" y="3640247"/>
                <a:chExt cx="644936" cy="66014"/>
              </a:xfrm>
            </p:grpSpPr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id="{F6611A87-DACD-C74A-8FF3-28891495C6D6}"/>
                    </a:ext>
                  </a:extLst>
                </p:cNvPr>
                <p:cNvSpPr/>
                <p:nvPr/>
              </p:nvSpPr>
              <p:spPr>
                <a:xfrm>
                  <a:off x="2437369" y="3640247"/>
                  <a:ext cx="9489" cy="33214"/>
                </a:xfrm>
                <a:custGeom>
                  <a:avLst/>
                  <a:gdLst>
                    <a:gd name="connsiteX0" fmla="*/ 29 w 9489"/>
                    <a:gd name="connsiteY0" fmla="*/ 92 h 33214"/>
                    <a:gd name="connsiteX1" fmla="*/ 29 w 9489"/>
                    <a:gd name="connsiteY1" fmla="*/ 33307 h 33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89" h="33214">
                      <a:moveTo>
                        <a:pt x="29" y="92"/>
                      </a:moveTo>
                      <a:lnTo>
                        <a:pt x="29" y="33307"/>
                      </a:lnTo>
                    </a:path>
                  </a:pathLst>
                </a:custGeom>
                <a:solidFill>
                  <a:srgbClr val="A9A9A9"/>
                </a:solidFill>
                <a:ln w="18918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2" name="Freeform 161">
                  <a:extLst>
                    <a:ext uri="{FF2B5EF4-FFF2-40B4-BE49-F238E27FC236}">
                      <a16:creationId xmlns:a16="http://schemas.microsoft.com/office/drawing/2014/main" id="{0A17B2E9-66A0-B149-9AC0-09B813A9909E}"/>
                    </a:ext>
                  </a:extLst>
                </p:cNvPr>
                <p:cNvSpPr/>
                <p:nvPr/>
              </p:nvSpPr>
              <p:spPr>
                <a:xfrm>
                  <a:off x="3072816" y="3673047"/>
                  <a:ext cx="9489" cy="33214"/>
                </a:xfrm>
                <a:custGeom>
                  <a:avLst/>
                  <a:gdLst>
                    <a:gd name="connsiteX0" fmla="*/ 96 w 9489"/>
                    <a:gd name="connsiteY0" fmla="*/ 92 h 33214"/>
                    <a:gd name="connsiteX1" fmla="*/ 96 w 9489"/>
                    <a:gd name="connsiteY1" fmla="*/ 33307 h 33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89" h="33214">
                      <a:moveTo>
                        <a:pt x="96" y="92"/>
                      </a:moveTo>
                      <a:lnTo>
                        <a:pt x="96" y="33307"/>
                      </a:lnTo>
                    </a:path>
                  </a:pathLst>
                </a:custGeom>
                <a:solidFill>
                  <a:srgbClr val="A9A9A9"/>
                </a:solidFill>
                <a:ln w="18918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63" name="Graphic 133">
                <a:extLst>
                  <a:ext uri="{FF2B5EF4-FFF2-40B4-BE49-F238E27FC236}">
                    <a16:creationId xmlns:a16="http://schemas.microsoft.com/office/drawing/2014/main" id="{B94ED66D-A96E-1C4E-973C-7F2C7CC26E46}"/>
                  </a:ext>
                </a:extLst>
              </p:cNvPr>
              <p:cNvGrpSpPr/>
              <p:nvPr/>
            </p:nvGrpSpPr>
            <p:grpSpPr>
              <a:xfrm>
                <a:off x="2827786" y="3028205"/>
                <a:ext cx="70114" cy="912267"/>
                <a:chOff x="2827786" y="3028205"/>
                <a:chExt cx="70114" cy="912267"/>
              </a:xfrm>
            </p:grpSpPr>
            <p:sp>
              <p:nvSpPr>
                <p:cNvPr id="164" name="Freeform 163">
                  <a:extLst>
                    <a:ext uri="{FF2B5EF4-FFF2-40B4-BE49-F238E27FC236}">
                      <a16:creationId xmlns:a16="http://schemas.microsoft.com/office/drawing/2014/main" id="{B9A675DB-B5F0-EB48-8135-27DFE01AF261}"/>
                    </a:ext>
                  </a:extLst>
                </p:cNvPr>
                <p:cNvSpPr/>
                <p:nvPr/>
              </p:nvSpPr>
              <p:spPr>
                <a:xfrm>
                  <a:off x="2864686" y="3930983"/>
                  <a:ext cx="33214" cy="9489"/>
                </a:xfrm>
                <a:custGeom>
                  <a:avLst/>
                  <a:gdLst>
                    <a:gd name="connsiteX0" fmla="*/ 33289 w 33214"/>
                    <a:gd name="connsiteY0" fmla="*/ 119 h 9489"/>
                    <a:gd name="connsiteX1" fmla="*/ 74 w 33214"/>
                    <a:gd name="connsiteY1" fmla="*/ 119 h 94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214" h="9489">
                      <a:moveTo>
                        <a:pt x="33289" y="119"/>
                      </a:moveTo>
                      <a:lnTo>
                        <a:pt x="74" y="119"/>
                      </a:lnTo>
                    </a:path>
                  </a:pathLst>
                </a:custGeom>
                <a:solidFill>
                  <a:srgbClr val="A9A9A9"/>
                </a:solidFill>
                <a:ln w="18918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5" name="Freeform 164">
                  <a:extLst>
                    <a:ext uri="{FF2B5EF4-FFF2-40B4-BE49-F238E27FC236}">
                      <a16:creationId xmlns:a16="http://schemas.microsoft.com/office/drawing/2014/main" id="{6C1D89E9-F44F-C84D-9CAE-335530EDE56B}"/>
                    </a:ext>
                  </a:extLst>
                </p:cNvPr>
                <p:cNvSpPr/>
                <p:nvPr/>
              </p:nvSpPr>
              <p:spPr>
                <a:xfrm>
                  <a:off x="2827786" y="3028205"/>
                  <a:ext cx="33214" cy="9489"/>
                </a:xfrm>
                <a:custGeom>
                  <a:avLst/>
                  <a:gdLst>
                    <a:gd name="connsiteX0" fmla="*/ 33289 w 33214"/>
                    <a:gd name="connsiteY0" fmla="*/ 24 h 9489"/>
                    <a:gd name="connsiteX1" fmla="*/ 74 w 33214"/>
                    <a:gd name="connsiteY1" fmla="*/ 24 h 94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214" h="9489">
                      <a:moveTo>
                        <a:pt x="33289" y="24"/>
                      </a:moveTo>
                      <a:lnTo>
                        <a:pt x="74" y="24"/>
                      </a:lnTo>
                    </a:path>
                  </a:pathLst>
                </a:custGeom>
                <a:solidFill>
                  <a:srgbClr val="A9A9A9"/>
                </a:solidFill>
                <a:ln w="18918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DB64FAAE-5C0B-0A4E-8415-2330D56F3282}"/>
                  </a:ext>
                </a:extLst>
              </p:cNvPr>
              <p:cNvSpPr/>
              <p:nvPr/>
            </p:nvSpPr>
            <p:spPr>
              <a:xfrm>
                <a:off x="2331462" y="3746947"/>
                <a:ext cx="529538" cy="184036"/>
              </a:xfrm>
              <a:custGeom>
                <a:avLst/>
                <a:gdLst>
                  <a:gd name="connsiteX0" fmla="*/ 0 w 529538"/>
                  <a:gd name="connsiteY0" fmla="*/ 0 h 184036"/>
                  <a:gd name="connsiteX1" fmla="*/ 5349 w 529538"/>
                  <a:gd name="connsiteY1" fmla="*/ 939 h 184036"/>
                  <a:gd name="connsiteX2" fmla="*/ 10698 w 529538"/>
                  <a:gd name="connsiteY2" fmla="*/ 1887 h 184036"/>
                  <a:gd name="connsiteX3" fmla="*/ 16047 w 529538"/>
                  <a:gd name="connsiteY3" fmla="*/ 2855 h 184036"/>
                  <a:gd name="connsiteX4" fmla="*/ 21395 w 529538"/>
                  <a:gd name="connsiteY4" fmla="*/ 3832 h 184036"/>
                  <a:gd name="connsiteX5" fmla="*/ 26745 w 529538"/>
                  <a:gd name="connsiteY5" fmla="*/ 4819 h 184036"/>
                  <a:gd name="connsiteX6" fmla="*/ 32093 w 529538"/>
                  <a:gd name="connsiteY6" fmla="*/ 5815 h 184036"/>
                  <a:gd name="connsiteX7" fmla="*/ 37443 w 529538"/>
                  <a:gd name="connsiteY7" fmla="*/ 6831 h 184036"/>
                  <a:gd name="connsiteX8" fmla="*/ 42791 w 529538"/>
                  <a:gd name="connsiteY8" fmla="*/ 7856 h 184036"/>
                  <a:gd name="connsiteX9" fmla="*/ 48140 w 529538"/>
                  <a:gd name="connsiteY9" fmla="*/ 8890 h 184036"/>
                  <a:gd name="connsiteX10" fmla="*/ 53489 w 529538"/>
                  <a:gd name="connsiteY10" fmla="*/ 9944 h 184036"/>
                  <a:gd name="connsiteX11" fmla="*/ 58838 w 529538"/>
                  <a:gd name="connsiteY11" fmla="*/ 11006 h 184036"/>
                  <a:gd name="connsiteX12" fmla="*/ 64186 w 529538"/>
                  <a:gd name="connsiteY12" fmla="*/ 12088 h 184036"/>
                  <a:gd name="connsiteX13" fmla="*/ 69536 w 529538"/>
                  <a:gd name="connsiteY13" fmla="*/ 13180 h 184036"/>
                  <a:gd name="connsiteX14" fmla="*/ 74884 w 529538"/>
                  <a:gd name="connsiteY14" fmla="*/ 14290 h 184036"/>
                  <a:gd name="connsiteX15" fmla="*/ 80233 w 529538"/>
                  <a:gd name="connsiteY15" fmla="*/ 15410 h 184036"/>
                  <a:gd name="connsiteX16" fmla="*/ 85582 w 529538"/>
                  <a:gd name="connsiteY16" fmla="*/ 16549 h 184036"/>
                  <a:gd name="connsiteX17" fmla="*/ 90931 w 529538"/>
                  <a:gd name="connsiteY17" fmla="*/ 17697 h 184036"/>
                  <a:gd name="connsiteX18" fmla="*/ 96280 w 529538"/>
                  <a:gd name="connsiteY18" fmla="*/ 18855 h 184036"/>
                  <a:gd name="connsiteX19" fmla="*/ 101629 w 529538"/>
                  <a:gd name="connsiteY19" fmla="*/ 20031 h 184036"/>
                  <a:gd name="connsiteX20" fmla="*/ 106977 w 529538"/>
                  <a:gd name="connsiteY20" fmla="*/ 21227 h 184036"/>
                  <a:gd name="connsiteX21" fmla="*/ 112327 w 529538"/>
                  <a:gd name="connsiteY21" fmla="*/ 22442 h 184036"/>
                  <a:gd name="connsiteX22" fmla="*/ 117675 w 529538"/>
                  <a:gd name="connsiteY22" fmla="*/ 23666 h 184036"/>
                  <a:gd name="connsiteX23" fmla="*/ 123024 w 529538"/>
                  <a:gd name="connsiteY23" fmla="*/ 24900 h 184036"/>
                  <a:gd name="connsiteX24" fmla="*/ 128373 w 529538"/>
                  <a:gd name="connsiteY24" fmla="*/ 26162 h 184036"/>
                  <a:gd name="connsiteX25" fmla="*/ 133722 w 529538"/>
                  <a:gd name="connsiteY25" fmla="*/ 27424 h 184036"/>
                  <a:gd name="connsiteX26" fmla="*/ 139070 w 529538"/>
                  <a:gd name="connsiteY26" fmla="*/ 28715 h 184036"/>
                  <a:gd name="connsiteX27" fmla="*/ 144420 w 529538"/>
                  <a:gd name="connsiteY27" fmla="*/ 30024 h 184036"/>
                  <a:gd name="connsiteX28" fmla="*/ 149768 w 529538"/>
                  <a:gd name="connsiteY28" fmla="*/ 31343 h 184036"/>
                  <a:gd name="connsiteX29" fmla="*/ 155118 w 529538"/>
                  <a:gd name="connsiteY29" fmla="*/ 32681 h 184036"/>
                  <a:gd name="connsiteX30" fmla="*/ 160466 w 529538"/>
                  <a:gd name="connsiteY30" fmla="*/ 34029 h 184036"/>
                  <a:gd name="connsiteX31" fmla="*/ 165815 w 529538"/>
                  <a:gd name="connsiteY31" fmla="*/ 35405 h 184036"/>
                  <a:gd name="connsiteX32" fmla="*/ 171164 w 529538"/>
                  <a:gd name="connsiteY32" fmla="*/ 36791 h 184036"/>
                  <a:gd name="connsiteX33" fmla="*/ 176513 w 529538"/>
                  <a:gd name="connsiteY33" fmla="*/ 38195 h 184036"/>
                  <a:gd name="connsiteX34" fmla="*/ 181862 w 529538"/>
                  <a:gd name="connsiteY34" fmla="*/ 39619 h 184036"/>
                  <a:gd name="connsiteX35" fmla="*/ 187211 w 529538"/>
                  <a:gd name="connsiteY35" fmla="*/ 41061 h 184036"/>
                  <a:gd name="connsiteX36" fmla="*/ 192560 w 529538"/>
                  <a:gd name="connsiteY36" fmla="*/ 42523 h 184036"/>
                  <a:gd name="connsiteX37" fmla="*/ 197908 w 529538"/>
                  <a:gd name="connsiteY37" fmla="*/ 44003 h 184036"/>
                  <a:gd name="connsiteX38" fmla="*/ 203258 w 529538"/>
                  <a:gd name="connsiteY38" fmla="*/ 45502 h 184036"/>
                  <a:gd name="connsiteX39" fmla="*/ 208606 w 529538"/>
                  <a:gd name="connsiteY39" fmla="*/ 47021 h 184036"/>
                  <a:gd name="connsiteX40" fmla="*/ 213956 w 529538"/>
                  <a:gd name="connsiteY40" fmla="*/ 48558 h 184036"/>
                  <a:gd name="connsiteX41" fmla="*/ 219304 w 529538"/>
                  <a:gd name="connsiteY41" fmla="*/ 50114 h 184036"/>
                  <a:gd name="connsiteX42" fmla="*/ 224653 w 529538"/>
                  <a:gd name="connsiteY42" fmla="*/ 51690 h 184036"/>
                  <a:gd name="connsiteX43" fmla="*/ 230002 w 529538"/>
                  <a:gd name="connsiteY43" fmla="*/ 53284 h 184036"/>
                  <a:gd name="connsiteX44" fmla="*/ 235351 w 529538"/>
                  <a:gd name="connsiteY44" fmla="*/ 54897 h 184036"/>
                  <a:gd name="connsiteX45" fmla="*/ 240699 w 529538"/>
                  <a:gd name="connsiteY45" fmla="*/ 56539 h 184036"/>
                  <a:gd name="connsiteX46" fmla="*/ 246049 w 529538"/>
                  <a:gd name="connsiteY46" fmla="*/ 58190 h 184036"/>
                  <a:gd name="connsiteX47" fmla="*/ 251397 w 529538"/>
                  <a:gd name="connsiteY47" fmla="*/ 59870 h 184036"/>
                  <a:gd name="connsiteX48" fmla="*/ 256746 w 529538"/>
                  <a:gd name="connsiteY48" fmla="*/ 61569 h 184036"/>
                  <a:gd name="connsiteX49" fmla="*/ 262095 w 529538"/>
                  <a:gd name="connsiteY49" fmla="*/ 63296 h 184036"/>
                  <a:gd name="connsiteX50" fmla="*/ 267444 w 529538"/>
                  <a:gd name="connsiteY50" fmla="*/ 65042 h 184036"/>
                  <a:gd name="connsiteX51" fmla="*/ 272793 w 529538"/>
                  <a:gd name="connsiteY51" fmla="*/ 66807 h 184036"/>
                  <a:gd name="connsiteX52" fmla="*/ 278142 w 529538"/>
                  <a:gd name="connsiteY52" fmla="*/ 68591 h 184036"/>
                  <a:gd name="connsiteX53" fmla="*/ 283490 w 529538"/>
                  <a:gd name="connsiteY53" fmla="*/ 70404 h 184036"/>
                  <a:gd name="connsiteX54" fmla="*/ 288840 w 529538"/>
                  <a:gd name="connsiteY54" fmla="*/ 72236 h 184036"/>
                  <a:gd name="connsiteX55" fmla="*/ 294188 w 529538"/>
                  <a:gd name="connsiteY55" fmla="*/ 74096 h 184036"/>
                  <a:gd name="connsiteX56" fmla="*/ 299537 w 529538"/>
                  <a:gd name="connsiteY56" fmla="*/ 75975 h 184036"/>
                  <a:gd name="connsiteX57" fmla="*/ 304886 w 529538"/>
                  <a:gd name="connsiteY57" fmla="*/ 77873 h 184036"/>
                  <a:gd name="connsiteX58" fmla="*/ 310235 w 529538"/>
                  <a:gd name="connsiteY58" fmla="*/ 79809 h 184036"/>
                  <a:gd name="connsiteX59" fmla="*/ 315583 w 529538"/>
                  <a:gd name="connsiteY59" fmla="*/ 81754 h 184036"/>
                  <a:gd name="connsiteX60" fmla="*/ 320933 w 529538"/>
                  <a:gd name="connsiteY60" fmla="*/ 83737 h 184036"/>
                  <a:gd name="connsiteX61" fmla="*/ 326281 w 529538"/>
                  <a:gd name="connsiteY61" fmla="*/ 85740 h 184036"/>
                  <a:gd name="connsiteX62" fmla="*/ 331631 w 529538"/>
                  <a:gd name="connsiteY62" fmla="*/ 87771 h 184036"/>
                  <a:gd name="connsiteX63" fmla="*/ 336979 w 529538"/>
                  <a:gd name="connsiteY63" fmla="*/ 89820 h 184036"/>
                  <a:gd name="connsiteX64" fmla="*/ 342328 w 529538"/>
                  <a:gd name="connsiteY64" fmla="*/ 91899 h 184036"/>
                  <a:gd name="connsiteX65" fmla="*/ 347677 w 529538"/>
                  <a:gd name="connsiteY65" fmla="*/ 94005 h 184036"/>
                  <a:gd name="connsiteX66" fmla="*/ 353026 w 529538"/>
                  <a:gd name="connsiteY66" fmla="*/ 96141 h 184036"/>
                  <a:gd name="connsiteX67" fmla="*/ 358374 w 529538"/>
                  <a:gd name="connsiteY67" fmla="*/ 98304 h 184036"/>
                  <a:gd name="connsiteX68" fmla="*/ 363724 w 529538"/>
                  <a:gd name="connsiteY68" fmla="*/ 100487 h 184036"/>
                  <a:gd name="connsiteX69" fmla="*/ 369072 w 529538"/>
                  <a:gd name="connsiteY69" fmla="*/ 102708 h 184036"/>
                  <a:gd name="connsiteX70" fmla="*/ 374421 w 529538"/>
                  <a:gd name="connsiteY70" fmla="*/ 104947 h 184036"/>
                  <a:gd name="connsiteX71" fmla="*/ 379771 w 529538"/>
                  <a:gd name="connsiteY71" fmla="*/ 107225 h 184036"/>
                  <a:gd name="connsiteX72" fmla="*/ 385119 w 529538"/>
                  <a:gd name="connsiteY72" fmla="*/ 109522 h 184036"/>
                  <a:gd name="connsiteX73" fmla="*/ 390469 w 529538"/>
                  <a:gd name="connsiteY73" fmla="*/ 111856 h 184036"/>
                  <a:gd name="connsiteX74" fmla="*/ 395817 w 529538"/>
                  <a:gd name="connsiteY74" fmla="*/ 114219 h 184036"/>
                  <a:gd name="connsiteX75" fmla="*/ 401166 w 529538"/>
                  <a:gd name="connsiteY75" fmla="*/ 116611 h 184036"/>
                  <a:gd name="connsiteX76" fmla="*/ 406515 w 529538"/>
                  <a:gd name="connsiteY76" fmla="*/ 119030 h 184036"/>
                  <a:gd name="connsiteX77" fmla="*/ 411864 w 529538"/>
                  <a:gd name="connsiteY77" fmla="*/ 121479 h 184036"/>
                  <a:gd name="connsiteX78" fmla="*/ 417212 w 529538"/>
                  <a:gd name="connsiteY78" fmla="*/ 123956 h 184036"/>
                  <a:gd name="connsiteX79" fmla="*/ 422562 w 529538"/>
                  <a:gd name="connsiteY79" fmla="*/ 126471 h 184036"/>
                  <a:gd name="connsiteX80" fmla="*/ 427910 w 529538"/>
                  <a:gd name="connsiteY80" fmla="*/ 129023 h 184036"/>
                  <a:gd name="connsiteX81" fmla="*/ 433259 w 529538"/>
                  <a:gd name="connsiteY81" fmla="*/ 131595 h 184036"/>
                  <a:gd name="connsiteX82" fmla="*/ 438608 w 529538"/>
                  <a:gd name="connsiteY82" fmla="*/ 134214 h 184036"/>
                  <a:gd name="connsiteX83" fmla="*/ 443957 w 529538"/>
                  <a:gd name="connsiteY83" fmla="*/ 136853 h 184036"/>
                  <a:gd name="connsiteX84" fmla="*/ 449306 w 529538"/>
                  <a:gd name="connsiteY84" fmla="*/ 139529 h 184036"/>
                  <a:gd name="connsiteX85" fmla="*/ 454655 w 529538"/>
                  <a:gd name="connsiteY85" fmla="*/ 142243 h 184036"/>
                  <a:gd name="connsiteX86" fmla="*/ 460003 w 529538"/>
                  <a:gd name="connsiteY86" fmla="*/ 144995 h 184036"/>
                  <a:gd name="connsiteX87" fmla="*/ 465353 w 529538"/>
                  <a:gd name="connsiteY87" fmla="*/ 147776 h 184036"/>
                  <a:gd name="connsiteX88" fmla="*/ 470701 w 529538"/>
                  <a:gd name="connsiteY88" fmla="*/ 150585 h 184036"/>
                  <a:gd name="connsiteX89" fmla="*/ 476050 w 529538"/>
                  <a:gd name="connsiteY89" fmla="*/ 153441 h 184036"/>
                  <a:gd name="connsiteX90" fmla="*/ 481399 w 529538"/>
                  <a:gd name="connsiteY90" fmla="*/ 156326 h 184036"/>
                  <a:gd name="connsiteX91" fmla="*/ 486748 w 529538"/>
                  <a:gd name="connsiteY91" fmla="*/ 159258 h 184036"/>
                  <a:gd name="connsiteX92" fmla="*/ 492096 w 529538"/>
                  <a:gd name="connsiteY92" fmla="*/ 162219 h 184036"/>
                  <a:gd name="connsiteX93" fmla="*/ 497446 w 529538"/>
                  <a:gd name="connsiteY93" fmla="*/ 165218 h 184036"/>
                  <a:gd name="connsiteX94" fmla="*/ 502794 w 529538"/>
                  <a:gd name="connsiteY94" fmla="*/ 168255 h 184036"/>
                  <a:gd name="connsiteX95" fmla="*/ 508144 w 529538"/>
                  <a:gd name="connsiteY95" fmla="*/ 171330 h 184036"/>
                  <a:gd name="connsiteX96" fmla="*/ 513492 w 529538"/>
                  <a:gd name="connsiteY96" fmla="*/ 174452 h 184036"/>
                  <a:gd name="connsiteX97" fmla="*/ 518841 w 529538"/>
                  <a:gd name="connsiteY97" fmla="*/ 177602 h 184036"/>
                  <a:gd name="connsiteX98" fmla="*/ 524190 w 529538"/>
                  <a:gd name="connsiteY98" fmla="*/ 180800 h 184036"/>
                  <a:gd name="connsiteX99" fmla="*/ 529539 w 529538"/>
                  <a:gd name="connsiteY99" fmla="*/ 184037 h 184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529538" h="184036">
                    <a:moveTo>
                      <a:pt x="0" y="0"/>
                    </a:moveTo>
                    <a:lnTo>
                      <a:pt x="5349" y="939"/>
                    </a:lnTo>
                    <a:lnTo>
                      <a:pt x="10698" y="1887"/>
                    </a:lnTo>
                    <a:lnTo>
                      <a:pt x="16047" y="2855"/>
                    </a:lnTo>
                    <a:lnTo>
                      <a:pt x="21395" y="3832"/>
                    </a:lnTo>
                    <a:lnTo>
                      <a:pt x="26745" y="4819"/>
                    </a:lnTo>
                    <a:lnTo>
                      <a:pt x="32093" y="5815"/>
                    </a:lnTo>
                    <a:lnTo>
                      <a:pt x="37443" y="6831"/>
                    </a:lnTo>
                    <a:lnTo>
                      <a:pt x="42791" y="7856"/>
                    </a:lnTo>
                    <a:lnTo>
                      <a:pt x="48140" y="8890"/>
                    </a:lnTo>
                    <a:lnTo>
                      <a:pt x="53489" y="9944"/>
                    </a:lnTo>
                    <a:lnTo>
                      <a:pt x="58838" y="11006"/>
                    </a:lnTo>
                    <a:lnTo>
                      <a:pt x="64186" y="12088"/>
                    </a:lnTo>
                    <a:lnTo>
                      <a:pt x="69536" y="13180"/>
                    </a:lnTo>
                    <a:lnTo>
                      <a:pt x="74884" y="14290"/>
                    </a:lnTo>
                    <a:lnTo>
                      <a:pt x="80233" y="15410"/>
                    </a:lnTo>
                    <a:lnTo>
                      <a:pt x="85582" y="16549"/>
                    </a:lnTo>
                    <a:lnTo>
                      <a:pt x="90931" y="17697"/>
                    </a:lnTo>
                    <a:lnTo>
                      <a:pt x="96280" y="18855"/>
                    </a:lnTo>
                    <a:lnTo>
                      <a:pt x="101629" y="20031"/>
                    </a:lnTo>
                    <a:lnTo>
                      <a:pt x="106977" y="21227"/>
                    </a:lnTo>
                    <a:lnTo>
                      <a:pt x="112327" y="22442"/>
                    </a:lnTo>
                    <a:lnTo>
                      <a:pt x="117675" y="23666"/>
                    </a:lnTo>
                    <a:lnTo>
                      <a:pt x="123024" y="24900"/>
                    </a:lnTo>
                    <a:lnTo>
                      <a:pt x="128373" y="26162"/>
                    </a:lnTo>
                    <a:lnTo>
                      <a:pt x="133722" y="27424"/>
                    </a:lnTo>
                    <a:lnTo>
                      <a:pt x="139070" y="28715"/>
                    </a:lnTo>
                    <a:lnTo>
                      <a:pt x="144420" y="30024"/>
                    </a:lnTo>
                    <a:lnTo>
                      <a:pt x="149768" y="31343"/>
                    </a:lnTo>
                    <a:lnTo>
                      <a:pt x="155118" y="32681"/>
                    </a:lnTo>
                    <a:lnTo>
                      <a:pt x="160466" y="34029"/>
                    </a:lnTo>
                    <a:lnTo>
                      <a:pt x="165815" y="35405"/>
                    </a:lnTo>
                    <a:lnTo>
                      <a:pt x="171164" y="36791"/>
                    </a:lnTo>
                    <a:lnTo>
                      <a:pt x="176513" y="38195"/>
                    </a:lnTo>
                    <a:lnTo>
                      <a:pt x="181862" y="39619"/>
                    </a:lnTo>
                    <a:lnTo>
                      <a:pt x="187211" y="41061"/>
                    </a:lnTo>
                    <a:lnTo>
                      <a:pt x="192560" y="42523"/>
                    </a:lnTo>
                    <a:lnTo>
                      <a:pt x="197908" y="44003"/>
                    </a:lnTo>
                    <a:lnTo>
                      <a:pt x="203258" y="45502"/>
                    </a:lnTo>
                    <a:lnTo>
                      <a:pt x="208606" y="47021"/>
                    </a:lnTo>
                    <a:lnTo>
                      <a:pt x="213956" y="48558"/>
                    </a:lnTo>
                    <a:lnTo>
                      <a:pt x="219304" y="50114"/>
                    </a:lnTo>
                    <a:lnTo>
                      <a:pt x="224653" y="51690"/>
                    </a:lnTo>
                    <a:lnTo>
                      <a:pt x="230002" y="53284"/>
                    </a:lnTo>
                    <a:lnTo>
                      <a:pt x="235351" y="54897"/>
                    </a:lnTo>
                    <a:lnTo>
                      <a:pt x="240699" y="56539"/>
                    </a:lnTo>
                    <a:lnTo>
                      <a:pt x="246049" y="58190"/>
                    </a:lnTo>
                    <a:lnTo>
                      <a:pt x="251397" y="59870"/>
                    </a:lnTo>
                    <a:lnTo>
                      <a:pt x="256746" y="61569"/>
                    </a:lnTo>
                    <a:lnTo>
                      <a:pt x="262095" y="63296"/>
                    </a:lnTo>
                    <a:lnTo>
                      <a:pt x="267444" y="65042"/>
                    </a:lnTo>
                    <a:lnTo>
                      <a:pt x="272793" y="66807"/>
                    </a:lnTo>
                    <a:lnTo>
                      <a:pt x="278142" y="68591"/>
                    </a:lnTo>
                    <a:lnTo>
                      <a:pt x="283490" y="70404"/>
                    </a:lnTo>
                    <a:lnTo>
                      <a:pt x="288840" y="72236"/>
                    </a:lnTo>
                    <a:lnTo>
                      <a:pt x="294188" y="74096"/>
                    </a:lnTo>
                    <a:lnTo>
                      <a:pt x="299537" y="75975"/>
                    </a:lnTo>
                    <a:lnTo>
                      <a:pt x="304886" y="77873"/>
                    </a:lnTo>
                    <a:lnTo>
                      <a:pt x="310235" y="79809"/>
                    </a:lnTo>
                    <a:lnTo>
                      <a:pt x="315583" y="81754"/>
                    </a:lnTo>
                    <a:lnTo>
                      <a:pt x="320933" y="83737"/>
                    </a:lnTo>
                    <a:lnTo>
                      <a:pt x="326281" y="85740"/>
                    </a:lnTo>
                    <a:lnTo>
                      <a:pt x="331631" y="87771"/>
                    </a:lnTo>
                    <a:lnTo>
                      <a:pt x="336979" y="89820"/>
                    </a:lnTo>
                    <a:lnTo>
                      <a:pt x="342328" y="91899"/>
                    </a:lnTo>
                    <a:lnTo>
                      <a:pt x="347677" y="94005"/>
                    </a:lnTo>
                    <a:lnTo>
                      <a:pt x="353026" y="96141"/>
                    </a:lnTo>
                    <a:lnTo>
                      <a:pt x="358374" y="98304"/>
                    </a:lnTo>
                    <a:lnTo>
                      <a:pt x="363724" y="100487"/>
                    </a:lnTo>
                    <a:lnTo>
                      <a:pt x="369072" y="102708"/>
                    </a:lnTo>
                    <a:lnTo>
                      <a:pt x="374421" y="104947"/>
                    </a:lnTo>
                    <a:lnTo>
                      <a:pt x="379771" y="107225"/>
                    </a:lnTo>
                    <a:lnTo>
                      <a:pt x="385119" y="109522"/>
                    </a:lnTo>
                    <a:lnTo>
                      <a:pt x="390469" y="111856"/>
                    </a:lnTo>
                    <a:lnTo>
                      <a:pt x="395817" y="114219"/>
                    </a:lnTo>
                    <a:lnTo>
                      <a:pt x="401166" y="116611"/>
                    </a:lnTo>
                    <a:lnTo>
                      <a:pt x="406515" y="119030"/>
                    </a:lnTo>
                    <a:lnTo>
                      <a:pt x="411864" y="121479"/>
                    </a:lnTo>
                    <a:lnTo>
                      <a:pt x="417212" y="123956"/>
                    </a:lnTo>
                    <a:lnTo>
                      <a:pt x="422562" y="126471"/>
                    </a:lnTo>
                    <a:lnTo>
                      <a:pt x="427910" y="129023"/>
                    </a:lnTo>
                    <a:lnTo>
                      <a:pt x="433259" y="131595"/>
                    </a:lnTo>
                    <a:lnTo>
                      <a:pt x="438608" y="134214"/>
                    </a:lnTo>
                    <a:lnTo>
                      <a:pt x="443957" y="136853"/>
                    </a:lnTo>
                    <a:lnTo>
                      <a:pt x="449306" y="139529"/>
                    </a:lnTo>
                    <a:lnTo>
                      <a:pt x="454655" y="142243"/>
                    </a:lnTo>
                    <a:lnTo>
                      <a:pt x="460003" y="144995"/>
                    </a:lnTo>
                    <a:lnTo>
                      <a:pt x="465353" y="147776"/>
                    </a:lnTo>
                    <a:lnTo>
                      <a:pt x="470701" y="150585"/>
                    </a:lnTo>
                    <a:lnTo>
                      <a:pt x="476050" y="153441"/>
                    </a:lnTo>
                    <a:lnTo>
                      <a:pt x="481399" y="156326"/>
                    </a:lnTo>
                    <a:lnTo>
                      <a:pt x="486748" y="159258"/>
                    </a:lnTo>
                    <a:lnTo>
                      <a:pt x="492096" y="162219"/>
                    </a:lnTo>
                    <a:lnTo>
                      <a:pt x="497446" y="165218"/>
                    </a:lnTo>
                    <a:lnTo>
                      <a:pt x="502794" y="168255"/>
                    </a:lnTo>
                    <a:lnTo>
                      <a:pt x="508144" y="171330"/>
                    </a:lnTo>
                    <a:lnTo>
                      <a:pt x="513492" y="174452"/>
                    </a:lnTo>
                    <a:lnTo>
                      <a:pt x="518841" y="177602"/>
                    </a:lnTo>
                    <a:lnTo>
                      <a:pt x="524190" y="180800"/>
                    </a:lnTo>
                    <a:lnTo>
                      <a:pt x="529539" y="184037"/>
                    </a:lnTo>
                  </a:path>
                </a:pathLst>
              </a:custGeom>
              <a:noFill/>
              <a:ln w="18918" cap="sq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95D806F0-A9DC-6742-8AAF-B22E37CFE496}"/>
                  </a:ext>
                </a:extLst>
              </p:cNvPr>
              <p:cNvSpPr/>
              <p:nvPr/>
            </p:nvSpPr>
            <p:spPr>
              <a:xfrm>
                <a:off x="2861000" y="3028205"/>
                <a:ext cx="529538" cy="591909"/>
              </a:xfrm>
              <a:custGeom>
                <a:avLst/>
                <a:gdLst>
                  <a:gd name="connsiteX0" fmla="*/ 0 w 529538"/>
                  <a:gd name="connsiteY0" fmla="*/ 0 h 591909"/>
                  <a:gd name="connsiteX1" fmla="*/ 5349 w 529538"/>
                  <a:gd name="connsiteY1" fmla="*/ 16080 h 591909"/>
                  <a:gd name="connsiteX2" fmla="*/ 10698 w 529538"/>
                  <a:gd name="connsiteY2" fmla="*/ 31759 h 591909"/>
                  <a:gd name="connsiteX3" fmla="*/ 16047 w 529538"/>
                  <a:gd name="connsiteY3" fmla="*/ 47047 h 591909"/>
                  <a:gd name="connsiteX4" fmla="*/ 21395 w 529538"/>
                  <a:gd name="connsiteY4" fmla="*/ 61954 h 591909"/>
                  <a:gd name="connsiteX5" fmla="*/ 26745 w 529538"/>
                  <a:gd name="connsiteY5" fmla="*/ 76489 h 591909"/>
                  <a:gd name="connsiteX6" fmla="*/ 32093 w 529538"/>
                  <a:gd name="connsiteY6" fmla="*/ 90661 h 591909"/>
                  <a:gd name="connsiteX7" fmla="*/ 37443 w 529538"/>
                  <a:gd name="connsiteY7" fmla="*/ 104480 h 591909"/>
                  <a:gd name="connsiteX8" fmla="*/ 42791 w 529538"/>
                  <a:gd name="connsiteY8" fmla="*/ 117955 h 591909"/>
                  <a:gd name="connsiteX9" fmla="*/ 48140 w 529538"/>
                  <a:gd name="connsiteY9" fmla="*/ 131094 h 591909"/>
                  <a:gd name="connsiteX10" fmla="*/ 53489 w 529538"/>
                  <a:gd name="connsiteY10" fmla="*/ 143906 h 591909"/>
                  <a:gd name="connsiteX11" fmla="*/ 58838 w 529538"/>
                  <a:gd name="connsiteY11" fmla="*/ 156396 h 591909"/>
                  <a:gd name="connsiteX12" fmla="*/ 64186 w 529538"/>
                  <a:gd name="connsiteY12" fmla="*/ 168577 h 591909"/>
                  <a:gd name="connsiteX13" fmla="*/ 69536 w 529538"/>
                  <a:gd name="connsiteY13" fmla="*/ 180453 h 591909"/>
                  <a:gd name="connsiteX14" fmla="*/ 74884 w 529538"/>
                  <a:gd name="connsiteY14" fmla="*/ 192033 h 591909"/>
                  <a:gd name="connsiteX15" fmla="*/ 80233 w 529538"/>
                  <a:gd name="connsiteY15" fmla="*/ 203325 h 591909"/>
                  <a:gd name="connsiteX16" fmla="*/ 85582 w 529538"/>
                  <a:gd name="connsiteY16" fmla="*/ 214334 h 591909"/>
                  <a:gd name="connsiteX17" fmla="*/ 90931 w 529538"/>
                  <a:gd name="connsiteY17" fmla="*/ 225069 h 591909"/>
                  <a:gd name="connsiteX18" fmla="*/ 96280 w 529538"/>
                  <a:gd name="connsiteY18" fmla="*/ 235538 h 591909"/>
                  <a:gd name="connsiteX19" fmla="*/ 101629 w 529538"/>
                  <a:gd name="connsiteY19" fmla="*/ 245744 h 591909"/>
                  <a:gd name="connsiteX20" fmla="*/ 106977 w 529538"/>
                  <a:gd name="connsiteY20" fmla="*/ 255696 h 591909"/>
                  <a:gd name="connsiteX21" fmla="*/ 112327 w 529538"/>
                  <a:gd name="connsiteY21" fmla="*/ 265400 h 591909"/>
                  <a:gd name="connsiteX22" fmla="*/ 117675 w 529538"/>
                  <a:gd name="connsiteY22" fmla="*/ 274862 h 591909"/>
                  <a:gd name="connsiteX23" fmla="*/ 123024 w 529538"/>
                  <a:gd name="connsiteY23" fmla="*/ 284087 h 591909"/>
                  <a:gd name="connsiteX24" fmla="*/ 128373 w 529538"/>
                  <a:gd name="connsiteY24" fmla="*/ 293084 h 591909"/>
                  <a:gd name="connsiteX25" fmla="*/ 133722 w 529538"/>
                  <a:gd name="connsiteY25" fmla="*/ 301855 h 591909"/>
                  <a:gd name="connsiteX26" fmla="*/ 139070 w 529538"/>
                  <a:gd name="connsiteY26" fmla="*/ 310408 h 591909"/>
                  <a:gd name="connsiteX27" fmla="*/ 144420 w 529538"/>
                  <a:gd name="connsiteY27" fmla="*/ 318747 h 591909"/>
                  <a:gd name="connsiteX28" fmla="*/ 149768 w 529538"/>
                  <a:gd name="connsiteY28" fmla="*/ 326879 h 591909"/>
                  <a:gd name="connsiteX29" fmla="*/ 155118 w 529538"/>
                  <a:gd name="connsiteY29" fmla="*/ 334808 h 591909"/>
                  <a:gd name="connsiteX30" fmla="*/ 160466 w 529538"/>
                  <a:gd name="connsiteY30" fmla="*/ 342539 h 591909"/>
                  <a:gd name="connsiteX31" fmla="*/ 165815 w 529538"/>
                  <a:gd name="connsiteY31" fmla="*/ 350077 h 591909"/>
                  <a:gd name="connsiteX32" fmla="*/ 171164 w 529538"/>
                  <a:gd name="connsiteY32" fmla="*/ 357427 h 591909"/>
                  <a:gd name="connsiteX33" fmla="*/ 176513 w 529538"/>
                  <a:gd name="connsiteY33" fmla="*/ 364595 h 591909"/>
                  <a:gd name="connsiteX34" fmla="*/ 181861 w 529538"/>
                  <a:gd name="connsiteY34" fmla="*/ 371583 h 591909"/>
                  <a:gd name="connsiteX35" fmla="*/ 187211 w 529538"/>
                  <a:gd name="connsiteY35" fmla="*/ 378397 h 591909"/>
                  <a:gd name="connsiteX36" fmla="*/ 192559 w 529538"/>
                  <a:gd name="connsiteY36" fmla="*/ 385041 h 591909"/>
                  <a:gd name="connsiteX37" fmla="*/ 197908 w 529538"/>
                  <a:gd name="connsiteY37" fmla="*/ 391520 h 591909"/>
                  <a:gd name="connsiteX38" fmla="*/ 203258 w 529538"/>
                  <a:gd name="connsiteY38" fmla="*/ 397837 h 591909"/>
                  <a:gd name="connsiteX39" fmla="*/ 208606 w 529538"/>
                  <a:gd name="connsiteY39" fmla="*/ 403996 h 591909"/>
                  <a:gd name="connsiteX40" fmla="*/ 213955 w 529538"/>
                  <a:gd name="connsiteY40" fmla="*/ 410002 h 591909"/>
                  <a:gd name="connsiteX41" fmla="*/ 219304 w 529538"/>
                  <a:gd name="connsiteY41" fmla="*/ 415858 h 591909"/>
                  <a:gd name="connsiteX42" fmla="*/ 224653 w 529538"/>
                  <a:gd name="connsiteY42" fmla="*/ 421568 h 591909"/>
                  <a:gd name="connsiteX43" fmla="*/ 230002 w 529538"/>
                  <a:gd name="connsiteY43" fmla="*/ 427136 h 591909"/>
                  <a:gd name="connsiteX44" fmla="*/ 235351 w 529538"/>
                  <a:gd name="connsiteY44" fmla="*/ 432564 h 591909"/>
                  <a:gd name="connsiteX45" fmla="*/ 240699 w 529538"/>
                  <a:gd name="connsiteY45" fmla="*/ 437858 h 591909"/>
                  <a:gd name="connsiteX46" fmla="*/ 246049 w 529538"/>
                  <a:gd name="connsiteY46" fmla="*/ 443019 h 591909"/>
                  <a:gd name="connsiteX47" fmla="*/ 251398 w 529538"/>
                  <a:gd name="connsiteY47" fmla="*/ 448052 h 591909"/>
                  <a:gd name="connsiteX48" fmla="*/ 256750 w 529538"/>
                  <a:gd name="connsiteY48" fmla="*/ 452959 h 591909"/>
                  <a:gd name="connsiteX49" fmla="*/ 262093 w 529538"/>
                  <a:gd name="connsiteY49" fmla="*/ 457744 h 591909"/>
                  <a:gd name="connsiteX50" fmla="*/ 267446 w 529538"/>
                  <a:gd name="connsiteY50" fmla="*/ 462410 h 591909"/>
                  <a:gd name="connsiteX51" fmla="*/ 272788 w 529538"/>
                  <a:gd name="connsiteY51" fmla="*/ 466958 h 591909"/>
                  <a:gd name="connsiteX52" fmla="*/ 278141 w 529538"/>
                  <a:gd name="connsiteY52" fmla="*/ 471394 h 591909"/>
                  <a:gd name="connsiteX53" fmla="*/ 283493 w 529538"/>
                  <a:gd name="connsiteY53" fmla="*/ 475720 h 591909"/>
                  <a:gd name="connsiteX54" fmla="*/ 288836 w 529538"/>
                  <a:gd name="connsiteY54" fmla="*/ 479937 h 591909"/>
                  <a:gd name="connsiteX55" fmla="*/ 294188 w 529538"/>
                  <a:gd name="connsiteY55" fmla="*/ 484049 h 591909"/>
                  <a:gd name="connsiteX56" fmla="*/ 299541 w 529538"/>
                  <a:gd name="connsiteY56" fmla="*/ 488058 h 591909"/>
                  <a:gd name="connsiteX57" fmla="*/ 304883 w 529538"/>
                  <a:gd name="connsiteY57" fmla="*/ 491968 h 591909"/>
                  <a:gd name="connsiteX58" fmla="*/ 310236 w 529538"/>
                  <a:gd name="connsiteY58" fmla="*/ 495780 h 591909"/>
                  <a:gd name="connsiteX59" fmla="*/ 315588 w 529538"/>
                  <a:gd name="connsiteY59" fmla="*/ 499498 h 591909"/>
                  <a:gd name="connsiteX60" fmla="*/ 320931 w 529538"/>
                  <a:gd name="connsiteY60" fmla="*/ 503122 h 591909"/>
                  <a:gd name="connsiteX61" fmla="*/ 326283 w 529538"/>
                  <a:gd name="connsiteY61" fmla="*/ 506656 h 591909"/>
                  <a:gd name="connsiteX62" fmla="*/ 331626 w 529538"/>
                  <a:gd name="connsiteY62" fmla="*/ 510102 h 591909"/>
                  <a:gd name="connsiteX63" fmla="*/ 336978 w 529538"/>
                  <a:gd name="connsiteY63" fmla="*/ 513461 h 591909"/>
                  <a:gd name="connsiteX64" fmla="*/ 342331 w 529538"/>
                  <a:gd name="connsiteY64" fmla="*/ 516738 h 591909"/>
                  <a:gd name="connsiteX65" fmla="*/ 347674 w 529538"/>
                  <a:gd name="connsiteY65" fmla="*/ 519932 h 591909"/>
                  <a:gd name="connsiteX66" fmla="*/ 353026 w 529538"/>
                  <a:gd name="connsiteY66" fmla="*/ 523047 h 591909"/>
                  <a:gd name="connsiteX67" fmla="*/ 358378 w 529538"/>
                  <a:gd name="connsiteY67" fmla="*/ 526084 h 591909"/>
                  <a:gd name="connsiteX68" fmla="*/ 363721 w 529538"/>
                  <a:gd name="connsiteY68" fmla="*/ 529045 h 591909"/>
                  <a:gd name="connsiteX69" fmla="*/ 369073 w 529538"/>
                  <a:gd name="connsiteY69" fmla="*/ 531933 h 591909"/>
                  <a:gd name="connsiteX70" fmla="*/ 374426 w 529538"/>
                  <a:gd name="connsiteY70" fmla="*/ 534749 h 591909"/>
                  <a:gd name="connsiteX71" fmla="*/ 379769 w 529538"/>
                  <a:gd name="connsiteY71" fmla="*/ 537493 h 591909"/>
                  <a:gd name="connsiteX72" fmla="*/ 385121 w 529538"/>
                  <a:gd name="connsiteY72" fmla="*/ 540171 h 591909"/>
                  <a:gd name="connsiteX73" fmla="*/ 390464 w 529538"/>
                  <a:gd name="connsiteY73" fmla="*/ 542781 h 591909"/>
                  <a:gd name="connsiteX74" fmla="*/ 395816 w 529538"/>
                  <a:gd name="connsiteY74" fmla="*/ 545325 h 591909"/>
                  <a:gd name="connsiteX75" fmla="*/ 401168 w 529538"/>
                  <a:gd name="connsiteY75" fmla="*/ 547807 h 591909"/>
                  <a:gd name="connsiteX76" fmla="*/ 406511 w 529538"/>
                  <a:gd name="connsiteY76" fmla="*/ 550227 h 591909"/>
                  <a:gd name="connsiteX77" fmla="*/ 411864 w 529538"/>
                  <a:gd name="connsiteY77" fmla="*/ 552586 h 591909"/>
                  <a:gd name="connsiteX78" fmla="*/ 417216 w 529538"/>
                  <a:gd name="connsiteY78" fmla="*/ 554887 h 591909"/>
                  <a:gd name="connsiteX79" fmla="*/ 422559 w 529538"/>
                  <a:gd name="connsiteY79" fmla="*/ 557130 h 591909"/>
                  <a:gd name="connsiteX80" fmla="*/ 427911 w 529538"/>
                  <a:gd name="connsiteY80" fmla="*/ 559317 h 591909"/>
                  <a:gd name="connsiteX81" fmla="*/ 433263 w 529538"/>
                  <a:gd name="connsiteY81" fmla="*/ 561450 h 591909"/>
                  <a:gd name="connsiteX82" fmla="*/ 438606 w 529538"/>
                  <a:gd name="connsiteY82" fmla="*/ 563529 h 591909"/>
                  <a:gd name="connsiteX83" fmla="*/ 443959 w 529538"/>
                  <a:gd name="connsiteY83" fmla="*/ 565557 h 591909"/>
                  <a:gd name="connsiteX84" fmla="*/ 449301 w 529538"/>
                  <a:gd name="connsiteY84" fmla="*/ 567534 h 591909"/>
                  <a:gd name="connsiteX85" fmla="*/ 454654 w 529538"/>
                  <a:gd name="connsiteY85" fmla="*/ 569462 h 591909"/>
                  <a:gd name="connsiteX86" fmla="*/ 460006 w 529538"/>
                  <a:gd name="connsiteY86" fmla="*/ 571341 h 591909"/>
                  <a:gd name="connsiteX87" fmla="*/ 465349 w 529538"/>
                  <a:gd name="connsiteY87" fmla="*/ 573175 h 591909"/>
                  <a:gd name="connsiteX88" fmla="*/ 470701 w 529538"/>
                  <a:gd name="connsiteY88" fmla="*/ 574962 h 591909"/>
                  <a:gd name="connsiteX89" fmla="*/ 476054 w 529538"/>
                  <a:gd name="connsiteY89" fmla="*/ 576704 h 591909"/>
                  <a:gd name="connsiteX90" fmla="*/ 481396 w 529538"/>
                  <a:gd name="connsiteY90" fmla="*/ 578404 h 591909"/>
                  <a:gd name="connsiteX91" fmla="*/ 486749 w 529538"/>
                  <a:gd name="connsiteY91" fmla="*/ 580060 h 591909"/>
                  <a:gd name="connsiteX92" fmla="*/ 492101 w 529538"/>
                  <a:gd name="connsiteY92" fmla="*/ 581676 h 591909"/>
                  <a:gd name="connsiteX93" fmla="*/ 497444 w 529538"/>
                  <a:gd name="connsiteY93" fmla="*/ 583250 h 591909"/>
                  <a:gd name="connsiteX94" fmla="*/ 502796 w 529538"/>
                  <a:gd name="connsiteY94" fmla="*/ 584787 h 591909"/>
                  <a:gd name="connsiteX95" fmla="*/ 508139 w 529538"/>
                  <a:gd name="connsiteY95" fmla="*/ 586284 h 591909"/>
                  <a:gd name="connsiteX96" fmla="*/ 513491 w 529538"/>
                  <a:gd name="connsiteY96" fmla="*/ 587745 h 591909"/>
                  <a:gd name="connsiteX97" fmla="*/ 518844 w 529538"/>
                  <a:gd name="connsiteY97" fmla="*/ 589168 h 591909"/>
                  <a:gd name="connsiteX98" fmla="*/ 524187 w 529538"/>
                  <a:gd name="connsiteY98" fmla="*/ 590556 h 591909"/>
                  <a:gd name="connsiteX99" fmla="*/ 529539 w 529538"/>
                  <a:gd name="connsiteY99" fmla="*/ 591910 h 591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529538" h="591909">
                    <a:moveTo>
                      <a:pt x="0" y="0"/>
                    </a:moveTo>
                    <a:lnTo>
                      <a:pt x="5349" y="16080"/>
                    </a:lnTo>
                    <a:lnTo>
                      <a:pt x="10698" y="31759"/>
                    </a:lnTo>
                    <a:lnTo>
                      <a:pt x="16047" y="47047"/>
                    </a:lnTo>
                    <a:lnTo>
                      <a:pt x="21395" y="61954"/>
                    </a:lnTo>
                    <a:lnTo>
                      <a:pt x="26745" y="76489"/>
                    </a:lnTo>
                    <a:lnTo>
                      <a:pt x="32093" y="90661"/>
                    </a:lnTo>
                    <a:lnTo>
                      <a:pt x="37443" y="104480"/>
                    </a:lnTo>
                    <a:lnTo>
                      <a:pt x="42791" y="117955"/>
                    </a:lnTo>
                    <a:lnTo>
                      <a:pt x="48140" y="131094"/>
                    </a:lnTo>
                    <a:lnTo>
                      <a:pt x="53489" y="143906"/>
                    </a:lnTo>
                    <a:lnTo>
                      <a:pt x="58838" y="156396"/>
                    </a:lnTo>
                    <a:lnTo>
                      <a:pt x="64186" y="168577"/>
                    </a:lnTo>
                    <a:lnTo>
                      <a:pt x="69536" y="180453"/>
                    </a:lnTo>
                    <a:lnTo>
                      <a:pt x="74884" y="192033"/>
                    </a:lnTo>
                    <a:lnTo>
                      <a:pt x="80233" y="203325"/>
                    </a:lnTo>
                    <a:lnTo>
                      <a:pt x="85582" y="214334"/>
                    </a:lnTo>
                    <a:lnTo>
                      <a:pt x="90931" y="225069"/>
                    </a:lnTo>
                    <a:lnTo>
                      <a:pt x="96280" y="235538"/>
                    </a:lnTo>
                    <a:lnTo>
                      <a:pt x="101629" y="245744"/>
                    </a:lnTo>
                    <a:lnTo>
                      <a:pt x="106977" y="255696"/>
                    </a:lnTo>
                    <a:lnTo>
                      <a:pt x="112327" y="265400"/>
                    </a:lnTo>
                    <a:lnTo>
                      <a:pt x="117675" y="274862"/>
                    </a:lnTo>
                    <a:lnTo>
                      <a:pt x="123024" y="284087"/>
                    </a:lnTo>
                    <a:lnTo>
                      <a:pt x="128373" y="293084"/>
                    </a:lnTo>
                    <a:lnTo>
                      <a:pt x="133722" y="301855"/>
                    </a:lnTo>
                    <a:lnTo>
                      <a:pt x="139070" y="310408"/>
                    </a:lnTo>
                    <a:lnTo>
                      <a:pt x="144420" y="318747"/>
                    </a:lnTo>
                    <a:lnTo>
                      <a:pt x="149768" y="326879"/>
                    </a:lnTo>
                    <a:lnTo>
                      <a:pt x="155118" y="334808"/>
                    </a:lnTo>
                    <a:lnTo>
                      <a:pt x="160466" y="342539"/>
                    </a:lnTo>
                    <a:lnTo>
                      <a:pt x="165815" y="350077"/>
                    </a:lnTo>
                    <a:lnTo>
                      <a:pt x="171164" y="357427"/>
                    </a:lnTo>
                    <a:lnTo>
                      <a:pt x="176513" y="364595"/>
                    </a:lnTo>
                    <a:lnTo>
                      <a:pt x="181861" y="371583"/>
                    </a:lnTo>
                    <a:lnTo>
                      <a:pt x="187211" y="378397"/>
                    </a:lnTo>
                    <a:lnTo>
                      <a:pt x="192559" y="385041"/>
                    </a:lnTo>
                    <a:lnTo>
                      <a:pt x="197908" y="391520"/>
                    </a:lnTo>
                    <a:lnTo>
                      <a:pt x="203258" y="397837"/>
                    </a:lnTo>
                    <a:lnTo>
                      <a:pt x="208606" y="403996"/>
                    </a:lnTo>
                    <a:lnTo>
                      <a:pt x="213955" y="410002"/>
                    </a:lnTo>
                    <a:lnTo>
                      <a:pt x="219304" y="415858"/>
                    </a:lnTo>
                    <a:lnTo>
                      <a:pt x="224653" y="421568"/>
                    </a:lnTo>
                    <a:lnTo>
                      <a:pt x="230002" y="427136"/>
                    </a:lnTo>
                    <a:lnTo>
                      <a:pt x="235351" y="432564"/>
                    </a:lnTo>
                    <a:lnTo>
                      <a:pt x="240699" y="437858"/>
                    </a:lnTo>
                    <a:lnTo>
                      <a:pt x="246049" y="443019"/>
                    </a:lnTo>
                    <a:lnTo>
                      <a:pt x="251398" y="448052"/>
                    </a:lnTo>
                    <a:lnTo>
                      <a:pt x="256750" y="452959"/>
                    </a:lnTo>
                    <a:lnTo>
                      <a:pt x="262093" y="457744"/>
                    </a:lnTo>
                    <a:lnTo>
                      <a:pt x="267446" y="462410"/>
                    </a:lnTo>
                    <a:lnTo>
                      <a:pt x="272788" y="466958"/>
                    </a:lnTo>
                    <a:lnTo>
                      <a:pt x="278141" y="471394"/>
                    </a:lnTo>
                    <a:lnTo>
                      <a:pt x="283493" y="475720"/>
                    </a:lnTo>
                    <a:lnTo>
                      <a:pt x="288836" y="479937"/>
                    </a:lnTo>
                    <a:lnTo>
                      <a:pt x="294188" y="484049"/>
                    </a:lnTo>
                    <a:lnTo>
                      <a:pt x="299541" y="488058"/>
                    </a:lnTo>
                    <a:lnTo>
                      <a:pt x="304883" y="491968"/>
                    </a:lnTo>
                    <a:lnTo>
                      <a:pt x="310236" y="495780"/>
                    </a:lnTo>
                    <a:lnTo>
                      <a:pt x="315588" y="499498"/>
                    </a:lnTo>
                    <a:lnTo>
                      <a:pt x="320931" y="503122"/>
                    </a:lnTo>
                    <a:lnTo>
                      <a:pt x="326283" y="506656"/>
                    </a:lnTo>
                    <a:lnTo>
                      <a:pt x="331626" y="510102"/>
                    </a:lnTo>
                    <a:lnTo>
                      <a:pt x="336978" y="513461"/>
                    </a:lnTo>
                    <a:lnTo>
                      <a:pt x="342331" y="516738"/>
                    </a:lnTo>
                    <a:lnTo>
                      <a:pt x="347674" y="519932"/>
                    </a:lnTo>
                    <a:lnTo>
                      <a:pt x="353026" y="523047"/>
                    </a:lnTo>
                    <a:lnTo>
                      <a:pt x="358378" y="526084"/>
                    </a:lnTo>
                    <a:lnTo>
                      <a:pt x="363721" y="529045"/>
                    </a:lnTo>
                    <a:lnTo>
                      <a:pt x="369073" y="531933"/>
                    </a:lnTo>
                    <a:lnTo>
                      <a:pt x="374426" y="534749"/>
                    </a:lnTo>
                    <a:lnTo>
                      <a:pt x="379769" y="537493"/>
                    </a:lnTo>
                    <a:lnTo>
                      <a:pt x="385121" y="540171"/>
                    </a:lnTo>
                    <a:lnTo>
                      <a:pt x="390464" y="542781"/>
                    </a:lnTo>
                    <a:lnTo>
                      <a:pt x="395816" y="545325"/>
                    </a:lnTo>
                    <a:lnTo>
                      <a:pt x="401168" y="547807"/>
                    </a:lnTo>
                    <a:lnTo>
                      <a:pt x="406511" y="550227"/>
                    </a:lnTo>
                    <a:lnTo>
                      <a:pt x="411864" y="552586"/>
                    </a:lnTo>
                    <a:lnTo>
                      <a:pt x="417216" y="554887"/>
                    </a:lnTo>
                    <a:lnTo>
                      <a:pt x="422559" y="557130"/>
                    </a:lnTo>
                    <a:lnTo>
                      <a:pt x="427911" y="559317"/>
                    </a:lnTo>
                    <a:lnTo>
                      <a:pt x="433263" y="561450"/>
                    </a:lnTo>
                    <a:lnTo>
                      <a:pt x="438606" y="563529"/>
                    </a:lnTo>
                    <a:lnTo>
                      <a:pt x="443959" y="565557"/>
                    </a:lnTo>
                    <a:lnTo>
                      <a:pt x="449301" y="567534"/>
                    </a:lnTo>
                    <a:lnTo>
                      <a:pt x="454654" y="569462"/>
                    </a:lnTo>
                    <a:lnTo>
                      <a:pt x="460006" y="571341"/>
                    </a:lnTo>
                    <a:lnTo>
                      <a:pt x="465349" y="573175"/>
                    </a:lnTo>
                    <a:lnTo>
                      <a:pt x="470701" y="574962"/>
                    </a:lnTo>
                    <a:lnTo>
                      <a:pt x="476054" y="576704"/>
                    </a:lnTo>
                    <a:lnTo>
                      <a:pt x="481396" y="578404"/>
                    </a:lnTo>
                    <a:lnTo>
                      <a:pt x="486749" y="580060"/>
                    </a:lnTo>
                    <a:lnTo>
                      <a:pt x="492101" y="581676"/>
                    </a:lnTo>
                    <a:lnTo>
                      <a:pt x="497444" y="583250"/>
                    </a:lnTo>
                    <a:lnTo>
                      <a:pt x="502796" y="584787"/>
                    </a:lnTo>
                    <a:lnTo>
                      <a:pt x="508139" y="586284"/>
                    </a:lnTo>
                    <a:lnTo>
                      <a:pt x="513491" y="587745"/>
                    </a:lnTo>
                    <a:lnTo>
                      <a:pt x="518844" y="589168"/>
                    </a:lnTo>
                    <a:lnTo>
                      <a:pt x="524187" y="590556"/>
                    </a:lnTo>
                    <a:lnTo>
                      <a:pt x="529539" y="591910"/>
                    </a:lnTo>
                  </a:path>
                </a:pathLst>
              </a:custGeom>
              <a:noFill/>
              <a:ln w="18918" cap="sq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F9957AB8-25DD-D64F-92EC-B4188E99BB54}"/>
                  </a:ext>
                </a:extLst>
              </p:cNvPr>
              <p:cNvSpPr/>
              <p:nvPr/>
            </p:nvSpPr>
            <p:spPr>
              <a:xfrm>
                <a:off x="2861000" y="2963721"/>
                <a:ext cx="9489" cy="1031746"/>
              </a:xfrm>
              <a:custGeom>
                <a:avLst/>
                <a:gdLst>
                  <a:gd name="connsiteX0" fmla="*/ 0 w 9489"/>
                  <a:gd name="connsiteY0" fmla="*/ 1031747 h 1031746"/>
                  <a:gd name="connsiteX1" fmla="*/ 0 w 9489"/>
                  <a:gd name="connsiteY1" fmla="*/ 0 h 1031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89" h="1031746">
                    <a:moveTo>
                      <a:pt x="0" y="1031747"/>
                    </a:moveTo>
                    <a:lnTo>
                      <a:pt x="0" y="0"/>
                    </a:lnTo>
                  </a:path>
                </a:pathLst>
              </a:custGeom>
              <a:noFill/>
              <a:ln w="18918" cap="sq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9D6D83DE-5F4C-554D-B295-25068DF985FA}"/>
                  </a:ext>
                </a:extLst>
              </p:cNvPr>
              <p:cNvSpPr/>
              <p:nvPr/>
            </p:nvSpPr>
            <p:spPr>
              <a:xfrm>
                <a:off x="3390539" y="2963721"/>
                <a:ext cx="9489" cy="1031746"/>
              </a:xfrm>
              <a:custGeom>
                <a:avLst/>
                <a:gdLst>
                  <a:gd name="connsiteX0" fmla="*/ 0 w 9489"/>
                  <a:gd name="connsiteY0" fmla="*/ 1031747 h 1031746"/>
                  <a:gd name="connsiteX1" fmla="*/ 0 w 9489"/>
                  <a:gd name="connsiteY1" fmla="*/ 0 h 1031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89" h="1031746">
                    <a:moveTo>
                      <a:pt x="0" y="1031747"/>
                    </a:moveTo>
                    <a:lnTo>
                      <a:pt x="0" y="0"/>
                    </a:lnTo>
                  </a:path>
                </a:pathLst>
              </a:custGeom>
              <a:noFill/>
              <a:ln w="9459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6F18AF37-6AEC-684A-A72C-294430FDBE9E}"/>
                  </a:ext>
                </a:extLst>
              </p:cNvPr>
              <p:cNvSpPr/>
              <p:nvPr/>
            </p:nvSpPr>
            <p:spPr>
              <a:xfrm>
                <a:off x="2331462" y="3673047"/>
                <a:ext cx="1059077" cy="9489"/>
              </a:xfrm>
              <a:custGeom>
                <a:avLst/>
                <a:gdLst>
                  <a:gd name="connsiteX0" fmla="*/ 0 w 1059077"/>
                  <a:gd name="connsiteY0" fmla="*/ 0 h 9489"/>
                  <a:gd name="connsiteX1" fmla="*/ 1059078 w 1059077"/>
                  <a:gd name="connsiteY1" fmla="*/ 0 h 9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59077" h="9489">
                    <a:moveTo>
                      <a:pt x="0" y="0"/>
                    </a:moveTo>
                    <a:lnTo>
                      <a:pt x="1059078" y="0"/>
                    </a:lnTo>
                  </a:path>
                </a:pathLst>
              </a:custGeom>
              <a:noFill/>
              <a:ln w="18918" cap="sq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AFE3899F-4FD6-484C-93E2-5368B0F63101}"/>
                  </a:ext>
                </a:extLst>
              </p:cNvPr>
              <p:cNvSpPr/>
              <p:nvPr/>
            </p:nvSpPr>
            <p:spPr>
              <a:xfrm>
                <a:off x="2331462" y="2963721"/>
                <a:ext cx="1059077" cy="9489"/>
              </a:xfrm>
              <a:custGeom>
                <a:avLst/>
                <a:gdLst>
                  <a:gd name="connsiteX0" fmla="*/ 0 w 1059077"/>
                  <a:gd name="connsiteY0" fmla="*/ 0 h 9489"/>
                  <a:gd name="connsiteX1" fmla="*/ 1059078 w 1059077"/>
                  <a:gd name="connsiteY1" fmla="*/ 0 h 9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59077" h="9489">
                    <a:moveTo>
                      <a:pt x="0" y="0"/>
                    </a:moveTo>
                    <a:lnTo>
                      <a:pt x="1059078" y="0"/>
                    </a:lnTo>
                  </a:path>
                </a:pathLst>
              </a:custGeom>
              <a:noFill/>
              <a:ln w="9459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303" name="Graphic 302">
            <a:extLst>
              <a:ext uri="{FF2B5EF4-FFF2-40B4-BE49-F238E27FC236}">
                <a16:creationId xmlns:a16="http://schemas.microsoft.com/office/drawing/2014/main" id="{3D16A6D3-DFAB-8443-BD35-FD8F69476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708325" y="2799735"/>
            <a:ext cx="1317600" cy="1317600"/>
          </a:xfrm>
          <a:prstGeom prst="rect">
            <a:avLst/>
          </a:prstGeom>
        </p:spPr>
      </p:pic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53206B8-C2E8-634C-B0D3-C8AA23FC5E6A}"/>
              </a:ext>
            </a:extLst>
          </p:cNvPr>
          <p:cNvGrpSpPr/>
          <p:nvPr/>
        </p:nvGrpSpPr>
        <p:grpSpPr>
          <a:xfrm>
            <a:off x="457425" y="2556000"/>
            <a:ext cx="1648684" cy="1804555"/>
            <a:chOff x="434562" y="2460135"/>
            <a:chExt cx="1648684" cy="180455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08F4541-17CD-B047-A27D-B04C9B4B9F5E}"/>
                </a:ext>
              </a:extLst>
            </p:cNvPr>
            <p:cNvGrpSpPr/>
            <p:nvPr/>
          </p:nvGrpSpPr>
          <p:grpSpPr>
            <a:xfrm>
              <a:off x="434562" y="2497066"/>
              <a:ext cx="1648684" cy="1767624"/>
              <a:chOff x="752189" y="2525941"/>
              <a:chExt cx="1648684" cy="176762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B457EDF7-AB0E-FD47-BAE3-58D99E26DE14}"/>
                  </a:ext>
                </a:extLst>
              </p:cNvPr>
              <p:cNvGrpSpPr/>
              <p:nvPr/>
            </p:nvGrpSpPr>
            <p:grpSpPr>
              <a:xfrm>
                <a:off x="752189" y="2641804"/>
                <a:ext cx="1648684" cy="1651761"/>
                <a:chOff x="743201" y="2601786"/>
                <a:chExt cx="1760412" cy="1763698"/>
              </a:xfrm>
            </p:grpSpPr>
            <p:pic>
              <p:nvPicPr>
                <p:cNvPr id="43" name="Graphic 42">
                  <a:extLst>
                    <a:ext uri="{FF2B5EF4-FFF2-40B4-BE49-F238E27FC236}">
                      <a16:creationId xmlns:a16="http://schemas.microsoft.com/office/drawing/2014/main" id="{EE87CBEB-F4A2-904C-A51B-E08DEE2159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/>
                <a:stretch/>
              </p:blipFill>
              <p:spPr>
                <a:xfrm>
                  <a:off x="840013" y="2601786"/>
                  <a:ext cx="1605152" cy="1605153"/>
                </a:xfrm>
                <a:prstGeom prst="rect">
                  <a:avLst/>
                </a:prstGeom>
              </p:spPr>
            </p:pic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A32D5D48-0C45-E741-9B50-67A1EF740F3A}"/>
                    </a:ext>
                  </a:extLst>
                </p:cNvPr>
                <p:cNvGrpSpPr/>
                <p:nvPr/>
              </p:nvGrpSpPr>
              <p:grpSpPr>
                <a:xfrm>
                  <a:off x="743201" y="2754844"/>
                  <a:ext cx="1760412" cy="1610640"/>
                  <a:chOff x="743201" y="2754844"/>
                  <a:chExt cx="1760412" cy="1610640"/>
                </a:xfrm>
              </p:grpSpPr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CAA194C4-7CD2-764A-A1F6-038616BFE7C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69435" y="3292563"/>
                    <a:ext cx="56297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l-GR" sz="800" dirty="0">
                        <a:latin typeface="Helvetica" pitchFamily="2" charset="0"/>
                      </a:rPr>
                      <a:t>θ-</a:t>
                    </a:r>
                    <a:r>
                      <a:rPr lang="en-GB" sz="800" dirty="0">
                        <a:latin typeface="Helvetica" pitchFamily="2" charset="0"/>
                      </a:rPr>
                      <a:t>phase</a:t>
                    </a:r>
                  </a:p>
                </p:txBody>
              </p:sp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82EADD55-8FD6-8D4C-89D2-DD2DD20BC54C}"/>
                      </a:ext>
                    </a:extLst>
                  </p:cNvPr>
                  <p:cNvSpPr txBox="1"/>
                  <p:nvPr/>
                </p:nvSpPr>
                <p:spPr>
                  <a:xfrm>
                    <a:off x="939949" y="4026930"/>
                    <a:ext cx="130862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800" dirty="0">
                        <a:latin typeface="Helvetica" pitchFamily="2" charset="0"/>
                      </a:rPr>
                      <a:t>Fraction of distance through field</a:t>
                    </a: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24BFE879-1CFF-3349-8668-46384EEF0C80}"/>
                      </a:ext>
                    </a:extLst>
                  </p:cNvPr>
                  <p:cNvSpPr txBox="1"/>
                  <p:nvPr/>
                </p:nvSpPr>
                <p:spPr>
                  <a:xfrm>
                    <a:off x="927504" y="3935432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0</a:t>
                    </a:r>
                  </a:p>
                </p:txBody>
              </p:sp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5D2AE9B4-444A-6A41-B106-A40EE7FA2D62}"/>
                      </a:ext>
                    </a:extLst>
                  </p:cNvPr>
                  <p:cNvSpPr txBox="1"/>
                  <p:nvPr/>
                </p:nvSpPr>
                <p:spPr>
                  <a:xfrm>
                    <a:off x="1439344" y="3935432"/>
                    <a:ext cx="29848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½ </a:t>
                    </a:r>
                  </a:p>
                </p:txBody>
              </p:sp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2E313A08-0CAD-A54C-9C6F-4268ED16A5AF}"/>
                      </a:ext>
                    </a:extLst>
                  </p:cNvPr>
                  <p:cNvSpPr txBox="1"/>
                  <p:nvPr/>
                </p:nvSpPr>
                <p:spPr>
                  <a:xfrm>
                    <a:off x="1992638" y="3945049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1</a:t>
                    </a:r>
                  </a:p>
                </p:txBody>
              </p:sp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C8F60779-0127-6242-B473-463636C60B50}"/>
                      </a:ext>
                    </a:extLst>
                  </p:cNvPr>
                  <p:cNvSpPr txBox="1"/>
                  <p:nvPr/>
                </p:nvSpPr>
                <p:spPr>
                  <a:xfrm>
                    <a:off x="833230" y="3830387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0</a:t>
                    </a:r>
                  </a:p>
                </p:txBody>
              </p:sp>
              <p:sp>
                <p:nvSpPr>
                  <p:cNvPr id="242" name="TextBox 241">
                    <a:extLst>
                      <a:ext uri="{FF2B5EF4-FFF2-40B4-BE49-F238E27FC236}">
                        <a16:creationId xmlns:a16="http://schemas.microsoft.com/office/drawing/2014/main" id="{92CD0E33-CEAB-204D-83D1-7FA59552DC57}"/>
                      </a:ext>
                    </a:extLst>
                  </p:cNvPr>
                  <p:cNvSpPr txBox="1"/>
                  <p:nvPr/>
                </p:nvSpPr>
                <p:spPr>
                  <a:xfrm>
                    <a:off x="807919" y="3287926"/>
                    <a:ext cx="24077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l-GR" sz="800" dirty="0">
                        <a:latin typeface="Helvetica" pitchFamily="2" charset="0"/>
                      </a:rPr>
                      <a:t>π</a:t>
                    </a:r>
                    <a:endParaRPr lang="en-GB" sz="800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248" name="TextBox 247">
                    <a:extLst>
                      <a:ext uri="{FF2B5EF4-FFF2-40B4-BE49-F238E27FC236}">
                        <a16:creationId xmlns:a16="http://schemas.microsoft.com/office/drawing/2014/main" id="{232F3706-1A2A-E94D-A613-522AE4E54722}"/>
                      </a:ext>
                    </a:extLst>
                  </p:cNvPr>
                  <p:cNvSpPr txBox="1"/>
                  <p:nvPr/>
                </p:nvSpPr>
                <p:spPr>
                  <a:xfrm>
                    <a:off x="773188" y="2754844"/>
                    <a:ext cx="29848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l-GR" sz="800" dirty="0">
                        <a:latin typeface="Helvetica" pitchFamily="2" charset="0"/>
                      </a:rPr>
                      <a:t>2π</a:t>
                    </a:r>
                    <a:endParaRPr lang="en-GB" sz="800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8FF80545-4DC4-6147-801D-ADC920837B91}"/>
                      </a:ext>
                    </a:extLst>
                  </p:cNvPr>
                  <p:cNvSpPr txBox="1"/>
                  <p:nvPr/>
                </p:nvSpPr>
                <p:spPr>
                  <a:xfrm>
                    <a:off x="2261239" y="3824265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0</a:t>
                    </a:r>
                  </a:p>
                </p:txBody>
              </p:sp>
              <p:sp>
                <p:nvSpPr>
                  <p:cNvPr id="250" name="TextBox 249">
                    <a:extLst>
                      <a:ext uri="{FF2B5EF4-FFF2-40B4-BE49-F238E27FC236}">
                        <a16:creationId xmlns:a16="http://schemas.microsoft.com/office/drawing/2014/main" id="{633A6984-CD34-DD4F-A00E-E9CC3CEC6BFA}"/>
                      </a:ext>
                    </a:extLst>
                  </p:cNvPr>
                  <p:cNvSpPr txBox="1"/>
                  <p:nvPr/>
                </p:nvSpPr>
                <p:spPr>
                  <a:xfrm>
                    <a:off x="2246715" y="2765118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1</a:t>
                    </a:r>
                  </a:p>
                </p:txBody>
              </p:sp>
            </p:grpSp>
          </p:grp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7DA139B4-0B9F-B94C-B466-9D659FB48193}"/>
                  </a:ext>
                </a:extLst>
              </p:cNvPr>
              <p:cNvSpPr txBox="1"/>
              <p:nvPr/>
            </p:nvSpPr>
            <p:spPr>
              <a:xfrm>
                <a:off x="906115" y="2525941"/>
                <a:ext cx="13086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000" dirty="0">
                    <a:latin typeface="Helvetica" pitchFamily="2" charset="0"/>
                  </a:rPr>
                  <a:t>θ</a:t>
                </a:r>
                <a:r>
                  <a:rPr lang="en-GB" sz="1000" dirty="0">
                    <a:latin typeface="Helvetica" pitchFamily="2" charset="0"/>
                  </a:rPr>
                  <a:t>-modulation of firing rate </a:t>
                </a:r>
              </a:p>
            </p:txBody>
          </p:sp>
        </p:grp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FB43733-FF97-4E49-B349-D6BE4F7FCF07}"/>
                </a:ext>
              </a:extLst>
            </p:cNvPr>
            <p:cNvSpPr txBox="1"/>
            <p:nvPr/>
          </p:nvSpPr>
          <p:spPr>
            <a:xfrm>
              <a:off x="437587" y="2460135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b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9DCF537-A051-884A-BCE7-9F6FF1166484}"/>
              </a:ext>
            </a:extLst>
          </p:cNvPr>
          <p:cNvSpPr txBox="1"/>
          <p:nvPr/>
        </p:nvSpPr>
        <p:spPr>
          <a:xfrm>
            <a:off x="3363117" y="3562009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>
                <a:latin typeface="Helvetica" pitchFamily="2" charset="0"/>
              </a:rPr>
              <a:t>t</a:t>
            </a:r>
            <a:r>
              <a:rPr lang="en-GB" sz="800" baseline="-25000" dirty="0" err="1">
                <a:latin typeface="Helvetica" pitchFamily="2" charset="0"/>
              </a:rPr>
              <a:t>i</a:t>
            </a:r>
            <a:r>
              <a:rPr lang="en-GB" sz="800" dirty="0">
                <a:latin typeface="Helvetica" pitchFamily="2" charset="0"/>
              </a:rPr>
              <a:t> - </a:t>
            </a:r>
            <a:r>
              <a:rPr lang="en-GB" sz="800" dirty="0" err="1">
                <a:latin typeface="Helvetica" pitchFamily="2" charset="0"/>
              </a:rPr>
              <a:t>t</a:t>
            </a:r>
            <a:r>
              <a:rPr lang="en-GB" sz="800" baseline="-25000" dirty="0" err="1">
                <a:latin typeface="Helvetica" pitchFamily="2" charset="0"/>
              </a:rPr>
              <a:t>j</a:t>
            </a:r>
            <a:endParaRPr lang="en-GB" sz="800" baseline="-25000" dirty="0">
              <a:latin typeface="Helvetica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38F1A2-2239-E141-BDA9-9E1BBE1993CD}"/>
              </a:ext>
            </a:extLst>
          </p:cNvPr>
          <p:cNvSpPr txBox="1"/>
          <p:nvPr/>
        </p:nvSpPr>
        <p:spPr>
          <a:xfrm>
            <a:off x="2663404" y="2773061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800" dirty="0">
                <a:latin typeface="Helvetica" pitchFamily="2" charset="0"/>
              </a:rPr>
              <a:t>Δ</a:t>
            </a:r>
            <a:r>
              <a:rPr lang="en-GB" sz="800" dirty="0" err="1">
                <a:latin typeface="Helvetica" pitchFamily="2" charset="0"/>
              </a:rPr>
              <a:t>W</a:t>
            </a:r>
            <a:r>
              <a:rPr lang="en-GB" sz="800" baseline="-25000" dirty="0" err="1">
                <a:latin typeface="Helvetica" pitchFamily="2" charset="0"/>
              </a:rPr>
              <a:t>ij</a:t>
            </a:r>
            <a:endParaRPr lang="en-GB" sz="800" baseline="-25000" dirty="0">
              <a:latin typeface="Helvetica" pitchFamily="2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2410BAE7-8CCC-DA48-9ACF-9614A1DCD588}"/>
              </a:ext>
            </a:extLst>
          </p:cNvPr>
          <p:cNvSpPr txBox="1"/>
          <p:nvPr/>
        </p:nvSpPr>
        <p:spPr>
          <a:xfrm>
            <a:off x="2663404" y="2891342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latin typeface="Helvetica" pitchFamily="2" charset="0"/>
              </a:rPr>
              <a:t>1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8B035ABD-3B52-A447-AB90-53CD842BD7D1}"/>
              </a:ext>
            </a:extLst>
          </p:cNvPr>
          <p:cNvSpPr txBox="1"/>
          <p:nvPr/>
        </p:nvSpPr>
        <p:spPr>
          <a:xfrm>
            <a:off x="2834329" y="3809992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latin typeface="Helvetica" pitchFamily="2" charset="0"/>
              </a:rPr>
              <a:t>-0.4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A08ABD70-61EA-9049-8D6A-A3B72AB885C6}"/>
              </a:ext>
            </a:extLst>
          </p:cNvPr>
          <p:cNvSpPr txBox="1"/>
          <p:nvPr/>
        </p:nvSpPr>
        <p:spPr>
          <a:xfrm>
            <a:off x="2782312" y="3659457"/>
            <a:ext cx="6735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800" dirty="0">
                <a:latin typeface="Helvetica" pitchFamily="2" charset="0"/>
              </a:rPr>
              <a:t>τ</a:t>
            </a:r>
            <a:r>
              <a:rPr lang="el-GR" sz="800" baseline="30000" dirty="0">
                <a:latin typeface="Helvetica" pitchFamily="2" charset="0"/>
              </a:rPr>
              <a:t>+</a:t>
            </a:r>
            <a:r>
              <a:rPr lang="el-GR" sz="800" dirty="0">
                <a:latin typeface="Helvetica" pitchFamily="2" charset="0"/>
              </a:rPr>
              <a:t> = </a:t>
            </a:r>
            <a:r>
              <a:rPr lang="en-GB" sz="800" dirty="0">
                <a:latin typeface="Helvetica" pitchFamily="2" charset="0"/>
              </a:rPr>
              <a:t>20</a:t>
            </a:r>
            <a:r>
              <a:rPr lang="el-GR" sz="800" dirty="0">
                <a:latin typeface="Helvetica" pitchFamily="2" charset="0"/>
              </a:rPr>
              <a:t> </a:t>
            </a:r>
            <a:r>
              <a:rPr lang="en-GB" sz="800" dirty="0" err="1">
                <a:latin typeface="Helvetica" pitchFamily="2" charset="0"/>
              </a:rPr>
              <a:t>ms</a:t>
            </a:r>
            <a:endParaRPr lang="en-GB" sz="800" dirty="0">
              <a:latin typeface="Helvetica" pitchFamily="2" charset="0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32BA7D93-4135-7A4F-8A51-E600636B0CD1}"/>
              </a:ext>
            </a:extLst>
          </p:cNvPr>
          <p:cNvSpPr txBox="1"/>
          <p:nvPr/>
        </p:nvSpPr>
        <p:spPr>
          <a:xfrm>
            <a:off x="2372677" y="2592000"/>
            <a:ext cx="1298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Helvetica" pitchFamily="2" charset="0"/>
              </a:rPr>
              <a:t>STDP learning rule </a:t>
            </a:r>
            <a:endParaRPr lang="en-GB" sz="1000" baseline="-25000" dirty="0">
              <a:latin typeface="Helvetica" pitchFamily="2" charset="0"/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B3D4BA71-B8CF-1E42-91A2-69EF64BDD64F}"/>
              </a:ext>
            </a:extLst>
          </p:cNvPr>
          <p:cNvSpPr txBox="1"/>
          <p:nvPr/>
        </p:nvSpPr>
        <p:spPr>
          <a:xfrm>
            <a:off x="2142294" y="25560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c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FB8C1EB9-C04E-9D40-BC54-8605D77DF3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109744" y="2804792"/>
            <a:ext cx="1316614" cy="1316614"/>
          </a:xfrm>
          <a:prstGeom prst="rect">
            <a:avLst/>
          </a:prstGeom>
        </p:spPr>
      </p:pic>
      <p:sp>
        <p:nvSpPr>
          <p:cNvPr id="286" name="TextBox 285">
            <a:extLst>
              <a:ext uri="{FF2B5EF4-FFF2-40B4-BE49-F238E27FC236}">
                <a16:creationId xmlns:a16="http://schemas.microsoft.com/office/drawing/2014/main" id="{62085FCC-CB8D-D34D-85CC-E31AF53918BF}"/>
              </a:ext>
            </a:extLst>
          </p:cNvPr>
          <p:cNvSpPr txBox="1"/>
          <p:nvPr/>
        </p:nvSpPr>
        <p:spPr>
          <a:xfrm>
            <a:off x="4163295" y="2592000"/>
            <a:ext cx="1308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atin typeface="Helvetica" pitchFamily="2" charset="0"/>
              </a:rPr>
              <a:t>Synaptic weight matrix, </a:t>
            </a:r>
            <a:r>
              <a:rPr lang="en-GB" sz="1000" dirty="0" err="1">
                <a:solidFill>
                  <a:srgbClr val="FD8D62"/>
                </a:solidFill>
                <a:latin typeface="Helvetica" pitchFamily="2" charset="0"/>
              </a:rPr>
              <a:t>W</a:t>
            </a:r>
            <a:r>
              <a:rPr lang="en-GB" sz="1000" baseline="-25000" dirty="0" err="1">
                <a:solidFill>
                  <a:srgbClr val="FD8D62"/>
                </a:solidFill>
                <a:latin typeface="Helvetica" pitchFamily="2" charset="0"/>
              </a:rPr>
              <a:t>ij</a:t>
            </a:r>
            <a:endParaRPr lang="en-GB" sz="1000" baseline="-25000" dirty="0">
              <a:solidFill>
                <a:srgbClr val="FD8D62"/>
              </a:solidFill>
              <a:latin typeface="Helvetica" pitchFamily="2" charset="0"/>
            </a:endParaRP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8362D110-268B-D743-AEA9-ADACC3EC1036}"/>
              </a:ext>
            </a:extLst>
          </p:cNvPr>
          <p:cNvGrpSpPr/>
          <p:nvPr/>
        </p:nvGrpSpPr>
        <p:grpSpPr>
          <a:xfrm>
            <a:off x="3839970" y="2931701"/>
            <a:ext cx="1431872" cy="1453625"/>
            <a:chOff x="3817107" y="2835836"/>
            <a:chExt cx="1431872" cy="145362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6B5A8F4-DA7C-6E46-B46C-0A365DA62A5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67035" y="3886727"/>
              <a:ext cx="961200" cy="227906"/>
              <a:chOff x="3923612" y="2920949"/>
              <a:chExt cx="880618" cy="207831"/>
            </a:xfrm>
          </p:grpSpPr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75FC984B-FA1F-A747-BB8B-D8EC896FECF4}"/>
                  </a:ext>
                </a:extLst>
              </p:cNvPr>
              <p:cNvSpPr/>
              <p:nvPr/>
            </p:nvSpPr>
            <p:spPr>
              <a:xfrm>
                <a:off x="3963930" y="2961267"/>
                <a:ext cx="127195" cy="127195"/>
              </a:xfrm>
              <a:prstGeom prst="ellipse">
                <a:avLst/>
              </a:prstGeom>
              <a:solidFill>
                <a:srgbClr val="66C3A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320E63AE-46E7-5F47-A9B3-3517CFEA64D8}"/>
                  </a:ext>
                </a:extLst>
              </p:cNvPr>
              <p:cNvSpPr/>
              <p:nvPr/>
            </p:nvSpPr>
            <p:spPr>
              <a:xfrm>
                <a:off x="3923612" y="2920949"/>
                <a:ext cx="207831" cy="207831"/>
              </a:xfrm>
              <a:prstGeom prst="ellipse">
                <a:avLst/>
              </a:prstGeom>
              <a:solidFill>
                <a:srgbClr val="66C3A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ADA7E058-B1CB-824E-8FA3-50E8B5D412AB}"/>
                  </a:ext>
                </a:extLst>
              </p:cNvPr>
              <p:cNvSpPr/>
              <p:nvPr/>
            </p:nvSpPr>
            <p:spPr>
              <a:xfrm>
                <a:off x="3997544" y="2994880"/>
                <a:ext cx="59967" cy="59967"/>
              </a:xfrm>
              <a:prstGeom prst="ellipse">
                <a:avLst/>
              </a:prstGeom>
              <a:solidFill>
                <a:srgbClr val="66C3A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568642F9-9A7C-F146-B4E6-5DD32418FA8C}"/>
                  </a:ext>
                </a:extLst>
              </p:cNvPr>
              <p:cNvSpPr/>
              <p:nvPr/>
            </p:nvSpPr>
            <p:spPr>
              <a:xfrm>
                <a:off x="4187802" y="2961267"/>
                <a:ext cx="127195" cy="127195"/>
              </a:xfrm>
              <a:prstGeom prst="ellipse">
                <a:avLst/>
              </a:prstGeom>
              <a:solidFill>
                <a:srgbClr val="8DA0C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0EA7C66D-BD6A-844D-9BB9-E9AB64375E26}"/>
                  </a:ext>
                </a:extLst>
              </p:cNvPr>
              <p:cNvSpPr/>
              <p:nvPr/>
            </p:nvSpPr>
            <p:spPr>
              <a:xfrm>
                <a:off x="4147484" y="2920949"/>
                <a:ext cx="207831" cy="207831"/>
              </a:xfrm>
              <a:prstGeom prst="ellipse">
                <a:avLst/>
              </a:prstGeom>
              <a:solidFill>
                <a:srgbClr val="8DA0C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7C0FC7C9-245D-834C-9490-44AA0C77E091}"/>
                  </a:ext>
                </a:extLst>
              </p:cNvPr>
              <p:cNvSpPr/>
              <p:nvPr/>
            </p:nvSpPr>
            <p:spPr>
              <a:xfrm>
                <a:off x="4221416" y="2994880"/>
                <a:ext cx="59967" cy="59967"/>
              </a:xfrm>
              <a:prstGeom prst="ellipse">
                <a:avLst/>
              </a:prstGeom>
              <a:solidFill>
                <a:srgbClr val="8DA0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5C6E093A-B8F0-2D42-ADCB-086737115D4B}"/>
                  </a:ext>
                </a:extLst>
              </p:cNvPr>
              <p:cNvSpPr/>
              <p:nvPr/>
            </p:nvSpPr>
            <p:spPr>
              <a:xfrm>
                <a:off x="4412260" y="2961267"/>
                <a:ext cx="127195" cy="127195"/>
              </a:xfrm>
              <a:prstGeom prst="ellipse">
                <a:avLst/>
              </a:prstGeom>
              <a:solidFill>
                <a:srgbClr val="FD8D6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236DBFCC-EF17-7240-A938-84F9629A04FD}"/>
                  </a:ext>
                </a:extLst>
              </p:cNvPr>
              <p:cNvSpPr/>
              <p:nvPr/>
            </p:nvSpPr>
            <p:spPr>
              <a:xfrm>
                <a:off x="4371942" y="2920949"/>
                <a:ext cx="207831" cy="207831"/>
              </a:xfrm>
              <a:prstGeom prst="ellipse">
                <a:avLst/>
              </a:prstGeom>
              <a:solidFill>
                <a:srgbClr val="FD8D6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77A103EE-32AD-4341-8AF5-B3D81E8F8EA2}"/>
                  </a:ext>
                </a:extLst>
              </p:cNvPr>
              <p:cNvSpPr/>
              <p:nvPr/>
            </p:nvSpPr>
            <p:spPr>
              <a:xfrm>
                <a:off x="4445874" y="2994880"/>
                <a:ext cx="59967" cy="59967"/>
              </a:xfrm>
              <a:prstGeom prst="ellipse">
                <a:avLst/>
              </a:prstGeom>
              <a:solidFill>
                <a:srgbClr val="FD8D6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64D26CB7-5890-644E-803E-F7EF2ECD2747}"/>
                  </a:ext>
                </a:extLst>
              </p:cNvPr>
              <p:cNvSpPr/>
              <p:nvPr/>
            </p:nvSpPr>
            <p:spPr>
              <a:xfrm>
                <a:off x="4636717" y="2961267"/>
                <a:ext cx="127195" cy="127195"/>
              </a:xfrm>
              <a:prstGeom prst="ellipse">
                <a:avLst/>
              </a:prstGeom>
              <a:solidFill>
                <a:srgbClr val="E78AC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CBA3144E-F83F-4A47-B519-2A65B9279092}"/>
                  </a:ext>
                </a:extLst>
              </p:cNvPr>
              <p:cNvSpPr/>
              <p:nvPr/>
            </p:nvSpPr>
            <p:spPr>
              <a:xfrm>
                <a:off x="4596399" y="2920949"/>
                <a:ext cx="207831" cy="207831"/>
              </a:xfrm>
              <a:prstGeom prst="ellipse">
                <a:avLst/>
              </a:prstGeom>
              <a:solidFill>
                <a:srgbClr val="E78AC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646FDB38-2BF9-4040-82D6-8B555E659790}"/>
                  </a:ext>
                </a:extLst>
              </p:cNvPr>
              <p:cNvSpPr/>
              <p:nvPr/>
            </p:nvSpPr>
            <p:spPr>
              <a:xfrm>
                <a:off x="4670331" y="2994880"/>
                <a:ext cx="59967" cy="59967"/>
              </a:xfrm>
              <a:prstGeom prst="ellipse">
                <a:avLst/>
              </a:prstGeom>
              <a:solidFill>
                <a:srgbClr val="E78AC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93416C6-F23E-E146-A2AC-EA79340CE5FB}"/>
                </a:ext>
              </a:extLst>
            </p:cNvPr>
            <p:cNvGrpSpPr/>
            <p:nvPr/>
          </p:nvGrpSpPr>
          <p:grpSpPr>
            <a:xfrm>
              <a:off x="4007706" y="2884927"/>
              <a:ext cx="227410" cy="963579"/>
              <a:chOff x="3702784" y="3144257"/>
              <a:chExt cx="207831" cy="880619"/>
            </a:xfrm>
          </p:grpSpPr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E7E71011-DCE8-4146-983D-A710195ED527}"/>
                  </a:ext>
                </a:extLst>
              </p:cNvPr>
              <p:cNvSpPr/>
              <p:nvPr/>
            </p:nvSpPr>
            <p:spPr>
              <a:xfrm rot="5400000">
                <a:off x="3743102" y="3184575"/>
                <a:ext cx="127195" cy="127195"/>
              </a:xfrm>
              <a:prstGeom prst="ellipse">
                <a:avLst/>
              </a:prstGeom>
              <a:solidFill>
                <a:srgbClr val="66C3A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7BC227FA-EDDB-8246-8482-8417B4E45559}"/>
                  </a:ext>
                </a:extLst>
              </p:cNvPr>
              <p:cNvSpPr/>
              <p:nvPr/>
            </p:nvSpPr>
            <p:spPr>
              <a:xfrm rot="5400000">
                <a:off x="3702784" y="3144257"/>
                <a:ext cx="207831" cy="207831"/>
              </a:xfrm>
              <a:prstGeom prst="ellipse">
                <a:avLst/>
              </a:prstGeom>
              <a:solidFill>
                <a:srgbClr val="66C3A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4FEA5EE6-D3E0-7641-A48C-F0EE6A6B3A7C}"/>
                  </a:ext>
                </a:extLst>
              </p:cNvPr>
              <p:cNvSpPr/>
              <p:nvPr/>
            </p:nvSpPr>
            <p:spPr>
              <a:xfrm rot="5400000">
                <a:off x="3776716" y="3218189"/>
                <a:ext cx="59967" cy="59967"/>
              </a:xfrm>
              <a:prstGeom prst="ellipse">
                <a:avLst/>
              </a:prstGeom>
              <a:solidFill>
                <a:srgbClr val="66C3A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069ECFE0-7336-374F-866F-0B9ED7C707F5}"/>
                  </a:ext>
                </a:extLst>
              </p:cNvPr>
              <p:cNvSpPr/>
              <p:nvPr/>
            </p:nvSpPr>
            <p:spPr>
              <a:xfrm rot="5400000">
                <a:off x="3743102" y="3408448"/>
                <a:ext cx="127195" cy="127195"/>
              </a:xfrm>
              <a:prstGeom prst="ellipse">
                <a:avLst/>
              </a:prstGeom>
              <a:solidFill>
                <a:srgbClr val="8DA0C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86DCD37B-9B76-7D42-B5F2-E28CDCE7FB55}"/>
                  </a:ext>
                </a:extLst>
              </p:cNvPr>
              <p:cNvSpPr/>
              <p:nvPr/>
            </p:nvSpPr>
            <p:spPr>
              <a:xfrm rot="5400000">
                <a:off x="3702784" y="3368130"/>
                <a:ext cx="207831" cy="207831"/>
              </a:xfrm>
              <a:prstGeom prst="ellipse">
                <a:avLst/>
              </a:prstGeom>
              <a:solidFill>
                <a:srgbClr val="8DA0C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C8635697-6DDB-7149-866B-787479B82BFB}"/>
                  </a:ext>
                </a:extLst>
              </p:cNvPr>
              <p:cNvSpPr/>
              <p:nvPr/>
            </p:nvSpPr>
            <p:spPr>
              <a:xfrm rot="5400000">
                <a:off x="3776716" y="3442062"/>
                <a:ext cx="59967" cy="59967"/>
              </a:xfrm>
              <a:prstGeom prst="ellipse">
                <a:avLst/>
              </a:prstGeom>
              <a:solidFill>
                <a:srgbClr val="8DA0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49985B32-E493-B64E-B102-92EBABE91C8B}"/>
                  </a:ext>
                </a:extLst>
              </p:cNvPr>
              <p:cNvSpPr/>
              <p:nvPr/>
            </p:nvSpPr>
            <p:spPr>
              <a:xfrm rot="5400000">
                <a:off x="3743102" y="3632905"/>
                <a:ext cx="127195" cy="127195"/>
              </a:xfrm>
              <a:prstGeom prst="ellipse">
                <a:avLst/>
              </a:prstGeom>
              <a:solidFill>
                <a:srgbClr val="FD8D6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1BA34E40-D628-C443-9615-45DE1A1FF97F}"/>
                  </a:ext>
                </a:extLst>
              </p:cNvPr>
              <p:cNvSpPr/>
              <p:nvPr/>
            </p:nvSpPr>
            <p:spPr>
              <a:xfrm rot="5400000">
                <a:off x="3702784" y="3592587"/>
                <a:ext cx="207831" cy="207831"/>
              </a:xfrm>
              <a:prstGeom prst="ellipse">
                <a:avLst/>
              </a:prstGeom>
              <a:solidFill>
                <a:srgbClr val="FD8D6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5BDE1931-C407-684B-AABA-710217C5DE22}"/>
                  </a:ext>
                </a:extLst>
              </p:cNvPr>
              <p:cNvSpPr/>
              <p:nvPr/>
            </p:nvSpPr>
            <p:spPr>
              <a:xfrm rot="5400000">
                <a:off x="3776716" y="3666519"/>
                <a:ext cx="59967" cy="59967"/>
              </a:xfrm>
              <a:prstGeom prst="ellipse">
                <a:avLst/>
              </a:prstGeom>
              <a:solidFill>
                <a:srgbClr val="FD8D6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BCB832A8-E783-B349-92A5-5FB8C80B9C4E}"/>
                  </a:ext>
                </a:extLst>
              </p:cNvPr>
              <p:cNvSpPr/>
              <p:nvPr/>
            </p:nvSpPr>
            <p:spPr>
              <a:xfrm rot="5400000">
                <a:off x="3743102" y="3857363"/>
                <a:ext cx="127195" cy="127195"/>
              </a:xfrm>
              <a:prstGeom prst="ellipse">
                <a:avLst/>
              </a:prstGeom>
              <a:solidFill>
                <a:srgbClr val="E78AC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799E5216-5E43-0D46-B9BD-3D623081C021}"/>
                  </a:ext>
                </a:extLst>
              </p:cNvPr>
              <p:cNvSpPr/>
              <p:nvPr/>
            </p:nvSpPr>
            <p:spPr>
              <a:xfrm rot="5400000">
                <a:off x="3702784" y="3817045"/>
                <a:ext cx="207831" cy="207831"/>
              </a:xfrm>
              <a:prstGeom prst="ellipse">
                <a:avLst/>
              </a:prstGeom>
              <a:solidFill>
                <a:srgbClr val="E78AC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0B4ED813-2EA9-2548-AD11-D130F60F8C98}"/>
                  </a:ext>
                </a:extLst>
              </p:cNvPr>
              <p:cNvSpPr/>
              <p:nvPr/>
            </p:nvSpPr>
            <p:spPr>
              <a:xfrm rot="5400000">
                <a:off x="3776716" y="3890977"/>
                <a:ext cx="59967" cy="59967"/>
              </a:xfrm>
              <a:prstGeom prst="ellipse">
                <a:avLst/>
              </a:prstGeom>
              <a:solidFill>
                <a:srgbClr val="E78AC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32C6C26-BE1A-6948-8CB7-7BA4DDBDC4AF}"/>
                </a:ext>
              </a:extLst>
            </p:cNvPr>
            <p:cNvSpPr txBox="1"/>
            <p:nvPr/>
          </p:nvSpPr>
          <p:spPr>
            <a:xfrm>
              <a:off x="4291666" y="4074017"/>
              <a:ext cx="95731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latin typeface="Helvetica" pitchFamily="2" charset="0"/>
                </a:rPr>
                <a:t>Presynaptic cell j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51B3C599-B306-6F4B-9FD0-378A67504ADE}"/>
                </a:ext>
              </a:extLst>
            </p:cNvPr>
            <p:cNvSpPr txBox="1"/>
            <p:nvPr/>
          </p:nvSpPr>
          <p:spPr>
            <a:xfrm rot="16200000">
              <a:off x="3422928" y="3230015"/>
              <a:ext cx="100380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latin typeface="Helvetica" pitchFamily="2" charset="0"/>
                </a:rPr>
                <a:t>Postsynaptic cell </a:t>
              </a:r>
              <a:r>
                <a:rPr lang="en-GB" sz="800" dirty="0" err="1">
                  <a:latin typeface="Helvetica" pitchFamily="2" charset="0"/>
                </a:rPr>
                <a:t>i</a:t>
              </a:r>
              <a:endParaRPr lang="en-GB" sz="800" dirty="0">
                <a:latin typeface="Helvetica" pitchFamily="2" charset="0"/>
              </a:endParaRPr>
            </a:p>
          </p:txBody>
        </p:sp>
      </p:grpSp>
      <p:sp>
        <p:nvSpPr>
          <p:cNvPr id="294" name="TextBox 293">
            <a:extLst>
              <a:ext uri="{FF2B5EF4-FFF2-40B4-BE49-F238E27FC236}">
                <a16:creationId xmlns:a16="http://schemas.microsoft.com/office/drawing/2014/main" id="{7C8CF41C-6EDA-BD4F-BD72-F73270286D6E}"/>
              </a:ext>
            </a:extLst>
          </p:cNvPr>
          <p:cNvSpPr txBox="1"/>
          <p:nvPr/>
        </p:nvSpPr>
        <p:spPr>
          <a:xfrm>
            <a:off x="3945783" y="2556000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d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737B2161-BCCE-3B40-8D4B-B043DAF8B31A}"/>
              </a:ext>
            </a:extLst>
          </p:cNvPr>
          <p:cNvGrpSpPr/>
          <p:nvPr/>
        </p:nvGrpSpPr>
        <p:grpSpPr>
          <a:xfrm>
            <a:off x="5564607" y="2556000"/>
            <a:ext cx="1492433" cy="436110"/>
            <a:chOff x="5541744" y="2460135"/>
            <a:chExt cx="1492433" cy="436110"/>
          </a:xfrm>
        </p:grpSpPr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79896E2C-5EE7-EE46-9849-8715A361D096}"/>
                </a:ext>
              </a:extLst>
            </p:cNvPr>
            <p:cNvSpPr txBox="1"/>
            <p:nvPr/>
          </p:nvSpPr>
          <p:spPr>
            <a:xfrm>
              <a:off x="5725554" y="2496135"/>
              <a:ext cx="13086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latin typeface="Helvetica" pitchFamily="2" charset="0"/>
                </a:rPr>
                <a:t>Successor matrix,</a:t>
              </a:r>
              <a:r>
                <a:rPr lang="en-GB" sz="1000" dirty="0">
                  <a:solidFill>
                    <a:srgbClr val="66C3A4"/>
                  </a:solidFill>
                  <a:latin typeface="Helvetica" pitchFamily="2" charset="0"/>
                </a:rPr>
                <a:t> </a:t>
              </a:r>
              <a:r>
                <a:rPr lang="en-GB" sz="1000" dirty="0" err="1">
                  <a:solidFill>
                    <a:srgbClr val="66C3A4"/>
                  </a:solidFill>
                  <a:latin typeface="Helvetica" pitchFamily="2" charset="0"/>
                </a:rPr>
                <a:t>M</a:t>
              </a:r>
              <a:r>
                <a:rPr lang="en-GB" sz="1000" baseline="-25000" dirty="0" err="1">
                  <a:solidFill>
                    <a:srgbClr val="66C3A4"/>
                  </a:solidFill>
                  <a:latin typeface="Helvetica" pitchFamily="2" charset="0"/>
                </a:rPr>
                <a:t>ij</a:t>
              </a:r>
              <a:endParaRPr lang="en-GB" sz="1000" baseline="-25000" dirty="0">
                <a:solidFill>
                  <a:srgbClr val="66C3A4"/>
                </a:solidFill>
                <a:latin typeface="Helvetica" pitchFamily="2" charset="0"/>
              </a:endParaRP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65EFE1DA-DF59-524C-BBA1-79BCF806CB2E}"/>
                </a:ext>
              </a:extLst>
            </p:cNvPr>
            <p:cNvSpPr txBox="1"/>
            <p:nvPr/>
          </p:nvSpPr>
          <p:spPr>
            <a:xfrm>
              <a:off x="5541744" y="246013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e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AB864C9E-0BBB-424A-B363-5AA1B7AFFD90}"/>
              </a:ext>
            </a:extLst>
          </p:cNvPr>
          <p:cNvSpPr/>
          <p:nvPr/>
        </p:nvSpPr>
        <p:spPr>
          <a:xfrm>
            <a:off x="4641170" y="512217"/>
            <a:ext cx="2310180" cy="521587"/>
          </a:xfrm>
          <a:prstGeom prst="ellipse">
            <a:avLst/>
          </a:prstGeom>
          <a:solidFill>
            <a:srgbClr val="E78AC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3378F5-8F83-6849-B64A-049F79E0B4CF}"/>
              </a:ext>
            </a:extLst>
          </p:cNvPr>
          <p:cNvSpPr/>
          <p:nvPr/>
        </p:nvSpPr>
        <p:spPr>
          <a:xfrm>
            <a:off x="3305619" y="512217"/>
            <a:ext cx="2310180" cy="521587"/>
          </a:xfrm>
          <a:prstGeom prst="ellipse">
            <a:avLst/>
          </a:prstGeom>
          <a:solidFill>
            <a:srgbClr val="FD8D6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CB10390-709B-914D-9C29-6782FD13BA59}"/>
              </a:ext>
            </a:extLst>
          </p:cNvPr>
          <p:cNvSpPr/>
          <p:nvPr/>
        </p:nvSpPr>
        <p:spPr>
          <a:xfrm>
            <a:off x="1957346" y="512217"/>
            <a:ext cx="2310180" cy="521587"/>
          </a:xfrm>
          <a:prstGeom prst="ellipse">
            <a:avLst/>
          </a:prstGeom>
          <a:solidFill>
            <a:srgbClr val="8DA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0F2D7BE-ADFF-A849-BEE5-CD8B75AC1506}"/>
              </a:ext>
            </a:extLst>
          </p:cNvPr>
          <p:cNvSpPr/>
          <p:nvPr/>
        </p:nvSpPr>
        <p:spPr>
          <a:xfrm>
            <a:off x="621795" y="512218"/>
            <a:ext cx="2310180" cy="521587"/>
          </a:xfrm>
          <a:prstGeom prst="ellipse">
            <a:avLst/>
          </a:prstGeom>
          <a:solidFill>
            <a:srgbClr val="66C3A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E1C4466-FB7F-D943-80DA-15C478796B64}"/>
              </a:ext>
            </a:extLst>
          </p:cNvPr>
          <p:cNvSpPr/>
          <p:nvPr/>
        </p:nvSpPr>
        <p:spPr>
          <a:xfrm>
            <a:off x="5089328" y="613400"/>
            <a:ext cx="1413863" cy="319219"/>
          </a:xfrm>
          <a:prstGeom prst="ellipse">
            <a:avLst/>
          </a:prstGeom>
          <a:solidFill>
            <a:srgbClr val="E78AC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A5710B-4C0A-4E41-8EDF-799E1AC1D6C4}"/>
              </a:ext>
            </a:extLst>
          </p:cNvPr>
          <p:cNvSpPr/>
          <p:nvPr/>
        </p:nvSpPr>
        <p:spPr>
          <a:xfrm>
            <a:off x="3753777" y="613400"/>
            <a:ext cx="1413863" cy="319219"/>
          </a:xfrm>
          <a:prstGeom prst="ellipse">
            <a:avLst/>
          </a:prstGeom>
          <a:solidFill>
            <a:srgbClr val="FD8D6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27DC324-0826-7040-A50E-C46AE9CCCA8D}"/>
              </a:ext>
            </a:extLst>
          </p:cNvPr>
          <p:cNvSpPr/>
          <p:nvPr/>
        </p:nvSpPr>
        <p:spPr>
          <a:xfrm>
            <a:off x="2405504" y="613400"/>
            <a:ext cx="1413863" cy="319219"/>
          </a:xfrm>
          <a:prstGeom prst="ellipse">
            <a:avLst/>
          </a:prstGeom>
          <a:solidFill>
            <a:srgbClr val="8DA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6D8ABE6-2DC8-5F49-83C0-8831B3F5E3A3}"/>
              </a:ext>
            </a:extLst>
          </p:cNvPr>
          <p:cNvSpPr/>
          <p:nvPr/>
        </p:nvSpPr>
        <p:spPr>
          <a:xfrm>
            <a:off x="1069953" y="613402"/>
            <a:ext cx="1413863" cy="319219"/>
          </a:xfrm>
          <a:prstGeom prst="ellipse">
            <a:avLst/>
          </a:prstGeom>
          <a:solidFill>
            <a:srgbClr val="66C3A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1D50F97-C854-4F40-80B4-BD068E8A0B67}"/>
              </a:ext>
            </a:extLst>
          </p:cNvPr>
          <p:cNvSpPr/>
          <p:nvPr/>
        </p:nvSpPr>
        <p:spPr>
          <a:xfrm>
            <a:off x="5462971" y="697761"/>
            <a:ext cx="666578" cy="150498"/>
          </a:xfrm>
          <a:prstGeom prst="ellipse">
            <a:avLst/>
          </a:prstGeom>
          <a:solidFill>
            <a:srgbClr val="E78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FDA9B8-EAD8-394F-96FF-CC7ADADC9777}"/>
              </a:ext>
            </a:extLst>
          </p:cNvPr>
          <p:cNvSpPr/>
          <p:nvPr/>
        </p:nvSpPr>
        <p:spPr>
          <a:xfrm>
            <a:off x="4127420" y="697761"/>
            <a:ext cx="666578" cy="150498"/>
          </a:xfrm>
          <a:prstGeom prst="ellipse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1B9D0B-B0B3-AB47-87A5-4A8399C18ECC}"/>
              </a:ext>
            </a:extLst>
          </p:cNvPr>
          <p:cNvSpPr/>
          <p:nvPr/>
        </p:nvSpPr>
        <p:spPr>
          <a:xfrm>
            <a:off x="2779147" y="697761"/>
            <a:ext cx="666578" cy="150498"/>
          </a:xfrm>
          <a:prstGeom prst="ellipse">
            <a:avLst/>
          </a:prstGeom>
          <a:solidFill>
            <a:srgbClr val="8DA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44D5A6-46D6-5A4B-8C8F-D3DBC324001F}"/>
              </a:ext>
            </a:extLst>
          </p:cNvPr>
          <p:cNvSpPr/>
          <p:nvPr/>
        </p:nvSpPr>
        <p:spPr>
          <a:xfrm>
            <a:off x="1443597" y="697762"/>
            <a:ext cx="666578" cy="150498"/>
          </a:xfrm>
          <a:prstGeom prst="ellipse">
            <a:avLst/>
          </a:prstGeom>
          <a:solidFill>
            <a:srgbClr val="66C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D5FE05-CF66-9C4B-B025-1DF06A8A58A5}"/>
              </a:ext>
            </a:extLst>
          </p:cNvPr>
          <p:cNvSpPr/>
          <p:nvPr/>
        </p:nvSpPr>
        <p:spPr>
          <a:xfrm>
            <a:off x="595271" y="932624"/>
            <a:ext cx="6387941" cy="191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3AC1CEEA-AA53-2B46-BABB-3D592EFA04B5}"/>
              </a:ext>
            </a:extLst>
          </p:cNvPr>
          <p:cNvSpPr/>
          <p:nvPr/>
        </p:nvSpPr>
        <p:spPr>
          <a:xfrm>
            <a:off x="6888771" y="607561"/>
            <a:ext cx="245085" cy="381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9BF0E9B-506C-F444-83DD-F2432065DAF2}"/>
              </a:ext>
            </a:extLst>
          </p:cNvPr>
          <p:cNvSpPr/>
          <p:nvPr/>
        </p:nvSpPr>
        <p:spPr>
          <a:xfrm>
            <a:off x="1325237" y="677628"/>
            <a:ext cx="1389756" cy="122402"/>
          </a:xfrm>
          <a:custGeom>
            <a:avLst/>
            <a:gdLst>
              <a:gd name="connsiteX0" fmla="*/ 0 w 2165685"/>
              <a:gd name="connsiteY0" fmla="*/ 117456 h 190741"/>
              <a:gd name="connsiteX1" fmla="*/ 304800 w 2165685"/>
              <a:gd name="connsiteY1" fmla="*/ 53288 h 190741"/>
              <a:gd name="connsiteX2" fmla="*/ 753979 w 2165685"/>
              <a:gd name="connsiteY2" fmla="*/ 5162 h 190741"/>
              <a:gd name="connsiteX3" fmla="*/ 1620253 w 2165685"/>
              <a:gd name="connsiteY3" fmla="*/ 181625 h 190741"/>
              <a:gd name="connsiteX4" fmla="*/ 2165685 w 2165685"/>
              <a:gd name="connsiteY4" fmla="*/ 149541 h 190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5685" h="190741">
                <a:moveTo>
                  <a:pt x="0" y="117456"/>
                </a:moveTo>
                <a:cubicBezTo>
                  <a:pt x="89568" y="94730"/>
                  <a:pt x="179137" y="72004"/>
                  <a:pt x="304800" y="53288"/>
                </a:cubicBezTo>
                <a:cubicBezTo>
                  <a:pt x="430463" y="34572"/>
                  <a:pt x="534737" y="-16228"/>
                  <a:pt x="753979" y="5162"/>
                </a:cubicBezTo>
                <a:cubicBezTo>
                  <a:pt x="973221" y="26551"/>
                  <a:pt x="1384969" y="157562"/>
                  <a:pt x="1620253" y="181625"/>
                </a:cubicBezTo>
                <a:cubicBezTo>
                  <a:pt x="1855537" y="205688"/>
                  <a:pt x="2010611" y="177614"/>
                  <a:pt x="2165685" y="149541"/>
                </a:cubicBezTo>
              </a:path>
            </a:pathLst>
          </a:custGeom>
          <a:noFill/>
          <a:ln w="25400">
            <a:solidFill>
              <a:srgbClr val="363535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pic>
        <p:nvPicPr>
          <p:cNvPr id="367" name="Graphic 366" descr="Close with solid fill">
            <a:extLst>
              <a:ext uri="{FF2B5EF4-FFF2-40B4-BE49-F238E27FC236}">
                <a16:creationId xmlns:a16="http://schemas.microsoft.com/office/drawing/2014/main" id="{10681E3F-844A-AB4F-B79D-564EE9B7E6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01102" y="697675"/>
            <a:ext cx="144000" cy="144000"/>
          </a:xfrm>
          <a:prstGeom prst="rect">
            <a:avLst/>
          </a:prstGeom>
        </p:spPr>
      </p:pic>
      <p:pic>
        <p:nvPicPr>
          <p:cNvPr id="369" name="Graphic 368" descr="Close with solid fill">
            <a:extLst>
              <a:ext uri="{FF2B5EF4-FFF2-40B4-BE49-F238E27FC236}">
                <a16:creationId xmlns:a16="http://schemas.microsoft.com/office/drawing/2014/main" id="{76C3BEF6-10E8-D240-AD35-57EEE3DC20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32218" y="697560"/>
            <a:ext cx="144000" cy="144000"/>
          </a:xfrm>
          <a:prstGeom prst="rect">
            <a:avLst/>
          </a:prstGeom>
        </p:spPr>
      </p:pic>
      <p:pic>
        <p:nvPicPr>
          <p:cNvPr id="370" name="Graphic 369" descr="Close with solid fill">
            <a:extLst>
              <a:ext uri="{FF2B5EF4-FFF2-40B4-BE49-F238E27FC236}">
                <a16:creationId xmlns:a16="http://schemas.microsoft.com/office/drawing/2014/main" id="{775FF0AD-5D08-5641-8037-FCCCE67FCA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98131" y="701906"/>
            <a:ext cx="144000" cy="144000"/>
          </a:xfrm>
          <a:prstGeom prst="rect">
            <a:avLst/>
          </a:prstGeom>
        </p:spPr>
      </p:pic>
      <p:sp>
        <p:nvSpPr>
          <p:cNvPr id="211" name="Rectangle 210">
            <a:extLst>
              <a:ext uri="{FF2B5EF4-FFF2-40B4-BE49-F238E27FC236}">
                <a16:creationId xmlns:a16="http://schemas.microsoft.com/office/drawing/2014/main" id="{BAFA5FB1-E671-6647-BE64-64BB7A8ECCAD}"/>
              </a:ext>
            </a:extLst>
          </p:cNvPr>
          <p:cNvSpPr/>
          <p:nvPr/>
        </p:nvSpPr>
        <p:spPr>
          <a:xfrm>
            <a:off x="459518" y="565195"/>
            <a:ext cx="245085" cy="381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 dirty="0"/>
          </a:p>
        </p:txBody>
      </p:sp>
      <p:pic>
        <p:nvPicPr>
          <p:cNvPr id="371" name="Graphic 370" descr="Close with solid fill">
            <a:extLst>
              <a:ext uri="{FF2B5EF4-FFF2-40B4-BE49-F238E27FC236}">
                <a16:creationId xmlns:a16="http://schemas.microsoft.com/office/drawing/2014/main" id="{465106D1-94BD-3F4E-91C4-256479F0E8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08054" y="699733"/>
            <a:ext cx="144000" cy="144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792E70E-8FA5-DB41-9E4C-C48946661D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186961">
            <a:off x="934274" y="496455"/>
            <a:ext cx="186397" cy="552705"/>
          </a:xfrm>
          <a:prstGeom prst="rect">
            <a:avLst/>
          </a:prstGeom>
        </p:spPr>
      </p:pic>
      <p:sp>
        <p:nvSpPr>
          <p:cNvPr id="209" name="Rectangle 208">
            <a:extLst>
              <a:ext uri="{FF2B5EF4-FFF2-40B4-BE49-F238E27FC236}">
                <a16:creationId xmlns:a16="http://schemas.microsoft.com/office/drawing/2014/main" id="{C4C0C2EA-2E74-FF44-ACFD-CF8BBDBCE6C0}"/>
              </a:ext>
            </a:extLst>
          </p:cNvPr>
          <p:cNvSpPr/>
          <p:nvPr/>
        </p:nvSpPr>
        <p:spPr>
          <a:xfrm>
            <a:off x="617360" y="365272"/>
            <a:ext cx="6387941" cy="242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0E3848-9F07-4142-BA6E-3F9C395FDD04}"/>
              </a:ext>
            </a:extLst>
          </p:cNvPr>
          <p:cNvSpPr/>
          <p:nvPr/>
        </p:nvSpPr>
        <p:spPr>
          <a:xfrm>
            <a:off x="702996" y="613404"/>
            <a:ext cx="6175222" cy="319219"/>
          </a:xfrm>
          <a:prstGeom prst="rect">
            <a:avLst/>
          </a:prstGeom>
          <a:noFill/>
          <a:ln w="3810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778A02D-8D66-D547-B856-B22164C5B2CE}"/>
              </a:ext>
            </a:extLst>
          </p:cNvPr>
          <p:cNvSpPr txBox="1"/>
          <p:nvPr/>
        </p:nvSpPr>
        <p:spPr>
          <a:xfrm>
            <a:off x="425818" y="49011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a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CD25169-0A36-9749-B83B-900FC9C2D59F}"/>
              </a:ext>
            </a:extLst>
          </p:cNvPr>
          <p:cNvGrpSpPr/>
          <p:nvPr/>
        </p:nvGrpSpPr>
        <p:grpSpPr>
          <a:xfrm>
            <a:off x="664870" y="1072110"/>
            <a:ext cx="6202370" cy="1402938"/>
            <a:chOff x="962357" y="1184533"/>
            <a:chExt cx="5579845" cy="1262127"/>
          </a:xfrm>
        </p:grpSpPr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0F44DE64-83AA-B047-BE73-E6E7B92E9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63165" y="2076065"/>
              <a:ext cx="5568719" cy="359094"/>
            </a:xfrm>
            <a:prstGeom prst="rect">
              <a:avLst/>
            </a:prstGeom>
          </p:spPr>
        </p:pic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0A95B6BB-D404-194B-A4A6-6596BF80F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62357" y="1778929"/>
              <a:ext cx="5575757" cy="359548"/>
            </a:xfrm>
            <a:prstGeom prst="rect">
              <a:avLst/>
            </a:prstGeom>
          </p:spPr>
        </p:pic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036E9DDC-4C55-EF4A-8603-A136463B9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62357" y="1481731"/>
              <a:ext cx="5575757" cy="359548"/>
            </a:xfrm>
            <a:prstGeom prst="rect">
              <a:avLst/>
            </a:prstGeom>
          </p:spPr>
        </p:pic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4E607A-291D-C84A-A624-4700921AB3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6657" y="2446660"/>
              <a:ext cx="5544563" cy="0"/>
            </a:xfrm>
            <a:prstGeom prst="line">
              <a:avLst/>
            </a:prstGeom>
            <a:ln w="31750">
              <a:solidFill>
                <a:srgbClr val="A9A9A9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69D66B5-EFE9-B543-9C5B-54F721F6CB6E}"/>
                </a:ext>
              </a:extLst>
            </p:cNvPr>
            <p:cNvCxnSpPr>
              <a:cxnSpLocks/>
            </p:cNvCxnSpPr>
            <p:nvPr/>
          </p:nvCxnSpPr>
          <p:spPr>
            <a:xfrm>
              <a:off x="1492326" y="1250036"/>
              <a:ext cx="0" cy="1190083"/>
            </a:xfrm>
            <a:prstGeom prst="line">
              <a:avLst/>
            </a:prstGeom>
            <a:ln w="12700">
              <a:solidFill>
                <a:srgbClr val="A9A9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FCEFD67-BA7D-D048-969C-511B56F71B94}"/>
                </a:ext>
              </a:extLst>
            </p:cNvPr>
            <p:cNvCxnSpPr>
              <a:cxnSpLocks/>
            </p:cNvCxnSpPr>
            <p:nvPr/>
          </p:nvCxnSpPr>
          <p:spPr>
            <a:xfrm>
              <a:off x="1987858" y="1250036"/>
              <a:ext cx="0" cy="1190083"/>
            </a:xfrm>
            <a:prstGeom prst="line">
              <a:avLst/>
            </a:prstGeom>
            <a:ln w="12700">
              <a:solidFill>
                <a:srgbClr val="A9A9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EB1538D-8DE3-F148-8E83-E9E6F028A6B5}"/>
                </a:ext>
              </a:extLst>
            </p:cNvPr>
            <p:cNvCxnSpPr>
              <a:cxnSpLocks/>
            </p:cNvCxnSpPr>
            <p:nvPr/>
          </p:nvCxnSpPr>
          <p:spPr>
            <a:xfrm>
              <a:off x="2483390" y="1250036"/>
              <a:ext cx="0" cy="1190083"/>
            </a:xfrm>
            <a:prstGeom prst="line">
              <a:avLst/>
            </a:prstGeom>
            <a:ln w="12700">
              <a:solidFill>
                <a:srgbClr val="A9A9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4403464-63EA-BC47-854E-DE53840299E0}"/>
                </a:ext>
              </a:extLst>
            </p:cNvPr>
            <p:cNvCxnSpPr>
              <a:cxnSpLocks/>
            </p:cNvCxnSpPr>
            <p:nvPr/>
          </p:nvCxnSpPr>
          <p:spPr>
            <a:xfrm>
              <a:off x="2978922" y="1250036"/>
              <a:ext cx="0" cy="1190083"/>
            </a:xfrm>
            <a:prstGeom prst="line">
              <a:avLst/>
            </a:prstGeom>
            <a:ln w="12700">
              <a:solidFill>
                <a:srgbClr val="A9A9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D2BEBF8-193B-7B42-8113-DA87920E3769}"/>
                </a:ext>
              </a:extLst>
            </p:cNvPr>
            <p:cNvCxnSpPr>
              <a:cxnSpLocks/>
            </p:cNvCxnSpPr>
            <p:nvPr/>
          </p:nvCxnSpPr>
          <p:spPr>
            <a:xfrm>
              <a:off x="3474129" y="1250036"/>
              <a:ext cx="0" cy="1190083"/>
            </a:xfrm>
            <a:prstGeom prst="line">
              <a:avLst/>
            </a:prstGeom>
            <a:ln w="12700">
              <a:solidFill>
                <a:srgbClr val="A9A9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1F1C68E-63E2-2E42-A723-89446FDA5B68}"/>
                </a:ext>
              </a:extLst>
            </p:cNvPr>
            <p:cNvCxnSpPr>
              <a:cxnSpLocks/>
            </p:cNvCxnSpPr>
            <p:nvPr/>
          </p:nvCxnSpPr>
          <p:spPr>
            <a:xfrm>
              <a:off x="3969336" y="1250036"/>
              <a:ext cx="0" cy="1190083"/>
            </a:xfrm>
            <a:prstGeom prst="line">
              <a:avLst/>
            </a:prstGeom>
            <a:ln w="12700">
              <a:solidFill>
                <a:srgbClr val="A9A9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C20DE3D-694B-F54A-9EE0-8DBC535D8598}"/>
                </a:ext>
              </a:extLst>
            </p:cNvPr>
            <p:cNvCxnSpPr>
              <a:cxnSpLocks/>
            </p:cNvCxnSpPr>
            <p:nvPr/>
          </p:nvCxnSpPr>
          <p:spPr>
            <a:xfrm>
              <a:off x="4464542" y="1250036"/>
              <a:ext cx="0" cy="1190083"/>
            </a:xfrm>
            <a:prstGeom prst="line">
              <a:avLst/>
            </a:prstGeom>
            <a:ln w="12700">
              <a:solidFill>
                <a:srgbClr val="A9A9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4245355-A7C2-C24C-8716-84C7F64BEE1D}"/>
                </a:ext>
              </a:extLst>
            </p:cNvPr>
            <p:cNvCxnSpPr>
              <a:cxnSpLocks/>
            </p:cNvCxnSpPr>
            <p:nvPr/>
          </p:nvCxnSpPr>
          <p:spPr>
            <a:xfrm>
              <a:off x="4961049" y="1250036"/>
              <a:ext cx="0" cy="1190083"/>
            </a:xfrm>
            <a:prstGeom prst="line">
              <a:avLst/>
            </a:prstGeom>
            <a:ln w="12700">
              <a:solidFill>
                <a:srgbClr val="A9A9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DDB069C-5248-F343-8977-986EABFF1462}"/>
                </a:ext>
              </a:extLst>
            </p:cNvPr>
            <p:cNvCxnSpPr>
              <a:cxnSpLocks/>
            </p:cNvCxnSpPr>
            <p:nvPr/>
          </p:nvCxnSpPr>
          <p:spPr>
            <a:xfrm>
              <a:off x="5456581" y="1250036"/>
              <a:ext cx="0" cy="1190083"/>
            </a:xfrm>
            <a:prstGeom prst="line">
              <a:avLst/>
            </a:prstGeom>
            <a:ln w="12700">
              <a:solidFill>
                <a:srgbClr val="A9A9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5BD418A-0C3D-F54C-844C-4911008CE4D1}"/>
                </a:ext>
              </a:extLst>
            </p:cNvPr>
            <p:cNvCxnSpPr>
              <a:cxnSpLocks/>
            </p:cNvCxnSpPr>
            <p:nvPr/>
          </p:nvCxnSpPr>
          <p:spPr>
            <a:xfrm>
              <a:off x="5951788" y="1250036"/>
              <a:ext cx="0" cy="1190083"/>
            </a:xfrm>
            <a:prstGeom prst="line">
              <a:avLst/>
            </a:prstGeom>
            <a:ln w="12700">
              <a:solidFill>
                <a:srgbClr val="A9A9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1E39F52-1339-1241-899A-29B9A87CBA34}"/>
                </a:ext>
              </a:extLst>
            </p:cNvPr>
            <p:cNvCxnSpPr>
              <a:cxnSpLocks/>
            </p:cNvCxnSpPr>
            <p:nvPr/>
          </p:nvCxnSpPr>
          <p:spPr>
            <a:xfrm>
              <a:off x="6446995" y="1250036"/>
              <a:ext cx="0" cy="1190083"/>
            </a:xfrm>
            <a:prstGeom prst="line">
              <a:avLst/>
            </a:prstGeom>
            <a:ln w="12700">
              <a:solidFill>
                <a:srgbClr val="A9A9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1CA9C64-623D-554F-818D-98E0DD202352}"/>
                </a:ext>
              </a:extLst>
            </p:cNvPr>
            <p:cNvCxnSpPr>
              <a:cxnSpLocks/>
            </p:cNvCxnSpPr>
            <p:nvPr/>
          </p:nvCxnSpPr>
          <p:spPr>
            <a:xfrm>
              <a:off x="1768567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0A48CAE-99D2-DA48-8985-F4D723F4E289}"/>
                </a:ext>
              </a:extLst>
            </p:cNvPr>
            <p:cNvCxnSpPr>
              <a:cxnSpLocks/>
            </p:cNvCxnSpPr>
            <p:nvPr/>
          </p:nvCxnSpPr>
          <p:spPr>
            <a:xfrm>
              <a:off x="1721563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F1D4BE7-E416-C446-B6FD-259D309F5A88}"/>
                </a:ext>
              </a:extLst>
            </p:cNvPr>
            <p:cNvCxnSpPr>
              <a:cxnSpLocks/>
            </p:cNvCxnSpPr>
            <p:nvPr/>
          </p:nvCxnSpPr>
          <p:spPr>
            <a:xfrm>
              <a:off x="1797493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CF95EE0-8C5C-134C-9E25-2E7A8B925F8B}"/>
                </a:ext>
              </a:extLst>
            </p:cNvPr>
            <p:cNvCxnSpPr>
              <a:cxnSpLocks/>
            </p:cNvCxnSpPr>
            <p:nvPr/>
          </p:nvCxnSpPr>
          <p:spPr>
            <a:xfrm>
              <a:off x="1826419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B28F680-BDDE-CB42-8917-27EC9AC51D1D}"/>
                </a:ext>
              </a:extLst>
            </p:cNvPr>
            <p:cNvCxnSpPr>
              <a:cxnSpLocks/>
            </p:cNvCxnSpPr>
            <p:nvPr/>
          </p:nvCxnSpPr>
          <p:spPr>
            <a:xfrm>
              <a:off x="1319151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417BE47-B9FD-CB40-B381-9B704006EBAD}"/>
                </a:ext>
              </a:extLst>
            </p:cNvPr>
            <p:cNvCxnSpPr>
              <a:cxnSpLocks/>
            </p:cNvCxnSpPr>
            <p:nvPr/>
          </p:nvCxnSpPr>
          <p:spPr>
            <a:xfrm>
              <a:off x="1374458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9A2794B-B5D8-3347-A7DC-81993CEBFEDC}"/>
                </a:ext>
              </a:extLst>
            </p:cNvPr>
            <p:cNvCxnSpPr>
              <a:cxnSpLocks/>
            </p:cNvCxnSpPr>
            <p:nvPr/>
          </p:nvCxnSpPr>
          <p:spPr>
            <a:xfrm>
              <a:off x="2169909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86D522A-B1F8-C748-8117-81204063722A}"/>
                </a:ext>
              </a:extLst>
            </p:cNvPr>
            <p:cNvCxnSpPr>
              <a:cxnSpLocks/>
            </p:cNvCxnSpPr>
            <p:nvPr/>
          </p:nvCxnSpPr>
          <p:spPr>
            <a:xfrm>
              <a:off x="2198834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0172789-9C5C-B349-A5CE-3E15ECED08C1}"/>
                </a:ext>
              </a:extLst>
            </p:cNvPr>
            <p:cNvCxnSpPr>
              <a:cxnSpLocks/>
            </p:cNvCxnSpPr>
            <p:nvPr/>
          </p:nvCxnSpPr>
          <p:spPr>
            <a:xfrm>
              <a:off x="2227760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4EA44E3-0CF7-F248-93BB-3122CBC394CF}"/>
                </a:ext>
              </a:extLst>
            </p:cNvPr>
            <p:cNvCxnSpPr>
              <a:cxnSpLocks/>
            </p:cNvCxnSpPr>
            <p:nvPr/>
          </p:nvCxnSpPr>
          <p:spPr>
            <a:xfrm>
              <a:off x="2289226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C4136B4-A85E-1E48-B661-0EB28CB4BBAE}"/>
                </a:ext>
              </a:extLst>
            </p:cNvPr>
            <p:cNvCxnSpPr>
              <a:cxnSpLocks/>
            </p:cNvCxnSpPr>
            <p:nvPr/>
          </p:nvCxnSpPr>
          <p:spPr>
            <a:xfrm>
              <a:off x="2585713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BDB5A53-45AD-7143-8AEF-F5D5089DCE6C}"/>
                </a:ext>
              </a:extLst>
            </p:cNvPr>
            <p:cNvCxnSpPr>
              <a:cxnSpLocks/>
            </p:cNvCxnSpPr>
            <p:nvPr/>
          </p:nvCxnSpPr>
          <p:spPr>
            <a:xfrm>
              <a:off x="2614639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8FC6987-87EC-6F44-83BB-7167FDAB4DBB}"/>
                </a:ext>
              </a:extLst>
            </p:cNvPr>
            <p:cNvCxnSpPr>
              <a:cxnSpLocks/>
            </p:cNvCxnSpPr>
            <p:nvPr/>
          </p:nvCxnSpPr>
          <p:spPr>
            <a:xfrm>
              <a:off x="3084678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0039DB1-12E5-AB48-A8EC-8076E43EE519}"/>
                </a:ext>
              </a:extLst>
            </p:cNvPr>
            <p:cNvCxnSpPr>
              <a:cxnSpLocks/>
            </p:cNvCxnSpPr>
            <p:nvPr/>
          </p:nvCxnSpPr>
          <p:spPr>
            <a:xfrm>
              <a:off x="3062984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D3C0129-7B03-7246-A16F-13749BE07FD5}"/>
                </a:ext>
              </a:extLst>
            </p:cNvPr>
            <p:cNvCxnSpPr>
              <a:cxnSpLocks/>
            </p:cNvCxnSpPr>
            <p:nvPr/>
          </p:nvCxnSpPr>
          <p:spPr>
            <a:xfrm>
              <a:off x="3505246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91DEBC1-E9FB-884F-981B-0EA9DEEFC826}"/>
                </a:ext>
              </a:extLst>
            </p:cNvPr>
            <p:cNvCxnSpPr>
              <a:cxnSpLocks/>
            </p:cNvCxnSpPr>
            <p:nvPr/>
          </p:nvCxnSpPr>
          <p:spPr>
            <a:xfrm>
              <a:off x="3995196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4BAC464-26F4-6443-9FBD-1A2BAE82768F}"/>
                </a:ext>
              </a:extLst>
            </p:cNvPr>
            <p:cNvCxnSpPr>
              <a:cxnSpLocks/>
            </p:cNvCxnSpPr>
            <p:nvPr/>
          </p:nvCxnSpPr>
          <p:spPr>
            <a:xfrm>
              <a:off x="2759177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C30E772-361A-0F42-B427-FAFE9B0A562D}"/>
                </a:ext>
              </a:extLst>
            </p:cNvPr>
            <p:cNvCxnSpPr>
              <a:cxnSpLocks/>
            </p:cNvCxnSpPr>
            <p:nvPr/>
          </p:nvCxnSpPr>
          <p:spPr>
            <a:xfrm>
              <a:off x="2712173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FE08750-9937-2B45-B87A-CE028BEBFAE6}"/>
                </a:ext>
              </a:extLst>
            </p:cNvPr>
            <p:cNvCxnSpPr>
              <a:cxnSpLocks/>
            </p:cNvCxnSpPr>
            <p:nvPr/>
          </p:nvCxnSpPr>
          <p:spPr>
            <a:xfrm>
              <a:off x="2788103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1D15E26-CE67-DC47-854D-AE1E88876F83}"/>
                </a:ext>
              </a:extLst>
            </p:cNvPr>
            <p:cNvCxnSpPr>
              <a:cxnSpLocks/>
            </p:cNvCxnSpPr>
            <p:nvPr/>
          </p:nvCxnSpPr>
          <p:spPr>
            <a:xfrm>
              <a:off x="2817029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C699B80-0764-7D42-8C2A-623CBC8EA80E}"/>
                </a:ext>
              </a:extLst>
            </p:cNvPr>
            <p:cNvCxnSpPr>
              <a:cxnSpLocks/>
            </p:cNvCxnSpPr>
            <p:nvPr/>
          </p:nvCxnSpPr>
          <p:spPr>
            <a:xfrm>
              <a:off x="2309761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5FF65AB-250D-A545-A208-F4B0CCF853A0}"/>
                </a:ext>
              </a:extLst>
            </p:cNvPr>
            <p:cNvCxnSpPr>
              <a:cxnSpLocks/>
            </p:cNvCxnSpPr>
            <p:nvPr/>
          </p:nvCxnSpPr>
          <p:spPr>
            <a:xfrm>
              <a:off x="2365068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C6FAB64-6157-3F40-A1BB-F0F1E19B52B8}"/>
                </a:ext>
              </a:extLst>
            </p:cNvPr>
            <p:cNvCxnSpPr>
              <a:cxnSpLocks/>
            </p:cNvCxnSpPr>
            <p:nvPr/>
          </p:nvCxnSpPr>
          <p:spPr>
            <a:xfrm>
              <a:off x="3160519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B858776-FA5D-E747-BFB4-F4AF191DA521}"/>
                </a:ext>
              </a:extLst>
            </p:cNvPr>
            <p:cNvCxnSpPr>
              <a:cxnSpLocks/>
            </p:cNvCxnSpPr>
            <p:nvPr/>
          </p:nvCxnSpPr>
          <p:spPr>
            <a:xfrm>
              <a:off x="3189444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EAB3740-B3FA-A947-9D0B-8C7A8B85AA46}"/>
                </a:ext>
              </a:extLst>
            </p:cNvPr>
            <p:cNvCxnSpPr>
              <a:cxnSpLocks/>
            </p:cNvCxnSpPr>
            <p:nvPr/>
          </p:nvCxnSpPr>
          <p:spPr>
            <a:xfrm>
              <a:off x="3218370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A707640-6EAE-F64D-8054-A3634D227631}"/>
                </a:ext>
              </a:extLst>
            </p:cNvPr>
            <p:cNvCxnSpPr>
              <a:cxnSpLocks/>
            </p:cNvCxnSpPr>
            <p:nvPr/>
          </p:nvCxnSpPr>
          <p:spPr>
            <a:xfrm>
              <a:off x="3279836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73A35A2-7494-9B41-9CB5-DC7C1962A96E}"/>
                </a:ext>
              </a:extLst>
            </p:cNvPr>
            <p:cNvCxnSpPr>
              <a:cxnSpLocks/>
            </p:cNvCxnSpPr>
            <p:nvPr/>
          </p:nvCxnSpPr>
          <p:spPr>
            <a:xfrm>
              <a:off x="3576323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E786CF9-5E81-B440-8C72-946802356781}"/>
                </a:ext>
              </a:extLst>
            </p:cNvPr>
            <p:cNvCxnSpPr>
              <a:cxnSpLocks/>
            </p:cNvCxnSpPr>
            <p:nvPr/>
          </p:nvCxnSpPr>
          <p:spPr>
            <a:xfrm>
              <a:off x="3605249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9E4C2A2-8AA1-4344-9701-3004095E1A4D}"/>
                </a:ext>
              </a:extLst>
            </p:cNvPr>
            <p:cNvCxnSpPr>
              <a:cxnSpLocks/>
            </p:cNvCxnSpPr>
            <p:nvPr/>
          </p:nvCxnSpPr>
          <p:spPr>
            <a:xfrm>
              <a:off x="4075288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CBC9A24-2F20-6E4E-82B1-7E5760F094D2}"/>
                </a:ext>
              </a:extLst>
            </p:cNvPr>
            <p:cNvCxnSpPr>
              <a:cxnSpLocks/>
            </p:cNvCxnSpPr>
            <p:nvPr/>
          </p:nvCxnSpPr>
          <p:spPr>
            <a:xfrm>
              <a:off x="4053594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52EA039-C36C-B84F-A353-F3B7DE8C0527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56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859EFF9-7420-0249-B46B-54E743489EAA}"/>
                </a:ext>
              </a:extLst>
            </p:cNvPr>
            <p:cNvCxnSpPr>
              <a:cxnSpLocks/>
            </p:cNvCxnSpPr>
            <p:nvPr/>
          </p:nvCxnSpPr>
          <p:spPr>
            <a:xfrm>
              <a:off x="4985806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38F696E-84F1-764B-9A8E-ECA5626CA4FD}"/>
                </a:ext>
              </a:extLst>
            </p:cNvPr>
            <p:cNvCxnSpPr>
              <a:cxnSpLocks/>
            </p:cNvCxnSpPr>
            <p:nvPr/>
          </p:nvCxnSpPr>
          <p:spPr>
            <a:xfrm>
              <a:off x="1955972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F570820-0720-4D47-B89B-0735C9447816}"/>
                </a:ext>
              </a:extLst>
            </p:cNvPr>
            <p:cNvCxnSpPr>
              <a:cxnSpLocks/>
            </p:cNvCxnSpPr>
            <p:nvPr/>
          </p:nvCxnSpPr>
          <p:spPr>
            <a:xfrm>
              <a:off x="1469046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5363D9B-0511-174C-8691-D40CA3292BD7}"/>
                </a:ext>
              </a:extLst>
            </p:cNvPr>
            <p:cNvCxnSpPr>
              <a:cxnSpLocks/>
            </p:cNvCxnSpPr>
            <p:nvPr/>
          </p:nvCxnSpPr>
          <p:spPr>
            <a:xfrm>
              <a:off x="3749787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AAF5307-9DB2-B444-AF15-ACAC625B4535}"/>
                </a:ext>
              </a:extLst>
            </p:cNvPr>
            <p:cNvCxnSpPr>
              <a:cxnSpLocks/>
            </p:cNvCxnSpPr>
            <p:nvPr/>
          </p:nvCxnSpPr>
          <p:spPr>
            <a:xfrm>
              <a:off x="3702783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22BAE39-8986-A84D-9427-4BBF445775BA}"/>
                </a:ext>
              </a:extLst>
            </p:cNvPr>
            <p:cNvCxnSpPr>
              <a:cxnSpLocks/>
            </p:cNvCxnSpPr>
            <p:nvPr/>
          </p:nvCxnSpPr>
          <p:spPr>
            <a:xfrm>
              <a:off x="3778713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999B90F-F82C-2E41-BF25-49CD2158CF5D}"/>
                </a:ext>
              </a:extLst>
            </p:cNvPr>
            <p:cNvCxnSpPr>
              <a:cxnSpLocks/>
            </p:cNvCxnSpPr>
            <p:nvPr/>
          </p:nvCxnSpPr>
          <p:spPr>
            <a:xfrm>
              <a:off x="3814156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1040914-A07E-6941-B134-7EF8705B8117}"/>
                </a:ext>
              </a:extLst>
            </p:cNvPr>
            <p:cNvCxnSpPr>
              <a:cxnSpLocks/>
            </p:cNvCxnSpPr>
            <p:nvPr/>
          </p:nvCxnSpPr>
          <p:spPr>
            <a:xfrm>
              <a:off x="3300371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6D7D35A-2C7C-5846-976E-EEF32ACAD36B}"/>
                </a:ext>
              </a:extLst>
            </p:cNvPr>
            <p:cNvCxnSpPr>
              <a:cxnSpLocks/>
            </p:cNvCxnSpPr>
            <p:nvPr/>
          </p:nvCxnSpPr>
          <p:spPr>
            <a:xfrm>
              <a:off x="3336126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6A7C142-D7E2-724C-BDA5-539D3E63927B}"/>
                </a:ext>
              </a:extLst>
            </p:cNvPr>
            <p:cNvCxnSpPr>
              <a:cxnSpLocks/>
            </p:cNvCxnSpPr>
            <p:nvPr/>
          </p:nvCxnSpPr>
          <p:spPr>
            <a:xfrm>
              <a:off x="4151129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28556BD-655F-1940-8F60-6614386A0FA3}"/>
                </a:ext>
              </a:extLst>
            </p:cNvPr>
            <p:cNvCxnSpPr>
              <a:cxnSpLocks/>
            </p:cNvCxnSpPr>
            <p:nvPr/>
          </p:nvCxnSpPr>
          <p:spPr>
            <a:xfrm>
              <a:off x="4180054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BA9490F-661E-D948-9D7E-D302B3AFE2DB}"/>
                </a:ext>
              </a:extLst>
            </p:cNvPr>
            <p:cNvCxnSpPr>
              <a:cxnSpLocks/>
            </p:cNvCxnSpPr>
            <p:nvPr/>
          </p:nvCxnSpPr>
          <p:spPr>
            <a:xfrm>
              <a:off x="4235049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5821266-DC5A-DD4F-9C11-00A4D6151EA3}"/>
                </a:ext>
              </a:extLst>
            </p:cNvPr>
            <p:cNvCxnSpPr>
              <a:cxnSpLocks/>
            </p:cNvCxnSpPr>
            <p:nvPr/>
          </p:nvCxnSpPr>
          <p:spPr>
            <a:xfrm>
              <a:off x="4270446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95EA082-F5DE-924C-852A-73222AF12CAE}"/>
                </a:ext>
              </a:extLst>
            </p:cNvPr>
            <p:cNvCxnSpPr>
              <a:cxnSpLocks/>
            </p:cNvCxnSpPr>
            <p:nvPr/>
          </p:nvCxnSpPr>
          <p:spPr>
            <a:xfrm>
              <a:off x="4579968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1A566CD-1FA0-6947-9CAB-82A8D9C5BB38}"/>
                </a:ext>
              </a:extLst>
            </p:cNvPr>
            <p:cNvCxnSpPr>
              <a:cxnSpLocks/>
            </p:cNvCxnSpPr>
            <p:nvPr/>
          </p:nvCxnSpPr>
          <p:spPr>
            <a:xfrm>
              <a:off x="4615411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537AD12-9363-744B-BD33-EDB46A9AE4EF}"/>
                </a:ext>
              </a:extLst>
            </p:cNvPr>
            <p:cNvCxnSpPr>
              <a:cxnSpLocks/>
            </p:cNvCxnSpPr>
            <p:nvPr/>
          </p:nvCxnSpPr>
          <p:spPr>
            <a:xfrm>
              <a:off x="5065898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72FE54A-3FF5-EA46-81DC-E9C186E3F412}"/>
                </a:ext>
              </a:extLst>
            </p:cNvPr>
            <p:cNvCxnSpPr>
              <a:cxnSpLocks/>
            </p:cNvCxnSpPr>
            <p:nvPr/>
          </p:nvCxnSpPr>
          <p:spPr>
            <a:xfrm>
              <a:off x="5037687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D0FF332C-AE88-BB46-9523-94CE1FEC8EFD}"/>
                </a:ext>
              </a:extLst>
            </p:cNvPr>
            <p:cNvCxnSpPr>
              <a:cxnSpLocks/>
            </p:cNvCxnSpPr>
            <p:nvPr/>
          </p:nvCxnSpPr>
          <p:spPr>
            <a:xfrm>
              <a:off x="5478087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DF02D24-3C33-B64F-B65D-2620B3D21D21}"/>
                </a:ext>
              </a:extLst>
            </p:cNvPr>
            <p:cNvCxnSpPr>
              <a:cxnSpLocks/>
            </p:cNvCxnSpPr>
            <p:nvPr/>
          </p:nvCxnSpPr>
          <p:spPr>
            <a:xfrm>
              <a:off x="5976416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73B8D95-5B4C-F447-B6C7-46B94CBFC8F6}"/>
                </a:ext>
              </a:extLst>
            </p:cNvPr>
            <p:cNvCxnSpPr>
              <a:cxnSpLocks/>
            </p:cNvCxnSpPr>
            <p:nvPr/>
          </p:nvCxnSpPr>
          <p:spPr>
            <a:xfrm>
              <a:off x="2929824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D852B45-181A-F24A-AEAE-8613F0BD79C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656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D1B7CB73-CBDE-BD45-BBB1-31D6F5897E11}"/>
                </a:ext>
              </a:extLst>
            </p:cNvPr>
            <p:cNvCxnSpPr>
              <a:cxnSpLocks/>
            </p:cNvCxnSpPr>
            <p:nvPr/>
          </p:nvCxnSpPr>
          <p:spPr>
            <a:xfrm>
              <a:off x="4674065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D88FC13-2D52-8A48-8FF4-C7D2D03F1D7A}"/>
                </a:ext>
              </a:extLst>
            </p:cNvPr>
            <p:cNvCxnSpPr>
              <a:cxnSpLocks/>
            </p:cNvCxnSpPr>
            <p:nvPr/>
          </p:nvCxnSpPr>
          <p:spPr>
            <a:xfrm>
              <a:off x="5226091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93EEE3A-1B31-AD42-A1A5-4A1D97EE8D5E}"/>
                </a:ext>
              </a:extLst>
            </p:cNvPr>
            <p:cNvCxnSpPr>
              <a:cxnSpLocks/>
            </p:cNvCxnSpPr>
            <p:nvPr/>
          </p:nvCxnSpPr>
          <p:spPr>
            <a:xfrm>
              <a:off x="5179087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7F92D8A-273E-E24E-8D61-CD1B8990E677}"/>
                </a:ext>
              </a:extLst>
            </p:cNvPr>
            <p:cNvCxnSpPr>
              <a:cxnSpLocks/>
            </p:cNvCxnSpPr>
            <p:nvPr/>
          </p:nvCxnSpPr>
          <p:spPr>
            <a:xfrm>
              <a:off x="5255017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AC54D48-847D-EE42-A413-26B5AD5E21F1}"/>
                </a:ext>
              </a:extLst>
            </p:cNvPr>
            <p:cNvCxnSpPr>
              <a:cxnSpLocks/>
            </p:cNvCxnSpPr>
            <p:nvPr/>
          </p:nvCxnSpPr>
          <p:spPr>
            <a:xfrm>
              <a:off x="5290460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5AAAB57B-CA9F-F649-8339-B1B80C30FEB6}"/>
                </a:ext>
              </a:extLst>
            </p:cNvPr>
            <p:cNvCxnSpPr>
              <a:cxnSpLocks/>
            </p:cNvCxnSpPr>
            <p:nvPr/>
          </p:nvCxnSpPr>
          <p:spPr>
            <a:xfrm>
              <a:off x="4776675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A31CECA-395D-1945-809C-EB40204D7708}"/>
                </a:ext>
              </a:extLst>
            </p:cNvPr>
            <p:cNvCxnSpPr>
              <a:cxnSpLocks/>
            </p:cNvCxnSpPr>
            <p:nvPr/>
          </p:nvCxnSpPr>
          <p:spPr>
            <a:xfrm>
              <a:off x="4812430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9FF5563-202E-364F-8FA0-4983C99E253E}"/>
                </a:ext>
              </a:extLst>
            </p:cNvPr>
            <p:cNvCxnSpPr>
              <a:cxnSpLocks/>
            </p:cNvCxnSpPr>
            <p:nvPr/>
          </p:nvCxnSpPr>
          <p:spPr>
            <a:xfrm>
              <a:off x="5627433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FA4ABDC-6476-BA42-99A0-2D490DF3083F}"/>
                </a:ext>
              </a:extLst>
            </p:cNvPr>
            <p:cNvCxnSpPr>
              <a:cxnSpLocks/>
            </p:cNvCxnSpPr>
            <p:nvPr/>
          </p:nvCxnSpPr>
          <p:spPr>
            <a:xfrm>
              <a:off x="5656358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DAE3F25-5AEC-4247-B9B9-CD211C8E1302}"/>
                </a:ext>
              </a:extLst>
            </p:cNvPr>
            <p:cNvCxnSpPr>
              <a:cxnSpLocks/>
            </p:cNvCxnSpPr>
            <p:nvPr/>
          </p:nvCxnSpPr>
          <p:spPr>
            <a:xfrm>
              <a:off x="5711353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13FB221-E672-024E-9F79-D8B86DA2A4D5}"/>
                </a:ext>
              </a:extLst>
            </p:cNvPr>
            <p:cNvCxnSpPr>
              <a:cxnSpLocks/>
            </p:cNvCxnSpPr>
            <p:nvPr/>
          </p:nvCxnSpPr>
          <p:spPr>
            <a:xfrm>
              <a:off x="5746750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7E5F765-5E90-8D4D-86E0-FC8F68574EF8}"/>
                </a:ext>
              </a:extLst>
            </p:cNvPr>
            <p:cNvCxnSpPr>
              <a:cxnSpLocks/>
            </p:cNvCxnSpPr>
            <p:nvPr/>
          </p:nvCxnSpPr>
          <p:spPr>
            <a:xfrm>
              <a:off x="6056272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40CF3D1F-11F1-9D41-BFC8-915811F53B9A}"/>
                </a:ext>
              </a:extLst>
            </p:cNvPr>
            <p:cNvCxnSpPr>
              <a:cxnSpLocks/>
            </p:cNvCxnSpPr>
            <p:nvPr/>
          </p:nvCxnSpPr>
          <p:spPr>
            <a:xfrm>
              <a:off x="6091715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007A1CE-A801-0A4D-BE31-5328A4A7DA4A}"/>
                </a:ext>
              </a:extLst>
            </p:cNvPr>
            <p:cNvCxnSpPr>
              <a:cxnSpLocks/>
            </p:cNvCxnSpPr>
            <p:nvPr/>
          </p:nvCxnSpPr>
          <p:spPr>
            <a:xfrm>
              <a:off x="6542202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C9073816-E3C7-9847-9DB0-7B9D656BA8F4}"/>
                </a:ext>
              </a:extLst>
            </p:cNvPr>
            <p:cNvCxnSpPr>
              <a:cxnSpLocks/>
            </p:cNvCxnSpPr>
            <p:nvPr/>
          </p:nvCxnSpPr>
          <p:spPr>
            <a:xfrm>
              <a:off x="6513991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94BEFA4-14E7-C941-836E-1D14515F7A2F}"/>
                </a:ext>
              </a:extLst>
            </p:cNvPr>
            <p:cNvCxnSpPr>
              <a:cxnSpLocks/>
            </p:cNvCxnSpPr>
            <p:nvPr/>
          </p:nvCxnSpPr>
          <p:spPr>
            <a:xfrm>
              <a:off x="4431265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ECE51C2-8310-FD46-96FD-021F79171265}"/>
                </a:ext>
              </a:extLst>
            </p:cNvPr>
            <p:cNvCxnSpPr>
              <a:cxnSpLocks/>
            </p:cNvCxnSpPr>
            <p:nvPr/>
          </p:nvCxnSpPr>
          <p:spPr>
            <a:xfrm>
              <a:off x="3935960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2E08503-E6A0-FD49-A705-B5A5705F3A35}"/>
                </a:ext>
              </a:extLst>
            </p:cNvPr>
            <p:cNvCxnSpPr>
              <a:cxnSpLocks/>
            </p:cNvCxnSpPr>
            <p:nvPr/>
          </p:nvCxnSpPr>
          <p:spPr>
            <a:xfrm>
              <a:off x="6150369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3F2A65A7-3F84-364E-95A9-BB4FE792E2BB}"/>
                </a:ext>
              </a:extLst>
            </p:cNvPr>
            <p:cNvCxnSpPr/>
            <p:nvPr/>
          </p:nvCxnSpPr>
          <p:spPr>
            <a:xfrm>
              <a:off x="2007146" y="2283993"/>
              <a:ext cx="462304" cy="0"/>
            </a:xfrm>
            <a:prstGeom prst="line">
              <a:avLst/>
            </a:prstGeom>
            <a:ln w="12700">
              <a:solidFill>
                <a:srgbClr val="A9A9A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43868A-5734-2E42-8677-68DD8353E439}"/>
                </a:ext>
              </a:extLst>
            </p:cNvPr>
            <p:cNvSpPr txBox="1"/>
            <p:nvPr/>
          </p:nvSpPr>
          <p:spPr>
            <a:xfrm>
              <a:off x="1962391" y="2110558"/>
              <a:ext cx="541080" cy="193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757575"/>
                  </a:solidFill>
                  <a:latin typeface="Helvetica" pitchFamily="2" charset="0"/>
                </a:rPr>
                <a:t>T</a:t>
              </a:r>
              <a:r>
                <a:rPr lang="el-GR" sz="800" baseline="-25000" dirty="0">
                  <a:solidFill>
                    <a:srgbClr val="757575"/>
                  </a:solidFill>
                  <a:latin typeface="Helvetica" pitchFamily="2" charset="0"/>
                </a:rPr>
                <a:t>θ</a:t>
              </a:r>
              <a:r>
                <a:rPr lang="en-GB" sz="800" dirty="0">
                  <a:solidFill>
                    <a:srgbClr val="757575"/>
                  </a:solidFill>
                  <a:latin typeface="Helvetica" pitchFamily="2" charset="0"/>
                </a:rPr>
                <a:t> = 0.1s</a:t>
              </a:r>
            </a:p>
          </p:txBody>
        </p:sp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D72FD2C7-2DF3-8940-B7FF-C50341794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62357" y="1184533"/>
              <a:ext cx="5575757" cy="359548"/>
            </a:xfrm>
            <a:prstGeom prst="rect">
              <a:avLst/>
            </a:prstGeom>
          </p:spPr>
        </p:pic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45AAC8E8-597A-7540-B753-F0628C9B5035}"/>
              </a:ext>
            </a:extLst>
          </p:cNvPr>
          <p:cNvGrpSpPr/>
          <p:nvPr/>
        </p:nvGrpSpPr>
        <p:grpSpPr>
          <a:xfrm>
            <a:off x="5436012" y="2980792"/>
            <a:ext cx="1411129" cy="1404534"/>
            <a:chOff x="3817106" y="2884927"/>
            <a:chExt cx="1411129" cy="1404534"/>
          </a:xfrm>
        </p:grpSpPr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186FE3FB-66DF-894E-830F-EE58135DEE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67035" y="3886727"/>
              <a:ext cx="961200" cy="227906"/>
              <a:chOff x="3923612" y="2920949"/>
              <a:chExt cx="880618" cy="207831"/>
            </a:xfrm>
          </p:grpSpPr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0D936AC4-C8D3-B149-B837-3182543D9FEC}"/>
                  </a:ext>
                </a:extLst>
              </p:cNvPr>
              <p:cNvSpPr/>
              <p:nvPr/>
            </p:nvSpPr>
            <p:spPr>
              <a:xfrm>
                <a:off x="3963930" y="2961267"/>
                <a:ext cx="127195" cy="127195"/>
              </a:xfrm>
              <a:prstGeom prst="ellipse">
                <a:avLst/>
              </a:prstGeom>
              <a:solidFill>
                <a:srgbClr val="66C3A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6819D86E-C47E-314B-88AE-0E538AAAF921}"/>
                  </a:ext>
                </a:extLst>
              </p:cNvPr>
              <p:cNvSpPr/>
              <p:nvPr/>
            </p:nvSpPr>
            <p:spPr>
              <a:xfrm>
                <a:off x="3923612" y="2920949"/>
                <a:ext cx="207831" cy="207831"/>
              </a:xfrm>
              <a:prstGeom prst="ellipse">
                <a:avLst/>
              </a:prstGeom>
              <a:solidFill>
                <a:srgbClr val="66C3A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EA085DC4-800C-0644-8A83-62C48BBD0B33}"/>
                  </a:ext>
                </a:extLst>
              </p:cNvPr>
              <p:cNvSpPr/>
              <p:nvPr/>
            </p:nvSpPr>
            <p:spPr>
              <a:xfrm>
                <a:off x="3997544" y="2994880"/>
                <a:ext cx="59967" cy="59967"/>
              </a:xfrm>
              <a:prstGeom prst="ellipse">
                <a:avLst/>
              </a:prstGeom>
              <a:solidFill>
                <a:srgbClr val="66C3A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D43F4112-E98D-E043-B79B-82FDACAC6956}"/>
                  </a:ext>
                </a:extLst>
              </p:cNvPr>
              <p:cNvSpPr/>
              <p:nvPr/>
            </p:nvSpPr>
            <p:spPr>
              <a:xfrm>
                <a:off x="4187802" y="2961267"/>
                <a:ext cx="127195" cy="127195"/>
              </a:xfrm>
              <a:prstGeom prst="ellipse">
                <a:avLst/>
              </a:prstGeom>
              <a:solidFill>
                <a:srgbClr val="8DA0C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CBAF9213-0FC8-464F-804B-0CFC89C0FC6F}"/>
                  </a:ext>
                </a:extLst>
              </p:cNvPr>
              <p:cNvSpPr/>
              <p:nvPr/>
            </p:nvSpPr>
            <p:spPr>
              <a:xfrm>
                <a:off x="4147484" y="2920949"/>
                <a:ext cx="207831" cy="207831"/>
              </a:xfrm>
              <a:prstGeom prst="ellipse">
                <a:avLst/>
              </a:prstGeom>
              <a:solidFill>
                <a:srgbClr val="8DA0C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D2F7CE51-5E26-2A41-8309-1752B7BBC956}"/>
                  </a:ext>
                </a:extLst>
              </p:cNvPr>
              <p:cNvSpPr/>
              <p:nvPr/>
            </p:nvSpPr>
            <p:spPr>
              <a:xfrm>
                <a:off x="4221416" y="2994880"/>
                <a:ext cx="59967" cy="59967"/>
              </a:xfrm>
              <a:prstGeom prst="ellipse">
                <a:avLst/>
              </a:prstGeom>
              <a:solidFill>
                <a:srgbClr val="8DA0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F162FBF6-D635-714C-B53F-310F281D7BF5}"/>
                  </a:ext>
                </a:extLst>
              </p:cNvPr>
              <p:cNvSpPr/>
              <p:nvPr/>
            </p:nvSpPr>
            <p:spPr>
              <a:xfrm>
                <a:off x="4412260" y="2961267"/>
                <a:ext cx="127195" cy="127195"/>
              </a:xfrm>
              <a:prstGeom prst="ellipse">
                <a:avLst/>
              </a:prstGeom>
              <a:solidFill>
                <a:srgbClr val="FD8D6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D94EA15D-CBE3-D245-9F15-2E8AAFEA173C}"/>
                  </a:ext>
                </a:extLst>
              </p:cNvPr>
              <p:cNvSpPr/>
              <p:nvPr/>
            </p:nvSpPr>
            <p:spPr>
              <a:xfrm>
                <a:off x="4371942" y="2920949"/>
                <a:ext cx="207831" cy="207831"/>
              </a:xfrm>
              <a:prstGeom prst="ellipse">
                <a:avLst/>
              </a:prstGeom>
              <a:solidFill>
                <a:srgbClr val="FD8D6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877B3B18-19BE-954B-B5F7-9136EA95378D}"/>
                  </a:ext>
                </a:extLst>
              </p:cNvPr>
              <p:cNvSpPr/>
              <p:nvPr/>
            </p:nvSpPr>
            <p:spPr>
              <a:xfrm>
                <a:off x="4445874" y="2994880"/>
                <a:ext cx="59967" cy="59967"/>
              </a:xfrm>
              <a:prstGeom prst="ellipse">
                <a:avLst/>
              </a:prstGeom>
              <a:solidFill>
                <a:srgbClr val="FD8D6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C6F8FA4E-A9B4-4046-A8DE-E2A4842B17A5}"/>
                  </a:ext>
                </a:extLst>
              </p:cNvPr>
              <p:cNvSpPr/>
              <p:nvPr/>
            </p:nvSpPr>
            <p:spPr>
              <a:xfrm>
                <a:off x="4636717" y="2961267"/>
                <a:ext cx="127195" cy="127195"/>
              </a:xfrm>
              <a:prstGeom prst="ellipse">
                <a:avLst/>
              </a:prstGeom>
              <a:solidFill>
                <a:srgbClr val="E78AC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9593C75F-1C85-5E47-8A33-0BE94C9DA802}"/>
                  </a:ext>
                </a:extLst>
              </p:cNvPr>
              <p:cNvSpPr/>
              <p:nvPr/>
            </p:nvSpPr>
            <p:spPr>
              <a:xfrm>
                <a:off x="4596399" y="2920949"/>
                <a:ext cx="207831" cy="207831"/>
              </a:xfrm>
              <a:prstGeom prst="ellipse">
                <a:avLst/>
              </a:prstGeom>
              <a:solidFill>
                <a:srgbClr val="E78AC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41BF4602-C391-4040-9182-8FF95FA43334}"/>
                  </a:ext>
                </a:extLst>
              </p:cNvPr>
              <p:cNvSpPr/>
              <p:nvPr/>
            </p:nvSpPr>
            <p:spPr>
              <a:xfrm>
                <a:off x="4670331" y="2994880"/>
                <a:ext cx="59967" cy="59967"/>
              </a:xfrm>
              <a:prstGeom prst="ellipse">
                <a:avLst/>
              </a:prstGeom>
              <a:solidFill>
                <a:srgbClr val="E78AC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1E0662A4-C450-4943-B7D7-144A598B79D0}"/>
                </a:ext>
              </a:extLst>
            </p:cNvPr>
            <p:cNvGrpSpPr/>
            <p:nvPr/>
          </p:nvGrpSpPr>
          <p:grpSpPr>
            <a:xfrm>
              <a:off x="4007706" y="2884927"/>
              <a:ext cx="227410" cy="963579"/>
              <a:chOff x="3702784" y="3144257"/>
              <a:chExt cx="207831" cy="880619"/>
            </a:xfrm>
          </p:grpSpPr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D860053B-F736-5C4C-92E6-DD4620876C3C}"/>
                  </a:ext>
                </a:extLst>
              </p:cNvPr>
              <p:cNvSpPr/>
              <p:nvPr/>
            </p:nvSpPr>
            <p:spPr>
              <a:xfrm rot="5400000">
                <a:off x="3743102" y="3184575"/>
                <a:ext cx="127195" cy="127195"/>
              </a:xfrm>
              <a:prstGeom prst="ellipse">
                <a:avLst/>
              </a:prstGeom>
              <a:solidFill>
                <a:srgbClr val="66C3A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1C1B056D-11B0-6647-8BD0-C0A89DEBB888}"/>
                  </a:ext>
                </a:extLst>
              </p:cNvPr>
              <p:cNvSpPr/>
              <p:nvPr/>
            </p:nvSpPr>
            <p:spPr>
              <a:xfrm rot="5400000">
                <a:off x="3702784" y="3144257"/>
                <a:ext cx="207831" cy="207831"/>
              </a:xfrm>
              <a:prstGeom prst="ellipse">
                <a:avLst/>
              </a:prstGeom>
              <a:solidFill>
                <a:srgbClr val="66C3A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C0282EF5-71DC-5C4F-989F-42290BDE90CF}"/>
                  </a:ext>
                </a:extLst>
              </p:cNvPr>
              <p:cNvSpPr/>
              <p:nvPr/>
            </p:nvSpPr>
            <p:spPr>
              <a:xfrm rot="5400000">
                <a:off x="3776716" y="3218189"/>
                <a:ext cx="59967" cy="59967"/>
              </a:xfrm>
              <a:prstGeom prst="ellipse">
                <a:avLst/>
              </a:prstGeom>
              <a:solidFill>
                <a:srgbClr val="66C3A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2E94864C-1FC9-164B-92D8-9D5218A2CE63}"/>
                  </a:ext>
                </a:extLst>
              </p:cNvPr>
              <p:cNvSpPr/>
              <p:nvPr/>
            </p:nvSpPr>
            <p:spPr>
              <a:xfrm rot="5400000">
                <a:off x="3743102" y="3408448"/>
                <a:ext cx="127195" cy="127195"/>
              </a:xfrm>
              <a:prstGeom prst="ellipse">
                <a:avLst/>
              </a:prstGeom>
              <a:solidFill>
                <a:srgbClr val="8DA0C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D1770104-22A2-1944-812F-5FE7A959606B}"/>
                  </a:ext>
                </a:extLst>
              </p:cNvPr>
              <p:cNvSpPr/>
              <p:nvPr/>
            </p:nvSpPr>
            <p:spPr>
              <a:xfrm rot="5400000">
                <a:off x="3702784" y="3368130"/>
                <a:ext cx="207831" cy="207831"/>
              </a:xfrm>
              <a:prstGeom prst="ellipse">
                <a:avLst/>
              </a:prstGeom>
              <a:solidFill>
                <a:srgbClr val="8DA0C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F7C28380-C558-CA4C-A302-39A42FFBEF22}"/>
                  </a:ext>
                </a:extLst>
              </p:cNvPr>
              <p:cNvSpPr/>
              <p:nvPr/>
            </p:nvSpPr>
            <p:spPr>
              <a:xfrm rot="5400000">
                <a:off x="3776716" y="3442062"/>
                <a:ext cx="59967" cy="59967"/>
              </a:xfrm>
              <a:prstGeom prst="ellipse">
                <a:avLst/>
              </a:prstGeom>
              <a:solidFill>
                <a:srgbClr val="8DA0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72544463-ACA8-1A44-90E9-44A14F8D1FB1}"/>
                  </a:ext>
                </a:extLst>
              </p:cNvPr>
              <p:cNvSpPr/>
              <p:nvPr/>
            </p:nvSpPr>
            <p:spPr>
              <a:xfrm rot="5400000">
                <a:off x="3743102" y="3632905"/>
                <a:ext cx="127195" cy="127195"/>
              </a:xfrm>
              <a:prstGeom prst="ellipse">
                <a:avLst/>
              </a:prstGeom>
              <a:solidFill>
                <a:srgbClr val="FD8D6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773C8A89-54F9-6141-ABC9-51A92D3F8323}"/>
                  </a:ext>
                </a:extLst>
              </p:cNvPr>
              <p:cNvSpPr/>
              <p:nvPr/>
            </p:nvSpPr>
            <p:spPr>
              <a:xfrm rot="5400000">
                <a:off x="3702784" y="3592587"/>
                <a:ext cx="207831" cy="207831"/>
              </a:xfrm>
              <a:prstGeom prst="ellipse">
                <a:avLst/>
              </a:prstGeom>
              <a:solidFill>
                <a:srgbClr val="FD8D6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E0209D8D-C770-9F4E-AD9B-9A5724B85001}"/>
                  </a:ext>
                </a:extLst>
              </p:cNvPr>
              <p:cNvSpPr/>
              <p:nvPr/>
            </p:nvSpPr>
            <p:spPr>
              <a:xfrm rot="5400000">
                <a:off x="3776716" y="3666519"/>
                <a:ext cx="59967" cy="59967"/>
              </a:xfrm>
              <a:prstGeom prst="ellipse">
                <a:avLst/>
              </a:prstGeom>
              <a:solidFill>
                <a:srgbClr val="FD8D6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C67B9591-D846-E140-A784-B52B01B4C452}"/>
                  </a:ext>
                </a:extLst>
              </p:cNvPr>
              <p:cNvSpPr/>
              <p:nvPr/>
            </p:nvSpPr>
            <p:spPr>
              <a:xfrm rot="5400000">
                <a:off x="3743102" y="3857363"/>
                <a:ext cx="127195" cy="127195"/>
              </a:xfrm>
              <a:prstGeom prst="ellipse">
                <a:avLst/>
              </a:prstGeom>
              <a:solidFill>
                <a:srgbClr val="E78AC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0AAA104C-3027-1149-A400-52DFC3B2542F}"/>
                  </a:ext>
                </a:extLst>
              </p:cNvPr>
              <p:cNvSpPr/>
              <p:nvPr/>
            </p:nvSpPr>
            <p:spPr>
              <a:xfrm rot="5400000">
                <a:off x="3702784" y="3817045"/>
                <a:ext cx="207831" cy="207831"/>
              </a:xfrm>
              <a:prstGeom prst="ellipse">
                <a:avLst/>
              </a:prstGeom>
              <a:solidFill>
                <a:srgbClr val="E78AC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7E639208-02F7-B34E-BD58-A3ACEF504608}"/>
                  </a:ext>
                </a:extLst>
              </p:cNvPr>
              <p:cNvSpPr/>
              <p:nvPr/>
            </p:nvSpPr>
            <p:spPr>
              <a:xfrm rot="5400000">
                <a:off x="3776716" y="3890977"/>
                <a:ext cx="59967" cy="59967"/>
              </a:xfrm>
              <a:prstGeom prst="ellipse">
                <a:avLst/>
              </a:prstGeom>
              <a:solidFill>
                <a:srgbClr val="E78AC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</p:grp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145D9678-5898-7446-836B-65E77A9BA126}"/>
                </a:ext>
              </a:extLst>
            </p:cNvPr>
            <p:cNvSpPr txBox="1"/>
            <p:nvPr/>
          </p:nvSpPr>
          <p:spPr>
            <a:xfrm>
              <a:off x="4532735" y="4074017"/>
              <a:ext cx="4122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latin typeface="Helvetica" pitchFamily="2" charset="0"/>
                </a:rPr>
                <a:t>Cell j</a:t>
              </a: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C9DB5C2C-B234-CB44-B3A9-754D2DC1E274}"/>
                </a:ext>
              </a:extLst>
            </p:cNvPr>
            <p:cNvSpPr txBox="1"/>
            <p:nvPr/>
          </p:nvSpPr>
          <p:spPr>
            <a:xfrm rot="16200000">
              <a:off x="3718682" y="3230015"/>
              <a:ext cx="4122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latin typeface="Helvetica" pitchFamily="2" charset="0"/>
                </a:rPr>
                <a:t>Cell </a:t>
              </a:r>
              <a:r>
                <a:rPr lang="en-GB" sz="800" dirty="0" err="1">
                  <a:latin typeface="Helvetica" pitchFamily="2" charset="0"/>
                </a:rPr>
                <a:t>i</a:t>
              </a:r>
              <a:endParaRPr lang="en-GB" sz="800" dirty="0">
                <a:latin typeface="Helvetica" pitchFamily="2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BB876BE-0AD4-C24C-BF36-F5BF172289AB}"/>
              </a:ext>
            </a:extLst>
          </p:cNvPr>
          <p:cNvSpPr/>
          <p:nvPr/>
        </p:nvSpPr>
        <p:spPr>
          <a:xfrm>
            <a:off x="3456872" y="1137650"/>
            <a:ext cx="550456" cy="1324614"/>
          </a:xfrm>
          <a:prstGeom prst="rect">
            <a:avLst/>
          </a:prstGeom>
          <a:solidFill>
            <a:srgbClr val="A9A9A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5DF8D0-D590-474E-9FB6-7B5C0D5F6080}"/>
              </a:ext>
            </a:extLst>
          </p:cNvPr>
          <p:cNvSpPr txBox="1"/>
          <p:nvPr/>
        </p:nvSpPr>
        <p:spPr>
          <a:xfrm>
            <a:off x="3403887" y="2047421"/>
            <a:ext cx="545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757575"/>
                </a:solidFill>
                <a:latin typeface="Helvetica" pitchFamily="2" charset="0"/>
              </a:rPr>
              <a:t>“Theta</a:t>
            </a:r>
          </a:p>
          <a:p>
            <a:r>
              <a:rPr lang="en-GB" sz="800" dirty="0">
                <a:solidFill>
                  <a:srgbClr val="757575"/>
                </a:solidFill>
                <a:latin typeface="Helvetica" pitchFamily="2" charset="0"/>
              </a:rPr>
              <a:t> sweep”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88A047A9-27CC-B644-841C-FCB345658D26}"/>
              </a:ext>
            </a:extLst>
          </p:cNvPr>
          <p:cNvSpPr txBox="1"/>
          <p:nvPr/>
        </p:nvSpPr>
        <p:spPr>
          <a:xfrm>
            <a:off x="2142294" y="3473815"/>
            <a:ext cx="6559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800" dirty="0">
                <a:latin typeface="Helvetica" pitchFamily="2" charset="0"/>
              </a:rPr>
              <a:t>τ</a:t>
            </a:r>
            <a:r>
              <a:rPr lang="el-GR" sz="800" baseline="30000" dirty="0">
                <a:latin typeface="Helvetica" pitchFamily="2" charset="0"/>
              </a:rPr>
              <a:t>-</a:t>
            </a:r>
            <a:r>
              <a:rPr lang="el-GR" sz="800" dirty="0">
                <a:latin typeface="Helvetica" pitchFamily="2" charset="0"/>
              </a:rPr>
              <a:t> = 4</a:t>
            </a:r>
            <a:r>
              <a:rPr lang="en-GB" sz="800" dirty="0">
                <a:latin typeface="Helvetica" pitchFamily="2" charset="0"/>
              </a:rPr>
              <a:t>0</a:t>
            </a:r>
            <a:r>
              <a:rPr lang="el-GR" sz="800" dirty="0">
                <a:latin typeface="Helvetica" pitchFamily="2" charset="0"/>
              </a:rPr>
              <a:t> </a:t>
            </a:r>
            <a:r>
              <a:rPr lang="en-GB" sz="800" dirty="0" err="1">
                <a:latin typeface="Helvetica" pitchFamily="2" charset="0"/>
              </a:rPr>
              <a:t>ms</a:t>
            </a:r>
            <a:endParaRPr lang="en-GB" sz="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96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Freeform 596">
            <a:extLst>
              <a:ext uri="{FF2B5EF4-FFF2-40B4-BE49-F238E27FC236}">
                <a16:creationId xmlns:a16="http://schemas.microsoft.com/office/drawing/2014/main" id="{11655F26-1F74-EF4A-8C5B-9CE1CE76D6A4}"/>
              </a:ext>
            </a:extLst>
          </p:cNvPr>
          <p:cNvSpPr/>
          <p:nvPr/>
        </p:nvSpPr>
        <p:spPr>
          <a:xfrm>
            <a:off x="4098238" y="6764496"/>
            <a:ext cx="2743200" cy="1828800"/>
          </a:xfrm>
          <a:custGeom>
            <a:avLst/>
            <a:gdLst>
              <a:gd name="connsiteX0" fmla="*/ 0 w 2743200"/>
              <a:gd name="connsiteY0" fmla="*/ 1828800 h 1828800"/>
              <a:gd name="connsiteX1" fmla="*/ 2743200 w 2743200"/>
              <a:gd name="connsiteY1" fmla="*/ 1828800 h 1828800"/>
              <a:gd name="connsiteX2" fmla="*/ 2743200 w 2743200"/>
              <a:gd name="connsiteY2" fmla="*/ 0 h 1828800"/>
              <a:gd name="connsiteX3" fmla="*/ 0 w 27432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1828800">
                <a:moveTo>
                  <a:pt x="0" y="1828800"/>
                </a:moveTo>
                <a:lnTo>
                  <a:pt x="2743200" y="1828800"/>
                </a:lnTo>
                <a:lnTo>
                  <a:pt x="27432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D62794B6-D730-0F41-8C48-028A5EF237D8}"/>
              </a:ext>
            </a:extLst>
          </p:cNvPr>
          <p:cNvGrpSpPr/>
          <p:nvPr/>
        </p:nvGrpSpPr>
        <p:grpSpPr>
          <a:xfrm>
            <a:off x="578319" y="2952387"/>
            <a:ext cx="5966910" cy="404966"/>
            <a:chOff x="578319" y="3300283"/>
            <a:chExt cx="5966910" cy="404966"/>
          </a:xfrm>
        </p:grpSpPr>
        <p:sp>
          <p:nvSpPr>
            <p:cNvPr id="425" name="TextBox 424">
              <a:extLst>
                <a:ext uri="{FF2B5EF4-FFF2-40B4-BE49-F238E27FC236}">
                  <a16:creationId xmlns:a16="http://schemas.microsoft.com/office/drawing/2014/main" id="{B9C84621-A09B-0D46-9E41-C8BA23F06833}"/>
                </a:ext>
              </a:extLst>
            </p:cNvPr>
            <p:cNvSpPr txBox="1"/>
            <p:nvPr/>
          </p:nvSpPr>
          <p:spPr>
            <a:xfrm>
              <a:off x="578319" y="3300283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f</a:t>
              </a:r>
            </a:p>
          </p:txBody>
        </p:sp>
        <p:grpSp>
          <p:nvGrpSpPr>
            <p:cNvPr id="366" name="Graphic 362">
              <a:extLst>
                <a:ext uri="{FF2B5EF4-FFF2-40B4-BE49-F238E27FC236}">
                  <a16:creationId xmlns:a16="http://schemas.microsoft.com/office/drawing/2014/main" id="{5A889006-7598-D44F-9822-47A4B922979E}"/>
                </a:ext>
              </a:extLst>
            </p:cNvPr>
            <p:cNvGrpSpPr/>
            <p:nvPr/>
          </p:nvGrpSpPr>
          <p:grpSpPr>
            <a:xfrm>
              <a:off x="837675" y="3480884"/>
              <a:ext cx="5707554" cy="224365"/>
              <a:chOff x="1040918" y="7673770"/>
              <a:chExt cx="5707554" cy="224365"/>
            </a:xfrm>
          </p:grpSpPr>
          <p:sp>
            <p:nvSpPr>
              <p:cNvPr id="367" name="Freeform 366">
                <a:extLst>
                  <a:ext uri="{FF2B5EF4-FFF2-40B4-BE49-F238E27FC236}">
                    <a16:creationId xmlns:a16="http://schemas.microsoft.com/office/drawing/2014/main" id="{B155E7C7-4B95-2546-BA6C-CFD07BDC1001}"/>
                  </a:ext>
                </a:extLst>
              </p:cNvPr>
              <p:cNvSpPr/>
              <p:nvPr/>
            </p:nvSpPr>
            <p:spPr>
              <a:xfrm>
                <a:off x="1068065" y="7756541"/>
                <a:ext cx="59856" cy="58824"/>
              </a:xfrm>
              <a:custGeom>
                <a:avLst/>
                <a:gdLst>
                  <a:gd name="connsiteX0" fmla="*/ 205 w 59856"/>
                  <a:gd name="connsiteY0" fmla="*/ 58853 h 58824"/>
                  <a:gd name="connsiteX1" fmla="*/ 60062 w 59856"/>
                  <a:gd name="connsiteY1" fmla="*/ 29 h 58824"/>
                  <a:gd name="connsiteX2" fmla="*/ 205 w 59856"/>
                  <a:gd name="connsiteY2" fmla="*/ 29 h 58824"/>
                  <a:gd name="connsiteX3" fmla="*/ 60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05" y="58853"/>
                    </a:moveTo>
                    <a:lnTo>
                      <a:pt x="60062" y="29"/>
                    </a:lnTo>
                    <a:moveTo>
                      <a:pt x="205" y="29"/>
                    </a:moveTo>
                    <a:lnTo>
                      <a:pt x="60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8" name="Freeform 367">
                <a:extLst>
                  <a:ext uri="{FF2B5EF4-FFF2-40B4-BE49-F238E27FC236}">
                    <a16:creationId xmlns:a16="http://schemas.microsoft.com/office/drawing/2014/main" id="{1F8084E3-4D78-8B44-917E-6A22319502C0}"/>
                  </a:ext>
                </a:extLst>
              </p:cNvPr>
              <p:cNvSpPr/>
              <p:nvPr/>
            </p:nvSpPr>
            <p:spPr>
              <a:xfrm>
                <a:off x="1182216" y="7756541"/>
                <a:ext cx="59856" cy="58824"/>
              </a:xfrm>
              <a:custGeom>
                <a:avLst/>
                <a:gdLst>
                  <a:gd name="connsiteX0" fmla="*/ 227 w 59856"/>
                  <a:gd name="connsiteY0" fmla="*/ 58853 h 58824"/>
                  <a:gd name="connsiteX1" fmla="*/ 60084 w 59856"/>
                  <a:gd name="connsiteY1" fmla="*/ 29 h 58824"/>
                  <a:gd name="connsiteX2" fmla="*/ 227 w 59856"/>
                  <a:gd name="connsiteY2" fmla="*/ 29 h 58824"/>
                  <a:gd name="connsiteX3" fmla="*/ 60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27" y="58853"/>
                    </a:moveTo>
                    <a:lnTo>
                      <a:pt x="60084" y="29"/>
                    </a:lnTo>
                    <a:moveTo>
                      <a:pt x="227" y="29"/>
                    </a:moveTo>
                    <a:lnTo>
                      <a:pt x="60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9" name="Freeform 368">
                <a:extLst>
                  <a:ext uri="{FF2B5EF4-FFF2-40B4-BE49-F238E27FC236}">
                    <a16:creationId xmlns:a16="http://schemas.microsoft.com/office/drawing/2014/main" id="{CA1D60BF-650A-9A4F-9C8A-5ADB28817337}"/>
                  </a:ext>
                </a:extLst>
              </p:cNvPr>
              <p:cNvSpPr/>
              <p:nvPr/>
            </p:nvSpPr>
            <p:spPr>
              <a:xfrm>
                <a:off x="1296367" y="7756541"/>
                <a:ext cx="59856" cy="58824"/>
              </a:xfrm>
              <a:custGeom>
                <a:avLst/>
                <a:gdLst>
                  <a:gd name="connsiteX0" fmla="*/ 249 w 59856"/>
                  <a:gd name="connsiteY0" fmla="*/ 58853 h 58824"/>
                  <a:gd name="connsiteX1" fmla="*/ 60105 w 59856"/>
                  <a:gd name="connsiteY1" fmla="*/ 29 h 58824"/>
                  <a:gd name="connsiteX2" fmla="*/ 249 w 59856"/>
                  <a:gd name="connsiteY2" fmla="*/ 29 h 58824"/>
                  <a:gd name="connsiteX3" fmla="*/ 6010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49" y="58853"/>
                    </a:moveTo>
                    <a:lnTo>
                      <a:pt x="60105" y="29"/>
                    </a:lnTo>
                    <a:moveTo>
                      <a:pt x="249" y="29"/>
                    </a:moveTo>
                    <a:lnTo>
                      <a:pt x="6010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0" name="Freeform 369">
                <a:extLst>
                  <a:ext uri="{FF2B5EF4-FFF2-40B4-BE49-F238E27FC236}">
                    <a16:creationId xmlns:a16="http://schemas.microsoft.com/office/drawing/2014/main" id="{5478FD1C-943F-F340-A199-A9437BB81376}"/>
                  </a:ext>
                </a:extLst>
              </p:cNvPr>
              <p:cNvSpPr/>
              <p:nvPr/>
            </p:nvSpPr>
            <p:spPr>
              <a:xfrm>
                <a:off x="1410518" y="7756541"/>
                <a:ext cx="59856" cy="58824"/>
              </a:xfrm>
              <a:custGeom>
                <a:avLst/>
                <a:gdLst>
                  <a:gd name="connsiteX0" fmla="*/ 271 w 59856"/>
                  <a:gd name="connsiteY0" fmla="*/ 58853 h 58824"/>
                  <a:gd name="connsiteX1" fmla="*/ 60127 w 59856"/>
                  <a:gd name="connsiteY1" fmla="*/ 29 h 58824"/>
                  <a:gd name="connsiteX2" fmla="*/ 271 w 59856"/>
                  <a:gd name="connsiteY2" fmla="*/ 29 h 58824"/>
                  <a:gd name="connsiteX3" fmla="*/ 60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71" y="58853"/>
                    </a:moveTo>
                    <a:lnTo>
                      <a:pt x="60127" y="29"/>
                    </a:lnTo>
                    <a:moveTo>
                      <a:pt x="271" y="29"/>
                    </a:moveTo>
                    <a:lnTo>
                      <a:pt x="60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1" name="Freeform 370">
                <a:extLst>
                  <a:ext uri="{FF2B5EF4-FFF2-40B4-BE49-F238E27FC236}">
                    <a16:creationId xmlns:a16="http://schemas.microsoft.com/office/drawing/2014/main" id="{F3A2FA38-FD90-1A46-B8EC-A94AD4189627}"/>
                  </a:ext>
                </a:extLst>
              </p:cNvPr>
              <p:cNvSpPr/>
              <p:nvPr/>
            </p:nvSpPr>
            <p:spPr>
              <a:xfrm>
                <a:off x="1524669" y="7756541"/>
                <a:ext cx="59856" cy="58824"/>
              </a:xfrm>
              <a:custGeom>
                <a:avLst/>
                <a:gdLst>
                  <a:gd name="connsiteX0" fmla="*/ 292 w 59856"/>
                  <a:gd name="connsiteY0" fmla="*/ 58853 h 58824"/>
                  <a:gd name="connsiteX1" fmla="*/ 60149 w 59856"/>
                  <a:gd name="connsiteY1" fmla="*/ 29 h 58824"/>
                  <a:gd name="connsiteX2" fmla="*/ 292 w 59856"/>
                  <a:gd name="connsiteY2" fmla="*/ 29 h 58824"/>
                  <a:gd name="connsiteX3" fmla="*/ 601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92" y="58853"/>
                    </a:moveTo>
                    <a:lnTo>
                      <a:pt x="60149" y="29"/>
                    </a:lnTo>
                    <a:moveTo>
                      <a:pt x="292" y="29"/>
                    </a:moveTo>
                    <a:lnTo>
                      <a:pt x="601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2" name="Freeform 371">
                <a:extLst>
                  <a:ext uri="{FF2B5EF4-FFF2-40B4-BE49-F238E27FC236}">
                    <a16:creationId xmlns:a16="http://schemas.microsoft.com/office/drawing/2014/main" id="{9985D536-E6AC-374A-9741-4E74CB9112B3}"/>
                  </a:ext>
                </a:extLst>
              </p:cNvPr>
              <p:cNvSpPr/>
              <p:nvPr/>
            </p:nvSpPr>
            <p:spPr>
              <a:xfrm>
                <a:off x="1638820" y="7756541"/>
                <a:ext cx="59856" cy="58824"/>
              </a:xfrm>
              <a:custGeom>
                <a:avLst/>
                <a:gdLst>
                  <a:gd name="connsiteX0" fmla="*/ 314 w 59856"/>
                  <a:gd name="connsiteY0" fmla="*/ 58853 h 58824"/>
                  <a:gd name="connsiteX1" fmla="*/ 60171 w 59856"/>
                  <a:gd name="connsiteY1" fmla="*/ 29 h 58824"/>
                  <a:gd name="connsiteX2" fmla="*/ 314 w 59856"/>
                  <a:gd name="connsiteY2" fmla="*/ 29 h 58824"/>
                  <a:gd name="connsiteX3" fmla="*/ 601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14" y="58853"/>
                    </a:moveTo>
                    <a:lnTo>
                      <a:pt x="60171" y="29"/>
                    </a:lnTo>
                    <a:moveTo>
                      <a:pt x="314" y="29"/>
                    </a:moveTo>
                    <a:lnTo>
                      <a:pt x="601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3" name="Freeform 372">
                <a:extLst>
                  <a:ext uri="{FF2B5EF4-FFF2-40B4-BE49-F238E27FC236}">
                    <a16:creationId xmlns:a16="http://schemas.microsoft.com/office/drawing/2014/main" id="{BF830EF0-C8BB-704B-B310-BE427D16B67E}"/>
                  </a:ext>
                </a:extLst>
              </p:cNvPr>
              <p:cNvSpPr/>
              <p:nvPr/>
            </p:nvSpPr>
            <p:spPr>
              <a:xfrm>
                <a:off x="1752971" y="7756541"/>
                <a:ext cx="59856" cy="58824"/>
              </a:xfrm>
              <a:custGeom>
                <a:avLst/>
                <a:gdLst>
                  <a:gd name="connsiteX0" fmla="*/ 336 w 59856"/>
                  <a:gd name="connsiteY0" fmla="*/ 58853 h 58824"/>
                  <a:gd name="connsiteX1" fmla="*/ 60192 w 59856"/>
                  <a:gd name="connsiteY1" fmla="*/ 29 h 58824"/>
                  <a:gd name="connsiteX2" fmla="*/ 336 w 59856"/>
                  <a:gd name="connsiteY2" fmla="*/ 29 h 58824"/>
                  <a:gd name="connsiteX3" fmla="*/ 6019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36" y="58853"/>
                    </a:moveTo>
                    <a:lnTo>
                      <a:pt x="60192" y="29"/>
                    </a:lnTo>
                    <a:moveTo>
                      <a:pt x="336" y="29"/>
                    </a:moveTo>
                    <a:lnTo>
                      <a:pt x="6019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4" name="Freeform 373">
                <a:extLst>
                  <a:ext uri="{FF2B5EF4-FFF2-40B4-BE49-F238E27FC236}">
                    <a16:creationId xmlns:a16="http://schemas.microsoft.com/office/drawing/2014/main" id="{CED2C67A-7227-3F49-A6FC-C82661125C58}"/>
                  </a:ext>
                </a:extLst>
              </p:cNvPr>
              <p:cNvSpPr/>
              <p:nvPr/>
            </p:nvSpPr>
            <p:spPr>
              <a:xfrm>
                <a:off x="1867122" y="7756541"/>
                <a:ext cx="59856" cy="58824"/>
              </a:xfrm>
              <a:custGeom>
                <a:avLst/>
                <a:gdLst>
                  <a:gd name="connsiteX0" fmla="*/ 357 w 59856"/>
                  <a:gd name="connsiteY0" fmla="*/ 58853 h 58824"/>
                  <a:gd name="connsiteX1" fmla="*/ 60214 w 59856"/>
                  <a:gd name="connsiteY1" fmla="*/ 29 h 58824"/>
                  <a:gd name="connsiteX2" fmla="*/ 357 w 59856"/>
                  <a:gd name="connsiteY2" fmla="*/ 29 h 58824"/>
                  <a:gd name="connsiteX3" fmla="*/ 602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57" y="58853"/>
                    </a:moveTo>
                    <a:lnTo>
                      <a:pt x="60214" y="29"/>
                    </a:lnTo>
                    <a:moveTo>
                      <a:pt x="357" y="29"/>
                    </a:moveTo>
                    <a:lnTo>
                      <a:pt x="602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5" name="Freeform 374">
                <a:extLst>
                  <a:ext uri="{FF2B5EF4-FFF2-40B4-BE49-F238E27FC236}">
                    <a16:creationId xmlns:a16="http://schemas.microsoft.com/office/drawing/2014/main" id="{2ED50BC9-5E26-0A4E-B261-A38A5901E0F8}"/>
                  </a:ext>
                </a:extLst>
              </p:cNvPr>
              <p:cNvSpPr/>
              <p:nvPr/>
            </p:nvSpPr>
            <p:spPr>
              <a:xfrm>
                <a:off x="1981274" y="7756541"/>
                <a:ext cx="59856" cy="58824"/>
              </a:xfrm>
              <a:custGeom>
                <a:avLst/>
                <a:gdLst>
                  <a:gd name="connsiteX0" fmla="*/ 379 w 59856"/>
                  <a:gd name="connsiteY0" fmla="*/ 58853 h 58824"/>
                  <a:gd name="connsiteX1" fmla="*/ 60236 w 59856"/>
                  <a:gd name="connsiteY1" fmla="*/ 29 h 58824"/>
                  <a:gd name="connsiteX2" fmla="*/ 379 w 59856"/>
                  <a:gd name="connsiteY2" fmla="*/ 29 h 58824"/>
                  <a:gd name="connsiteX3" fmla="*/ 602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79" y="58853"/>
                    </a:moveTo>
                    <a:lnTo>
                      <a:pt x="60236" y="29"/>
                    </a:lnTo>
                    <a:moveTo>
                      <a:pt x="379" y="29"/>
                    </a:moveTo>
                    <a:lnTo>
                      <a:pt x="602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6" name="Freeform 375">
                <a:extLst>
                  <a:ext uri="{FF2B5EF4-FFF2-40B4-BE49-F238E27FC236}">
                    <a16:creationId xmlns:a16="http://schemas.microsoft.com/office/drawing/2014/main" id="{10475E98-3208-AF41-BD88-1373A495C8A8}"/>
                  </a:ext>
                </a:extLst>
              </p:cNvPr>
              <p:cNvSpPr/>
              <p:nvPr/>
            </p:nvSpPr>
            <p:spPr>
              <a:xfrm>
                <a:off x="2095425" y="7756541"/>
                <a:ext cx="59856" cy="58824"/>
              </a:xfrm>
              <a:custGeom>
                <a:avLst/>
                <a:gdLst>
                  <a:gd name="connsiteX0" fmla="*/ 401 w 59856"/>
                  <a:gd name="connsiteY0" fmla="*/ 58853 h 58824"/>
                  <a:gd name="connsiteX1" fmla="*/ 60258 w 59856"/>
                  <a:gd name="connsiteY1" fmla="*/ 29 h 58824"/>
                  <a:gd name="connsiteX2" fmla="*/ 401 w 59856"/>
                  <a:gd name="connsiteY2" fmla="*/ 29 h 58824"/>
                  <a:gd name="connsiteX3" fmla="*/ 602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01" y="58853"/>
                    </a:moveTo>
                    <a:lnTo>
                      <a:pt x="60258" y="29"/>
                    </a:lnTo>
                    <a:moveTo>
                      <a:pt x="401" y="29"/>
                    </a:moveTo>
                    <a:lnTo>
                      <a:pt x="602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7" name="Freeform 376">
                <a:extLst>
                  <a:ext uri="{FF2B5EF4-FFF2-40B4-BE49-F238E27FC236}">
                    <a16:creationId xmlns:a16="http://schemas.microsoft.com/office/drawing/2014/main" id="{DE0202FE-161E-944A-810D-C4A61BAE8899}"/>
                  </a:ext>
                </a:extLst>
              </p:cNvPr>
              <p:cNvSpPr/>
              <p:nvPr/>
            </p:nvSpPr>
            <p:spPr>
              <a:xfrm>
                <a:off x="2209576" y="7756541"/>
                <a:ext cx="59856" cy="58824"/>
              </a:xfrm>
              <a:custGeom>
                <a:avLst/>
                <a:gdLst>
                  <a:gd name="connsiteX0" fmla="*/ 423 w 59856"/>
                  <a:gd name="connsiteY0" fmla="*/ 58853 h 58824"/>
                  <a:gd name="connsiteX1" fmla="*/ 60279 w 59856"/>
                  <a:gd name="connsiteY1" fmla="*/ 29 h 58824"/>
                  <a:gd name="connsiteX2" fmla="*/ 423 w 59856"/>
                  <a:gd name="connsiteY2" fmla="*/ 29 h 58824"/>
                  <a:gd name="connsiteX3" fmla="*/ 602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23" y="58853"/>
                    </a:moveTo>
                    <a:lnTo>
                      <a:pt x="60279" y="29"/>
                    </a:lnTo>
                    <a:moveTo>
                      <a:pt x="423" y="29"/>
                    </a:moveTo>
                    <a:lnTo>
                      <a:pt x="602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8" name="Freeform 377">
                <a:extLst>
                  <a:ext uri="{FF2B5EF4-FFF2-40B4-BE49-F238E27FC236}">
                    <a16:creationId xmlns:a16="http://schemas.microsoft.com/office/drawing/2014/main" id="{95F9219B-A6A6-2C44-8EE4-D5C3278EF633}"/>
                  </a:ext>
                </a:extLst>
              </p:cNvPr>
              <p:cNvSpPr/>
              <p:nvPr/>
            </p:nvSpPr>
            <p:spPr>
              <a:xfrm>
                <a:off x="2323727" y="7756541"/>
                <a:ext cx="59856" cy="58824"/>
              </a:xfrm>
              <a:custGeom>
                <a:avLst/>
                <a:gdLst>
                  <a:gd name="connsiteX0" fmla="*/ 444 w 59856"/>
                  <a:gd name="connsiteY0" fmla="*/ 58853 h 58824"/>
                  <a:gd name="connsiteX1" fmla="*/ 60301 w 59856"/>
                  <a:gd name="connsiteY1" fmla="*/ 29 h 58824"/>
                  <a:gd name="connsiteX2" fmla="*/ 444 w 59856"/>
                  <a:gd name="connsiteY2" fmla="*/ 29 h 58824"/>
                  <a:gd name="connsiteX3" fmla="*/ 603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44" y="58853"/>
                    </a:moveTo>
                    <a:lnTo>
                      <a:pt x="60301" y="29"/>
                    </a:lnTo>
                    <a:moveTo>
                      <a:pt x="444" y="29"/>
                    </a:moveTo>
                    <a:lnTo>
                      <a:pt x="603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9" name="Freeform 378">
                <a:extLst>
                  <a:ext uri="{FF2B5EF4-FFF2-40B4-BE49-F238E27FC236}">
                    <a16:creationId xmlns:a16="http://schemas.microsoft.com/office/drawing/2014/main" id="{01ED0DE7-32FE-6541-8D23-A9290F9695D6}"/>
                  </a:ext>
                </a:extLst>
              </p:cNvPr>
              <p:cNvSpPr/>
              <p:nvPr/>
            </p:nvSpPr>
            <p:spPr>
              <a:xfrm>
                <a:off x="2437878" y="7756541"/>
                <a:ext cx="59856" cy="58824"/>
              </a:xfrm>
              <a:custGeom>
                <a:avLst/>
                <a:gdLst>
                  <a:gd name="connsiteX0" fmla="*/ 466 w 59856"/>
                  <a:gd name="connsiteY0" fmla="*/ 58853 h 58824"/>
                  <a:gd name="connsiteX1" fmla="*/ 60323 w 59856"/>
                  <a:gd name="connsiteY1" fmla="*/ 29 h 58824"/>
                  <a:gd name="connsiteX2" fmla="*/ 466 w 59856"/>
                  <a:gd name="connsiteY2" fmla="*/ 29 h 58824"/>
                  <a:gd name="connsiteX3" fmla="*/ 603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66" y="58853"/>
                    </a:moveTo>
                    <a:lnTo>
                      <a:pt x="60323" y="29"/>
                    </a:lnTo>
                    <a:moveTo>
                      <a:pt x="466" y="29"/>
                    </a:moveTo>
                    <a:lnTo>
                      <a:pt x="603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0" name="Freeform 379">
                <a:extLst>
                  <a:ext uri="{FF2B5EF4-FFF2-40B4-BE49-F238E27FC236}">
                    <a16:creationId xmlns:a16="http://schemas.microsoft.com/office/drawing/2014/main" id="{424147B2-B895-4549-BAA3-25C572CE83D5}"/>
                  </a:ext>
                </a:extLst>
              </p:cNvPr>
              <p:cNvSpPr/>
              <p:nvPr/>
            </p:nvSpPr>
            <p:spPr>
              <a:xfrm>
                <a:off x="2552029" y="7756541"/>
                <a:ext cx="59856" cy="58824"/>
              </a:xfrm>
              <a:custGeom>
                <a:avLst/>
                <a:gdLst>
                  <a:gd name="connsiteX0" fmla="*/ 488 w 59856"/>
                  <a:gd name="connsiteY0" fmla="*/ 58853 h 58824"/>
                  <a:gd name="connsiteX1" fmla="*/ 60345 w 59856"/>
                  <a:gd name="connsiteY1" fmla="*/ 29 h 58824"/>
                  <a:gd name="connsiteX2" fmla="*/ 488 w 59856"/>
                  <a:gd name="connsiteY2" fmla="*/ 29 h 58824"/>
                  <a:gd name="connsiteX3" fmla="*/ 603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88" y="58853"/>
                    </a:moveTo>
                    <a:lnTo>
                      <a:pt x="60345" y="29"/>
                    </a:lnTo>
                    <a:moveTo>
                      <a:pt x="488" y="29"/>
                    </a:moveTo>
                    <a:lnTo>
                      <a:pt x="603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1" name="Freeform 380">
                <a:extLst>
                  <a:ext uri="{FF2B5EF4-FFF2-40B4-BE49-F238E27FC236}">
                    <a16:creationId xmlns:a16="http://schemas.microsoft.com/office/drawing/2014/main" id="{46780F4E-A113-AD4D-91FF-48FCAE5F54FA}"/>
                  </a:ext>
                </a:extLst>
              </p:cNvPr>
              <p:cNvSpPr/>
              <p:nvPr/>
            </p:nvSpPr>
            <p:spPr>
              <a:xfrm>
                <a:off x="2666180" y="7756541"/>
                <a:ext cx="59856" cy="58824"/>
              </a:xfrm>
              <a:custGeom>
                <a:avLst/>
                <a:gdLst>
                  <a:gd name="connsiteX0" fmla="*/ 510 w 59856"/>
                  <a:gd name="connsiteY0" fmla="*/ 58853 h 58824"/>
                  <a:gd name="connsiteX1" fmla="*/ 60366 w 59856"/>
                  <a:gd name="connsiteY1" fmla="*/ 29 h 58824"/>
                  <a:gd name="connsiteX2" fmla="*/ 510 w 59856"/>
                  <a:gd name="connsiteY2" fmla="*/ 29 h 58824"/>
                  <a:gd name="connsiteX3" fmla="*/ 603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10" y="58853"/>
                    </a:moveTo>
                    <a:lnTo>
                      <a:pt x="60366" y="29"/>
                    </a:lnTo>
                    <a:moveTo>
                      <a:pt x="510" y="29"/>
                    </a:moveTo>
                    <a:lnTo>
                      <a:pt x="603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2" name="Freeform 381">
                <a:extLst>
                  <a:ext uri="{FF2B5EF4-FFF2-40B4-BE49-F238E27FC236}">
                    <a16:creationId xmlns:a16="http://schemas.microsoft.com/office/drawing/2014/main" id="{2D6772D6-4915-7F4A-8D36-C8804B49E30F}"/>
                  </a:ext>
                </a:extLst>
              </p:cNvPr>
              <p:cNvSpPr/>
              <p:nvPr/>
            </p:nvSpPr>
            <p:spPr>
              <a:xfrm>
                <a:off x="2780331" y="7756541"/>
                <a:ext cx="59856" cy="58824"/>
              </a:xfrm>
              <a:custGeom>
                <a:avLst/>
                <a:gdLst>
                  <a:gd name="connsiteX0" fmla="*/ 531 w 59856"/>
                  <a:gd name="connsiteY0" fmla="*/ 58853 h 58824"/>
                  <a:gd name="connsiteX1" fmla="*/ 60388 w 59856"/>
                  <a:gd name="connsiteY1" fmla="*/ 29 h 58824"/>
                  <a:gd name="connsiteX2" fmla="*/ 531 w 59856"/>
                  <a:gd name="connsiteY2" fmla="*/ 29 h 58824"/>
                  <a:gd name="connsiteX3" fmla="*/ 603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31" y="58853"/>
                    </a:moveTo>
                    <a:lnTo>
                      <a:pt x="60388" y="29"/>
                    </a:lnTo>
                    <a:moveTo>
                      <a:pt x="531" y="29"/>
                    </a:moveTo>
                    <a:lnTo>
                      <a:pt x="603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3" name="Freeform 382">
                <a:extLst>
                  <a:ext uri="{FF2B5EF4-FFF2-40B4-BE49-F238E27FC236}">
                    <a16:creationId xmlns:a16="http://schemas.microsoft.com/office/drawing/2014/main" id="{BE117678-4034-F448-8634-8CD78E875FFB}"/>
                  </a:ext>
                </a:extLst>
              </p:cNvPr>
              <p:cNvSpPr/>
              <p:nvPr/>
            </p:nvSpPr>
            <p:spPr>
              <a:xfrm>
                <a:off x="2894482" y="7756541"/>
                <a:ext cx="59856" cy="58824"/>
              </a:xfrm>
              <a:custGeom>
                <a:avLst/>
                <a:gdLst>
                  <a:gd name="connsiteX0" fmla="*/ 553 w 59856"/>
                  <a:gd name="connsiteY0" fmla="*/ 58853 h 58824"/>
                  <a:gd name="connsiteX1" fmla="*/ 60410 w 59856"/>
                  <a:gd name="connsiteY1" fmla="*/ 29 h 58824"/>
                  <a:gd name="connsiteX2" fmla="*/ 553 w 59856"/>
                  <a:gd name="connsiteY2" fmla="*/ 29 h 58824"/>
                  <a:gd name="connsiteX3" fmla="*/ 604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53" y="58853"/>
                    </a:moveTo>
                    <a:lnTo>
                      <a:pt x="60410" y="29"/>
                    </a:lnTo>
                    <a:moveTo>
                      <a:pt x="553" y="29"/>
                    </a:moveTo>
                    <a:lnTo>
                      <a:pt x="604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4" name="Freeform 383">
                <a:extLst>
                  <a:ext uri="{FF2B5EF4-FFF2-40B4-BE49-F238E27FC236}">
                    <a16:creationId xmlns:a16="http://schemas.microsoft.com/office/drawing/2014/main" id="{4CC7D59D-12AA-9648-BA7C-1BD4D6E371F4}"/>
                  </a:ext>
                </a:extLst>
              </p:cNvPr>
              <p:cNvSpPr/>
              <p:nvPr/>
            </p:nvSpPr>
            <p:spPr>
              <a:xfrm>
                <a:off x="3008633" y="7756541"/>
                <a:ext cx="59856" cy="58824"/>
              </a:xfrm>
              <a:custGeom>
                <a:avLst/>
                <a:gdLst>
                  <a:gd name="connsiteX0" fmla="*/ 575 w 59856"/>
                  <a:gd name="connsiteY0" fmla="*/ 58853 h 58824"/>
                  <a:gd name="connsiteX1" fmla="*/ 60432 w 59856"/>
                  <a:gd name="connsiteY1" fmla="*/ 29 h 58824"/>
                  <a:gd name="connsiteX2" fmla="*/ 575 w 59856"/>
                  <a:gd name="connsiteY2" fmla="*/ 29 h 58824"/>
                  <a:gd name="connsiteX3" fmla="*/ 604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75" y="58853"/>
                    </a:moveTo>
                    <a:lnTo>
                      <a:pt x="60432" y="29"/>
                    </a:lnTo>
                    <a:moveTo>
                      <a:pt x="575" y="29"/>
                    </a:moveTo>
                    <a:lnTo>
                      <a:pt x="604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5" name="Freeform 384">
                <a:extLst>
                  <a:ext uri="{FF2B5EF4-FFF2-40B4-BE49-F238E27FC236}">
                    <a16:creationId xmlns:a16="http://schemas.microsoft.com/office/drawing/2014/main" id="{D709AE13-ECD5-E942-BBF6-5AC3A7CD7AEE}"/>
                  </a:ext>
                </a:extLst>
              </p:cNvPr>
              <p:cNvSpPr/>
              <p:nvPr/>
            </p:nvSpPr>
            <p:spPr>
              <a:xfrm>
                <a:off x="3122785" y="7756541"/>
                <a:ext cx="59856" cy="58824"/>
              </a:xfrm>
              <a:custGeom>
                <a:avLst/>
                <a:gdLst>
                  <a:gd name="connsiteX0" fmla="*/ 597 w 59856"/>
                  <a:gd name="connsiteY0" fmla="*/ 58853 h 58824"/>
                  <a:gd name="connsiteX1" fmla="*/ 60453 w 59856"/>
                  <a:gd name="connsiteY1" fmla="*/ 29 h 58824"/>
                  <a:gd name="connsiteX2" fmla="*/ 597 w 59856"/>
                  <a:gd name="connsiteY2" fmla="*/ 29 h 58824"/>
                  <a:gd name="connsiteX3" fmla="*/ 604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97" y="58853"/>
                    </a:moveTo>
                    <a:lnTo>
                      <a:pt x="60453" y="29"/>
                    </a:lnTo>
                    <a:moveTo>
                      <a:pt x="597" y="29"/>
                    </a:moveTo>
                    <a:lnTo>
                      <a:pt x="604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6" name="Freeform 385">
                <a:extLst>
                  <a:ext uri="{FF2B5EF4-FFF2-40B4-BE49-F238E27FC236}">
                    <a16:creationId xmlns:a16="http://schemas.microsoft.com/office/drawing/2014/main" id="{58422521-2460-F748-B0F6-471F3AD60B9F}"/>
                  </a:ext>
                </a:extLst>
              </p:cNvPr>
              <p:cNvSpPr/>
              <p:nvPr/>
            </p:nvSpPr>
            <p:spPr>
              <a:xfrm>
                <a:off x="3236936" y="7756541"/>
                <a:ext cx="59856" cy="58824"/>
              </a:xfrm>
              <a:custGeom>
                <a:avLst/>
                <a:gdLst>
                  <a:gd name="connsiteX0" fmla="*/ 618 w 59856"/>
                  <a:gd name="connsiteY0" fmla="*/ 58853 h 58824"/>
                  <a:gd name="connsiteX1" fmla="*/ 60475 w 59856"/>
                  <a:gd name="connsiteY1" fmla="*/ 29 h 58824"/>
                  <a:gd name="connsiteX2" fmla="*/ 618 w 59856"/>
                  <a:gd name="connsiteY2" fmla="*/ 29 h 58824"/>
                  <a:gd name="connsiteX3" fmla="*/ 604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18" y="58853"/>
                    </a:moveTo>
                    <a:lnTo>
                      <a:pt x="60475" y="29"/>
                    </a:lnTo>
                    <a:moveTo>
                      <a:pt x="618" y="29"/>
                    </a:moveTo>
                    <a:lnTo>
                      <a:pt x="604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7" name="Freeform 386">
                <a:extLst>
                  <a:ext uri="{FF2B5EF4-FFF2-40B4-BE49-F238E27FC236}">
                    <a16:creationId xmlns:a16="http://schemas.microsoft.com/office/drawing/2014/main" id="{DE8FA089-A6BF-C444-98F7-E1D0F32152C1}"/>
                  </a:ext>
                </a:extLst>
              </p:cNvPr>
              <p:cNvSpPr/>
              <p:nvPr/>
            </p:nvSpPr>
            <p:spPr>
              <a:xfrm>
                <a:off x="3351087" y="7756541"/>
                <a:ext cx="59856" cy="58824"/>
              </a:xfrm>
              <a:custGeom>
                <a:avLst/>
                <a:gdLst>
                  <a:gd name="connsiteX0" fmla="*/ 640 w 59856"/>
                  <a:gd name="connsiteY0" fmla="*/ 58853 h 58824"/>
                  <a:gd name="connsiteX1" fmla="*/ 60497 w 59856"/>
                  <a:gd name="connsiteY1" fmla="*/ 29 h 58824"/>
                  <a:gd name="connsiteX2" fmla="*/ 640 w 59856"/>
                  <a:gd name="connsiteY2" fmla="*/ 29 h 58824"/>
                  <a:gd name="connsiteX3" fmla="*/ 604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40" y="58853"/>
                    </a:moveTo>
                    <a:lnTo>
                      <a:pt x="60497" y="29"/>
                    </a:lnTo>
                    <a:moveTo>
                      <a:pt x="640" y="29"/>
                    </a:moveTo>
                    <a:lnTo>
                      <a:pt x="604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8" name="Freeform 387">
                <a:extLst>
                  <a:ext uri="{FF2B5EF4-FFF2-40B4-BE49-F238E27FC236}">
                    <a16:creationId xmlns:a16="http://schemas.microsoft.com/office/drawing/2014/main" id="{AE61730B-4E12-BB4F-B498-8A2131BE6C08}"/>
                  </a:ext>
                </a:extLst>
              </p:cNvPr>
              <p:cNvSpPr/>
              <p:nvPr/>
            </p:nvSpPr>
            <p:spPr>
              <a:xfrm>
                <a:off x="3465238" y="7756541"/>
                <a:ext cx="59856" cy="58824"/>
              </a:xfrm>
              <a:custGeom>
                <a:avLst/>
                <a:gdLst>
                  <a:gd name="connsiteX0" fmla="*/ 662 w 59856"/>
                  <a:gd name="connsiteY0" fmla="*/ 58853 h 58824"/>
                  <a:gd name="connsiteX1" fmla="*/ 60519 w 59856"/>
                  <a:gd name="connsiteY1" fmla="*/ 29 h 58824"/>
                  <a:gd name="connsiteX2" fmla="*/ 662 w 59856"/>
                  <a:gd name="connsiteY2" fmla="*/ 29 h 58824"/>
                  <a:gd name="connsiteX3" fmla="*/ 605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62" y="58853"/>
                    </a:moveTo>
                    <a:lnTo>
                      <a:pt x="60519" y="29"/>
                    </a:lnTo>
                    <a:moveTo>
                      <a:pt x="662" y="29"/>
                    </a:moveTo>
                    <a:lnTo>
                      <a:pt x="605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9" name="Freeform 388">
                <a:extLst>
                  <a:ext uri="{FF2B5EF4-FFF2-40B4-BE49-F238E27FC236}">
                    <a16:creationId xmlns:a16="http://schemas.microsoft.com/office/drawing/2014/main" id="{3F66B41B-A17A-9A48-A7CA-226C6F362E8C}"/>
                  </a:ext>
                </a:extLst>
              </p:cNvPr>
              <p:cNvSpPr/>
              <p:nvPr/>
            </p:nvSpPr>
            <p:spPr>
              <a:xfrm>
                <a:off x="3579389" y="7756541"/>
                <a:ext cx="59856" cy="58824"/>
              </a:xfrm>
              <a:custGeom>
                <a:avLst/>
                <a:gdLst>
                  <a:gd name="connsiteX0" fmla="*/ 684 w 59856"/>
                  <a:gd name="connsiteY0" fmla="*/ 58853 h 58824"/>
                  <a:gd name="connsiteX1" fmla="*/ 60540 w 59856"/>
                  <a:gd name="connsiteY1" fmla="*/ 29 h 58824"/>
                  <a:gd name="connsiteX2" fmla="*/ 684 w 59856"/>
                  <a:gd name="connsiteY2" fmla="*/ 29 h 58824"/>
                  <a:gd name="connsiteX3" fmla="*/ 605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84" y="58853"/>
                    </a:moveTo>
                    <a:lnTo>
                      <a:pt x="60540" y="29"/>
                    </a:lnTo>
                    <a:moveTo>
                      <a:pt x="684" y="29"/>
                    </a:moveTo>
                    <a:lnTo>
                      <a:pt x="605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0" name="Freeform 389">
                <a:extLst>
                  <a:ext uri="{FF2B5EF4-FFF2-40B4-BE49-F238E27FC236}">
                    <a16:creationId xmlns:a16="http://schemas.microsoft.com/office/drawing/2014/main" id="{4DF15CBE-49E1-DE49-8A51-320A00A874D6}"/>
                  </a:ext>
                </a:extLst>
              </p:cNvPr>
              <p:cNvSpPr/>
              <p:nvPr/>
            </p:nvSpPr>
            <p:spPr>
              <a:xfrm>
                <a:off x="3693540" y="7756541"/>
                <a:ext cx="59856" cy="58824"/>
              </a:xfrm>
              <a:custGeom>
                <a:avLst/>
                <a:gdLst>
                  <a:gd name="connsiteX0" fmla="*/ 705 w 59856"/>
                  <a:gd name="connsiteY0" fmla="*/ 58853 h 58824"/>
                  <a:gd name="connsiteX1" fmla="*/ 60562 w 59856"/>
                  <a:gd name="connsiteY1" fmla="*/ 29 h 58824"/>
                  <a:gd name="connsiteX2" fmla="*/ 705 w 59856"/>
                  <a:gd name="connsiteY2" fmla="*/ 29 h 58824"/>
                  <a:gd name="connsiteX3" fmla="*/ 605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05" y="58853"/>
                    </a:moveTo>
                    <a:lnTo>
                      <a:pt x="60562" y="29"/>
                    </a:lnTo>
                    <a:moveTo>
                      <a:pt x="705" y="29"/>
                    </a:moveTo>
                    <a:lnTo>
                      <a:pt x="605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1" name="Freeform 390">
                <a:extLst>
                  <a:ext uri="{FF2B5EF4-FFF2-40B4-BE49-F238E27FC236}">
                    <a16:creationId xmlns:a16="http://schemas.microsoft.com/office/drawing/2014/main" id="{EB38601D-5094-A044-B484-0D584985CA9E}"/>
                  </a:ext>
                </a:extLst>
              </p:cNvPr>
              <p:cNvSpPr/>
              <p:nvPr/>
            </p:nvSpPr>
            <p:spPr>
              <a:xfrm>
                <a:off x="3807691" y="7756541"/>
                <a:ext cx="59856" cy="58824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2" name="Freeform 391">
                <a:extLst>
                  <a:ext uri="{FF2B5EF4-FFF2-40B4-BE49-F238E27FC236}">
                    <a16:creationId xmlns:a16="http://schemas.microsoft.com/office/drawing/2014/main" id="{769A1EFC-A500-F441-908F-98B774C8D6D1}"/>
                  </a:ext>
                </a:extLst>
              </p:cNvPr>
              <p:cNvSpPr/>
              <p:nvPr/>
            </p:nvSpPr>
            <p:spPr>
              <a:xfrm>
                <a:off x="3921842" y="7756541"/>
                <a:ext cx="59856" cy="58824"/>
              </a:xfrm>
              <a:custGeom>
                <a:avLst/>
                <a:gdLst>
                  <a:gd name="connsiteX0" fmla="*/ 749 w 59856"/>
                  <a:gd name="connsiteY0" fmla="*/ 58853 h 58824"/>
                  <a:gd name="connsiteX1" fmla="*/ 60606 w 59856"/>
                  <a:gd name="connsiteY1" fmla="*/ 29 h 58824"/>
                  <a:gd name="connsiteX2" fmla="*/ 749 w 59856"/>
                  <a:gd name="connsiteY2" fmla="*/ 29 h 58824"/>
                  <a:gd name="connsiteX3" fmla="*/ 606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49" y="58853"/>
                    </a:moveTo>
                    <a:lnTo>
                      <a:pt x="60606" y="29"/>
                    </a:lnTo>
                    <a:moveTo>
                      <a:pt x="749" y="29"/>
                    </a:moveTo>
                    <a:lnTo>
                      <a:pt x="606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3" name="Freeform 392">
                <a:extLst>
                  <a:ext uri="{FF2B5EF4-FFF2-40B4-BE49-F238E27FC236}">
                    <a16:creationId xmlns:a16="http://schemas.microsoft.com/office/drawing/2014/main" id="{E567B825-B3B7-7648-8A53-1843CE59F15B}"/>
                  </a:ext>
                </a:extLst>
              </p:cNvPr>
              <p:cNvSpPr/>
              <p:nvPr/>
            </p:nvSpPr>
            <p:spPr>
              <a:xfrm>
                <a:off x="4035993" y="7756541"/>
                <a:ext cx="59856" cy="58824"/>
              </a:xfrm>
              <a:custGeom>
                <a:avLst/>
                <a:gdLst>
                  <a:gd name="connsiteX0" fmla="*/ 771 w 59856"/>
                  <a:gd name="connsiteY0" fmla="*/ 58853 h 58824"/>
                  <a:gd name="connsiteX1" fmla="*/ 60627 w 59856"/>
                  <a:gd name="connsiteY1" fmla="*/ 29 h 58824"/>
                  <a:gd name="connsiteX2" fmla="*/ 771 w 59856"/>
                  <a:gd name="connsiteY2" fmla="*/ 29 h 58824"/>
                  <a:gd name="connsiteX3" fmla="*/ 606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71" y="58853"/>
                    </a:moveTo>
                    <a:lnTo>
                      <a:pt x="60627" y="29"/>
                    </a:lnTo>
                    <a:moveTo>
                      <a:pt x="771" y="29"/>
                    </a:moveTo>
                    <a:lnTo>
                      <a:pt x="606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4" name="Freeform 393">
                <a:extLst>
                  <a:ext uri="{FF2B5EF4-FFF2-40B4-BE49-F238E27FC236}">
                    <a16:creationId xmlns:a16="http://schemas.microsoft.com/office/drawing/2014/main" id="{4E4E4179-1814-5E47-AC55-A192CA8F2792}"/>
                  </a:ext>
                </a:extLst>
              </p:cNvPr>
              <p:cNvSpPr/>
              <p:nvPr/>
            </p:nvSpPr>
            <p:spPr>
              <a:xfrm>
                <a:off x="4150144" y="7756541"/>
                <a:ext cx="59856" cy="58824"/>
              </a:xfrm>
              <a:custGeom>
                <a:avLst/>
                <a:gdLst>
                  <a:gd name="connsiteX0" fmla="*/ 792 w 59856"/>
                  <a:gd name="connsiteY0" fmla="*/ 58853 h 58824"/>
                  <a:gd name="connsiteX1" fmla="*/ 60649 w 59856"/>
                  <a:gd name="connsiteY1" fmla="*/ 29 h 58824"/>
                  <a:gd name="connsiteX2" fmla="*/ 792 w 59856"/>
                  <a:gd name="connsiteY2" fmla="*/ 29 h 58824"/>
                  <a:gd name="connsiteX3" fmla="*/ 606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92" y="58853"/>
                    </a:moveTo>
                    <a:lnTo>
                      <a:pt x="60649" y="29"/>
                    </a:lnTo>
                    <a:moveTo>
                      <a:pt x="792" y="29"/>
                    </a:moveTo>
                    <a:lnTo>
                      <a:pt x="606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5" name="Freeform 394">
                <a:extLst>
                  <a:ext uri="{FF2B5EF4-FFF2-40B4-BE49-F238E27FC236}">
                    <a16:creationId xmlns:a16="http://schemas.microsoft.com/office/drawing/2014/main" id="{BA8B9681-99E0-A649-B2E5-EA58629911E2}"/>
                  </a:ext>
                </a:extLst>
              </p:cNvPr>
              <p:cNvSpPr/>
              <p:nvPr/>
            </p:nvSpPr>
            <p:spPr>
              <a:xfrm>
                <a:off x="4264295" y="7756541"/>
                <a:ext cx="59856" cy="58824"/>
              </a:xfrm>
              <a:custGeom>
                <a:avLst/>
                <a:gdLst>
                  <a:gd name="connsiteX0" fmla="*/ 814 w 59856"/>
                  <a:gd name="connsiteY0" fmla="*/ 58853 h 58824"/>
                  <a:gd name="connsiteX1" fmla="*/ 60671 w 59856"/>
                  <a:gd name="connsiteY1" fmla="*/ 29 h 58824"/>
                  <a:gd name="connsiteX2" fmla="*/ 814 w 59856"/>
                  <a:gd name="connsiteY2" fmla="*/ 29 h 58824"/>
                  <a:gd name="connsiteX3" fmla="*/ 606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14" y="58853"/>
                    </a:moveTo>
                    <a:lnTo>
                      <a:pt x="60671" y="29"/>
                    </a:lnTo>
                    <a:moveTo>
                      <a:pt x="814" y="29"/>
                    </a:moveTo>
                    <a:lnTo>
                      <a:pt x="606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6" name="Freeform 395">
                <a:extLst>
                  <a:ext uri="{FF2B5EF4-FFF2-40B4-BE49-F238E27FC236}">
                    <a16:creationId xmlns:a16="http://schemas.microsoft.com/office/drawing/2014/main" id="{EA872CB8-8088-C544-BC23-A5F649A73A08}"/>
                  </a:ext>
                </a:extLst>
              </p:cNvPr>
              <p:cNvSpPr/>
              <p:nvPr/>
            </p:nvSpPr>
            <p:spPr>
              <a:xfrm>
                <a:off x="4378447" y="7756541"/>
                <a:ext cx="59856" cy="58824"/>
              </a:xfrm>
              <a:custGeom>
                <a:avLst/>
                <a:gdLst>
                  <a:gd name="connsiteX0" fmla="*/ 836 w 59856"/>
                  <a:gd name="connsiteY0" fmla="*/ 58853 h 58824"/>
                  <a:gd name="connsiteX1" fmla="*/ 60693 w 59856"/>
                  <a:gd name="connsiteY1" fmla="*/ 29 h 58824"/>
                  <a:gd name="connsiteX2" fmla="*/ 836 w 59856"/>
                  <a:gd name="connsiteY2" fmla="*/ 29 h 58824"/>
                  <a:gd name="connsiteX3" fmla="*/ 6069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36" y="58853"/>
                    </a:moveTo>
                    <a:lnTo>
                      <a:pt x="60693" y="29"/>
                    </a:lnTo>
                    <a:moveTo>
                      <a:pt x="836" y="29"/>
                    </a:moveTo>
                    <a:lnTo>
                      <a:pt x="6069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7" name="Freeform 396">
                <a:extLst>
                  <a:ext uri="{FF2B5EF4-FFF2-40B4-BE49-F238E27FC236}">
                    <a16:creationId xmlns:a16="http://schemas.microsoft.com/office/drawing/2014/main" id="{C0AF5CEE-7D57-5F45-BC8A-1ABE69D24FA7}"/>
                  </a:ext>
                </a:extLst>
              </p:cNvPr>
              <p:cNvSpPr/>
              <p:nvPr/>
            </p:nvSpPr>
            <p:spPr>
              <a:xfrm>
                <a:off x="4492598" y="7756541"/>
                <a:ext cx="59856" cy="58824"/>
              </a:xfrm>
              <a:custGeom>
                <a:avLst/>
                <a:gdLst>
                  <a:gd name="connsiteX0" fmla="*/ 858 w 59856"/>
                  <a:gd name="connsiteY0" fmla="*/ 58853 h 58824"/>
                  <a:gd name="connsiteX1" fmla="*/ 60714 w 59856"/>
                  <a:gd name="connsiteY1" fmla="*/ 29 h 58824"/>
                  <a:gd name="connsiteX2" fmla="*/ 858 w 59856"/>
                  <a:gd name="connsiteY2" fmla="*/ 29 h 58824"/>
                  <a:gd name="connsiteX3" fmla="*/ 607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58" y="58853"/>
                    </a:moveTo>
                    <a:lnTo>
                      <a:pt x="60714" y="29"/>
                    </a:lnTo>
                    <a:moveTo>
                      <a:pt x="858" y="29"/>
                    </a:moveTo>
                    <a:lnTo>
                      <a:pt x="607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8" name="Freeform 397">
                <a:extLst>
                  <a:ext uri="{FF2B5EF4-FFF2-40B4-BE49-F238E27FC236}">
                    <a16:creationId xmlns:a16="http://schemas.microsoft.com/office/drawing/2014/main" id="{6E02C871-AFFD-0342-8ECA-E42845A016E3}"/>
                  </a:ext>
                </a:extLst>
              </p:cNvPr>
              <p:cNvSpPr/>
              <p:nvPr/>
            </p:nvSpPr>
            <p:spPr>
              <a:xfrm>
                <a:off x="4606749" y="7756541"/>
                <a:ext cx="59856" cy="58824"/>
              </a:xfrm>
              <a:custGeom>
                <a:avLst/>
                <a:gdLst>
                  <a:gd name="connsiteX0" fmla="*/ 879 w 59856"/>
                  <a:gd name="connsiteY0" fmla="*/ 58853 h 58824"/>
                  <a:gd name="connsiteX1" fmla="*/ 60736 w 59856"/>
                  <a:gd name="connsiteY1" fmla="*/ 29 h 58824"/>
                  <a:gd name="connsiteX2" fmla="*/ 879 w 59856"/>
                  <a:gd name="connsiteY2" fmla="*/ 29 h 58824"/>
                  <a:gd name="connsiteX3" fmla="*/ 607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79" y="58853"/>
                    </a:moveTo>
                    <a:lnTo>
                      <a:pt x="60736" y="29"/>
                    </a:lnTo>
                    <a:moveTo>
                      <a:pt x="879" y="29"/>
                    </a:moveTo>
                    <a:lnTo>
                      <a:pt x="607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9" name="Freeform 398">
                <a:extLst>
                  <a:ext uri="{FF2B5EF4-FFF2-40B4-BE49-F238E27FC236}">
                    <a16:creationId xmlns:a16="http://schemas.microsoft.com/office/drawing/2014/main" id="{2DBC9707-FAE8-574E-8255-55DE99BA7F97}"/>
                  </a:ext>
                </a:extLst>
              </p:cNvPr>
              <p:cNvSpPr/>
              <p:nvPr/>
            </p:nvSpPr>
            <p:spPr>
              <a:xfrm>
                <a:off x="4720900" y="7756541"/>
                <a:ext cx="59856" cy="58824"/>
              </a:xfrm>
              <a:custGeom>
                <a:avLst/>
                <a:gdLst>
                  <a:gd name="connsiteX0" fmla="*/ 901 w 59856"/>
                  <a:gd name="connsiteY0" fmla="*/ 58853 h 58824"/>
                  <a:gd name="connsiteX1" fmla="*/ 60758 w 59856"/>
                  <a:gd name="connsiteY1" fmla="*/ 29 h 58824"/>
                  <a:gd name="connsiteX2" fmla="*/ 901 w 59856"/>
                  <a:gd name="connsiteY2" fmla="*/ 29 h 58824"/>
                  <a:gd name="connsiteX3" fmla="*/ 607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01" y="58853"/>
                    </a:moveTo>
                    <a:lnTo>
                      <a:pt x="60758" y="29"/>
                    </a:lnTo>
                    <a:moveTo>
                      <a:pt x="901" y="29"/>
                    </a:moveTo>
                    <a:lnTo>
                      <a:pt x="607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0" name="Freeform 399">
                <a:extLst>
                  <a:ext uri="{FF2B5EF4-FFF2-40B4-BE49-F238E27FC236}">
                    <a16:creationId xmlns:a16="http://schemas.microsoft.com/office/drawing/2014/main" id="{FAA3922B-1A19-0F42-9528-D941B66B0BB3}"/>
                  </a:ext>
                </a:extLst>
              </p:cNvPr>
              <p:cNvSpPr/>
              <p:nvPr/>
            </p:nvSpPr>
            <p:spPr>
              <a:xfrm>
                <a:off x="4835051" y="7756541"/>
                <a:ext cx="59856" cy="58824"/>
              </a:xfrm>
              <a:custGeom>
                <a:avLst/>
                <a:gdLst>
                  <a:gd name="connsiteX0" fmla="*/ 923 w 59856"/>
                  <a:gd name="connsiteY0" fmla="*/ 58853 h 58824"/>
                  <a:gd name="connsiteX1" fmla="*/ 60779 w 59856"/>
                  <a:gd name="connsiteY1" fmla="*/ 29 h 58824"/>
                  <a:gd name="connsiteX2" fmla="*/ 923 w 59856"/>
                  <a:gd name="connsiteY2" fmla="*/ 29 h 58824"/>
                  <a:gd name="connsiteX3" fmla="*/ 607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23" y="58853"/>
                    </a:moveTo>
                    <a:lnTo>
                      <a:pt x="60779" y="29"/>
                    </a:lnTo>
                    <a:moveTo>
                      <a:pt x="923" y="29"/>
                    </a:moveTo>
                    <a:lnTo>
                      <a:pt x="607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1" name="Freeform 400">
                <a:extLst>
                  <a:ext uri="{FF2B5EF4-FFF2-40B4-BE49-F238E27FC236}">
                    <a16:creationId xmlns:a16="http://schemas.microsoft.com/office/drawing/2014/main" id="{E2448390-612B-7248-8F73-E80B9B2FE11F}"/>
                  </a:ext>
                </a:extLst>
              </p:cNvPr>
              <p:cNvSpPr/>
              <p:nvPr/>
            </p:nvSpPr>
            <p:spPr>
              <a:xfrm>
                <a:off x="4949202" y="7756541"/>
                <a:ext cx="59856" cy="58824"/>
              </a:xfrm>
              <a:custGeom>
                <a:avLst/>
                <a:gdLst>
                  <a:gd name="connsiteX0" fmla="*/ 945 w 59856"/>
                  <a:gd name="connsiteY0" fmla="*/ 58853 h 58824"/>
                  <a:gd name="connsiteX1" fmla="*/ 60801 w 59856"/>
                  <a:gd name="connsiteY1" fmla="*/ 29 h 58824"/>
                  <a:gd name="connsiteX2" fmla="*/ 945 w 59856"/>
                  <a:gd name="connsiteY2" fmla="*/ 29 h 58824"/>
                  <a:gd name="connsiteX3" fmla="*/ 608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45" y="58853"/>
                    </a:moveTo>
                    <a:lnTo>
                      <a:pt x="60801" y="29"/>
                    </a:lnTo>
                    <a:moveTo>
                      <a:pt x="945" y="29"/>
                    </a:moveTo>
                    <a:lnTo>
                      <a:pt x="608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2" name="Freeform 401">
                <a:extLst>
                  <a:ext uri="{FF2B5EF4-FFF2-40B4-BE49-F238E27FC236}">
                    <a16:creationId xmlns:a16="http://schemas.microsoft.com/office/drawing/2014/main" id="{8543FBA6-3699-804B-B9F3-6EAABAF1DD74}"/>
                  </a:ext>
                </a:extLst>
              </p:cNvPr>
              <p:cNvSpPr/>
              <p:nvPr/>
            </p:nvSpPr>
            <p:spPr>
              <a:xfrm>
                <a:off x="5063353" y="7756541"/>
                <a:ext cx="59856" cy="58824"/>
              </a:xfrm>
              <a:custGeom>
                <a:avLst/>
                <a:gdLst>
                  <a:gd name="connsiteX0" fmla="*/ 966 w 59856"/>
                  <a:gd name="connsiteY0" fmla="*/ 58853 h 58824"/>
                  <a:gd name="connsiteX1" fmla="*/ 60823 w 59856"/>
                  <a:gd name="connsiteY1" fmla="*/ 29 h 58824"/>
                  <a:gd name="connsiteX2" fmla="*/ 966 w 59856"/>
                  <a:gd name="connsiteY2" fmla="*/ 29 h 58824"/>
                  <a:gd name="connsiteX3" fmla="*/ 608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66" y="58853"/>
                    </a:moveTo>
                    <a:lnTo>
                      <a:pt x="60823" y="29"/>
                    </a:lnTo>
                    <a:moveTo>
                      <a:pt x="966" y="29"/>
                    </a:moveTo>
                    <a:lnTo>
                      <a:pt x="608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3" name="Freeform 402">
                <a:extLst>
                  <a:ext uri="{FF2B5EF4-FFF2-40B4-BE49-F238E27FC236}">
                    <a16:creationId xmlns:a16="http://schemas.microsoft.com/office/drawing/2014/main" id="{D30264A1-8912-7B48-8427-0577EE2E839E}"/>
                  </a:ext>
                </a:extLst>
              </p:cNvPr>
              <p:cNvSpPr/>
              <p:nvPr/>
            </p:nvSpPr>
            <p:spPr>
              <a:xfrm>
                <a:off x="5177504" y="7756541"/>
                <a:ext cx="59856" cy="58824"/>
              </a:xfrm>
              <a:custGeom>
                <a:avLst/>
                <a:gdLst>
                  <a:gd name="connsiteX0" fmla="*/ 988 w 59856"/>
                  <a:gd name="connsiteY0" fmla="*/ 58853 h 58824"/>
                  <a:gd name="connsiteX1" fmla="*/ 60845 w 59856"/>
                  <a:gd name="connsiteY1" fmla="*/ 29 h 58824"/>
                  <a:gd name="connsiteX2" fmla="*/ 988 w 59856"/>
                  <a:gd name="connsiteY2" fmla="*/ 29 h 58824"/>
                  <a:gd name="connsiteX3" fmla="*/ 608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88" y="58853"/>
                    </a:moveTo>
                    <a:lnTo>
                      <a:pt x="60845" y="29"/>
                    </a:lnTo>
                    <a:moveTo>
                      <a:pt x="988" y="29"/>
                    </a:moveTo>
                    <a:lnTo>
                      <a:pt x="608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4" name="Freeform 403">
                <a:extLst>
                  <a:ext uri="{FF2B5EF4-FFF2-40B4-BE49-F238E27FC236}">
                    <a16:creationId xmlns:a16="http://schemas.microsoft.com/office/drawing/2014/main" id="{2892A0DF-082C-CD4A-A4A0-B4F0A0AB03DF}"/>
                  </a:ext>
                </a:extLst>
              </p:cNvPr>
              <p:cNvSpPr/>
              <p:nvPr/>
            </p:nvSpPr>
            <p:spPr>
              <a:xfrm>
                <a:off x="5291655" y="7756541"/>
                <a:ext cx="59856" cy="58824"/>
              </a:xfrm>
              <a:custGeom>
                <a:avLst/>
                <a:gdLst>
                  <a:gd name="connsiteX0" fmla="*/ 1010 w 59856"/>
                  <a:gd name="connsiteY0" fmla="*/ 58853 h 58824"/>
                  <a:gd name="connsiteX1" fmla="*/ 60866 w 59856"/>
                  <a:gd name="connsiteY1" fmla="*/ 29 h 58824"/>
                  <a:gd name="connsiteX2" fmla="*/ 1010 w 59856"/>
                  <a:gd name="connsiteY2" fmla="*/ 29 h 58824"/>
                  <a:gd name="connsiteX3" fmla="*/ 608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10" y="58853"/>
                    </a:moveTo>
                    <a:lnTo>
                      <a:pt x="60866" y="29"/>
                    </a:lnTo>
                    <a:moveTo>
                      <a:pt x="1010" y="29"/>
                    </a:moveTo>
                    <a:lnTo>
                      <a:pt x="608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5" name="Freeform 404">
                <a:extLst>
                  <a:ext uri="{FF2B5EF4-FFF2-40B4-BE49-F238E27FC236}">
                    <a16:creationId xmlns:a16="http://schemas.microsoft.com/office/drawing/2014/main" id="{58E2E991-446B-A24E-8E00-C4632D4E13E9}"/>
                  </a:ext>
                </a:extLst>
              </p:cNvPr>
              <p:cNvSpPr/>
              <p:nvPr/>
            </p:nvSpPr>
            <p:spPr>
              <a:xfrm>
                <a:off x="5405785" y="7756541"/>
                <a:ext cx="59856" cy="58824"/>
              </a:xfrm>
              <a:custGeom>
                <a:avLst/>
                <a:gdLst>
                  <a:gd name="connsiteX0" fmla="*/ 1032 w 59856"/>
                  <a:gd name="connsiteY0" fmla="*/ 58853 h 58824"/>
                  <a:gd name="connsiteX1" fmla="*/ 60888 w 59856"/>
                  <a:gd name="connsiteY1" fmla="*/ 29 h 58824"/>
                  <a:gd name="connsiteX2" fmla="*/ 1032 w 59856"/>
                  <a:gd name="connsiteY2" fmla="*/ 29 h 58824"/>
                  <a:gd name="connsiteX3" fmla="*/ 608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32" y="58853"/>
                    </a:moveTo>
                    <a:lnTo>
                      <a:pt x="60888" y="29"/>
                    </a:lnTo>
                    <a:moveTo>
                      <a:pt x="1032" y="29"/>
                    </a:moveTo>
                    <a:lnTo>
                      <a:pt x="608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6" name="Freeform 405">
                <a:extLst>
                  <a:ext uri="{FF2B5EF4-FFF2-40B4-BE49-F238E27FC236}">
                    <a16:creationId xmlns:a16="http://schemas.microsoft.com/office/drawing/2014/main" id="{ADD84A4A-AC86-3D4F-8616-E4B0225D99E0}"/>
                  </a:ext>
                </a:extLst>
              </p:cNvPr>
              <p:cNvSpPr/>
              <p:nvPr/>
            </p:nvSpPr>
            <p:spPr>
              <a:xfrm>
                <a:off x="5519968" y="7756541"/>
                <a:ext cx="59856" cy="58824"/>
              </a:xfrm>
              <a:custGeom>
                <a:avLst/>
                <a:gdLst>
                  <a:gd name="connsiteX0" fmla="*/ 1053 w 59856"/>
                  <a:gd name="connsiteY0" fmla="*/ 58853 h 58824"/>
                  <a:gd name="connsiteX1" fmla="*/ 60910 w 59856"/>
                  <a:gd name="connsiteY1" fmla="*/ 29 h 58824"/>
                  <a:gd name="connsiteX2" fmla="*/ 1053 w 59856"/>
                  <a:gd name="connsiteY2" fmla="*/ 29 h 58824"/>
                  <a:gd name="connsiteX3" fmla="*/ 609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53" y="58853"/>
                    </a:moveTo>
                    <a:lnTo>
                      <a:pt x="60910" y="29"/>
                    </a:lnTo>
                    <a:moveTo>
                      <a:pt x="1053" y="29"/>
                    </a:moveTo>
                    <a:lnTo>
                      <a:pt x="609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7" name="Freeform 406">
                <a:extLst>
                  <a:ext uri="{FF2B5EF4-FFF2-40B4-BE49-F238E27FC236}">
                    <a16:creationId xmlns:a16="http://schemas.microsoft.com/office/drawing/2014/main" id="{225FD5D0-8F0F-FA46-88AF-D3D0E6571FAE}"/>
                  </a:ext>
                </a:extLst>
              </p:cNvPr>
              <p:cNvSpPr/>
              <p:nvPr/>
            </p:nvSpPr>
            <p:spPr>
              <a:xfrm>
                <a:off x="5634098" y="7756541"/>
                <a:ext cx="59856" cy="58824"/>
              </a:xfrm>
              <a:custGeom>
                <a:avLst/>
                <a:gdLst>
                  <a:gd name="connsiteX0" fmla="*/ 1075 w 59856"/>
                  <a:gd name="connsiteY0" fmla="*/ 58853 h 58824"/>
                  <a:gd name="connsiteX1" fmla="*/ 60932 w 59856"/>
                  <a:gd name="connsiteY1" fmla="*/ 29 h 58824"/>
                  <a:gd name="connsiteX2" fmla="*/ 1075 w 59856"/>
                  <a:gd name="connsiteY2" fmla="*/ 29 h 58824"/>
                  <a:gd name="connsiteX3" fmla="*/ 609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75" y="58853"/>
                    </a:moveTo>
                    <a:lnTo>
                      <a:pt x="60932" y="29"/>
                    </a:lnTo>
                    <a:moveTo>
                      <a:pt x="1075" y="29"/>
                    </a:moveTo>
                    <a:lnTo>
                      <a:pt x="609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8" name="Freeform 407">
                <a:extLst>
                  <a:ext uri="{FF2B5EF4-FFF2-40B4-BE49-F238E27FC236}">
                    <a16:creationId xmlns:a16="http://schemas.microsoft.com/office/drawing/2014/main" id="{6AE1A994-9A2E-8844-9C35-0248A48DD2EC}"/>
                  </a:ext>
                </a:extLst>
              </p:cNvPr>
              <p:cNvSpPr/>
              <p:nvPr/>
            </p:nvSpPr>
            <p:spPr>
              <a:xfrm>
                <a:off x="5748281" y="7756541"/>
                <a:ext cx="59856" cy="58824"/>
              </a:xfrm>
              <a:custGeom>
                <a:avLst/>
                <a:gdLst>
                  <a:gd name="connsiteX0" fmla="*/ 1097 w 59856"/>
                  <a:gd name="connsiteY0" fmla="*/ 58853 h 58824"/>
                  <a:gd name="connsiteX1" fmla="*/ 60953 w 59856"/>
                  <a:gd name="connsiteY1" fmla="*/ 29 h 58824"/>
                  <a:gd name="connsiteX2" fmla="*/ 1097 w 59856"/>
                  <a:gd name="connsiteY2" fmla="*/ 29 h 58824"/>
                  <a:gd name="connsiteX3" fmla="*/ 609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97" y="58853"/>
                    </a:moveTo>
                    <a:lnTo>
                      <a:pt x="60953" y="29"/>
                    </a:lnTo>
                    <a:moveTo>
                      <a:pt x="1097" y="29"/>
                    </a:moveTo>
                    <a:lnTo>
                      <a:pt x="609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9" name="Freeform 408">
                <a:extLst>
                  <a:ext uri="{FF2B5EF4-FFF2-40B4-BE49-F238E27FC236}">
                    <a16:creationId xmlns:a16="http://schemas.microsoft.com/office/drawing/2014/main" id="{97369165-9989-6F40-B0CE-5989B12E5C25}"/>
                  </a:ext>
                </a:extLst>
              </p:cNvPr>
              <p:cNvSpPr/>
              <p:nvPr/>
            </p:nvSpPr>
            <p:spPr>
              <a:xfrm>
                <a:off x="5862411" y="7756541"/>
                <a:ext cx="59856" cy="58824"/>
              </a:xfrm>
              <a:custGeom>
                <a:avLst/>
                <a:gdLst>
                  <a:gd name="connsiteX0" fmla="*/ 1119 w 59856"/>
                  <a:gd name="connsiteY0" fmla="*/ 58853 h 58824"/>
                  <a:gd name="connsiteX1" fmla="*/ 60975 w 59856"/>
                  <a:gd name="connsiteY1" fmla="*/ 29 h 58824"/>
                  <a:gd name="connsiteX2" fmla="*/ 1119 w 59856"/>
                  <a:gd name="connsiteY2" fmla="*/ 29 h 58824"/>
                  <a:gd name="connsiteX3" fmla="*/ 609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19" y="58853"/>
                    </a:moveTo>
                    <a:lnTo>
                      <a:pt x="60975" y="29"/>
                    </a:lnTo>
                    <a:moveTo>
                      <a:pt x="1119" y="29"/>
                    </a:moveTo>
                    <a:lnTo>
                      <a:pt x="609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0" name="Freeform 409">
                <a:extLst>
                  <a:ext uri="{FF2B5EF4-FFF2-40B4-BE49-F238E27FC236}">
                    <a16:creationId xmlns:a16="http://schemas.microsoft.com/office/drawing/2014/main" id="{8D1A66EE-C0B0-AE49-A562-918A768DB17C}"/>
                  </a:ext>
                </a:extLst>
              </p:cNvPr>
              <p:cNvSpPr/>
              <p:nvPr/>
            </p:nvSpPr>
            <p:spPr>
              <a:xfrm>
                <a:off x="5976541" y="7756541"/>
                <a:ext cx="59856" cy="58824"/>
              </a:xfrm>
              <a:custGeom>
                <a:avLst/>
                <a:gdLst>
                  <a:gd name="connsiteX0" fmla="*/ 1140 w 59856"/>
                  <a:gd name="connsiteY0" fmla="*/ 58853 h 58824"/>
                  <a:gd name="connsiteX1" fmla="*/ 60997 w 59856"/>
                  <a:gd name="connsiteY1" fmla="*/ 29 h 58824"/>
                  <a:gd name="connsiteX2" fmla="*/ 1140 w 59856"/>
                  <a:gd name="connsiteY2" fmla="*/ 29 h 58824"/>
                  <a:gd name="connsiteX3" fmla="*/ 609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40" y="58853"/>
                    </a:moveTo>
                    <a:lnTo>
                      <a:pt x="60997" y="29"/>
                    </a:lnTo>
                    <a:moveTo>
                      <a:pt x="1140" y="29"/>
                    </a:moveTo>
                    <a:lnTo>
                      <a:pt x="609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1" name="Freeform 410">
                <a:extLst>
                  <a:ext uri="{FF2B5EF4-FFF2-40B4-BE49-F238E27FC236}">
                    <a16:creationId xmlns:a16="http://schemas.microsoft.com/office/drawing/2014/main" id="{3D72F3E5-910C-4D4A-90CB-B5F157CE3AC9}"/>
                  </a:ext>
                </a:extLst>
              </p:cNvPr>
              <p:cNvSpPr/>
              <p:nvPr/>
            </p:nvSpPr>
            <p:spPr>
              <a:xfrm>
                <a:off x="6090723" y="7756541"/>
                <a:ext cx="59856" cy="58824"/>
              </a:xfrm>
              <a:custGeom>
                <a:avLst/>
                <a:gdLst>
                  <a:gd name="connsiteX0" fmla="*/ 1162 w 59856"/>
                  <a:gd name="connsiteY0" fmla="*/ 58853 h 58824"/>
                  <a:gd name="connsiteX1" fmla="*/ 61019 w 59856"/>
                  <a:gd name="connsiteY1" fmla="*/ 29 h 58824"/>
                  <a:gd name="connsiteX2" fmla="*/ 1162 w 59856"/>
                  <a:gd name="connsiteY2" fmla="*/ 29 h 58824"/>
                  <a:gd name="connsiteX3" fmla="*/ 610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62" y="58853"/>
                    </a:moveTo>
                    <a:lnTo>
                      <a:pt x="61019" y="29"/>
                    </a:lnTo>
                    <a:moveTo>
                      <a:pt x="1162" y="29"/>
                    </a:moveTo>
                    <a:lnTo>
                      <a:pt x="610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2" name="Freeform 411">
                <a:extLst>
                  <a:ext uri="{FF2B5EF4-FFF2-40B4-BE49-F238E27FC236}">
                    <a16:creationId xmlns:a16="http://schemas.microsoft.com/office/drawing/2014/main" id="{6A2D36AE-22CC-A04D-B7CD-9DD2AFCCB602}"/>
                  </a:ext>
                </a:extLst>
              </p:cNvPr>
              <p:cNvSpPr/>
              <p:nvPr/>
            </p:nvSpPr>
            <p:spPr>
              <a:xfrm>
                <a:off x="6204854" y="7756541"/>
                <a:ext cx="59856" cy="58824"/>
              </a:xfrm>
              <a:custGeom>
                <a:avLst/>
                <a:gdLst>
                  <a:gd name="connsiteX0" fmla="*/ 1184 w 59856"/>
                  <a:gd name="connsiteY0" fmla="*/ 58853 h 58824"/>
                  <a:gd name="connsiteX1" fmla="*/ 61040 w 59856"/>
                  <a:gd name="connsiteY1" fmla="*/ 29 h 58824"/>
                  <a:gd name="connsiteX2" fmla="*/ 1184 w 59856"/>
                  <a:gd name="connsiteY2" fmla="*/ 29 h 58824"/>
                  <a:gd name="connsiteX3" fmla="*/ 610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84" y="58853"/>
                    </a:moveTo>
                    <a:lnTo>
                      <a:pt x="61040" y="29"/>
                    </a:lnTo>
                    <a:moveTo>
                      <a:pt x="1184" y="29"/>
                    </a:moveTo>
                    <a:lnTo>
                      <a:pt x="610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3" name="Freeform 412">
                <a:extLst>
                  <a:ext uri="{FF2B5EF4-FFF2-40B4-BE49-F238E27FC236}">
                    <a16:creationId xmlns:a16="http://schemas.microsoft.com/office/drawing/2014/main" id="{2FEDCFD0-D004-0B4F-B8E1-49DEF9F388AF}"/>
                  </a:ext>
                </a:extLst>
              </p:cNvPr>
              <p:cNvSpPr/>
              <p:nvPr/>
            </p:nvSpPr>
            <p:spPr>
              <a:xfrm>
                <a:off x="6319036" y="7756541"/>
                <a:ext cx="59856" cy="58824"/>
              </a:xfrm>
              <a:custGeom>
                <a:avLst/>
                <a:gdLst>
                  <a:gd name="connsiteX0" fmla="*/ 1206 w 59856"/>
                  <a:gd name="connsiteY0" fmla="*/ 58853 h 58824"/>
                  <a:gd name="connsiteX1" fmla="*/ 61062 w 59856"/>
                  <a:gd name="connsiteY1" fmla="*/ 29 h 58824"/>
                  <a:gd name="connsiteX2" fmla="*/ 1206 w 59856"/>
                  <a:gd name="connsiteY2" fmla="*/ 29 h 58824"/>
                  <a:gd name="connsiteX3" fmla="*/ 61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06" y="58853"/>
                    </a:moveTo>
                    <a:lnTo>
                      <a:pt x="61062" y="29"/>
                    </a:lnTo>
                    <a:moveTo>
                      <a:pt x="1206" y="29"/>
                    </a:moveTo>
                    <a:lnTo>
                      <a:pt x="61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4" name="Freeform 413">
                <a:extLst>
                  <a:ext uri="{FF2B5EF4-FFF2-40B4-BE49-F238E27FC236}">
                    <a16:creationId xmlns:a16="http://schemas.microsoft.com/office/drawing/2014/main" id="{7553C839-9F7E-A848-A6DA-D80D43C219C9}"/>
                  </a:ext>
                </a:extLst>
              </p:cNvPr>
              <p:cNvSpPr/>
              <p:nvPr/>
            </p:nvSpPr>
            <p:spPr>
              <a:xfrm>
                <a:off x="6433166" y="7756541"/>
                <a:ext cx="59856" cy="58824"/>
              </a:xfrm>
              <a:custGeom>
                <a:avLst/>
                <a:gdLst>
                  <a:gd name="connsiteX0" fmla="*/ 1227 w 59856"/>
                  <a:gd name="connsiteY0" fmla="*/ 58853 h 58824"/>
                  <a:gd name="connsiteX1" fmla="*/ 61084 w 59856"/>
                  <a:gd name="connsiteY1" fmla="*/ 29 h 58824"/>
                  <a:gd name="connsiteX2" fmla="*/ 1227 w 59856"/>
                  <a:gd name="connsiteY2" fmla="*/ 29 h 58824"/>
                  <a:gd name="connsiteX3" fmla="*/ 61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27" y="58853"/>
                    </a:moveTo>
                    <a:lnTo>
                      <a:pt x="61084" y="29"/>
                    </a:lnTo>
                    <a:moveTo>
                      <a:pt x="1227" y="29"/>
                    </a:moveTo>
                    <a:lnTo>
                      <a:pt x="61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5" name="Freeform 414">
                <a:extLst>
                  <a:ext uri="{FF2B5EF4-FFF2-40B4-BE49-F238E27FC236}">
                    <a16:creationId xmlns:a16="http://schemas.microsoft.com/office/drawing/2014/main" id="{61E0D623-3003-2E46-B1C4-F8414DB34081}"/>
                  </a:ext>
                </a:extLst>
              </p:cNvPr>
              <p:cNvSpPr/>
              <p:nvPr/>
            </p:nvSpPr>
            <p:spPr>
              <a:xfrm>
                <a:off x="6547296" y="7756541"/>
                <a:ext cx="59856" cy="58824"/>
              </a:xfrm>
              <a:custGeom>
                <a:avLst/>
                <a:gdLst>
                  <a:gd name="connsiteX0" fmla="*/ 1249 w 59856"/>
                  <a:gd name="connsiteY0" fmla="*/ 58853 h 58824"/>
                  <a:gd name="connsiteX1" fmla="*/ 61106 w 59856"/>
                  <a:gd name="connsiteY1" fmla="*/ 29 h 58824"/>
                  <a:gd name="connsiteX2" fmla="*/ 1249 w 59856"/>
                  <a:gd name="connsiteY2" fmla="*/ 29 h 58824"/>
                  <a:gd name="connsiteX3" fmla="*/ 611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49" y="58853"/>
                    </a:moveTo>
                    <a:lnTo>
                      <a:pt x="61106" y="29"/>
                    </a:lnTo>
                    <a:moveTo>
                      <a:pt x="1249" y="29"/>
                    </a:moveTo>
                    <a:lnTo>
                      <a:pt x="611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6" name="Freeform 415">
                <a:extLst>
                  <a:ext uri="{FF2B5EF4-FFF2-40B4-BE49-F238E27FC236}">
                    <a16:creationId xmlns:a16="http://schemas.microsoft.com/office/drawing/2014/main" id="{3E71C0AE-C4E8-2C44-BB17-BEFC3043C8B6}"/>
                  </a:ext>
                </a:extLst>
              </p:cNvPr>
              <p:cNvSpPr/>
              <p:nvPr/>
            </p:nvSpPr>
            <p:spPr>
              <a:xfrm>
                <a:off x="6661479" y="7756541"/>
                <a:ext cx="59856" cy="58824"/>
              </a:xfrm>
              <a:custGeom>
                <a:avLst/>
                <a:gdLst>
                  <a:gd name="connsiteX0" fmla="*/ 1271 w 59856"/>
                  <a:gd name="connsiteY0" fmla="*/ 58853 h 58824"/>
                  <a:gd name="connsiteX1" fmla="*/ 61127 w 59856"/>
                  <a:gd name="connsiteY1" fmla="*/ 29 h 58824"/>
                  <a:gd name="connsiteX2" fmla="*/ 1271 w 59856"/>
                  <a:gd name="connsiteY2" fmla="*/ 29 h 58824"/>
                  <a:gd name="connsiteX3" fmla="*/ 61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71" y="58853"/>
                    </a:moveTo>
                    <a:lnTo>
                      <a:pt x="61127" y="29"/>
                    </a:lnTo>
                    <a:moveTo>
                      <a:pt x="1271" y="29"/>
                    </a:moveTo>
                    <a:lnTo>
                      <a:pt x="61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7" name="Freeform 416">
                <a:extLst>
                  <a:ext uri="{FF2B5EF4-FFF2-40B4-BE49-F238E27FC236}">
                    <a16:creationId xmlns:a16="http://schemas.microsoft.com/office/drawing/2014/main" id="{53F53D3A-851F-6349-916C-62A16D96D685}"/>
                  </a:ext>
                </a:extLst>
              </p:cNvPr>
              <p:cNvSpPr/>
              <p:nvPr/>
            </p:nvSpPr>
            <p:spPr>
              <a:xfrm>
                <a:off x="1040918" y="7898136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8" name="Freeform 417">
                <a:extLst>
                  <a:ext uri="{FF2B5EF4-FFF2-40B4-BE49-F238E27FC236}">
                    <a16:creationId xmlns:a16="http://schemas.microsoft.com/office/drawing/2014/main" id="{DF0AB8F5-68CD-8B4C-81AA-A9FD1E13DAF5}"/>
                  </a:ext>
                </a:extLst>
              </p:cNvPr>
              <p:cNvSpPr/>
              <p:nvPr/>
            </p:nvSpPr>
            <p:spPr>
              <a:xfrm>
                <a:off x="1040918" y="7673770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9" name="Freeform 418">
                <a:extLst>
                  <a:ext uri="{FF2B5EF4-FFF2-40B4-BE49-F238E27FC236}">
                    <a16:creationId xmlns:a16="http://schemas.microsoft.com/office/drawing/2014/main" id="{32DB2D92-8E0A-7B4E-ABC4-4913FB21F653}"/>
                  </a:ext>
                </a:extLst>
              </p:cNvPr>
              <p:cNvSpPr/>
              <p:nvPr/>
            </p:nvSpPr>
            <p:spPr>
              <a:xfrm>
                <a:off x="1040918" y="7673770"/>
                <a:ext cx="5249" cy="224365"/>
              </a:xfrm>
              <a:custGeom>
                <a:avLst/>
                <a:gdLst>
                  <a:gd name="connsiteX0" fmla="*/ 0 w 5249"/>
                  <a:gd name="connsiteY0" fmla="*/ 224366 h 224365"/>
                  <a:gd name="connsiteX1" fmla="*/ 0 w 5249"/>
                  <a:gd name="connsiteY1" fmla="*/ 0 h 22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24365">
                    <a:moveTo>
                      <a:pt x="0" y="224366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0" name="Freeform 419">
                <a:extLst>
                  <a:ext uri="{FF2B5EF4-FFF2-40B4-BE49-F238E27FC236}">
                    <a16:creationId xmlns:a16="http://schemas.microsoft.com/office/drawing/2014/main" id="{4D0ED58B-763D-B14E-B52B-350555AE3AA3}"/>
                  </a:ext>
                </a:extLst>
              </p:cNvPr>
              <p:cNvSpPr/>
              <p:nvPr/>
            </p:nvSpPr>
            <p:spPr>
              <a:xfrm>
                <a:off x="6748472" y="7673770"/>
                <a:ext cx="5249" cy="224365"/>
              </a:xfrm>
              <a:custGeom>
                <a:avLst/>
                <a:gdLst>
                  <a:gd name="connsiteX0" fmla="*/ 0 w 5249"/>
                  <a:gd name="connsiteY0" fmla="*/ 224366 h 224365"/>
                  <a:gd name="connsiteX1" fmla="*/ 0 w 5249"/>
                  <a:gd name="connsiteY1" fmla="*/ 0 h 22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24365">
                    <a:moveTo>
                      <a:pt x="0" y="224366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pic>
          <p:nvPicPr>
            <p:cNvPr id="421" name="Graphic 420">
              <a:extLst>
                <a:ext uri="{FF2B5EF4-FFF2-40B4-BE49-F238E27FC236}">
                  <a16:creationId xmlns:a16="http://schemas.microsoft.com/office/drawing/2014/main" id="{83D0CB24-67AB-474E-AB44-2645F7378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186961">
              <a:off x="1584378" y="3407494"/>
              <a:ext cx="118870" cy="352473"/>
            </a:xfrm>
            <a:prstGeom prst="rect">
              <a:avLst/>
            </a:prstGeom>
          </p:spPr>
        </p:pic>
        <p:sp>
          <p:nvSpPr>
            <p:cNvPr id="422" name="Freeform 421">
              <a:extLst>
                <a:ext uri="{FF2B5EF4-FFF2-40B4-BE49-F238E27FC236}">
                  <a16:creationId xmlns:a16="http://schemas.microsoft.com/office/drawing/2014/main" id="{BBCC1CAC-D15E-844A-8EE5-1EAC7BE1043E}"/>
                </a:ext>
              </a:extLst>
            </p:cNvPr>
            <p:cNvSpPr/>
            <p:nvPr/>
          </p:nvSpPr>
          <p:spPr>
            <a:xfrm>
              <a:off x="5884412" y="3557373"/>
              <a:ext cx="601037" cy="99232"/>
            </a:xfrm>
            <a:custGeom>
              <a:avLst/>
              <a:gdLst>
                <a:gd name="connsiteX0" fmla="*/ 0 w 601037"/>
                <a:gd name="connsiteY0" fmla="*/ 73617 h 99232"/>
                <a:gd name="connsiteX1" fmla="*/ 290593 w 601037"/>
                <a:gd name="connsiteY1" fmla="*/ 92989 h 99232"/>
                <a:gd name="connsiteX2" fmla="*/ 554065 w 601037"/>
                <a:gd name="connsiteY2" fmla="*/ 92989 h 99232"/>
                <a:gd name="connsiteX3" fmla="*/ 577312 w 601037"/>
                <a:gd name="connsiteY3" fmla="*/ 19372 h 99232"/>
                <a:gd name="connsiteX4" fmla="*/ 302217 w 601037"/>
                <a:gd name="connsiteY4" fmla="*/ 0 h 99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037" h="99232">
                  <a:moveTo>
                    <a:pt x="0" y="73617"/>
                  </a:moveTo>
                  <a:cubicBezTo>
                    <a:pt x="99124" y="81688"/>
                    <a:pt x="198249" y="89760"/>
                    <a:pt x="290593" y="92989"/>
                  </a:cubicBezTo>
                  <a:cubicBezTo>
                    <a:pt x="382937" y="96218"/>
                    <a:pt x="506279" y="105258"/>
                    <a:pt x="554065" y="92989"/>
                  </a:cubicBezTo>
                  <a:cubicBezTo>
                    <a:pt x="601851" y="80720"/>
                    <a:pt x="619287" y="34870"/>
                    <a:pt x="577312" y="19372"/>
                  </a:cubicBezTo>
                  <a:cubicBezTo>
                    <a:pt x="535337" y="3874"/>
                    <a:pt x="418777" y="1937"/>
                    <a:pt x="302217" y="0"/>
                  </a:cubicBezTo>
                </a:path>
              </a:pathLst>
            </a:custGeom>
            <a:noFill/>
            <a:ln w="19050">
              <a:solidFill>
                <a:srgbClr val="363535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3" name="Freeform 422">
              <a:extLst>
                <a:ext uri="{FF2B5EF4-FFF2-40B4-BE49-F238E27FC236}">
                  <a16:creationId xmlns:a16="http://schemas.microsoft.com/office/drawing/2014/main" id="{0B61C7B1-050D-E041-89F7-62DC101D4A5D}"/>
                </a:ext>
              </a:extLst>
            </p:cNvPr>
            <p:cNvSpPr/>
            <p:nvPr/>
          </p:nvSpPr>
          <p:spPr>
            <a:xfrm>
              <a:off x="1854635" y="3535732"/>
              <a:ext cx="1089924" cy="95995"/>
            </a:xfrm>
            <a:custGeom>
              <a:avLst/>
              <a:gdLst>
                <a:gd name="connsiteX0" fmla="*/ 0 w 2165685"/>
                <a:gd name="connsiteY0" fmla="*/ 117456 h 190741"/>
                <a:gd name="connsiteX1" fmla="*/ 304800 w 2165685"/>
                <a:gd name="connsiteY1" fmla="*/ 53288 h 190741"/>
                <a:gd name="connsiteX2" fmla="*/ 753979 w 2165685"/>
                <a:gd name="connsiteY2" fmla="*/ 5162 h 190741"/>
                <a:gd name="connsiteX3" fmla="*/ 1620253 w 2165685"/>
                <a:gd name="connsiteY3" fmla="*/ 181625 h 190741"/>
                <a:gd name="connsiteX4" fmla="*/ 2165685 w 2165685"/>
                <a:gd name="connsiteY4" fmla="*/ 149541 h 190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5685" h="190741">
                  <a:moveTo>
                    <a:pt x="0" y="117456"/>
                  </a:moveTo>
                  <a:cubicBezTo>
                    <a:pt x="89568" y="94730"/>
                    <a:pt x="179137" y="72004"/>
                    <a:pt x="304800" y="53288"/>
                  </a:cubicBezTo>
                  <a:cubicBezTo>
                    <a:pt x="430463" y="34572"/>
                    <a:pt x="534737" y="-16228"/>
                    <a:pt x="753979" y="5162"/>
                  </a:cubicBezTo>
                  <a:cubicBezTo>
                    <a:pt x="973221" y="26551"/>
                    <a:pt x="1384969" y="157562"/>
                    <a:pt x="1620253" y="181625"/>
                  </a:cubicBezTo>
                  <a:cubicBezTo>
                    <a:pt x="1855537" y="205688"/>
                    <a:pt x="2010611" y="177614"/>
                    <a:pt x="2165685" y="149541"/>
                  </a:cubicBezTo>
                </a:path>
              </a:pathLst>
            </a:custGeom>
            <a:noFill/>
            <a:ln w="19050">
              <a:solidFill>
                <a:srgbClr val="363535"/>
              </a:solidFill>
              <a:prstDash val="soli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</p:grpSp>
      <p:sp>
        <p:nvSpPr>
          <p:cNvPr id="627" name="TextBox 626">
            <a:extLst>
              <a:ext uri="{FF2B5EF4-FFF2-40B4-BE49-F238E27FC236}">
                <a16:creationId xmlns:a16="http://schemas.microsoft.com/office/drawing/2014/main" id="{691E16C6-DDFF-5844-A298-4B8D2C9A8441}"/>
              </a:ext>
            </a:extLst>
          </p:cNvPr>
          <p:cNvSpPr txBox="1"/>
          <p:nvPr/>
        </p:nvSpPr>
        <p:spPr>
          <a:xfrm>
            <a:off x="5480128" y="2922385"/>
            <a:ext cx="1165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A9A9A9"/>
                </a:solidFill>
                <a:latin typeface="Helvetica" pitchFamily="2" charset="0"/>
              </a:rPr>
              <a:t>1D corridor maze</a:t>
            </a:r>
          </a:p>
        </p:txBody>
      </p:sp>
      <p:sp>
        <p:nvSpPr>
          <p:cNvPr id="583" name="TextBox 582">
            <a:extLst>
              <a:ext uri="{FF2B5EF4-FFF2-40B4-BE49-F238E27FC236}">
                <a16:creationId xmlns:a16="http://schemas.microsoft.com/office/drawing/2014/main" id="{B60AF5A1-C6A2-BB47-9C1A-A1E573CBBA96}"/>
              </a:ext>
            </a:extLst>
          </p:cNvPr>
          <p:cNvSpPr txBox="1"/>
          <p:nvPr/>
        </p:nvSpPr>
        <p:spPr>
          <a:xfrm>
            <a:off x="6605043" y="6617012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latin typeface="Helvetica" pitchFamily="2" charset="0"/>
              </a:rPr>
              <a:t>0</a:t>
            </a:r>
          </a:p>
        </p:txBody>
      </p:sp>
      <p:sp>
        <p:nvSpPr>
          <p:cNvPr id="585" name="TextBox 584">
            <a:extLst>
              <a:ext uri="{FF2B5EF4-FFF2-40B4-BE49-F238E27FC236}">
                <a16:creationId xmlns:a16="http://schemas.microsoft.com/office/drawing/2014/main" id="{43150372-E2FF-BD43-B0D3-03623EC69A48}"/>
              </a:ext>
            </a:extLst>
          </p:cNvPr>
          <p:cNvSpPr txBox="1"/>
          <p:nvPr/>
        </p:nvSpPr>
        <p:spPr>
          <a:xfrm>
            <a:off x="581741" y="5274132"/>
            <a:ext cx="293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k</a:t>
            </a: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C2CB16FB-883C-4C48-916A-E30ADBF94DAE}"/>
              </a:ext>
            </a:extLst>
          </p:cNvPr>
          <p:cNvGrpSpPr/>
          <p:nvPr/>
        </p:nvGrpSpPr>
        <p:grpSpPr>
          <a:xfrm>
            <a:off x="3468768" y="5274132"/>
            <a:ext cx="1744020" cy="1820653"/>
            <a:chOff x="3468768" y="5146137"/>
            <a:chExt cx="1744020" cy="1820653"/>
          </a:xfrm>
        </p:grpSpPr>
        <p:pic>
          <p:nvPicPr>
            <p:cNvPr id="579" name="Graphic 578">
              <a:extLst>
                <a:ext uri="{FF2B5EF4-FFF2-40B4-BE49-F238E27FC236}">
                  <a16:creationId xmlns:a16="http://schemas.microsoft.com/office/drawing/2014/main" id="{56536E2F-A5E4-A140-8332-2EBF6E4EC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468768" y="5222770"/>
              <a:ext cx="1744020" cy="1744020"/>
            </a:xfrm>
            <a:prstGeom prst="rect">
              <a:avLst/>
            </a:prstGeom>
          </p:spPr>
        </p:pic>
        <p:sp>
          <p:nvSpPr>
            <p:cNvPr id="588" name="TextBox 587">
              <a:extLst>
                <a:ext uri="{FF2B5EF4-FFF2-40B4-BE49-F238E27FC236}">
                  <a16:creationId xmlns:a16="http://schemas.microsoft.com/office/drawing/2014/main" id="{EDF14FE0-67A1-3D48-9806-211324BD92BA}"/>
                </a:ext>
              </a:extLst>
            </p:cNvPr>
            <p:cNvSpPr txBox="1"/>
            <p:nvPr/>
          </p:nvSpPr>
          <p:spPr>
            <a:xfrm>
              <a:off x="3516087" y="5146137"/>
              <a:ext cx="293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l</a:t>
              </a:r>
            </a:p>
          </p:txBody>
        </p:sp>
      </p:grpSp>
      <p:grpSp>
        <p:nvGrpSpPr>
          <p:cNvPr id="590" name="Group 589">
            <a:extLst>
              <a:ext uri="{FF2B5EF4-FFF2-40B4-BE49-F238E27FC236}">
                <a16:creationId xmlns:a16="http://schemas.microsoft.com/office/drawing/2014/main" id="{C6710A24-B586-8E4B-B062-BB5AC99A0BE1}"/>
              </a:ext>
            </a:extLst>
          </p:cNvPr>
          <p:cNvGrpSpPr/>
          <p:nvPr/>
        </p:nvGrpSpPr>
        <p:grpSpPr>
          <a:xfrm>
            <a:off x="4970921" y="5285421"/>
            <a:ext cx="1849559" cy="1862133"/>
            <a:chOff x="4970921" y="5157426"/>
            <a:chExt cx="1849559" cy="1862133"/>
          </a:xfrm>
        </p:grpSpPr>
        <p:pic>
          <p:nvPicPr>
            <p:cNvPr id="580" name="Graphic 579">
              <a:extLst>
                <a:ext uri="{FF2B5EF4-FFF2-40B4-BE49-F238E27FC236}">
                  <a16:creationId xmlns:a16="http://schemas.microsoft.com/office/drawing/2014/main" id="{F79A5E94-E0FF-BC4B-82E5-EDB306149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4970921" y="5170000"/>
              <a:ext cx="1849559" cy="1849559"/>
            </a:xfrm>
            <a:prstGeom prst="rect">
              <a:avLst/>
            </a:prstGeom>
          </p:spPr>
        </p:pic>
        <p:sp>
          <p:nvSpPr>
            <p:cNvPr id="589" name="TextBox 588">
              <a:extLst>
                <a:ext uri="{FF2B5EF4-FFF2-40B4-BE49-F238E27FC236}">
                  <a16:creationId xmlns:a16="http://schemas.microsoft.com/office/drawing/2014/main" id="{E0EB6B9F-55E5-0841-B382-787D3286A44D}"/>
                </a:ext>
              </a:extLst>
            </p:cNvPr>
            <p:cNvSpPr txBox="1"/>
            <p:nvPr/>
          </p:nvSpPr>
          <p:spPr>
            <a:xfrm>
              <a:off x="4973119" y="5157426"/>
              <a:ext cx="293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m</a:t>
              </a:r>
            </a:p>
          </p:txBody>
        </p:sp>
      </p:grp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008D3FD4-6DCD-7946-A358-616F7D80C55F}"/>
              </a:ext>
            </a:extLst>
          </p:cNvPr>
          <p:cNvGrpSpPr/>
          <p:nvPr/>
        </p:nvGrpSpPr>
        <p:grpSpPr>
          <a:xfrm>
            <a:off x="564031" y="490252"/>
            <a:ext cx="6191396" cy="485848"/>
            <a:chOff x="564031" y="490252"/>
            <a:chExt cx="6191396" cy="4858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98F78EC-AB5B-ED49-B7AB-0B0A997771E2}"/>
                </a:ext>
              </a:extLst>
            </p:cNvPr>
            <p:cNvSpPr txBox="1"/>
            <p:nvPr/>
          </p:nvSpPr>
          <p:spPr>
            <a:xfrm>
              <a:off x="564031" y="57313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a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56A985B-F138-9945-B9F7-80B1231C2EF3}"/>
                </a:ext>
              </a:extLst>
            </p:cNvPr>
            <p:cNvGrpSpPr/>
            <p:nvPr/>
          </p:nvGrpSpPr>
          <p:grpSpPr>
            <a:xfrm>
              <a:off x="736541" y="746575"/>
              <a:ext cx="5808688" cy="229525"/>
              <a:chOff x="736541" y="746575"/>
              <a:chExt cx="5808688" cy="22952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F78400C-8DA4-A04C-A23B-05528D8BCEC6}"/>
                  </a:ext>
                </a:extLst>
              </p:cNvPr>
              <p:cNvSpPr/>
              <p:nvPr/>
            </p:nvSpPr>
            <p:spPr>
              <a:xfrm>
                <a:off x="3414074" y="746575"/>
                <a:ext cx="2282400" cy="229525"/>
              </a:xfrm>
              <a:prstGeom prst="rect">
                <a:avLst/>
              </a:prstGeom>
              <a:solidFill>
                <a:srgbClr val="8DA0C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" name="Graphic 4">
                <a:extLst>
                  <a:ext uri="{FF2B5EF4-FFF2-40B4-BE49-F238E27FC236}">
                    <a16:creationId xmlns:a16="http://schemas.microsoft.com/office/drawing/2014/main" id="{05684F38-6230-B14F-9F8A-E8579ACE91FA}"/>
                  </a:ext>
                </a:extLst>
              </p:cNvPr>
              <p:cNvGrpSpPr/>
              <p:nvPr/>
            </p:nvGrpSpPr>
            <p:grpSpPr>
              <a:xfrm>
                <a:off x="837675" y="746575"/>
                <a:ext cx="5707554" cy="229525"/>
                <a:chOff x="1020555" y="505943"/>
                <a:chExt cx="5707554" cy="229525"/>
              </a:xfrm>
            </p:grpSpPr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C8E46764-E32D-C540-982E-06A56C93EAB8}"/>
                    </a:ext>
                  </a:extLst>
                </p:cNvPr>
                <p:cNvSpPr/>
                <p:nvPr/>
              </p:nvSpPr>
              <p:spPr>
                <a:xfrm>
                  <a:off x="1047702" y="588714"/>
                  <a:ext cx="59856" cy="58824"/>
                </a:xfrm>
                <a:custGeom>
                  <a:avLst/>
                  <a:gdLst>
                    <a:gd name="connsiteX0" fmla="*/ 205 w 59856"/>
                    <a:gd name="connsiteY0" fmla="*/ 58853 h 58824"/>
                    <a:gd name="connsiteX1" fmla="*/ 60062 w 59856"/>
                    <a:gd name="connsiteY1" fmla="*/ 29 h 58824"/>
                    <a:gd name="connsiteX2" fmla="*/ 205 w 59856"/>
                    <a:gd name="connsiteY2" fmla="*/ 29 h 58824"/>
                    <a:gd name="connsiteX3" fmla="*/ 6006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05" y="58853"/>
                      </a:moveTo>
                      <a:lnTo>
                        <a:pt x="60062" y="29"/>
                      </a:lnTo>
                      <a:moveTo>
                        <a:pt x="205" y="29"/>
                      </a:moveTo>
                      <a:lnTo>
                        <a:pt x="6006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83B8373E-7D38-F246-917B-30DD59C889B2}"/>
                    </a:ext>
                  </a:extLst>
                </p:cNvPr>
                <p:cNvSpPr/>
                <p:nvPr/>
              </p:nvSpPr>
              <p:spPr>
                <a:xfrm>
                  <a:off x="1161853" y="588714"/>
                  <a:ext cx="59856" cy="58824"/>
                </a:xfrm>
                <a:custGeom>
                  <a:avLst/>
                  <a:gdLst>
                    <a:gd name="connsiteX0" fmla="*/ 227 w 59856"/>
                    <a:gd name="connsiteY0" fmla="*/ 58853 h 58824"/>
                    <a:gd name="connsiteX1" fmla="*/ 60084 w 59856"/>
                    <a:gd name="connsiteY1" fmla="*/ 29 h 58824"/>
                    <a:gd name="connsiteX2" fmla="*/ 227 w 59856"/>
                    <a:gd name="connsiteY2" fmla="*/ 29 h 58824"/>
                    <a:gd name="connsiteX3" fmla="*/ 6008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27" y="58853"/>
                      </a:moveTo>
                      <a:lnTo>
                        <a:pt x="60084" y="29"/>
                      </a:lnTo>
                      <a:moveTo>
                        <a:pt x="227" y="29"/>
                      </a:moveTo>
                      <a:lnTo>
                        <a:pt x="6008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A922464B-B088-7244-82EA-5AD739575ECC}"/>
                    </a:ext>
                  </a:extLst>
                </p:cNvPr>
                <p:cNvSpPr/>
                <p:nvPr/>
              </p:nvSpPr>
              <p:spPr>
                <a:xfrm>
                  <a:off x="1276004" y="588714"/>
                  <a:ext cx="59856" cy="58824"/>
                </a:xfrm>
                <a:custGeom>
                  <a:avLst/>
                  <a:gdLst>
                    <a:gd name="connsiteX0" fmla="*/ 249 w 59856"/>
                    <a:gd name="connsiteY0" fmla="*/ 58853 h 58824"/>
                    <a:gd name="connsiteX1" fmla="*/ 60105 w 59856"/>
                    <a:gd name="connsiteY1" fmla="*/ 29 h 58824"/>
                    <a:gd name="connsiteX2" fmla="*/ 249 w 59856"/>
                    <a:gd name="connsiteY2" fmla="*/ 29 h 58824"/>
                    <a:gd name="connsiteX3" fmla="*/ 6010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49" y="58853"/>
                      </a:moveTo>
                      <a:lnTo>
                        <a:pt x="60105" y="29"/>
                      </a:lnTo>
                      <a:moveTo>
                        <a:pt x="249" y="29"/>
                      </a:moveTo>
                      <a:lnTo>
                        <a:pt x="6010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16725DA6-E53A-DF4E-A905-6126F5D85D9C}"/>
                    </a:ext>
                  </a:extLst>
                </p:cNvPr>
                <p:cNvSpPr/>
                <p:nvPr/>
              </p:nvSpPr>
              <p:spPr>
                <a:xfrm>
                  <a:off x="1390155" y="588714"/>
                  <a:ext cx="59856" cy="58824"/>
                </a:xfrm>
                <a:custGeom>
                  <a:avLst/>
                  <a:gdLst>
                    <a:gd name="connsiteX0" fmla="*/ 271 w 59856"/>
                    <a:gd name="connsiteY0" fmla="*/ 58853 h 58824"/>
                    <a:gd name="connsiteX1" fmla="*/ 60127 w 59856"/>
                    <a:gd name="connsiteY1" fmla="*/ 29 h 58824"/>
                    <a:gd name="connsiteX2" fmla="*/ 271 w 59856"/>
                    <a:gd name="connsiteY2" fmla="*/ 29 h 58824"/>
                    <a:gd name="connsiteX3" fmla="*/ 6012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71" y="58853"/>
                      </a:moveTo>
                      <a:lnTo>
                        <a:pt x="60127" y="29"/>
                      </a:lnTo>
                      <a:moveTo>
                        <a:pt x="271" y="29"/>
                      </a:moveTo>
                      <a:lnTo>
                        <a:pt x="6012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FF97675E-D66F-9347-9822-6C16C01B6825}"/>
                    </a:ext>
                  </a:extLst>
                </p:cNvPr>
                <p:cNvSpPr/>
                <p:nvPr/>
              </p:nvSpPr>
              <p:spPr>
                <a:xfrm>
                  <a:off x="1504306" y="588714"/>
                  <a:ext cx="59856" cy="58824"/>
                </a:xfrm>
                <a:custGeom>
                  <a:avLst/>
                  <a:gdLst>
                    <a:gd name="connsiteX0" fmla="*/ 292 w 59856"/>
                    <a:gd name="connsiteY0" fmla="*/ 58853 h 58824"/>
                    <a:gd name="connsiteX1" fmla="*/ 60149 w 59856"/>
                    <a:gd name="connsiteY1" fmla="*/ 29 h 58824"/>
                    <a:gd name="connsiteX2" fmla="*/ 292 w 59856"/>
                    <a:gd name="connsiteY2" fmla="*/ 29 h 58824"/>
                    <a:gd name="connsiteX3" fmla="*/ 6014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92" y="58853"/>
                      </a:moveTo>
                      <a:lnTo>
                        <a:pt x="60149" y="29"/>
                      </a:lnTo>
                      <a:moveTo>
                        <a:pt x="292" y="29"/>
                      </a:moveTo>
                      <a:lnTo>
                        <a:pt x="6014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" name="Freeform 13">
                  <a:extLst>
                    <a:ext uri="{FF2B5EF4-FFF2-40B4-BE49-F238E27FC236}">
                      <a16:creationId xmlns:a16="http://schemas.microsoft.com/office/drawing/2014/main" id="{B7070BBB-7FBA-A448-ADCA-67EEC31F2C12}"/>
                    </a:ext>
                  </a:extLst>
                </p:cNvPr>
                <p:cNvSpPr/>
                <p:nvPr/>
              </p:nvSpPr>
              <p:spPr>
                <a:xfrm>
                  <a:off x="1618457" y="588714"/>
                  <a:ext cx="59856" cy="58824"/>
                </a:xfrm>
                <a:custGeom>
                  <a:avLst/>
                  <a:gdLst>
                    <a:gd name="connsiteX0" fmla="*/ 314 w 59856"/>
                    <a:gd name="connsiteY0" fmla="*/ 58853 h 58824"/>
                    <a:gd name="connsiteX1" fmla="*/ 60171 w 59856"/>
                    <a:gd name="connsiteY1" fmla="*/ 29 h 58824"/>
                    <a:gd name="connsiteX2" fmla="*/ 314 w 59856"/>
                    <a:gd name="connsiteY2" fmla="*/ 29 h 58824"/>
                    <a:gd name="connsiteX3" fmla="*/ 6017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14" y="58853"/>
                      </a:moveTo>
                      <a:lnTo>
                        <a:pt x="60171" y="29"/>
                      </a:lnTo>
                      <a:moveTo>
                        <a:pt x="314" y="29"/>
                      </a:moveTo>
                      <a:lnTo>
                        <a:pt x="6017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5A4A8472-5F2E-0E4D-B949-CA822F2C3BD5}"/>
                    </a:ext>
                  </a:extLst>
                </p:cNvPr>
                <p:cNvSpPr/>
                <p:nvPr/>
              </p:nvSpPr>
              <p:spPr>
                <a:xfrm>
                  <a:off x="1732608" y="588714"/>
                  <a:ext cx="59856" cy="58824"/>
                </a:xfrm>
                <a:custGeom>
                  <a:avLst/>
                  <a:gdLst>
                    <a:gd name="connsiteX0" fmla="*/ 336 w 59856"/>
                    <a:gd name="connsiteY0" fmla="*/ 58853 h 58824"/>
                    <a:gd name="connsiteX1" fmla="*/ 60192 w 59856"/>
                    <a:gd name="connsiteY1" fmla="*/ 29 h 58824"/>
                    <a:gd name="connsiteX2" fmla="*/ 336 w 59856"/>
                    <a:gd name="connsiteY2" fmla="*/ 29 h 58824"/>
                    <a:gd name="connsiteX3" fmla="*/ 6019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36" y="58853"/>
                      </a:moveTo>
                      <a:lnTo>
                        <a:pt x="60192" y="29"/>
                      </a:lnTo>
                      <a:moveTo>
                        <a:pt x="336" y="29"/>
                      </a:moveTo>
                      <a:lnTo>
                        <a:pt x="6019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6228EEDA-996C-9344-9139-E7182680A91D}"/>
                    </a:ext>
                  </a:extLst>
                </p:cNvPr>
                <p:cNvSpPr/>
                <p:nvPr/>
              </p:nvSpPr>
              <p:spPr>
                <a:xfrm>
                  <a:off x="1846759" y="588714"/>
                  <a:ext cx="59856" cy="58824"/>
                </a:xfrm>
                <a:custGeom>
                  <a:avLst/>
                  <a:gdLst>
                    <a:gd name="connsiteX0" fmla="*/ 357 w 59856"/>
                    <a:gd name="connsiteY0" fmla="*/ 58853 h 58824"/>
                    <a:gd name="connsiteX1" fmla="*/ 60214 w 59856"/>
                    <a:gd name="connsiteY1" fmla="*/ 29 h 58824"/>
                    <a:gd name="connsiteX2" fmla="*/ 357 w 59856"/>
                    <a:gd name="connsiteY2" fmla="*/ 29 h 58824"/>
                    <a:gd name="connsiteX3" fmla="*/ 6021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57" y="58853"/>
                      </a:moveTo>
                      <a:lnTo>
                        <a:pt x="60214" y="29"/>
                      </a:lnTo>
                      <a:moveTo>
                        <a:pt x="357" y="29"/>
                      </a:moveTo>
                      <a:lnTo>
                        <a:pt x="6021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7D3CFEBD-79E0-AD4F-BF1C-A3A1DB098790}"/>
                    </a:ext>
                  </a:extLst>
                </p:cNvPr>
                <p:cNvSpPr/>
                <p:nvPr/>
              </p:nvSpPr>
              <p:spPr>
                <a:xfrm>
                  <a:off x="1960911" y="588714"/>
                  <a:ext cx="59856" cy="58824"/>
                </a:xfrm>
                <a:custGeom>
                  <a:avLst/>
                  <a:gdLst>
                    <a:gd name="connsiteX0" fmla="*/ 379 w 59856"/>
                    <a:gd name="connsiteY0" fmla="*/ 58853 h 58824"/>
                    <a:gd name="connsiteX1" fmla="*/ 60236 w 59856"/>
                    <a:gd name="connsiteY1" fmla="*/ 29 h 58824"/>
                    <a:gd name="connsiteX2" fmla="*/ 379 w 59856"/>
                    <a:gd name="connsiteY2" fmla="*/ 29 h 58824"/>
                    <a:gd name="connsiteX3" fmla="*/ 6023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79" y="58853"/>
                      </a:moveTo>
                      <a:lnTo>
                        <a:pt x="60236" y="29"/>
                      </a:lnTo>
                      <a:moveTo>
                        <a:pt x="379" y="29"/>
                      </a:moveTo>
                      <a:lnTo>
                        <a:pt x="6023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7895535A-15AF-B246-9AE3-752FF56BDF16}"/>
                    </a:ext>
                  </a:extLst>
                </p:cNvPr>
                <p:cNvSpPr/>
                <p:nvPr/>
              </p:nvSpPr>
              <p:spPr>
                <a:xfrm>
                  <a:off x="2075062" y="588714"/>
                  <a:ext cx="59856" cy="58824"/>
                </a:xfrm>
                <a:custGeom>
                  <a:avLst/>
                  <a:gdLst>
                    <a:gd name="connsiteX0" fmla="*/ 401 w 59856"/>
                    <a:gd name="connsiteY0" fmla="*/ 58853 h 58824"/>
                    <a:gd name="connsiteX1" fmla="*/ 60258 w 59856"/>
                    <a:gd name="connsiteY1" fmla="*/ 29 h 58824"/>
                    <a:gd name="connsiteX2" fmla="*/ 401 w 59856"/>
                    <a:gd name="connsiteY2" fmla="*/ 29 h 58824"/>
                    <a:gd name="connsiteX3" fmla="*/ 6025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01" y="58853"/>
                      </a:moveTo>
                      <a:lnTo>
                        <a:pt x="60258" y="29"/>
                      </a:lnTo>
                      <a:moveTo>
                        <a:pt x="401" y="29"/>
                      </a:moveTo>
                      <a:lnTo>
                        <a:pt x="6025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14BF3F7C-2E39-F744-8F90-C5293A44DD9D}"/>
                    </a:ext>
                  </a:extLst>
                </p:cNvPr>
                <p:cNvSpPr/>
                <p:nvPr/>
              </p:nvSpPr>
              <p:spPr>
                <a:xfrm>
                  <a:off x="2189213" y="588714"/>
                  <a:ext cx="59856" cy="58824"/>
                </a:xfrm>
                <a:custGeom>
                  <a:avLst/>
                  <a:gdLst>
                    <a:gd name="connsiteX0" fmla="*/ 423 w 59856"/>
                    <a:gd name="connsiteY0" fmla="*/ 58853 h 58824"/>
                    <a:gd name="connsiteX1" fmla="*/ 60279 w 59856"/>
                    <a:gd name="connsiteY1" fmla="*/ 29 h 58824"/>
                    <a:gd name="connsiteX2" fmla="*/ 423 w 59856"/>
                    <a:gd name="connsiteY2" fmla="*/ 29 h 58824"/>
                    <a:gd name="connsiteX3" fmla="*/ 6027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23" y="58853"/>
                      </a:moveTo>
                      <a:lnTo>
                        <a:pt x="60279" y="29"/>
                      </a:lnTo>
                      <a:moveTo>
                        <a:pt x="423" y="29"/>
                      </a:moveTo>
                      <a:lnTo>
                        <a:pt x="6027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59C3429C-24A2-2943-B06C-4C43276E8F9D}"/>
                    </a:ext>
                  </a:extLst>
                </p:cNvPr>
                <p:cNvSpPr/>
                <p:nvPr/>
              </p:nvSpPr>
              <p:spPr>
                <a:xfrm>
                  <a:off x="2303364" y="588714"/>
                  <a:ext cx="59856" cy="58824"/>
                </a:xfrm>
                <a:custGeom>
                  <a:avLst/>
                  <a:gdLst>
                    <a:gd name="connsiteX0" fmla="*/ 444 w 59856"/>
                    <a:gd name="connsiteY0" fmla="*/ 58853 h 58824"/>
                    <a:gd name="connsiteX1" fmla="*/ 60301 w 59856"/>
                    <a:gd name="connsiteY1" fmla="*/ 29 h 58824"/>
                    <a:gd name="connsiteX2" fmla="*/ 444 w 59856"/>
                    <a:gd name="connsiteY2" fmla="*/ 29 h 58824"/>
                    <a:gd name="connsiteX3" fmla="*/ 6030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44" y="58853"/>
                      </a:moveTo>
                      <a:lnTo>
                        <a:pt x="60301" y="29"/>
                      </a:lnTo>
                      <a:moveTo>
                        <a:pt x="444" y="29"/>
                      </a:moveTo>
                      <a:lnTo>
                        <a:pt x="6030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474CCB69-7D78-6942-A7EA-3CB37E641275}"/>
                    </a:ext>
                  </a:extLst>
                </p:cNvPr>
                <p:cNvSpPr/>
                <p:nvPr/>
              </p:nvSpPr>
              <p:spPr>
                <a:xfrm>
                  <a:off x="2417515" y="588714"/>
                  <a:ext cx="59856" cy="58824"/>
                </a:xfrm>
                <a:custGeom>
                  <a:avLst/>
                  <a:gdLst>
                    <a:gd name="connsiteX0" fmla="*/ 466 w 59856"/>
                    <a:gd name="connsiteY0" fmla="*/ 58853 h 58824"/>
                    <a:gd name="connsiteX1" fmla="*/ 60323 w 59856"/>
                    <a:gd name="connsiteY1" fmla="*/ 29 h 58824"/>
                    <a:gd name="connsiteX2" fmla="*/ 466 w 59856"/>
                    <a:gd name="connsiteY2" fmla="*/ 29 h 58824"/>
                    <a:gd name="connsiteX3" fmla="*/ 6032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66" y="58853"/>
                      </a:moveTo>
                      <a:lnTo>
                        <a:pt x="60323" y="29"/>
                      </a:lnTo>
                      <a:moveTo>
                        <a:pt x="466" y="29"/>
                      </a:moveTo>
                      <a:lnTo>
                        <a:pt x="6032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2" name="Freeform 21">
                  <a:extLst>
                    <a:ext uri="{FF2B5EF4-FFF2-40B4-BE49-F238E27FC236}">
                      <a16:creationId xmlns:a16="http://schemas.microsoft.com/office/drawing/2014/main" id="{89B9232A-3283-6B4B-B6B2-6ADE89B79B8C}"/>
                    </a:ext>
                  </a:extLst>
                </p:cNvPr>
                <p:cNvSpPr/>
                <p:nvPr/>
              </p:nvSpPr>
              <p:spPr>
                <a:xfrm>
                  <a:off x="2531666" y="588714"/>
                  <a:ext cx="59856" cy="58824"/>
                </a:xfrm>
                <a:custGeom>
                  <a:avLst/>
                  <a:gdLst>
                    <a:gd name="connsiteX0" fmla="*/ 488 w 59856"/>
                    <a:gd name="connsiteY0" fmla="*/ 58853 h 58824"/>
                    <a:gd name="connsiteX1" fmla="*/ 60345 w 59856"/>
                    <a:gd name="connsiteY1" fmla="*/ 29 h 58824"/>
                    <a:gd name="connsiteX2" fmla="*/ 488 w 59856"/>
                    <a:gd name="connsiteY2" fmla="*/ 29 h 58824"/>
                    <a:gd name="connsiteX3" fmla="*/ 6034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88" y="58853"/>
                      </a:moveTo>
                      <a:lnTo>
                        <a:pt x="60345" y="29"/>
                      </a:lnTo>
                      <a:moveTo>
                        <a:pt x="488" y="29"/>
                      </a:moveTo>
                      <a:lnTo>
                        <a:pt x="6034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B5AB3F99-8A01-FE49-BC66-1AC67A9BC52D}"/>
                    </a:ext>
                  </a:extLst>
                </p:cNvPr>
                <p:cNvSpPr/>
                <p:nvPr/>
              </p:nvSpPr>
              <p:spPr>
                <a:xfrm>
                  <a:off x="2645817" y="588714"/>
                  <a:ext cx="59856" cy="58824"/>
                </a:xfrm>
                <a:custGeom>
                  <a:avLst/>
                  <a:gdLst>
                    <a:gd name="connsiteX0" fmla="*/ 510 w 59856"/>
                    <a:gd name="connsiteY0" fmla="*/ 58853 h 58824"/>
                    <a:gd name="connsiteX1" fmla="*/ 60366 w 59856"/>
                    <a:gd name="connsiteY1" fmla="*/ 29 h 58824"/>
                    <a:gd name="connsiteX2" fmla="*/ 510 w 59856"/>
                    <a:gd name="connsiteY2" fmla="*/ 29 h 58824"/>
                    <a:gd name="connsiteX3" fmla="*/ 6036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10" y="58853"/>
                      </a:moveTo>
                      <a:lnTo>
                        <a:pt x="60366" y="29"/>
                      </a:lnTo>
                      <a:moveTo>
                        <a:pt x="510" y="29"/>
                      </a:moveTo>
                      <a:lnTo>
                        <a:pt x="6036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4" name="Freeform 23">
                  <a:extLst>
                    <a:ext uri="{FF2B5EF4-FFF2-40B4-BE49-F238E27FC236}">
                      <a16:creationId xmlns:a16="http://schemas.microsoft.com/office/drawing/2014/main" id="{C4D127CC-9824-0E49-B406-CC20DC4DC4F9}"/>
                    </a:ext>
                  </a:extLst>
                </p:cNvPr>
                <p:cNvSpPr/>
                <p:nvPr/>
              </p:nvSpPr>
              <p:spPr>
                <a:xfrm>
                  <a:off x="2759968" y="588714"/>
                  <a:ext cx="59856" cy="58824"/>
                </a:xfrm>
                <a:custGeom>
                  <a:avLst/>
                  <a:gdLst>
                    <a:gd name="connsiteX0" fmla="*/ 531 w 59856"/>
                    <a:gd name="connsiteY0" fmla="*/ 58853 h 58824"/>
                    <a:gd name="connsiteX1" fmla="*/ 60388 w 59856"/>
                    <a:gd name="connsiteY1" fmla="*/ 29 h 58824"/>
                    <a:gd name="connsiteX2" fmla="*/ 531 w 59856"/>
                    <a:gd name="connsiteY2" fmla="*/ 29 h 58824"/>
                    <a:gd name="connsiteX3" fmla="*/ 6038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31" y="58853"/>
                      </a:moveTo>
                      <a:lnTo>
                        <a:pt x="60388" y="29"/>
                      </a:lnTo>
                      <a:moveTo>
                        <a:pt x="531" y="29"/>
                      </a:moveTo>
                      <a:lnTo>
                        <a:pt x="6038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5" name="Freeform 24">
                  <a:extLst>
                    <a:ext uri="{FF2B5EF4-FFF2-40B4-BE49-F238E27FC236}">
                      <a16:creationId xmlns:a16="http://schemas.microsoft.com/office/drawing/2014/main" id="{0F5F91FD-8BCB-9A4F-B57D-39AF9497FE4A}"/>
                    </a:ext>
                  </a:extLst>
                </p:cNvPr>
                <p:cNvSpPr/>
                <p:nvPr/>
              </p:nvSpPr>
              <p:spPr>
                <a:xfrm>
                  <a:off x="2874119" y="588714"/>
                  <a:ext cx="59856" cy="58824"/>
                </a:xfrm>
                <a:custGeom>
                  <a:avLst/>
                  <a:gdLst>
                    <a:gd name="connsiteX0" fmla="*/ 553 w 59856"/>
                    <a:gd name="connsiteY0" fmla="*/ 58853 h 58824"/>
                    <a:gd name="connsiteX1" fmla="*/ 60410 w 59856"/>
                    <a:gd name="connsiteY1" fmla="*/ 29 h 58824"/>
                    <a:gd name="connsiteX2" fmla="*/ 553 w 59856"/>
                    <a:gd name="connsiteY2" fmla="*/ 29 h 58824"/>
                    <a:gd name="connsiteX3" fmla="*/ 6041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53" y="58853"/>
                      </a:moveTo>
                      <a:lnTo>
                        <a:pt x="60410" y="29"/>
                      </a:lnTo>
                      <a:moveTo>
                        <a:pt x="553" y="29"/>
                      </a:moveTo>
                      <a:lnTo>
                        <a:pt x="6041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6" name="Freeform 25">
                  <a:extLst>
                    <a:ext uri="{FF2B5EF4-FFF2-40B4-BE49-F238E27FC236}">
                      <a16:creationId xmlns:a16="http://schemas.microsoft.com/office/drawing/2014/main" id="{4008275A-431F-2147-946D-A20519905C3A}"/>
                    </a:ext>
                  </a:extLst>
                </p:cNvPr>
                <p:cNvSpPr/>
                <p:nvPr/>
              </p:nvSpPr>
              <p:spPr>
                <a:xfrm>
                  <a:off x="2988270" y="588714"/>
                  <a:ext cx="59856" cy="58824"/>
                </a:xfrm>
                <a:custGeom>
                  <a:avLst/>
                  <a:gdLst>
                    <a:gd name="connsiteX0" fmla="*/ 575 w 59856"/>
                    <a:gd name="connsiteY0" fmla="*/ 58853 h 58824"/>
                    <a:gd name="connsiteX1" fmla="*/ 60432 w 59856"/>
                    <a:gd name="connsiteY1" fmla="*/ 29 h 58824"/>
                    <a:gd name="connsiteX2" fmla="*/ 575 w 59856"/>
                    <a:gd name="connsiteY2" fmla="*/ 29 h 58824"/>
                    <a:gd name="connsiteX3" fmla="*/ 6043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75" y="58853"/>
                      </a:moveTo>
                      <a:lnTo>
                        <a:pt x="60432" y="29"/>
                      </a:lnTo>
                      <a:moveTo>
                        <a:pt x="575" y="29"/>
                      </a:moveTo>
                      <a:lnTo>
                        <a:pt x="6043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id="{DD7DF21A-1D16-6149-AB20-BE6CD34B8888}"/>
                    </a:ext>
                  </a:extLst>
                </p:cNvPr>
                <p:cNvSpPr/>
                <p:nvPr/>
              </p:nvSpPr>
              <p:spPr>
                <a:xfrm>
                  <a:off x="3102422" y="588714"/>
                  <a:ext cx="59856" cy="58824"/>
                </a:xfrm>
                <a:custGeom>
                  <a:avLst/>
                  <a:gdLst>
                    <a:gd name="connsiteX0" fmla="*/ 597 w 59856"/>
                    <a:gd name="connsiteY0" fmla="*/ 58853 h 58824"/>
                    <a:gd name="connsiteX1" fmla="*/ 60453 w 59856"/>
                    <a:gd name="connsiteY1" fmla="*/ 29 h 58824"/>
                    <a:gd name="connsiteX2" fmla="*/ 597 w 59856"/>
                    <a:gd name="connsiteY2" fmla="*/ 29 h 58824"/>
                    <a:gd name="connsiteX3" fmla="*/ 6045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97" y="58853"/>
                      </a:moveTo>
                      <a:lnTo>
                        <a:pt x="60453" y="29"/>
                      </a:lnTo>
                      <a:moveTo>
                        <a:pt x="597" y="29"/>
                      </a:moveTo>
                      <a:lnTo>
                        <a:pt x="6045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164D7205-6FA4-154A-91AB-99C75564A961}"/>
                    </a:ext>
                  </a:extLst>
                </p:cNvPr>
                <p:cNvSpPr/>
                <p:nvPr/>
              </p:nvSpPr>
              <p:spPr>
                <a:xfrm>
                  <a:off x="3216573" y="588714"/>
                  <a:ext cx="59856" cy="58824"/>
                </a:xfrm>
                <a:custGeom>
                  <a:avLst/>
                  <a:gdLst>
                    <a:gd name="connsiteX0" fmla="*/ 618 w 59856"/>
                    <a:gd name="connsiteY0" fmla="*/ 58853 h 58824"/>
                    <a:gd name="connsiteX1" fmla="*/ 60475 w 59856"/>
                    <a:gd name="connsiteY1" fmla="*/ 29 h 58824"/>
                    <a:gd name="connsiteX2" fmla="*/ 618 w 59856"/>
                    <a:gd name="connsiteY2" fmla="*/ 29 h 58824"/>
                    <a:gd name="connsiteX3" fmla="*/ 6047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18" y="58853"/>
                      </a:moveTo>
                      <a:lnTo>
                        <a:pt x="60475" y="29"/>
                      </a:lnTo>
                      <a:moveTo>
                        <a:pt x="618" y="29"/>
                      </a:moveTo>
                      <a:lnTo>
                        <a:pt x="6047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DB58AC4E-7862-A443-9394-8F3179128C27}"/>
                    </a:ext>
                  </a:extLst>
                </p:cNvPr>
                <p:cNvSpPr/>
                <p:nvPr/>
              </p:nvSpPr>
              <p:spPr>
                <a:xfrm>
                  <a:off x="3330724" y="588714"/>
                  <a:ext cx="59856" cy="58824"/>
                </a:xfrm>
                <a:custGeom>
                  <a:avLst/>
                  <a:gdLst>
                    <a:gd name="connsiteX0" fmla="*/ 640 w 59856"/>
                    <a:gd name="connsiteY0" fmla="*/ 58853 h 58824"/>
                    <a:gd name="connsiteX1" fmla="*/ 60497 w 59856"/>
                    <a:gd name="connsiteY1" fmla="*/ 29 h 58824"/>
                    <a:gd name="connsiteX2" fmla="*/ 640 w 59856"/>
                    <a:gd name="connsiteY2" fmla="*/ 29 h 58824"/>
                    <a:gd name="connsiteX3" fmla="*/ 6049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40" y="58853"/>
                      </a:moveTo>
                      <a:lnTo>
                        <a:pt x="60497" y="29"/>
                      </a:lnTo>
                      <a:moveTo>
                        <a:pt x="640" y="29"/>
                      </a:moveTo>
                      <a:lnTo>
                        <a:pt x="6049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46257A8E-2827-5E46-901E-EF9AFCF7FBD7}"/>
                    </a:ext>
                  </a:extLst>
                </p:cNvPr>
                <p:cNvSpPr/>
                <p:nvPr/>
              </p:nvSpPr>
              <p:spPr>
                <a:xfrm>
                  <a:off x="3444875" y="588714"/>
                  <a:ext cx="59856" cy="58824"/>
                </a:xfrm>
                <a:custGeom>
                  <a:avLst/>
                  <a:gdLst>
                    <a:gd name="connsiteX0" fmla="*/ 662 w 59856"/>
                    <a:gd name="connsiteY0" fmla="*/ 58853 h 58824"/>
                    <a:gd name="connsiteX1" fmla="*/ 60519 w 59856"/>
                    <a:gd name="connsiteY1" fmla="*/ 29 h 58824"/>
                    <a:gd name="connsiteX2" fmla="*/ 662 w 59856"/>
                    <a:gd name="connsiteY2" fmla="*/ 29 h 58824"/>
                    <a:gd name="connsiteX3" fmla="*/ 6051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62" y="58853"/>
                      </a:moveTo>
                      <a:lnTo>
                        <a:pt x="60519" y="29"/>
                      </a:lnTo>
                      <a:moveTo>
                        <a:pt x="662" y="29"/>
                      </a:moveTo>
                      <a:lnTo>
                        <a:pt x="6051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1" name="Freeform 30">
                  <a:extLst>
                    <a:ext uri="{FF2B5EF4-FFF2-40B4-BE49-F238E27FC236}">
                      <a16:creationId xmlns:a16="http://schemas.microsoft.com/office/drawing/2014/main" id="{B75E03D6-5F56-164D-88C8-D12BDD32AB8F}"/>
                    </a:ext>
                  </a:extLst>
                </p:cNvPr>
                <p:cNvSpPr/>
                <p:nvPr/>
              </p:nvSpPr>
              <p:spPr>
                <a:xfrm>
                  <a:off x="3559026" y="588714"/>
                  <a:ext cx="59856" cy="58824"/>
                </a:xfrm>
                <a:custGeom>
                  <a:avLst/>
                  <a:gdLst>
                    <a:gd name="connsiteX0" fmla="*/ 684 w 59856"/>
                    <a:gd name="connsiteY0" fmla="*/ 58853 h 58824"/>
                    <a:gd name="connsiteX1" fmla="*/ 60540 w 59856"/>
                    <a:gd name="connsiteY1" fmla="*/ 29 h 58824"/>
                    <a:gd name="connsiteX2" fmla="*/ 684 w 59856"/>
                    <a:gd name="connsiteY2" fmla="*/ 29 h 58824"/>
                    <a:gd name="connsiteX3" fmla="*/ 6054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84" y="58853"/>
                      </a:moveTo>
                      <a:lnTo>
                        <a:pt x="60540" y="29"/>
                      </a:lnTo>
                      <a:moveTo>
                        <a:pt x="684" y="29"/>
                      </a:moveTo>
                      <a:lnTo>
                        <a:pt x="6054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2" name="Freeform 31">
                  <a:extLst>
                    <a:ext uri="{FF2B5EF4-FFF2-40B4-BE49-F238E27FC236}">
                      <a16:creationId xmlns:a16="http://schemas.microsoft.com/office/drawing/2014/main" id="{76115747-F1BD-FA46-B905-45EEB8FDD818}"/>
                    </a:ext>
                  </a:extLst>
                </p:cNvPr>
                <p:cNvSpPr/>
                <p:nvPr/>
              </p:nvSpPr>
              <p:spPr>
                <a:xfrm>
                  <a:off x="3673177" y="588714"/>
                  <a:ext cx="59856" cy="58824"/>
                </a:xfrm>
                <a:custGeom>
                  <a:avLst/>
                  <a:gdLst>
                    <a:gd name="connsiteX0" fmla="*/ 705 w 59856"/>
                    <a:gd name="connsiteY0" fmla="*/ 58853 h 58824"/>
                    <a:gd name="connsiteX1" fmla="*/ 60562 w 59856"/>
                    <a:gd name="connsiteY1" fmla="*/ 29 h 58824"/>
                    <a:gd name="connsiteX2" fmla="*/ 705 w 59856"/>
                    <a:gd name="connsiteY2" fmla="*/ 29 h 58824"/>
                    <a:gd name="connsiteX3" fmla="*/ 6056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05" y="58853"/>
                      </a:moveTo>
                      <a:lnTo>
                        <a:pt x="60562" y="29"/>
                      </a:lnTo>
                      <a:moveTo>
                        <a:pt x="705" y="29"/>
                      </a:moveTo>
                      <a:lnTo>
                        <a:pt x="6056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3" name="Freeform 32">
                  <a:extLst>
                    <a:ext uri="{FF2B5EF4-FFF2-40B4-BE49-F238E27FC236}">
                      <a16:creationId xmlns:a16="http://schemas.microsoft.com/office/drawing/2014/main" id="{AC7B9BF9-16B1-B942-B52C-EC84F375E38E}"/>
                    </a:ext>
                  </a:extLst>
                </p:cNvPr>
                <p:cNvSpPr/>
                <p:nvPr/>
              </p:nvSpPr>
              <p:spPr>
                <a:xfrm>
                  <a:off x="3787328" y="588714"/>
                  <a:ext cx="59856" cy="58824"/>
                </a:xfrm>
                <a:custGeom>
                  <a:avLst/>
                  <a:gdLst>
                    <a:gd name="connsiteX0" fmla="*/ 727 w 59856"/>
                    <a:gd name="connsiteY0" fmla="*/ 58853 h 58824"/>
                    <a:gd name="connsiteX1" fmla="*/ 60584 w 59856"/>
                    <a:gd name="connsiteY1" fmla="*/ 29 h 58824"/>
                    <a:gd name="connsiteX2" fmla="*/ 727 w 59856"/>
                    <a:gd name="connsiteY2" fmla="*/ 29 h 58824"/>
                    <a:gd name="connsiteX3" fmla="*/ 6058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27" y="58853"/>
                      </a:moveTo>
                      <a:lnTo>
                        <a:pt x="60584" y="29"/>
                      </a:lnTo>
                      <a:moveTo>
                        <a:pt x="727" y="29"/>
                      </a:moveTo>
                      <a:lnTo>
                        <a:pt x="6058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48A35F5A-4578-BA40-8FBF-BA638B7FC280}"/>
                    </a:ext>
                  </a:extLst>
                </p:cNvPr>
                <p:cNvSpPr/>
                <p:nvPr/>
              </p:nvSpPr>
              <p:spPr>
                <a:xfrm>
                  <a:off x="3901479" y="588714"/>
                  <a:ext cx="59856" cy="58824"/>
                </a:xfrm>
                <a:custGeom>
                  <a:avLst/>
                  <a:gdLst>
                    <a:gd name="connsiteX0" fmla="*/ 749 w 59856"/>
                    <a:gd name="connsiteY0" fmla="*/ 58853 h 58824"/>
                    <a:gd name="connsiteX1" fmla="*/ 60606 w 59856"/>
                    <a:gd name="connsiteY1" fmla="*/ 29 h 58824"/>
                    <a:gd name="connsiteX2" fmla="*/ 749 w 59856"/>
                    <a:gd name="connsiteY2" fmla="*/ 29 h 58824"/>
                    <a:gd name="connsiteX3" fmla="*/ 6060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49" y="58853"/>
                      </a:moveTo>
                      <a:lnTo>
                        <a:pt x="60606" y="29"/>
                      </a:lnTo>
                      <a:moveTo>
                        <a:pt x="749" y="29"/>
                      </a:moveTo>
                      <a:lnTo>
                        <a:pt x="6060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" name="Freeform 34">
                  <a:extLst>
                    <a:ext uri="{FF2B5EF4-FFF2-40B4-BE49-F238E27FC236}">
                      <a16:creationId xmlns:a16="http://schemas.microsoft.com/office/drawing/2014/main" id="{191DD7A1-C410-9448-BF2C-BE8D339FCEE4}"/>
                    </a:ext>
                  </a:extLst>
                </p:cNvPr>
                <p:cNvSpPr/>
                <p:nvPr/>
              </p:nvSpPr>
              <p:spPr>
                <a:xfrm>
                  <a:off x="4015630" y="588714"/>
                  <a:ext cx="59856" cy="58824"/>
                </a:xfrm>
                <a:custGeom>
                  <a:avLst/>
                  <a:gdLst>
                    <a:gd name="connsiteX0" fmla="*/ 771 w 59856"/>
                    <a:gd name="connsiteY0" fmla="*/ 58853 h 58824"/>
                    <a:gd name="connsiteX1" fmla="*/ 60627 w 59856"/>
                    <a:gd name="connsiteY1" fmla="*/ 29 h 58824"/>
                    <a:gd name="connsiteX2" fmla="*/ 771 w 59856"/>
                    <a:gd name="connsiteY2" fmla="*/ 29 h 58824"/>
                    <a:gd name="connsiteX3" fmla="*/ 6062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71" y="58853"/>
                      </a:moveTo>
                      <a:lnTo>
                        <a:pt x="60627" y="29"/>
                      </a:lnTo>
                      <a:moveTo>
                        <a:pt x="771" y="29"/>
                      </a:moveTo>
                      <a:lnTo>
                        <a:pt x="6062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" name="Freeform 35">
                  <a:extLst>
                    <a:ext uri="{FF2B5EF4-FFF2-40B4-BE49-F238E27FC236}">
                      <a16:creationId xmlns:a16="http://schemas.microsoft.com/office/drawing/2014/main" id="{4A1C9614-2663-E043-BBCB-30A1B63ED275}"/>
                    </a:ext>
                  </a:extLst>
                </p:cNvPr>
                <p:cNvSpPr/>
                <p:nvPr/>
              </p:nvSpPr>
              <p:spPr>
                <a:xfrm>
                  <a:off x="4129781" y="588714"/>
                  <a:ext cx="59856" cy="58824"/>
                </a:xfrm>
                <a:custGeom>
                  <a:avLst/>
                  <a:gdLst>
                    <a:gd name="connsiteX0" fmla="*/ 792 w 59856"/>
                    <a:gd name="connsiteY0" fmla="*/ 58853 h 58824"/>
                    <a:gd name="connsiteX1" fmla="*/ 60649 w 59856"/>
                    <a:gd name="connsiteY1" fmla="*/ 29 h 58824"/>
                    <a:gd name="connsiteX2" fmla="*/ 792 w 59856"/>
                    <a:gd name="connsiteY2" fmla="*/ 29 h 58824"/>
                    <a:gd name="connsiteX3" fmla="*/ 6064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92" y="58853"/>
                      </a:moveTo>
                      <a:lnTo>
                        <a:pt x="60649" y="29"/>
                      </a:lnTo>
                      <a:moveTo>
                        <a:pt x="792" y="29"/>
                      </a:moveTo>
                      <a:lnTo>
                        <a:pt x="6064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" name="Freeform 36">
                  <a:extLst>
                    <a:ext uri="{FF2B5EF4-FFF2-40B4-BE49-F238E27FC236}">
                      <a16:creationId xmlns:a16="http://schemas.microsoft.com/office/drawing/2014/main" id="{C4C54072-8F6F-FE4A-BAA1-22ECF22BCAD0}"/>
                    </a:ext>
                  </a:extLst>
                </p:cNvPr>
                <p:cNvSpPr/>
                <p:nvPr/>
              </p:nvSpPr>
              <p:spPr>
                <a:xfrm>
                  <a:off x="4243932" y="588714"/>
                  <a:ext cx="59856" cy="58824"/>
                </a:xfrm>
                <a:custGeom>
                  <a:avLst/>
                  <a:gdLst>
                    <a:gd name="connsiteX0" fmla="*/ 814 w 59856"/>
                    <a:gd name="connsiteY0" fmla="*/ 58853 h 58824"/>
                    <a:gd name="connsiteX1" fmla="*/ 60671 w 59856"/>
                    <a:gd name="connsiteY1" fmla="*/ 29 h 58824"/>
                    <a:gd name="connsiteX2" fmla="*/ 814 w 59856"/>
                    <a:gd name="connsiteY2" fmla="*/ 29 h 58824"/>
                    <a:gd name="connsiteX3" fmla="*/ 6067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14" y="58853"/>
                      </a:moveTo>
                      <a:lnTo>
                        <a:pt x="60671" y="29"/>
                      </a:lnTo>
                      <a:moveTo>
                        <a:pt x="814" y="29"/>
                      </a:moveTo>
                      <a:lnTo>
                        <a:pt x="6067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" name="Freeform 37">
                  <a:extLst>
                    <a:ext uri="{FF2B5EF4-FFF2-40B4-BE49-F238E27FC236}">
                      <a16:creationId xmlns:a16="http://schemas.microsoft.com/office/drawing/2014/main" id="{995A6AC9-EBDC-3243-94FA-245541737714}"/>
                    </a:ext>
                  </a:extLst>
                </p:cNvPr>
                <p:cNvSpPr/>
                <p:nvPr/>
              </p:nvSpPr>
              <p:spPr>
                <a:xfrm>
                  <a:off x="4358084" y="588714"/>
                  <a:ext cx="59856" cy="58824"/>
                </a:xfrm>
                <a:custGeom>
                  <a:avLst/>
                  <a:gdLst>
                    <a:gd name="connsiteX0" fmla="*/ 836 w 59856"/>
                    <a:gd name="connsiteY0" fmla="*/ 58853 h 58824"/>
                    <a:gd name="connsiteX1" fmla="*/ 60693 w 59856"/>
                    <a:gd name="connsiteY1" fmla="*/ 29 h 58824"/>
                    <a:gd name="connsiteX2" fmla="*/ 836 w 59856"/>
                    <a:gd name="connsiteY2" fmla="*/ 29 h 58824"/>
                    <a:gd name="connsiteX3" fmla="*/ 6069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36" y="58853"/>
                      </a:moveTo>
                      <a:lnTo>
                        <a:pt x="60693" y="29"/>
                      </a:lnTo>
                      <a:moveTo>
                        <a:pt x="836" y="29"/>
                      </a:moveTo>
                      <a:lnTo>
                        <a:pt x="6069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" name="Freeform 38">
                  <a:extLst>
                    <a:ext uri="{FF2B5EF4-FFF2-40B4-BE49-F238E27FC236}">
                      <a16:creationId xmlns:a16="http://schemas.microsoft.com/office/drawing/2014/main" id="{BE7409F8-1B04-2742-A24C-0D7671743763}"/>
                    </a:ext>
                  </a:extLst>
                </p:cNvPr>
                <p:cNvSpPr/>
                <p:nvPr/>
              </p:nvSpPr>
              <p:spPr>
                <a:xfrm>
                  <a:off x="4472235" y="588714"/>
                  <a:ext cx="59856" cy="58824"/>
                </a:xfrm>
                <a:custGeom>
                  <a:avLst/>
                  <a:gdLst>
                    <a:gd name="connsiteX0" fmla="*/ 858 w 59856"/>
                    <a:gd name="connsiteY0" fmla="*/ 58853 h 58824"/>
                    <a:gd name="connsiteX1" fmla="*/ 60714 w 59856"/>
                    <a:gd name="connsiteY1" fmla="*/ 29 h 58824"/>
                    <a:gd name="connsiteX2" fmla="*/ 858 w 59856"/>
                    <a:gd name="connsiteY2" fmla="*/ 29 h 58824"/>
                    <a:gd name="connsiteX3" fmla="*/ 6071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58" y="58853"/>
                      </a:moveTo>
                      <a:lnTo>
                        <a:pt x="60714" y="29"/>
                      </a:lnTo>
                      <a:moveTo>
                        <a:pt x="858" y="29"/>
                      </a:moveTo>
                      <a:lnTo>
                        <a:pt x="6071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" name="Freeform 39">
                  <a:extLst>
                    <a:ext uri="{FF2B5EF4-FFF2-40B4-BE49-F238E27FC236}">
                      <a16:creationId xmlns:a16="http://schemas.microsoft.com/office/drawing/2014/main" id="{232AFAF5-D136-D947-80A2-3AEC05BFE802}"/>
                    </a:ext>
                  </a:extLst>
                </p:cNvPr>
                <p:cNvSpPr/>
                <p:nvPr/>
              </p:nvSpPr>
              <p:spPr>
                <a:xfrm>
                  <a:off x="4586386" y="588714"/>
                  <a:ext cx="59856" cy="58824"/>
                </a:xfrm>
                <a:custGeom>
                  <a:avLst/>
                  <a:gdLst>
                    <a:gd name="connsiteX0" fmla="*/ 879 w 59856"/>
                    <a:gd name="connsiteY0" fmla="*/ 58853 h 58824"/>
                    <a:gd name="connsiteX1" fmla="*/ 60736 w 59856"/>
                    <a:gd name="connsiteY1" fmla="*/ 29 h 58824"/>
                    <a:gd name="connsiteX2" fmla="*/ 879 w 59856"/>
                    <a:gd name="connsiteY2" fmla="*/ 29 h 58824"/>
                    <a:gd name="connsiteX3" fmla="*/ 6073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79" y="58853"/>
                      </a:moveTo>
                      <a:lnTo>
                        <a:pt x="60736" y="29"/>
                      </a:lnTo>
                      <a:moveTo>
                        <a:pt x="879" y="29"/>
                      </a:moveTo>
                      <a:lnTo>
                        <a:pt x="6073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1" name="Freeform 40">
                  <a:extLst>
                    <a:ext uri="{FF2B5EF4-FFF2-40B4-BE49-F238E27FC236}">
                      <a16:creationId xmlns:a16="http://schemas.microsoft.com/office/drawing/2014/main" id="{50549CC1-C98F-F645-8B04-583D252D3911}"/>
                    </a:ext>
                  </a:extLst>
                </p:cNvPr>
                <p:cNvSpPr/>
                <p:nvPr/>
              </p:nvSpPr>
              <p:spPr>
                <a:xfrm>
                  <a:off x="4700537" y="588714"/>
                  <a:ext cx="59856" cy="58824"/>
                </a:xfrm>
                <a:custGeom>
                  <a:avLst/>
                  <a:gdLst>
                    <a:gd name="connsiteX0" fmla="*/ 901 w 59856"/>
                    <a:gd name="connsiteY0" fmla="*/ 58853 h 58824"/>
                    <a:gd name="connsiteX1" fmla="*/ 60758 w 59856"/>
                    <a:gd name="connsiteY1" fmla="*/ 29 h 58824"/>
                    <a:gd name="connsiteX2" fmla="*/ 901 w 59856"/>
                    <a:gd name="connsiteY2" fmla="*/ 29 h 58824"/>
                    <a:gd name="connsiteX3" fmla="*/ 6075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01" y="58853"/>
                      </a:moveTo>
                      <a:lnTo>
                        <a:pt x="60758" y="29"/>
                      </a:lnTo>
                      <a:moveTo>
                        <a:pt x="901" y="29"/>
                      </a:moveTo>
                      <a:lnTo>
                        <a:pt x="60758" y="58853"/>
                      </a:lnTo>
                    </a:path>
                  </a:pathLst>
                </a:custGeom>
                <a:solidFill>
                  <a:srgbClr val="8DA0CC"/>
                </a:solidFill>
                <a:ln w="20981" cap="flat">
                  <a:solidFill>
                    <a:srgbClr val="6E84CE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>
                    <a:solidFill>
                      <a:srgbClr val="8DA0CC"/>
                    </a:solidFill>
                  </a:endParaRPr>
                </a:p>
              </p:txBody>
            </p:sp>
            <p:sp>
              <p:nvSpPr>
                <p:cNvPr id="42" name="Freeform 41">
                  <a:extLst>
                    <a:ext uri="{FF2B5EF4-FFF2-40B4-BE49-F238E27FC236}">
                      <a16:creationId xmlns:a16="http://schemas.microsoft.com/office/drawing/2014/main" id="{9A0A6E11-6029-564F-B931-B43730930012}"/>
                    </a:ext>
                  </a:extLst>
                </p:cNvPr>
                <p:cNvSpPr/>
                <p:nvPr/>
              </p:nvSpPr>
              <p:spPr>
                <a:xfrm>
                  <a:off x="4814688" y="588714"/>
                  <a:ext cx="59856" cy="58824"/>
                </a:xfrm>
                <a:custGeom>
                  <a:avLst/>
                  <a:gdLst>
                    <a:gd name="connsiteX0" fmla="*/ 923 w 59856"/>
                    <a:gd name="connsiteY0" fmla="*/ 58853 h 58824"/>
                    <a:gd name="connsiteX1" fmla="*/ 60779 w 59856"/>
                    <a:gd name="connsiteY1" fmla="*/ 29 h 58824"/>
                    <a:gd name="connsiteX2" fmla="*/ 923 w 59856"/>
                    <a:gd name="connsiteY2" fmla="*/ 29 h 58824"/>
                    <a:gd name="connsiteX3" fmla="*/ 6077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23" y="58853"/>
                      </a:moveTo>
                      <a:lnTo>
                        <a:pt x="60779" y="29"/>
                      </a:lnTo>
                      <a:moveTo>
                        <a:pt x="923" y="29"/>
                      </a:moveTo>
                      <a:lnTo>
                        <a:pt x="6077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3" name="Freeform 42">
                  <a:extLst>
                    <a:ext uri="{FF2B5EF4-FFF2-40B4-BE49-F238E27FC236}">
                      <a16:creationId xmlns:a16="http://schemas.microsoft.com/office/drawing/2014/main" id="{8AD57CB8-594A-144A-807F-417AD50B3529}"/>
                    </a:ext>
                  </a:extLst>
                </p:cNvPr>
                <p:cNvSpPr/>
                <p:nvPr/>
              </p:nvSpPr>
              <p:spPr>
                <a:xfrm>
                  <a:off x="4928839" y="588714"/>
                  <a:ext cx="59856" cy="58824"/>
                </a:xfrm>
                <a:custGeom>
                  <a:avLst/>
                  <a:gdLst>
                    <a:gd name="connsiteX0" fmla="*/ 945 w 59856"/>
                    <a:gd name="connsiteY0" fmla="*/ 58853 h 58824"/>
                    <a:gd name="connsiteX1" fmla="*/ 60801 w 59856"/>
                    <a:gd name="connsiteY1" fmla="*/ 29 h 58824"/>
                    <a:gd name="connsiteX2" fmla="*/ 945 w 59856"/>
                    <a:gd name="connsiteY2" fmla="*/ 29 h 58824"/>
                    <a:gd name="connsiteX3" fmla="*/ 6080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45" y="58853"/>
                      </a:moveTo>
                      <a:lnTo>
                        <a:pt x="60801" y="29"/>
                      </a:lnTo>
                      <a:moveTo>
                        <a:pt x="945" y="29"/>
                      </a:moveTo>
                      <a:lnTo>
                        <a:pt x="6080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4" name="Freeform 43">
                  <a:extLst>
                    <a:ext uri="{FF2B5EF4-FFF2-40B4-BE49-F238E27FC236}">
                      <a16:creationId xmlns:a16="http://schemas.microsoft.com/office/drawing/2014/main" id="{EF71AC31-8C85-7C44-8079-178BDB30CA04}"/>
                    </a:ext>
                  </a:extLst>
                </p:cNvPr>
                <p:cNvSpPr/>
                <p:nvPr/>
              </p:nvSpPr>
              <p:spPr>
                <a:xfrm>
                  <a:off x="5042990" y="588714"/>
                  <a:ext cx="59856" cy="58824"/>
                </a:xfrm>
                <a:custGeom>
                  <a:avLst/>
                  <a:gdLst>
                    <a:gd name="connsiteX0" fmla="*/ 966 w 59856"/>
                    <a:gd name="connsiteY0" fmla="*/ 58853 h 58824"/>
                    <a:gd name="connsiteX1" fmla="*/ 60823 w 59856"/>
                    <a:gd name="connsiteY1" fmla="*/ 29 h 58824"/>
                    <a:gd name="connsiteX2" fmla="*/ 966 w 59856"/>
                    <a:gd name="connsiteY2" fmla="*/ 29 h 58824"/>
                    <a:gd name="connsiteX3" fmla="*/ 6082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66" y="58853"/>
                      </a:moveTo>
                      <a:lnTo>
                        <a:pt x="60823" y="29"/>
                      </a:lnTo>
                      <a:moveTo>
                        <a:pt x="966" y="29"/>
                      </a:moveTo>
                      <a:lnTo>
                        <a:pt x="6082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5" name="Freeform 44">
                  <a:extLst>
                    <a:ext uri="{FF2B5EF4-FFF2-40B4-BE49-F238E27FC236}">
                      <a16:creationId xmlns:a16="http://schemas.microsoft.com/office/drawing/2014/main" id="{0DAAFEDE-ED00-BA42-91C6-A0F5810A3363}"/>
                    </a:ext>
                  </a:extLst>
                </p:cNvPr>
                <p:cNvSpPr/>
                <p:nvPr/>
              </p:nvSpPr>
              <p:spPr>
                <a:xfrm>
                  <a:off x="5157141" y="588714"/>
                  <a:ext cx="59856" cy="58824"/>
                </a:xfrm>
                <a:custGeom>
                  <a:avLst/>
                  <a:gdLst>
                    <a:gd name="connsiteX0" fmla="*/ 988 w 59856"/>
                    <a:gd name="connsiteY0" fmla="*/ 58853 h 58824"/>
                    <a:gd name="connsiteX1" fmla="*/ 60845 w 59856"/>
                    <a:gd name="connsiteY1" fmla="*/ 29 h 58824"/>
                    <a:gd name="connsiteX2" fmla="*/ 988 w 59856"/>
                    <a:gd name="connsiteY2" fmla="*/ 29 h 58824"/>
                    <a:gd name="connsiteX3" fmla="*/ 6084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88" y="58853"/>
                      </a:moveTo>
                      <a:lnTo>
                        <a:pt x="60845" y="29"/>
                      </a:lnTo>
                      <a:moveTo>
                        <a:pt x="988" y="29"/>
                      </a:moveTo>
                      <a:lnTo>
                        <a:pt x="6084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6" name="Freeform 45">
                  <a:extLst>
                    <a:ext uri="{FF2B5EF4-FFF2-40B4-BE49-F238E27FC236}">
                      <a16:creationId xmlns:a16="http://schemas.microsoft.com/office/drawing/2014/main" id="{49D508A0-70D4-D243-AD1A-D7F6F328505F}"/>
                    </a:ext>
                  </a:extLst>
                </p:cNvPr>
                <p:cNvSpPr/>
                <p:nvPr/>
              </p:nvSpPr>
              <p:spPr>
                <a:xfrm>
                  <a:off x="5271292" y="588714"/>
                  <a:ext cx="59856" cy="58824"/>
                </a:xfrm>
                <a:custGeom>
                  <a:avLst/>
                  <a:gdLst>
                    <a:gd name="connsiteX0" fmla="*/ 1010 w 59856"/>
                    <a:gd name="connsiteY0" fmla="*/ 58853 h 58824"/>
                    <a:gd name="connsiteX1" fmla="*/ 60866 w 59856"/>
                    <a:gd name="connsiteY1" fmla="*/ 29 h 58824"/>
                    <a:gd name="connsiteX2" fmla="*/ 1010 w 59856"/>
                    <a:gd name="connsiteY2" fmla="*/ 29 h 58824"/>
                    <a:gd name="connsiteX3" fmla="*/ 6086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10" y="58853"/>
                      </a:moveTo>
                      <a:lnTo>
                        <a:pt x="60866" y="29"/>
                      </a:lnTo>
                      <a:moveTo>
                        <a:pt x="1010" y="29"/>
                      </a:moveTo>
                      <a:lnTo>
                        <a:pt x="6086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7" name="Freeform 46">
                  <a:extLst>
                    <a:ext uri="{FF2B5EF4-FFF2-40B4-BE49-F238E27FC236}">
                      <a16:creationId xmlns:a16="http://schemas.microsoft.com/office/drawing/2014/main" id="{94296CAC-5790-A549-92B0-2D3FC787C218}"/>
                    </a:ext>
                  </a:extLst>
                </p:cNvPr>
                <p:cNvSpPr/>
                <p:nvPr/>
              </p:nvSpPr>
              <p:spPr>
                <a:xfrm>
                  <a:off x="5385422" y="588714"/>
                  <a:ext cx="59856" cy="58824"/>
                </a:xfrm>
                <a:custGeom>
                  <a:avLst/>
                  <a:gdLst>
                    <a:gd name="connsiteX0" fmla="*/ 1032 w 59856"/>
                    <a:gd name="connsiteY0" fmla="*/ 58853 h 58824"/>
                    <a:gd name="connsiteX1" fmla="*/ 60888 w 59856"/>
                    <a:gd name="connsiteY1" fmla="*/ 29 h 58824"/>
                    <a:gd name="connsiteX2" fmla="*/ 1032 w 59856"/>
                    <a:gd name="connsiteY2" fmla="*/ 29 h 58824"/>
                    <a:gd name="connsiteX3" fmla="*/ 6088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32" y="58853"/>
                      </a:moveTo>
                      <a:lnTo>
                        <a:pt x="60888" y="29"/>
                      </a:lnTo>
                      <a:moveTo>
                        <a:pt x="1032" y="29"/>
                      </a:moveTo>
                      <a:lnTo>
                        <a:pt x="6088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8" name="Freeform 47">
                  <a:extLst>
                    <a:ext uri="{FF2B5EF4-FFF2-40B4-BE49-F238E27FC236}">
                      <a16:creationId xmlns:a16="http://schemas.microsoft.com/office/drawing/2014/main" id="{D5189A76-068A-8446-864E-BE35345E5F07}"/>
                    </a:ext>
                  </a:extLst>
                </p:cNvPr>
                <p:cNvSpPr/>
                <p:nvPr/>
              </p:nvSpPr>
              <p:spPr>
                <a:xfrm>
                  <a:off x="5499605" y="588714"/>
                  <a:ext cx="59856" cy="58824"/>
                </a:xfrm>
                <a:custGeom>
                  <a:avLst/>
                  <a:gdLst>
                    <a:gd name="connsiteX0" fmla="*/ 1053 w 59856"/>
                    <a:gd name="connsiteY0" fmla="*/ 58853 h 58824"/>
                    <a:gd name="connsiteX1" fmla="*/ 60910 w 59856"/>
                    <a:gd name="connsiteY1" fmla="*/ 29 h 58824"/>
                    <a:gd name="connsiteX2" fmla="*/ 1053 w 59856"/>
                    <a:gd name="connsiteY2" fmla="*/ 29 h 58824"/>
                    <a:gd name="connsiteX3" fmla="*/ 6091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53" y="58853"/>
                      </a:moveTo>
                      <a:lnTo>
                        <a:pt x="60910" y="29"/>
                      </a:lnTo>
                      <a:moveTo>
                        <a:pt x="1053" y="29"/>
                      </a:moveTo>
                      <a:lnTo>
                        <a:pt x="6091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9" name="Freeform 48">
                  <a:extLst>
                    <a:ext uri="{FF2B5EF4-FFF2-40B4-BE49-F238E27FC236}">
                      <a16:creationId xmlns:a16="http://schemas.microsoft.com/office/drawing/2014/main" id="{92D6716E-738D-7844-B3D2-BB1E4CA44344}"/>
                    </a:ext>
                  </a:extLst>
                </p:cNvPr>
                <p:cNvSpPr/>
                <p:nvPr/>
              </p:nvSpPr>
              <p:spPr>
                <a:xfrm>
                  <a:off x="5613735" y="588714"/>
                  <a:ext cx="59856" cy="58824"/>
                </a:xfrm>
                <a:custGeom>
                  <a:avLst/>
                  <a:gdLst>
                    <a:gd name="connsiteX0" fmla="*/ 1075 w 59856"/>
                    <a:gd name="connsiteY0" fmla="*/ 58853 h 58824"/>
                    <a:gd name="connsiteX1" fmla="*/ 60932 w 59856"/>
                    <a:gd name="connsiteY1" fmla="*/ 29 h 58824"/>
                    <a:gd name="connsiteX2" fmla="*/ 1075 w 59856"/>
                    <a:gd name="connsiteY2" fmla="*/ 29 h 58824"/>
                    <a:gd name="connsiteX3" fmla="*/ 6093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75" y="58853"/>
                      </a:moveTo>
                      <a:lnTo>
                        <a:pt x="60932" y="29"/>
                      </a:lnTo>
                      <a:moveTo>
                        <a:pt x="1075" y="29"/>
                      </a:moveTo>
                      <a:lnTo>
                        <a:pt x="6093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0" name="Freeform 49">
                  <a:extLst>
                    <a:ext uri="{FF2B5EF4-FFF2-40B4-BE49-F238E27FC236}">
                      <a16:creationId xmlns:a16="http://schemas.microsoft.com/office/drawing/2014/main" id="{969F2516-AC23-A645-8E48-A3C427D3F3A1}"/>
                    </a:ext>
                  </a:extLst>
                </p:cNvPr>
                <p:cNvSpPr/>
                <p:nvPr/>
              </p:nvSpPr>
              <p:spPr>
                <a:xfrm>
                  <a:off x="5727918" y="588714"/>
                  <a:ext cx="59856" cy="58824"/>
                </a:xfrm>
                <a:custGeom>
                  <a:avLst/>
                  <a:gdLst>
                    <a:gd name="connsiteX0" fmla="*/ 1097 w 59856"/>
                    <a:gd name="connsiteY0" fmla="*/ 58853 h 58824"/>
                    <a:gd name="connsiteX1" fmla="*/ 60953 w 59856"/>
                    <a:gd name="connsiteY1" fmla="*/ 29 h 58824"/>
                    <a:gd name="connsiteX2" fmla="*/ 1097 w 59856"/>
                    <a:gd name="connsiteY2" fmla="*/ 29 h 58824"/>
                    <a:gd name="connsiteX3" fmla="*/ 6095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97" y="58853"/>
                      </a:moveTo>
                      <a:lnTo>
                        <a:pt x="60953" y="29"/>
                      </a:lnTo>
                      <a:moveTo>
                        <a:pt x="1097" y="29"/>
                      </a:moveTo>
                      <a:lnTo>
                        <a:pt x="6095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1" name="Freeform 50">
                  <a:extLst>
                    <a:ext uri="{FF2B5EF4-FFF2-40B4-BE49-F238E27FC236}">
                      <a16:creationId xmlns:a16="http://schemas.microsoft.com/office/drawing/2014/main" id="{29F2E038-F3AF-B540-8152-C09520F1912F}"/>
                    </a:ext>
                  </a:extLst>
                </p:cNvPr>
                <p:cNvSpPr/>
                <p:nvPr/>
              </p:nvSpPr>
              <p:spPr>
                <a:xfrm>
                  <a:off x="5842048" y="588714"/>
                  <a:ext cx="59856" cy="58824"/>
                </a:xfrm>
                <a:custGeom>
                  <a:avLst/>
                  <a:gdLst>
                    <a:gd name="connsiteX0" fmla="*/ 1119 w 59856"/>
                    <a:gd name="connsiteY0" fmla="*/ 58853 h 58824"/>
                    <a:gd name="connsiteX1" fmla="*/ 60975 w 59856"/>
                    <a:gd name="connsiteY1" fmla="*/ 29 h 58824"/>
                    <a:gd name="connsiteX2" fmla="*/ 1119 w 59856"/>
                    <a:gd name="connsiteY2" fmla="*/ 29 h 58824"/>
                    <a:gd name="connsiteX3" fmla="*/ 6097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19" y="58853"/>
                      </a:moveTo>
                      <a:lnTo>
                        <a:pt x="60975" y="29"/>
                      </a:lnTo>
                      <a:moveTo>
                        <a:pt x="1119" y="29"/>
                      </a:moveTo>
                      <a:lnTo>
                        <a:pt x="6097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2" name="Freeform 51">
                  <a:extLst>
                    <a:ext uri="{FF2B5EF4-FFF2-40B4-BE49-F238E27FC236}">
                      <a16:creationId xmlns:a16="http://schemas.microsoft.com/office/drawing/2014/main" id="{CFD85D78-1E5E-6948-91BE-0F2FCC178ED7}"/>
                    </a:ext>
                  </a:extLst>
                </p:cNvPr>
                <p:cNvSpPr/>
                <p:nvPr/>
              </p:nvSpPr>
              <p:spPr>
                <a:xfrm>
                  <a:off x="5956178" y="588714"/>
                  <a:ext cx="59856" cy="58824"/>
                </a:xfrm>
                <a:custGeom>
                  <a:avLst/>
                  <a:gdLst>
                    <a:gd name="connsiteX0" fmla="*/ 1140 w 59856"/>
                    <a:gd name="connsiteY0" fmla="*/ 58853 h 58824"/>
                    <a:gd name="connsiteX1" fmla="*/ 60997 w 59856"/>
                    <a:gd name="connsiteY1" fmla="*/ 29 h 58824"/>
                    <a:gd name="connsiteX2" fmla="*/ 1140 w 59856"/>
                    <a:gd name="connsiteY2" fmla="*/ 29 h 58824"/>
                    <a:gd name="connsiteX3" fmla="*/ 6099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40" y="58853"/>
                      </a:moveTo>
                      <a:lnTo>
                        <a:pt x="60997" y="29"/>
                      </a:lnTo>
                      <a:moveTo>
                        <a:pt x="1140" y="29"/>
                      </a:moveTo>
                      <a:lnTo>
                        <a:pt x="6099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3" name="Freeform 52">
                  <a:extLst>
                    <a:ext uri="{FF2B5EF4-FFF2-40B4-BE49-F238E27FC236}">
                      <a16:creationId xmlns:a16="http://schemas.microsoft.com/office/drawing/2014/main" id="{6CDF879D-F42C-F548-8207-34BD2B166729}"/>
                    </a:ext>
                  </a:extLst>
                </p:cNvPr>
                <p:cNvSpPr/>
                <p:nvPr/>
              </p:nvSpPr>
              <p:spPr>
                <a:xfrm>
                  <a:off x="6070360" y="588714"/>
                  <a:ext cx="59856" cy="58824"/>
                </a:xfrm>
                <a:custGeom>
                  <a:avLst/>
                  <a:gdLst>
                    <a:gd name="connsiteX0" fmla="*/ 1162 w 59856"/>
                    <a:gd name="connsiteY0" fmla="*/ 58853 h 58824"/>
                    <a:gd name="connsiteX1" fmla="*/ 61019 w 59856"/>
                    <a:gd name="connsiteY1" fmla="*/ 29 h 58824"/>
                    <a:gd name="connsiteX2" fmla="*/ 1162 w 59856"/>
                    <a:gd name="connsiteY2" fmla="*/ 29 h 58824"/>
                    <a:gd name="connsiteX3" fmla="*/ 6101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62" y="58853"/>
                      </a:moveTo>
                      <a:lnTo>
                        <a:pt x="61019" y="29"/>
                      </a:lnTo>
                      <a:moveTo>
                        <a:pt x="1162" y="29"/>
                      </a:moveTo>
                      <a:lnTo>
                        <a:pt x="6101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4" name="Freeform 53">
                  <a:extLst>
                    <a:ext uri="{FF2B5EF4-FFF2-40B4-BE49-F238E27FC236}">
                      <a16:creationId xmlns:a16="http://schemas.microsoft.com/office/drawing/2014/main" id="{338532AD-00D3-5442-87A8-523FD33A3FF1}"/>
                    </a:ext>
                  </a:extLst>
                </p:cNvPr>
                <p:cNvSpPr/>
                <p:nvPr/>
              </p:nvSpPr>
              <p:spPr>
                <a:xfrm>
                  <a:off x="6184491" y="588714"/>
                  <a:ext cx="59856" cy="58824"/>
                </a:xfrm>
                <a:custGeom>
                  <a:avLst/>
                  <a:gdLst>
                    <a:gd name="connsiteX0" fmla="*/ 1184 w 59856"/>
                    <a:gd name="connsiteY0" fmla="*/ 58853 h 58824"/>
                    <a:gd name="connsiteX1" fmla="*/ 61040 w 59856"/>
                    <a:gd name="connsiteY1" fmla="*/ 29 h 58824"/>
                    <a:gd name="connsiteX2" fmla="*/ 1184 w 59856"/>
                    <a:gd name="connsiteY2" fmla="*/ 29 h 58824"/>
                    <a:gd name="connsiteX3" fmla="*/ 6104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84" y="58853"/>
                      </a:moveTo>
                      <a:lnTo>
                        <a:pt x="61040" y="29"/>
                      </a:lnTo>
                      <a:moveTo>
                        <a:pt x="1184" y="29"/>
                      </a:moveTo>
                      <a:lnTo>
                        <a:pt x="6104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5" name="Freeform 54">
                  <a:extLst>
                    <a:ext uri="{FF2B5EF4-FFF2-40B4-BE49-F238E27FC236}">
                      <a16:creationId xmlns:a16="http://schemas.microsoft.com/office/drawing/2014/main" id="{750A72FE-70EF-F94F-8378-DA1B3BE44E4F}"/>
                    </a:ext>
                  </a:extLst>
                </p:cNvPr>
                <p:cNvSpPr/>
                <p:nvPr/>
              </p:nvSpPr>
              <p:spPr>
                <a:xfrm>
                  <a:off x="6298673" y="588714"/>
                  <a:ext cx="59856" cy="58824"/>
                </a:xfrm>
                <a:custGeom>
                  <a:avLst/>
                  <a:gdLst>
                    <a:gd name="connsiteX0" fmla="*/ 1206 w 59856"/>
                    <a:gd name="connsiteY0" fmla="*/ 58853 h 58824"/>
                    <a:gd name="connsiteX1" fmla="*/ 61062 w 59856"/>
                    <a:gd name="connsiteY1" fmla="*/ 29 h 58824"/>
                    <a:gd name="connsiteX2" fmla="*/ 1206 w 59856"/>
                    <a:gd name="connsiteY2" fmla="*/ 29 h 58824"/>
                    <a:gd name="connsiteX3" fmla="*/ 6106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06" y="58853"/>
                      </a:moveTo>
                      <a:lnTo>
                        <a:pt x="61062" y="29"/>
                      </a:lnTo>
                      <a:moveTo>
                        <a:pt x="1206" y="29"/>
                      </a:moveTo>
                      <a:lnTo>
                        <a:pt x="6106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6" name="Freeform 55">
                  <a:extLst>
                    <a:ext uri="{FF2B5EF4-FFF2-40B4-BE49-F238E27FC236}">
                      <a16:creationId xmlns:a16="http://schemas.microsoft.com/office/drawing/2014/main" id="{175FE905-EABE-7C47-B198-5BEA48B5D3AB}"/>
                    </a:ext>
                  </a:extLst>
                </p:cNvPr>
                <p:cNvSpPr/>
                <p:nvPr/>
              </p:nvSpPr>
              <p:spPr>
                <a:xfrm>
                  <a:off x="6412803" y="588714"/>
                  <a:ext cx="59856" cy="58824"/>
                </a:xfrm>
                <a:custGeom>
                  <a:avLst/>
                  <a:gdLst>
                    <a:gd name="connsiteX0" fmla="*/ 1227 w 59856"/>
                    <a:gd name="connsiteY0" fmla="*/ 58853 h 58824"/>
                    <a:gd name="connsiteX1" fmla="*/ 61084 w 59856"/>
                    <a:gd name="connsiteY1" fmla="*/ 29 h 58824"/>
                    <a:gd name="connsiteX2" fmla="*/ 1227 w 59856"/>
                    <a:gd name="connsiteY2" fmla="*/ 29 h 58824"/>
                    <a:gd name="connsiteX3" fmla="*/ 6108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27" y="58853"/>
                      </a:moveTo>
                      <a:lnTo>
                        <a:pt x="61084" y="29"/>
                      </a:lnTo>
                      <a:moveTo>
                        <a:pt x="1227" y="29"/>
                      </a:moveTo>
                      <a:lnTo>
                        <a:pt x="6108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7" name="Freeform 56">
                  <a:extLst>
                    <a:ext uri="{FF2B5EF4-FFF2-40B4-BE49-F238E27FC236}">
                      <a16:creationId xmlns:a16="http://schemas.microsoft.com/office/drawing/2014/main" id="{A1E385F2-D948-9A43-A8C6-2C2D6D5997BE}"/>
                    </a:ext>
                  </a:extLst>
                </p:cNvPr>
                <p:cNvSpPr/>
                <p:nvPr/>
              </p:nvSpPr>
              <p:spPr>
                <a:xfrm>
                  <a:off x="6526933" y="588714"/>
                  <a:ext cx="59856" cy="58824"/>
                </a:xfrm>
                <a:custGeom>
                  <a:avLst/>
                  <a:gdLst>
                    <a:gd name="connsiteX0" fmla="*/ 1249 w 59856"/>
                    <a:gd name="connsiteY0" fmla="*/ 58853 h 58824"/>
                    <a:gd name="connsiteX1" fmla="*/ 61106 w 59856"/>
                    <a:gd name="connsiteY1" fmla="*/ 29 h 58824"/>
                    <a:gd name="connsiteX2" fmla="*/ 1249 w 59856"/>
                    <a:gd name="connsiteY2" fmla="*/ 29 h 58824"/>
                    <a:gd name="connsiteX3" fmla="*/ 6110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49" y="58853"/>
                      </a:moveTo>
                      <a:lnTo>
                        <a:pt x="61106" y="29"/>
                      </a:lnTo>
                      <a:moveTo>
                        <a:pt x="1249" y="29"/>
                      </a:moveTo>
                      <a:lnTo>
                        <a:pt x="6110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8" name="Freeform 57">
                  <a:extLst>
                    <a:ext uri="{FF2B5EF4-FFF2-40B4-BE49-F238E27FC236}">
                      <a16:creationId xmlns:a16="http://schemas.microsoft.com/office/drawing/2014/main" id="{5FCEFE37-9920-DA48-BB0D-6DC462143418}"/>
                    </a:ext>
                  </a:extLst>
                </p:cNvPr>
                <p:cNvSpPr/>
                <p:nvPr/>
              </p:nvSpPr>
              <p:spPr>
                <a:xfrm>
                  <a:off x="6641116" y="588714"/>
                  <a:ext cx="59856" cy="58824"/>
                </a:xfrm>
                <a:custGeom>
                  <a:avLst/>
                  <a:gdLst>
                    <a:gd name="connsiteX0" fmla="*/ 1271 w 59856"/>
                    <a:gd name="connsiteY0" fmla="*/ 58853 h 58824"/>
                    <a:gd name="connsiteX1" fmla="*/ 61127 w 59856"/>
                    <a:gd name="connsiteY1" fmla="*/ 29 h 58824"/>
                    <a:gd name="connsiteX2" fmla="*/ 1271 w 59856"/>
                    <a:gd name="connsiteY2" fmla="*/ 29 h 58824"/>
                    <a:gd name="connsiteX3" fmla="*/ 6112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71" y="58853"/>
                      </a:moveTo>
                      <a:lnTo>
                        <a:pt x="61127" y="29"/>
                      </a:lnTo>
                      <a:moveTo>
                        <a:pt x="1271" y="29"/>
                      </a:moveTo>
                      <a:lnTo>
                        <a:pt x="6112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9" name="Freeform 58">
                  <a:extLst>
                    <a:ext uri="{FF2B5EF4-FFF2-40B4-BE49-F238E27FC236}">
                      <a16:creationId xmlns:a16="http://schemas.microsoft.com/office/drawing/2014/main" id="{DEC452EC-88FE-6D4B-AA7F-2825E7E7A7F7}"/>
                    </a:ext>
                  </a:extLst>
                </p:cNvPr>
                <p:cNvSpPr/>
                <p:nvPr/>
              </p:nvSpPr>
              <p:spPr>
                <a:xfrm>
                  <a:off x="1020555" y="730309"/>
                  <a:ext cx="5707554" cy="5159"/>
                </a:xfrm>
                <a:custGeom>
                  <a:avLst/>
                  <a:gdLst>
                    <a:gd name="connsiteX0" fmla="*/ 0 w 5707554"/>
                    <a:gd name="connsiteY0" fmla="*/ 0 h 5159"/>
                    <a:gd name="connsiteX1" fmla="*/ 5707555 w 5707554"/>
                    <a:gd name="connsiteY1" fmla="*/ 0 h 5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07554" h="5159">
                      <a:moveTo>
                        <a:pt x="0" y="0"/>
                      </a:moveTo>
                      <a:lnTo>
                        <a:pt x="5707555" y="0"/>
                      </a:lnTo>
                    </a:path>
                  </a:pathLst>
                </a:custGeom>
                <a:noFill/>
                <a:ln w="41963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0" name="Freeform 59">
                  <a:extLst>
                    <a:ext uri="{FF2B5EF4-FFF2-40B4-BE49-F238E27FC236}">
                      <a16:creationId xmlns:a16="http://schemas.microsoft.com/office/drawing/2014/main" id="{7D0EC349-95E1-4040-9CCF-9B562568DEF4}"/>
                    </a:ext>
                  </a:extLst>
                </p:cNvPr>
                <p:cNvSpPr/>
                <p:nvPr/>
              </p:nvSpPr>
              <p:spPr>
                <a:xfrm>
                  <a:off x="1020555" y="505943"/>
                  <a:ext cx="5707554" cy="5159"/>
                </a:xfrm>
                <a:custGeom>
                  <a:avLst/>
                  <a:gdLst>
                    <a:gd name="connsiteX0" fmla="*/ 0 w 5707554"/>
                    <a:gd name="connsiteY0" fmla="*/ 0 h 5159"/>
                    <a:gd name="connsiteX1" fmla="*/ 5707555 w 5707554"/>
                    <a:gd name="connsiteY1" fmla="*/ 0 h 5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07554" h="5159">
                      <a:moveTo>
                        <a:pt x="0" y="0"/>
                      </a:moveTo>
                      <a:lnTo>
                        <a:pt x="5707555" y="0"/>
                      </a:lnTo>
                    </a:path>
                  </a:pathLst>
                </a:custGeom>
                <a:noFill/>
                <a:ln w="41963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AC440390-F1E3-1646-B506-EAB76A56C5E3}"/>
                  </a:ext>
                </a:extLst>
              </p:cNvPr>
              <p:cNvSpPr/>
              <p:nvPr/>
            </p:nvSpPr>
            <p:spPr>
              <a:xfrm>
                <a:off x="6015834" y="808608"/>
                <a:ext cx="318781" cy="51061"/>
              </a:xfrm>
              <a:custGeom>
                <a:avLst/>
                <a:gdLst>
                  <a:gd name="connsiteX0" fmla="*/ 0 w 318781"/>
                  <a:gd name="connsiteY0" fmla="*/ 25894 h 51061"/>
                  <a:gd name="connsiteX1" fmla="*/ 151002 w 318781"/>
                  <a:gd name="connsiteY1" fmla="*/ 727 h 51061"/>
                  <a:gd name="connsiteX2" fmla="*/ 318781 w 318781"/>
                  <a:gd name="connsiteY2" fmla="*/ 51061 h 5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8781" h="51061">
                    <a:moveTo>
                      <a:pt x="0" y="25894"/>
                    </a:moveTo>
                    <a:cubicBezTo>
                      <a:pt x="48936" y="11213"/>
                      <a:pt x="97872" y="-3468"/>
                      <a:pt x="151002" y="727"/>
                    </a:cubicBezTo>
                    <a:cubicBezTo>
                      <a:pt x="204132" y="4921"/>
                      <a:pt x="261456" y="27991"/>
                      <a:pt x="318781" y="51061"/>
                    </a:cubicBezTo>
                  </a:path>
                </a:pathLst>
              </a:custGeom>
              <a:noFill/>
              <a:ln w="19050">
                <a:solidFill>
                  <a:srgbClr val="363535"/>
                </a:solidFill>
                <a:tailEnd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BB626F69-35E5-AB43-87F2-CBBA384DEFE2}"/>
                  </a:ext>
                </a:extLst>
              </p:cNvPr>
              <p:cNvSpPr/>
              <p:nvPr/>
            </p:nvSpPr>
            <p:spPr>
              <a:xfrm>
                <a:off x="736541" y="804193"/>
                <a:ext cx="318781" cy="51061"/>
              </a:xfrm>
              <a:custGeom>
                <a:avLst/>
                <a:gdLst>
                  <a:gd name="connsiteX0" fmla="*/ 0 w 318781"/>
                  <a:gd name="connsiteY0" fmla="*/ 25894 h 51061"/>
                  <a:gd name="connsiteX1" fmla="*/ 151002 w 318781"/>
                  <a:gd name="connsiteY1" fmla="*/ 727 h 51061"/>
                  <a:gd name="connsiteX2" fmla="*/ 318781 w 318781"/>
                  <a:gd name="connsiteY2" fmla="*/ 51061 h 5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8781" h="51061">
                    <a:moveTo>
                      <a:pt x="0" y="25894"/>
                    </a:moveTo>
                    <a:cubicBezTo>
                      <a:pt x="48936" y="11213"/>
                      <a:pt x="97872" y="-3468"/>
                      <a:pt x="151002" y="727"/>
                    </a:cubicBezTo>
                    <a:cubicBezTo>
                      <a:pt x="204132" y="4921"/>
                      <a:pt x="261456" y="27991"/>
                      <a:pt x="318781" y="51061"/>
                    </a:cubicBezTo>
                  </a:path>
                </a:pathLst>
              </a:custGeom>
              <a:noFill/>
              <a:ln w="19050">
                <a:solidFill>
                  <a:srgbClr val="363535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1DEF8760-9BCF-AF4B-81B0-E6B780DFD7C3}"/>
                  </a:ext>
                </a:extLst>
              </p:cNvPr>
              <p:cNvSpPr/>
              <p:nvPr/>
            </p:nvSpPr>
            <p:spPr>
              <a:xfrm>
                <a:off x="1055321" y="855254"/>
                <a:ext cx="420813" cy="51060"/>
              </a:xfrm>
              <a:custGeom>
                <a:avLst/>
                <a:gdLst>
                  <a:gd name="connsiteX0" fmla="*/ 0 w 268448"/>
                  <a:gd name="connsiteY0" fmla="*/ 0 h 25310"/>
                  <a:gd name="connsiteX1" fmla="*/ 151002 w 268448"/>
                  <a:gd name="connsiteY1" fmla="*/ 25167 h 25310"/>
                  <a:gd name="connsiteX2" fmla="*/ 268448 w 268448"/>
                  <a:gd name="connsiteY2" fmla="*/ 8389 h 2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8448" h="25310">
                    <a:moveTo>
                      <a:pt x="0" y="0"/>
                    </a:moveTo>
                    <a:cubicBezTo>
                      <a:pt x="53130" y="11884"/>
                      <a:pt x="106261" y="23769"/>
                      <a:pt x="151002" y="25167"/>
                    </a:cubicBezTo>
                    <a:cubicBezTo>
                      <a:pt x="195743" y="26565"/>
                      <a:pt x="232095" y="17477"/>
                      <a:pt x="268448" y="8389"/>
                    </a:cubicBezTo>
                  </a:path>
                </a:pathLst>
              </a:custGeom>
              <a:noFill/>
              <a:ln w="19050">
                <a:solidFill>
                  <a:srgbClr val="363535"/>
                </a:solidFill>
                <a:prstDash val="soli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7FFE8F39-4016-4F43-8AD6-E1CEE8C200C3}"/>
                  </a:ext>
                </a:extLst>
              </p:cNvPr>
              <p:cNvSpPr/>
              <p:nvPr/>
            </p:nvSpPr>
            <p:spPr>
              <a:xfrm>
                <a:off x="1842220" y="814994"/>
                <a:ext cx="1089924" cy="95995"/>
              </a:xfrm>
              <a:custGeom>
                <a:avLst/>
                <a:gdLst>
                  <a:gd name="connsiteX0" fmla="*/ 0 w 2165685"/>
                  <a:gd name="connsiteY0" fmla="*/ 117456 h 190741"/>
                  <a:gd name="connsiteX1" fmla="*/ 304800 w 2165685"/>
                  <a:gd name="connsiteY1" fmla="*/ 53288 h 190741"/>
                  <a:gd name="connsiteX2" fmla="*/ 753979 w 2165685"/>
                  <a:gd name="connsiteY2" fmla="*/ 5162 h 190741"/>
                  <a:gd name="connsiteX3" fmla="*/ 1620253 w 2165685"/>
                  <a:gd name="connsiteY3" fmla="*/ 181625 h 190741"/>
                  <a:gd name="connsiteX4" fmla="*/ 2165685 w 2165685"/>
                  <a:gd name="connsiteY4" fmla="*/ 149541 h 190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5685" h="190741">
                    <a:moveTo>
                      <a:pt x="0" y="117456"/>
                    </a:moveTo>
                    <a:cubicBezTo>
                      <a:pt x="89568" y="94730"/>
                      <a:pt x="179137" y="72004"/>
                      <a:pt x="304800" y="53288"/>
                    </a:cubicBezTo>
                    <a:cubicBezTo>
                      <a:pt x="430463" y="34572"/>
                      <a:pt x="534737" y="-16228"/>
                      <a:pt x="753979" y="5162"/>
                    </a:cubicBezTo>
                    <a:cubicBezTo>
                      <a:pt x="973221" y="26551"/>
                      <a:pt x="1384969" y="157562"/>
                      <a:pt x="1620253" y="181625"/>
                    </a:cubicBezTo>
                    <a:cubicBezTo>
                      <a:pt x="1855537" y="205688"/>
                      <a:pt x="2010611" y="177614"/>
                      <a:pt x="2165685" y="149541"/>
                    </a:cubicBezTo>
                  </a:path>
                </a:pathLst>
              </a:custGeom>
              <a:noFill/>
              <a:ln w="19050">
                <a:solidFill>
                  <a:srgbClr val="363535"/>
                </a:solidFill>
                <a:prstDash val="soli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pic>
            <p:nvPicPr>
              <p:cNvPr id="67" name="Graphic 66">
                <a:extLst>
                  <a:ext uri="{FF2B5EF4-FFF2-40B4-BE49-F238E27FC236}">
                    <a16:creationId xmlns:a16="http://schemas.microsoft.com/office/drawing/2014/main" id="{1B82A7A4-D3A0-614D-A213-7B4D4CAE28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5186961">
                <a:off x="1582034" y="697319"/>
                <a:ext cx="118870" cy="352473"/>
              </a:xfrm>
              <a:prstGeom prst="rect">
                <a:avLst/>
              </a:prstGeom>
            </p:spPr>
          </p:pic>
        </p:grp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7281260A-6F1B-EC4B-A4A7-58FD79601D3C}"/>
                </a:ext>
              </a:extLst>
            </p:cNvPr>
            <p:cNvSpPr/>
            <p:nvPr/>
          </p:nvSpPr>
          <p:spPr>
            <a:xfrm>
              <a:off x="6334614" y="859669"/>
              <a:ext cx="420813" cy="51060"/>
            </a:xfrm>
            <a:custGeom>
              <a:avLst/>
              <a:gdLst>
                <a:gd name="connsiteX0" fmla="*/ 0 w 268448"/>
                <a:gd name="connsiteY0" fmla="*/ 0 h 25310"/>
                <a:gd name="connsiteX1" fmla="*/ 151002 w 268448"/>
                <a:gd name="connsiteY1" fmla="*/ 25167 h 25310"/>
                <a:gd name="connsiteX2" fmla="*/ 268448 w 268448"/>
                <a:gd name="connsiteY2" fmla="*/ 8389 h 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448" h="25310">
                  <a:moveTo>
                    <a:pt x="0" y="0"/>
                  </a:moveTo>
                  <a:cubicBezTo>
                    <a:pt x="53130" y="11884"/>
                    <a:pt x="106261" y="23769"/>
                    <a:pt x="151002" y="25167"/>
                  </a:cubicBezTo>
                  <a:cubicBezTo>
                    <a:pt x="195743" y="26565"/>
                    <a:pt x="232095" y="17477"/>
                    <a:pt x="268448" y="8389"/>
                  </a:cubicBezTo>
                </a:path>
              </a:pathLst>
            </a:custGeom>
            <a:noFill/>
            <a:ln w="19050">
              <a:solidFill>
                <a:srgbClr val="363535"/>
              </a:solidFill>
              <a:prstDash val="sysDash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6" name="TextBox 625">
              <a:extLst>
                <a:ext uri="{FF2B5EF4-FFF2-40B4-BE49-F238E27FC236}">
                  <a16:creationId xmlns:a16="http://schemas.microsoft.com/office/drawing/2014/main" id="{5CA0C00A-3CAA-2642-ABAC-4D2022A9BB91}"/>
                </a:ext>
              </a:extLst>
            </p:cNvPr>
            <p:cNvSpPr txBox="1"/>
            <p:nvPr/>
          </p:nvSpPr>
          <p:spPr>
            <a:xfrm>
              <a:off x="5657583" y="532109"/>
              <a:ext cx="9717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A9A9A9"/>
                  </a:solidFill>
                  <a:latin typeface="Helvetica" pitchFamily="2" charset="0"/>
                </a:rPr>
                <a:t>1D loop maze</a:t>
              </a:r>
            </a:p>
          </p:txBody>
        </p:sp>
        <p:cxnSp>
          <p:nvCxnSpPr>
            <p:cNvPr id="630" name="Straight Connector 629">
              <a:extLst>
                <a:ext uri="{FF2B5EF4-FFF2-40B4-BE49-F238E27FC236}">
                  <a16:creationId xmlns:a16="http://schemas.microsoft.com/office/drawing/2014/main" id="{09D5EF85-A4AA-8449-ABC6-C0F4C15373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14074" y="668832"/>
              <a:ext cx="1129726" cy="0"/>
            </a:xfrm>
            <a:prstGeom prst="line">
              <a:avLst/>
            </a:prstGeom>
            <a:ln w="12700">
              <a:solidFill>
                <a:srgbClr val="8DA0CC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" name="TextBox 630">
              <a:extLst>
                <a:ext uri="{FF2B5EF4-FFF2-40B4-BE49-F238E27FC236}">
                  <a16:creationId xmlns:a16="http://schemas.microsoft.com/office/drawing/2014/main" id="{099F64BF-E7BA-4046-B058-BE04B3ABDFA4}"/>
                </a:ext>
              </a:extLst>
            </p:cNvPr>
            <p:cNvSpPr txBox="1"/>
            <p:nvPr/>
          </p:nvSpPr>
          <p:spPr>
            <a:xfrm>
              <a:off x="3702856" y="490252"/>
              <a:ext cx="5357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800" dirty="0">
                  <a:solidFill>
                    <a:srgbClr val="8DA0CC"/>
                  </a:solidFill>
                  <a:latin typeface="Helvetica" pitchFamily="2" charset="0"/>
                </a:rPr>
                <a:t>σ = 1</a:t>
              </a:r>
              <a:r>
                <a:rPr lang="en-GB" sz="800" dirty="0">
                  <a:solidFill>
                    <a:srgbClr val="8DA0CC"/>
                  </a:solidFill>
                  <a:latin typeface="Helvetica" pitchFamily="2" charset="0"/>
                </a:rPr>
                <a:t> m</a:t>
              </a:r>
            </a:p>
          </p:txBody>
        </p:sp>
      </p:grpSp>
      <p:sp>
        <p:nvSpPr>
          <p:cNvPr id="673" name="Oval 672">
            <a:extLst>
              <a:ext uri="{FF2B5EF4-FFF2-40B4-BE49-F238E27FC236}">
                <a16:creationId xmlns:a16="http://schemas.microsoft.com/office/drawing/2014/main" id="{691164A5-2532-D14F-8A6A-9BB154D66610}"/>
              </a:ext>
            </a:extLst>
          </p:cNvPr>
          <p:cNvSpPr>
            <a:spLocks noChangeAspect="1"/>
          </p:cNvSpPr>
          <p:nvPr/>
        </p:nvSpPr>
        <p:spPr>
          <a:xfrm>
            <a:off x="2414000" y="5451149"/>
            <a:ext cx="1044399" cy="1044401"/>
          </a:xfrm>
          <a:prstGeom prst="ellipse">
            <a:avLst/>
          </a:prstGeom>
          <a:solidFill>
            <a:srgbClr val="8DA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6" name="Rectangle 675">
            <a:extLst>
              <a:ext uri="{FF2B5EF4-FFF2-40B4-BE49-F238E27FC236}">
                <a16:creationId xmlns:a16="http://schemas.microsoft.com/office/drawing/2014/main" id="{F1293817-51AD-0548-9ED3-112C4A1F6E02}"/>
              </a:ext>
            </a:extLst>
          </p:cNvPr>
          <p:cNvSpPr/>
          <p:nvPr/>
        </p:nvSpPr>
        <p:spPr>
          <a:xfrm>
            <a:off x="1899823" y="5382602"/>
            <a:ext cx="1695635" cy="154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1" name="Graphic 117">
            <a:extLst>
              <a:ext uri="{FF2B5EF4-FFF2-40B4-BE49-F238E27FC236}">
                <a16:creationId xmlns:a16="http://schemas.microsoft.com/office/drawing/2014/main" id="{826F89BE-F4C8-4A41-9821-FD475F67A1BF}"/>
              </a:ext>
            </a:extLst>
          </p:cNvPr>
          <p:cNvGrpSpPr/>
          <p:nvPr/>
        </p:nvGrpSpPr>
        <p:grpSpPr>
          <a:xfrm>
            <a:off x="874532" y="5543766"/>
            <a:ext cx="2666043" cy="1336080"/>
            <a:chOff x="851571" y="5939425"/>
            <a:chExt cx="2648637" cy="1327357"/>
          </a:xfrm>
        </p:grpSpPr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3F6F57A0-D73F-2C44-A48B-0C1068EF3C09}"/>
                </a:ext>
              </a:extLst>
            </p:cNvPr>
            <p:cNvSpPr/>
            <p:nvPr/>
          </p:nvSpPr>
          <p:spPr>
            <a:xfrm>
              <a:off x="866109" y="7207785"/>
              <a:ext cx="48680" cy="48680"/>
            </a:xfrm>
            <a:custGeom>
              <a:avLst/>
              <a:gdLst>
                <a:gd name="connsiteX0" fmla="*/ 209 w 48680"/>
                <a:gd name="connsiteY0" fmla="*/ 49296 h 48680"/>
                <a:gd name="connsiteX1" fmla="*/ 48889 w 48680"/>
                <a:gd name="connsiteY1" fmla="*/ 616 h 48680"/>
                <a:gd name="connsiteX2" fmla="*/ 209 w 48680"/>
                <a:gd name="connsiteY2" fmla="*/ 616 h 48680"/>
                <a:gd name="connsiteX3" fmla="*/ 48889 w 48680"/>
                <a:gd name="connsiteY3" fmla="*/ 4929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09" y="49296"/>
                  </a:moveTo>
                  <a:lnTo>
                    <a:pt x="48889" y="616"/>
                  </a:lnTo>
                  <a:moveTo>
                    <a:pt x="209" y="616"/>
                  </a:moveTo>
                  <a:lnTo>
                    <a:pt x="48889" y="4929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A8444A35-88C1-164C-9BC7-3CF76ECC1FC6}"/>
                </a:ext>
              </a:extLst>
            </p:cNvPr>
            <p:cNvSpPr/>
            <p:nvPr/>
          </p:nvSpPr>
          <p:spPr>
            <a:xfrm>
              <a:off x="913760" y="6020417"/>
              <a:ext cx="48680" cy="48680"/>
            </a:xfrm>
            <a:custGeom>
              <a:avLst/>
              <a:gdLst>
                <a:gd name="connsiteX0" fmla="*/ 229 w 48680"/>
                <a:gd name="connsiteY0" fmla="*/ 48808 h 48680"/>
                <a:gd name="connsiteX1" fmla="*/ 48909 w 48680"/>
                <a:gd name="connsiteY1" fmla="*/ 128 h 48680"/>
                <a:gd name="connsiteX2" fmla="*/ 229 w 48680"/>
                <a:gd name="connsiteY2" fmla="*/ 128 h 48680"/>
                <a:gd name="connsiteX3" fmla="*/ 48909 w 48680"/>
                <a:gd name="connsiteY3" fmla="*/ 4880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29" y="48808"/>
                  </a:moveTo>
                  <a:lnTo>
                    <a:pt x="48909" y="128"/>
                  </a:lnTo>
                  <a:moveTo>
                    <a:pt x="229" y="128"/>
                  </a:moveTo>
                  <a:lnTo>
                    <a:pt x="48909" y="4880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F87004AA-D467-B141-B646-DCFBA9C01154}"/>
                </a:ext>
              </a:extLst>
            </p:cNvPr>
            <p:cNvSpPr/>
            <p:nvPr/>
          </p:nvSpPr>
          <p:spPr>
            <a:xfrm>
              <a:off x="876417" y="6120031"/>
              <a:ext cx="48680" cy="48680"/>
            </a:xfrm>
            <a:custGeom>
              <a:avLst/>
              <a:gdLst>
                <a:gd name="connsiteX0" fmla="*/ 214 w 48680"/>
                <a:gd name="connsiteY0" fmla="*/ 48849 h 48680"/>
                <a:gd name="connsiteX1" fmla="*/ 48894 w 48680"/>
                <a:gd name="connsiteY1" fmla="*/ 169 h 48680"/>
                <a:gd name="connsiteX2" fmla="*/ 214 w 48680"/>
                <a:gd name="connsiteY2" fmla="*/ 169 h 48680"/>
                <a:gd name="connsiteX3" fmla="*/ 48894 w 48680"/>
                <a:gd name="connsiteY3" fmla="*/ 4884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14" y="48849"/>
                  </a:moveTo>
                  <a:lnTo>
                    <a:pt x="48894" y="169"/>
                  </a:lnTo>
                  <a:moveTo>
                    <a:pt x="214" y="169"/>
                  </a:moveTo>
                  <a:lnTo>
                    <a:pt x="48894" y="4884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BB5CE0D7-F30D-AC4D-B73E-8BD1849F725E}"/>
                </a:ext>
              </a:extLst>
            </p:cNvPr>
            <p:cNvSpPr/>
            <p:nvPr/>
          </p:nvSpPr>
          <p:spPr>
            <a:xfrm>
              <a:off x="881259" y="7021859"/>
              <a:ext cx="48680" cy="48680"/>
            </a:xfrm>
            <a:custGeom>
              <a:avLst/>
              <a:gdLst>
                <a:gd name="connsiteX0" fmla="*/ 216 w 48680"/>
                <a:gd name="connsiteY0" fmla="*/ 49220 h 48680"/>
                <a:gd name="connsiteX1" fmla="*/ 48896 w 48680"/>
                <a:gd name="connsiteY1" fmla="*/ 540 h 48680"/>
                <a:gd name="connsiteX2" fmla="*/ 216 w 48680"/>
                <a:gd name="connsiteY2" fmla="*/ 540 h 48680"/>
                <a:gd name="connsiteX3" fmla="*/ 48896 w 48680"/>
                <a:gd name="connsiteY3" fmla="*/ 4922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16" y="49220"/>
                  </a:moveTo>
                  <a:lnTo>
                    <a:pt x="48896" y="540"/>
                  </a:lnTo>
                  <a:moveTo>
                    <a:pt x="216" y="540"/>
                  </a:moveTo>
                  <a:lnTo>
                    <a:pt x="48896" y="4922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C4CFF140-AD0B-8447-9AF0-8149C7A0667E}"/>
                </a:ext>
              </a:extLst>
            </p:cNvPr>
            <p:cNvSpPr/>
            <p:nvPr/>
          </p:nvSpPr>
          <p:spPr>
            <a:xfrm>
              <a:off x="868475" y="6215003"/>
              <a:ext cx="48680" cy="48680"/>
            </a:xfrm>
            <a:custGeom>
              <a:avLst/>
              <a:gdLst>
                <a:gd name="connsiteX0" fmla="*/ 210 w 48680"/>
                <a:gd name="connsiteY0" fmla="*/ 48888 h 48680"/>
                <a:gd name="connsiteX1" fmla="*/ 48890 w 48680"/>
                <a:gd name="connsiteY1" fmla="*/ 208 h 48680"/>
                <a:gd name="connsiteX2" fmla="*/ 210 w 48680"/>
                <a:gd name="connsiteY2" fmla="*/ 208 h 48680"/>
                <a:gd name="connsiteX3" fmla="*/ 48890 w 48680"/>
                <a:gd name="connsiteY3" fmla="*/ 4888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10" y="48888"/>
                  </a:moveTo>
                  <a:lnTo>
                    <a:pt x="48890" y="208"/>
                  </a:lnTo>
                  <a:moveTo>
                    <a:pt x="210" y="208"/>
                  </a:moveTo>
                  <a:lnTo>
                    <a:pt x="48890" y="4888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F2C0A318-3645-D141-8EA2-BA2613796D84}"/>
                </a:ext>
              </a:extLst>
            </p:cNvPr>
            <p:cNvSpPr/>
            <p:nvPr/>
          </p:nvSpPr>
          <p:spPr>
            <a:xfrm>
              <a:off x="851571" y="6428984"/>
              <a:ext cx="48680" cy="48680"/>
            </a:xfrm>
            <a:custGeom>
              <a:avLst/>
              <a:gdLst>
                <a:gd name="connsiteX0" fmla="*/ 203 w 48680"/>
                <a:gd name="connsiteY0" fmla="*/ 48976 h 48680"/>
                <a:gd name="connsiteX1" fmla="*/ 48884 w 48680"/>
                <a:gd name="connsiteY1" fmla="*/ 296 h 48680"/>
                <a:gd name="connsiteX2" fmla="*/ 203 w 48680"/>
                <a:gd name="connsiteY2" fmla="*/ 296 h 48680"/>
                <a:gd name="connsiteX3" fmla="*/ 48884 w 48680"/>
                <a:gd name="connsiteY3" fmla="*/ 4897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03" y="48976"/>
                  </a:moveTo>
                  <a:lnTo>
                    <a:pt x="48884" y="296"/>
                  </a:lnTo>
                  <a:moveTo>
                    <a:pt x="203" y="296"/>
                  </a:moveTo>
                  <a:lnTo>
                    <a:pt x="48884" y="4897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3" name="Freeform 572">
              <a:extLst>
                <a:ext uri="{FF2B5EF4-FFF2-40B4-BE49-F238E27FC236}">
                  <a16:creationId xmlns:a16="http://schemas.microsoft.com/office/drawing/2014/main" id="{83AF057F-0807-D847-A4CF-78D159539572}"/>
                </a:ext>
              </a:extLst>
            </p:cNvPr>
            <p:cNvSpPr/>
            <p:nvPr/>
          </p:nvSpPr>
          <p:spPr>
            <a:xfrm>
              <a:off x="984986" y="7142422"/>
              <a:ext cx="48680" cy="48680"/>
            </a:xfrm>
            <a:custGeom>
              <a:avLst/>
              <a:gdLst>
                <a:gd name="connsiteX0" fmla="*/ 258 w 48680"/>
                <a:gd name="connsiteY0" fmla="*/ 49269 h 48680"/>
                <a:gd name="connsiteX1" fmla="*/ 48938 w 48680"/>
                <a:gd name="connsiteY1" fmla="*/ 589 h 48680"/>
                <a:gd name="connsiteX2" fmla="*/ 258 w 48680"/>
                <a:gd name="connsiteY2" fmla="*/ 589 h 48680"/>
                <a:gd name="connsiteX3" fmla="*/ 48938 w 48680"/>
                <a:gd name="connsiteY3" fmla="*/ 4926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58" y="49269"/>
                  </a:moveTo>
                  <a:lnTo>
                    <a:pt x="48938" y="589"/>
                  </a:lnTo>
                  <a:moveTo>
                    <a:pt x="258" y="589"/>
                  </a:moveTo>
                  <a:lnTo>
                    <a:pt x="48938" y="4926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4" name="Freeform 573">
              <a:extLst>
                <a:ext uri="{FF2B5EF4-FFF2-40B4-BE49-F238E27FC236}">
                  <a16:creationId xmlns:a16="http://schemas.microsoft.com/office/drawing/2014/main" id="{80E3E813-6699-5846-BEB0-99A3D3CC4C55}"/>
                </a:ext>
              </a:extLst>
            </p:cNvPr>
            <p:cNvSpPr/>
            <p:nvPr/>
          </p:nvSpPr>
          <p:spPr>
            <a:xfrm>
              <a:off x="909252" y="6938248"/>
              <a:ext cx="48680" cy="48680"/>
            </a:xfrm>
            <a:custGeom>
              <a:avLst/>
              <a:gdLst>
                <a:gd name="connsiteX0" fmla="*/ 227 w 48680"/>
                <a:gd name="connsiteY0" fmla="*/ 49185 h 48680"/>
                <a:gd name="connsiteX1" fmla="*/ 48907 w 48680"/>
                <a:gd name="connsiteY1" fmla="*/ 505 h 48680"/>
                <a:gd name="connsiteX2" fmla="*/ 227 w 48680"/>
                <a:gd name="connsiteY2" fmla="*/ 505 h 48680"/>
                <a:gd name="connsiteX3" fmla="*/ 48907 w 48680"/>
                <a:gd name="connsiteY3" fmla="*/ 4918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27" y="49185"/>
                  </a:moveTo>
                  <a:lnTo>
                    <a:pt x="48907" y="505"/>
                  </a:lnTo>
                  <a:moveTo>
                    <a:pt x="227" y="505"/>
                  </a:moveTo>
                  <a:lnTo>
                    <a:pt x="48907" y="4918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5" name="Freeform 574">
              <a:extLst>
                <a:ext uri="{FF2B5EF4-FFF2-40B4-BE49-F238E27FC236}">
                  <a16:creationId xmlns:a16="http://schemas.microsoft.com/office/drawing/2014/main" id="{B3F7F580-6F8E-6E4F-857A-DABCA6910298}"/>
                </a:ext>
              </a:extLst>
            </p:cNvPr>
            <p:cNvSpPr/>
            <p:nvPr/>
          </p:nvSpPr>
          <p:spPr>
            <a:xfrm>
              <a:off x="873472" y="6743698"/>
              <a:ext cx="48680" cy="48680"/>
            </a:xfrm>
            <a:custGeom>
              <a:avLst/>
              <a:gdLst>
                <a:gd name="connsiteX0" fmla="*/ 212 w 48680"/>
                <a:gd name="connsiteY0" fmla="*/ 49105 h 48680"/>
                <a:gd name="connsiteX1" fmla="*/ 48893 w 48680"/>
                <a:gd name="connsiteY1" fmla="*/ 425 h 48680"/>
                <a:gd name="connsiteX2" fmla="*/ 212 w 48680"/>
                <a:gd name="connsiteY2" fmla="*/ 425 h 48680"/>
                <a:gd name="connsiteX3" fmla="*/ 48893 w 48680"/>
                <a:gd name="connsiteY3" fmla="*/ 4910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12" y="49105"/>
                  </a:moveTo>
                  <a:lnTo>
                    <a:pt x="48893" y="425"/>
                  </a:lnTo>
                  <a:moveTo>
                    <a:pt x="212" y="425"/>
                  </a:moveTo>
                  <a:lnTo>
                    <a:pt x="48893" y="4910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6" name="Freeform 575">
              <a:extLst>
                <a:ext uri="{FF2B5EF4-FFF2-40B4-BE49-F238E27FC236}">
                  <a16:creationId xmlns:a16="http://schemas.microsoft.com/office/drawing/2014/main" id="{6BA1285A-5B72-114F-B454-5F36EAD41F4B}"/>
                </a:ext>
              </a:extLst>
            </p:cNvPr>
            <p:cNvSpPr/>
            <p:nvPr/>
          </p:nvSpPr>
          <p:spPr>
            <a:xfrm>
              <a:off x="1023307" y="5975602"/>
              <a:ext cx="48680" cy="48680"/>
            </a:xfrm>
            <a:custGeom>
              <a:avLst/>
              <a:gdLst>
                <a:gd name="connsiteX0" fmla="*/ 274 w 48680"/>
                <a:gd name="connsiteY0" fmla="*/ 48790 h 48680"/>
                <a:gd name="connsiteX1" fmla="*/ 48954 w 48680"/>
                <a:gd name="connsiteY1" fmla="*/ 110 h 48680"/>
                <a:gd name="connsiteX2" fmla="*/ 274 w 48680"/>
                <a:gd name="connsiteY2" fmla="*/ 110 h 48680"/>
                <a:gd name="connsiteX3" fmla="*/ 48954 w 48680"/>
                <a:gd name="connsiteY3" fmla="*/ 4879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74" y="48790"/>
                  </a:moveTo>
                  <a:lnTo>
                    <a:pt x="48954" y="110"/>
                  </a:lnTo>
                  <a:moveTo>
                    <a:pt x="274" y="110"/>
                  </a:moveTo>
                  <a:lnTo>
                    <a:pt x="48954" y="4879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4" name="Freeform 583">
              <a:extLst>
                <a:ext uri="{FF2B5EF4-FFF2-40B4-BE49-F238E27FC236}">
                  <a16:creationId xmlns:a16="http://schemas.microsoft.com/office/drawing/2014/main" id="{F86ADF4A-0CEC-C547-9964-4A7597C1CA94}"/>
                </a:ext>
              </a:extLst>
            </p:cNvPr>
            <p:cNvSpPr/>
            <p:nvPr/>
          </p:nvSpPr>
          <p:spPr>
            <a:xfrm>
              <a:off x="901415" y="6665915"/>
              <a:ext cx="48680" cy="48680"/>
            </a:xfrm>
            <a:custGeom>
              <a:avLst/>
              <a:gdLst>
                <a:gd name="connsiteX0" fmla="*/ 224 w 48680"/>
                <a:gd name="connsiteY0" fmla="*/ 49074 h 48680"/>
                <a:gd name="connsiteX1" fmla="*/ 48904 w 48680"/>
                <a:gd name="connsiteY1" fmla="*/ 393 h 48680"/>
                <a:gd name="connsiteX2" fmla="*/ 224 w 48680"/>
                <a:gd name="connsiteY2" fmla="*/ 393 h 48680"/>
                <a:gd name="connsiteX3" fmla="*/ 48904 w 48680"/>
                <a:gd name="connsiteY3" fmla="*/ 4907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24" y="49074"/>
                  </a:moveTo>
                  <a:lnTo>
                    <a:pt x="48904" y="393"/>
                  </a:lnTo>
                  <a:moveTo>
                    <a:pt x="224" y="393"/>
                  </a:moveTo>
                  <a:lnTo>
                    <a:pt x="48904" y="4907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6" name="Freeform 585">
              <a:extLst>
                <a:ext uri="{FF2B5EF4-FFF2-40B4-BE49-F238E27FC236}">
                  <a16:creationId xmlns:a16="http://schemas.microsoft.com/office/drawing/2014/main" id="{3C27C431-5C12-A242-9DAB-82471FC3A4C4}"/>
                </a:ext>
              </a:extLst>
            </p:cNvPr>
            <p:cNvSpPr/>
            <p:nvPr/>
          </p:nvSpPr>
          <p:spPr>
            <a:xfrm>
              <a:off x="1015326" y="7087239"/>
              <a:ext cx="48680" cy="48680"/>
            </a:xfrm>
            <a:custGeom>
              <a:avLst/>
              <a:gdLst>
                <a:gd name="connsiteX0" fmla="*/ 271 w 48680"/>
                <a:gd name="connsiteY0" fmla="*/ 49247 h 48680"/>
                <a:gd name="connsiteX1" fmla="*/ 48951 w 48680"/>
                <a:gd name="connsiteY1" fmla="*/ 567 h 48680"/>
                <a:gd name="connsiteX2" fmla="*/ 271 w 48680"/>
                <a:gd name="connsiteY2" fmla="*/ 567 h 48680"/>
                <a:gd name="connsiteX3" fmla="*/ 48951 w 48680"/>
                <a:gd name="connsiteY3" fmla="*/ 4924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71" y="49247"/>
                  </a:moveTo>
                  <a:lnTo>
                    <a:pt x="48951" y="567"/>
                  </a:lnTo>
                  <a:moveTo>
                    <a:pt x="271" y="567"/>
                  </a:moveTo>
                  <a:lnTo>
                    <a:pt x="48951" y="4924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7" name="Freeform 586">
              <a:extLst>
                <a:ext uri="{FF2B5EF4-FFF2-40B4-BE49-F238E27FC236}">
                  <a16:creationId xmlns:a16="http://schemas.microsoft.com/office/drawing/2014/main" id="{786EEC0A-758C-E941-91E8-AA31FE4D7455}"/>
                </a:ext>
              </a:extLst>
            </p:cNvPr>
            <p:cNvSpPr/>
            <p:nvPr/>
          </p:nvSpPr>
          <p:spPr>
            <a:xfrm>
              <a:off x="931793" y="6523409"/>
              <a:ext cx="48680" cy="48680"/>
            </a:xfrm>
            <a:custGeom>
              <a:avLst/>
              <a:gdLst>
                <a:gd name="connsiteX0" fmla="*/ 236 w 48680"/>
                <a:gd name="connsiteY0" fmla="*/ 49015 h 48680"/>
                <a:gd name="connsiteX1" fmla="*/ 48916 w 48680"/>
                <a:gd name="connsiteY1" fmla="*/ 335 h 48680"/>
                <a:gd name="connsiteX2" fmla="*/ 236 w 48680"/>
                <a:gd name="connsiteY2" fmla="*/ 335 h 48680"/>
                <a:gd name="connsiteX3" fmla="*/ 48916 w 48680"/>
                <a:gd name="connsiteY3" fmla="*/ 4901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36" y="49015"/>
                  </a:moveTo>
                  <a:lnTo>
                    <a:pt x="48916" y="335"/>
                  </a:lnTo>
                  <a:moveTo>
                    <a:pt x="236" y="335"/>
                  </a:moveTo>
                  <a:lnTo>
                    <a:pt x="48916" y="4901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5" name="Freeform 594">
              <a:extLst>
                <a:ext uri="{FF2B5EF4-FFF2-40B4-BE49-F238E27FC236}">
                  <a16:creationId xmlns:a16="http://schemas.microsoft.com/office/drawing/2014/main" id="{8AF0F8FF-9F4D-5A4C-A503-128A8D696147}"/>
                </a:ext>
              </a:extLst>
            </p:cNvPr>
            <p:cNvSpPr/>
            <p:nvPr/>
          </p:nvSpPr>
          <p:spPr>
            <a:xfrm>
              <a:off x="1011707" y="6921921"/>
              <a:ext cx="48680" cy="48680"/>
            </a:xfrm>
            <a:custGeom>
              <a:avLst/>
              <a:gdLst>
                <a:gd name="connsiteX0" fmla="*/ 269 w 48680"/>
                <a:gd name="connsiteY0" fmla="*/ 49179 h 48680"/>
                <a:gd name="connsiteX1" fmla="*/ 48949 w 48680"/>
                <a:gd name="connsiteY1" fmla="*/ 499 h 48680"/>
                <a:gd name="connsiteX2" fmla="*/ 269 w 48680"/>
                <a:gd name="connsiteY2" fmla="*/ 499 h 48680"/>
                <a:gd name="connsiteX3" fmla="*/ 48949 w 48680"/>
                <a:gd name="connsiteY3" fmla="*/ 4917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69" y="49179"/>
                  </a:moveTo>
                  <a:lnTo>
                    <a:pt x="48949" y="499"/>
                  </a:lnTo>
                  <a:moveTo>
                    <a:pt x="269" y="499"/>
                  </a:moveTo>
                  <a:lnTo>
                    <a:pt x="48949" y="4917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9" name="Freeform 628">
              <a:extLst>
                <a:ext uri="{FF2B5EF4-FFF2-40B4-BE49-F238E27FC236}">
                  <a16:creationId xmlns:a16="http://schemas.microsoft.com/office/drawing/2014/main" id="{2E90E949-2D52-C84E-90A3-DC491DCD53CA}"/>
                </a:ext>
              </a:extLst>
            </p:cNvPr>
            <p:cNvSpPr/>
            <p:nvPr/>
          </p:nvSpPr>
          <p:spPr>
            <a:xfrm>
              <a:off x="993376" y="6784344"/>
              <a:ext cx="48680" cy="48680"/>
            </a:xfrm>
            <a:custGeom>
              <a:avLst/>
              <a:gdLst>
                <a:gd name="connsiteX0" fmla="*/ 262 w 48680"/>
                <a:gd name="connsiteY0" fmla="*/ 49122 h 48680"/>
                <a:gd name="connsiteX1" fmla="*/ 48942 w 48680"/>
                <a:gd name="connsiteY1" fmla="*/ 442 h 48680"/>
                <a:gd name="connsiteX2" fmla="*/ 262 w 48680"/>
                <a:gd name="connsiteY2" fmla="*/ 442 h 48680"/>
                <a:gd name="connsiteX3" fmla="*/ 48942 w 48680"/>
                <a:gd name="connsiteY3" fmla="*/ 4912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62" y="49122"/>
                  </a:moveTo>
                  <a:lnTo>
                    <a:pt x="48942" y="442"/>
                  </a:lnTo>
                  <a:moveTo>
                    <a:pt x="262" y="442"/>
                  </a:moveTo>
                  <a:lnTo>
                    <a:pt x="48942" y="4912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2" name="Freeform 631">
              <a:extLst>
                <a:ext uri="{FF2B5EF4-FFF2-40B4-BE49-F238E27FC236}">
                  <a16:creationId xmlns:a16="http://schemas.microsoft.com/office/drawing/2014/main" id="{FFE34874-2BF7-C74E-81E3-3B6E063E9792}"/>
                </a:ext>
              </a:extLst>
            </p:cNvPr>
            <p:cNvSpPr/>
            <p:nvPr/>
          </p:nvSpPr>
          <p:spPr>
            <a:xfrm>
              <a:off x="1056071" y="6156300"/>
              <a:ext cx="48680" cy="48680"/>
            </a:xfrm>
            <a:custGeom>
              <a:avLst/>
              <a:gdLst>
                <a:gd name="connsiteX0" fmla="*/ 287 w 48680"/>
                <a:gd name="connsiteY0" fmla="*/ 48864 h 48680"/>
                <a:gd name="connsiteX1" fmla="*/ 48968 w 48680"/>
                <a:gd name="connsiteY1" fmla="*/ 184 h 48680"/>
                <a:gd name="connsiteX2" fmla="*/ 287 w 48680"/>
                <a:gd name="connsiteY2" fmla="*/ 184 h 48680"/>
                <a:gd name="connsiteX3" fmla="*/ 48968 w 48680"/>
                <a:gd name="connsiteY3" fmla="*/ 4886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87" y="48864"/>
                  </a:moveTo>
                  <a:lnTo>
                    <a:pt x="48968" y="184"/>
                  </a:lnTo>
                  <a:moveTo>
                    <a:pt x="287" y="184"/>
                  </a:moveTo>
                  <a:lnTo>
                    <a:pt x="48968" y="4886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3" name="Freeform 632">
              <a:extLst>
                <a:ext uri="{FF2B5EF4-FFF2-40B4-BE49-F238E27FC236}">
                  <a16:creationId xmlns:a16="http://schemas.microsoft.com/office/drawing/2014/main" id="{F305643B-EF1C-D24B-AF4B-39967A6BFE4E}"/>
                </a:ext>
              </a:extLst>
            </p:cNvPr>
            <p:cNvSpPr/>
            <p:nvPr/>
          </p:nvSpPr>
          <p:spPr>
            <a:xfrm>
              <a:off x="1161354" y="7174529"/>
              <a:ext cx="48680" cy="48680"/>
            </a:xfrm>
            <a:custGeom>
              <a:avLst/>
              <a:gdLst>
                <a:gd name="connsiteX0" fmla="*/ 331 w 48680"/>
                <a:gd name="connsiteY0" fmla="*/ 49282 h 48680"/>
                <a:gd name="connsiteX1" fmla="*/ 49011 w 48680"/>
                <a:gd name="connsiteY1" fmla="*/ 602 h 48680"/>
                <a:gd name="connsiteX2" fmla="*/ 331 w 48680"/>
                <a:gd name="connsiteY2" fmla="*/ 602 h 48680"/>
                <a:gd name="connsiteX3" fmla="*/ 49011 w 48680"/>
                <a:gd name="connsiteY3" fmla="*/ 4928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31" y="49282"/>
                  </a:moveTo>
                  <a:lnTo>
                    <a:pt x="49011" y="602"/>
                  </a:lnTo>
                  <a:moveTo>
                    <a:pt x="331" y="602"/>
                  </a:moveTo>
                  <a:lnTo>
                    <a:pt x="49011" y="4928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8" name="Freeform 637">
              <a:extLst>
                <a:ext uri="{FF2B5EF4-FFF2-40B4-BE49-F238E27FC236}">
                  <a16:creationId xmlns:a16="http://schemas.microsoft.com/office/drawing/2014/main" id="{6B3D8E39-88A8-1C41-91A7-732262C8E00C}"/>
                </a:ext>
              </a:extLst>
            </p:cNvPr>
            <p:cNvSpPr/>
            <p:nvPr/>
          </p:nvSpPr>
          <p:spPr>
            <a:xfrm>
              <a:off x="1058868" y="6209695"/>
              <a:ext cx="48680" cy="48680"/>
            </a:xfrm>
            <a:custGeom>
              <a:avLst/>
              <a:gdLst>
                <a:gd name="connsiteX0" fmla="*/ 289 w 48680"/>
                <a:gd name="connsiteY0" fmla="*/ 48886 h 48680"/>
                <a:gd name="connsiteX1" fmla="*/ 48969 w 48680"/>
                <a:gd name="connsiteY1" fmla="*/ 206 h 48680"/>
                <a:gd name="connsiteX2" fmla="*/ 289 w 48680"/>
                <a:gd name="connsiteY2" fmla="*/ 206 h 48680"/>
                <a:gd name="connsiteX3" fmla="*/ 48969 w 48680"/>
                <a:gd name="connsiteY3" fmla="*/ 4888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89" y="48886"/>
                  </a:moveTo>
                  <a:lnTo>
                    <a:pt x="48969" y="206"/>
                  </a:lnTo>
                  <a:moveTo>
                    <a:pt x="289" y="206"/>
                  </a:moveTo>
                  <a:lnTo>
                    <a:pt x="48969" y="4888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9" name="Freeform 638">
              <a:extLst>
                <a:ext uri="{FF2B5EF4-FFF2-40B4-BE49-F238E27FC236}">
                  <a16:creationId xmlns:a16="http://schemas.microsoft.com/office/drawing/2014/main" id="{B141F6AB-ADFD-F94F-87F5-D216A7BDD8D1}"/>
                </a:ext>
              </a:extLst>
            </p:cNvPr>
            <p:cNvSpPr/>
            <p:nvPr/>
          </p:nvSpPr>
          <p:spPr>
            <a:xfrm>
              <a:off x="1186529" y="5963712"/>
              <a:ext cx="48680" cy="48680"/>
            </a:xfrm>
            <a:custGeom>
              <a:avLst/>
              <a:gdLst>
                <a:gd name="connsiteX0" fmla="*/ 341 w 48680"/>
                <a:gd name="connsiteY0" fmla="*/ 48785 h 48680"/>
                <a:gd name="connsiteX1" fmla="*/ 49021 w 48680"/>
                <a:gd name="connsiteY1" fmla="*/ 105 h 48680"/>
                <a:gd name="connsiteX2" fmla="*/ 341 w 48680"/>
                <a:gd name="connsiteY2" fmla="*/ 105 h 48680"/>
                <a:gd name="connsiteX3" fmla="*/ 49021 w 48680"/>
                <a:gd name="connsiteY3" fmla="*/ 4878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41" y="48785"/>
                  </a:moveTo>
                  <a:lnTo>
                    <a:pt x="49021" y="105"/>
                  </a:lnTo>
                  <a:moveTo>
                    <a:pt x="341" y="105"/>
                  </a:moveTo>
                  <a:lnTo>
                    <a:pt x="49021" y="4878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09B6BF3D-C56F-4649-A317-F96967651845}"/>
                </a:ext>
              </a:extLst>
            </p:cNvPr>
            <p:cNvSpPr/>
            <p:nvPr/>
          </p:nvSpPr>
          <p:spPr>
            <a:xfrm>
              <a:off x="1036872" y="6673592"/>
              <a:ext cx="48680" cy="48680"/>
            </a:xfrm>
            <a:custGeom>
              <a:avLst/>
              <a:gdLst>
                <a:gd name="connsiteX0" fmla="*/ 280 w 48680"/>
                <a:gd name="connsiteY0" fmla="*/ 49077 h 48680"/>
                <a:gd name="connsiteX1" fmla="*/ 48960 w 48680"/>
                <a:gd name="connsiteY1" fmla="*/ 397 h 48680"/>
                <a:gd name="connsiteX2" fmla="*/ 280 w 48680"/>
                <a:gd name="connsiteY2" fmla="*/ 397 h 48680"/>
                <a:gd name="connsiteX3" fmla="*/ 48960 w 48680"/>
                <a:gd name="connsiteY3" fmla="*/ 4907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80" y="49077"/>
                  </a:moveTo>
                  <a:lnTo>
                    <a:pt x="48960" y="397"/>
                  </a:lnTo>
                  <a:moveTo>
                    <a:pt x="280" y="397"/>
                  </a:moveTo>
                  <a:lnTo>
                    <a:pt x="48960" y="4907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7EE59AC4-4E1D-AB45-8D22-98714B0D0BE8}"/>
                </a:ext>
              </a:extLst>
            </p:cNvPr>
            <p:cNvSpPr/>
            <p:nvPr/>
          </p:nvSpPr>
          <p:spPr>
            <a:xfrm>
              <a:off x="1129325" y="7014041"/>
              <a:ext cx="48680" cy="48680"/>
            </a:xfrm>
            <a:custGeom>
              <a:avLst/>
              <a:gdLst>
                <a:gd name="connsiteX0" fmla="*/ 318 w 48680"/>
                <a:gd name="connsiteY0" fmla="*/ 49217 h 48680"/>
                <a:gd name="connsiteX1" fmla="*/ 48998 w 48680"/>
                <a:gd name="connsiteY1" fmla="*/ 536 h 48680"/>
                <a:gd name="connsiteX2" fmla="*/ 318 w 48680"/>
                <a:gd name="connsiteY2" fmla="*/ 536 h 48680"/>
                <a:gd name="connsiteX3" fmla="*/ 48998 w 48680"/>
                <a:gd name="connsiteY3" fmla="*/ 4921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18" y="49217"/>
                  </a:moveTo>
                  <a:lnTo>
                    <a:pt x="48998" y="536"/>
                  </a:lnTo>
                  <a:moveTo>
                    <a:pt x="318" y="536"/>
                  </a:moveTo>
                  <a:lnTo>
                    <a:pt x="48998" y="4921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12D22C1A-6DEE-4C4C-BBD2-C6567FC04555}"/>
                </a:ext>
              </a:extLst>
            </p:cNvPr>
            <p:cNvSpPr/>
            <p:nvPr/>
          </p:nvSpPr>
          <p:spPr>
            <a:xfrm>
              <a:off x="1047620" y="6505380"/>
              <a:ext cx="48680" cy="48680"/>
            </a:xfrm>
            <a:custGeom>
              <a:avLst/>
              <a:gdLst>
                <a:gd name="connsiteX0" fmla="*/ 284 w 48680"/>
                <a:gd name="connsiteY0" fmla="*/ 49008 h 48680"/>
                <a:gd name="connsiteX1" fmla="*/ 48964 w 48680"/>
                <a:gd name="connsiteY1" fmla="*/ 327 h 48680"/>
                <a:gd name="connsiteX2" fmla="*/ 284 w 48680"/>
                <a:gd name="connsiteY2" fmla="*/ 327 h 48680"/>
                <a:gd name="connsiteX3" fmla="*/ 48964 w 48680"/>
                <a:gd name="connsiteY3" fmla="*/ 4900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84" y="49008"/>
                  </a:moveTo>
                  <a:lnTo>
                    <a:pt x="48964" y="327"/>
                  </a:lnTo>
                  <a:moveTo>
                    <a:pt x="284" y="327"/>
                  </a:moveTo>
                  <a:lnTo>
                    <a:pt x="48964" y="4900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8688AE99-F9F7-9340-8E64-0008CF4A2A24}"/>
                </a:ext>
              </a:extLst>
            </p:cNvPr>
            <p:cNvSpPr/>
            <p:nvPr/>
          </p:nvSpPr>
          <p:spPr>
            <a:xfrm>
              <a:off x="1075220" y="6409838"/>
              <a:ext cx="48680" cy="48680"/>
            </a:xfrm>
            <a:custGeom>
              <a:avLst/>
              <a:gdLst>
                <a:gd name="connsiteX0" fmla="*/ 295 w 48680"/>
                <a:gd name="connsiteY0" fmla="*/ 48968 h 48680"/>
                <a:gd name="connsiteX1" fmla="*/ 48975 w 48680"/>
                <a:gd name="connsiteY1" fmla="*/ 288 h 48680"/>
                <a:gd name="connsiteX2" fmla="*/ 295 w 48680"/>
                <a:gd name="connsiteY2" fmla="*/ 288 h 48680"/>
                <a:gd name="connsiteX3" fmla="*/ 48975 w 48680"/>
                <a:gd name="connsiteY3" fmla="*/ 4896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95" y="48968"/>
                  </a:moveTo>
                  <a:lnTo>
                    <a:pt x="48975" y="288"/>
                  </a:lnTo>
                  <a:moveTo>
                    <a:pt x="295" y="288"/>
                  </a:moveTo>
                  <a:lnTo>
                    <a:pt x="48975" y="4896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29CC9A08-E476-8343-AF67-0B563E07FAAC}"/>
                </a:ext>
              </a:extLst>
            </p:cNvPr>
            <p:cNvSpPr/>
            <p:nvPr/>
          </p:nvSpPr>
          <p:spPr>
            <a:xfrm>
              <a:off x="1150365" y="6157911"/>
              <a:ext cx="48680" cy="48680"/>
            </a:xfrm>
            <a:custGeom>
              <a:avLst/>
              <a:gdLst>
                <a:gd name="connsiteX0" fmla="*/ 326 w 48680"/>
                <a:gd name="connsiteY0" fmla="*/ 48865 h 48680"/>
                <a:gd name="connsiteX1" fmla="*/ 49006 w 48680"/>
                <a:gd name="connsiteY1" fmla="*/ 185 h 48680"/>
                <a:gd name="connsiteX2" fmla="*/ 326 w 48680"/>
                <a:gd name="connsiteY2" fmla="*/ 185 h 48680"/>
                <a:gd name="connsiteX3" fmla="*/ 49006 w 48680"/>
                <a:gd name="connsiteY3" fmla="*/ 4886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26" y="48865"/>
                  </a:moveTo>
                  <a:lnTo>
                    <a:pt x="49006" y="185"/>
                  </a:lnTo>
                  <a:moveTo>
                    <a:pt x="326" y="185"/>
                  </a:moveTo>
                  <a:lnTo>
                    <a:pt x="49006" y="4886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F8FD0FC8-BE2C-A848-809A-CAEE363BC9F3}"/>
                </a:ext>
              </a:extLst>
            </p:cNvPr>
            <p:cNvSpPr/>
            <p:nvPr/>
          </p:nvSpPr>
          <p:spPr>
            <a:xfrm>
              <a:off x="1292525" y="5942443"/>
              <a:ext cx="48680" cy="48680"/>
            </a:xfrm>
            <a:custGeom>
              <a:avLst/>
              <a:gdLst>
                <a:gd name="connsiteX0" fmla="*/ 385 w 48680"/>
                <a:gd name="connsiteY0" fmla="*/ 48776 h 48680"/>
                <a:gd name="connsiteX1" fmla="*/ 49065 w 48680"/>
                <a:gd name="connsiteY1" fmla="*/ 96 h 48680"/>
                <a:gd name="connsiteX2" fmla="*/ 385 w 48680"/>
                <a:gd name="connsiteY2" fmla="*/ 96 h 48680"/>
                <a:gd name="connsiteX3" fmla="*/ 49065 w 48680"/>
                <a:gd name="connsiteY3" fmla="*/ 4877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85" y="48776"/>
                  </a:moveTo>
                  <a:lnTo>
                    <a:pt x="49065" y="96"/>
                  </a:lnTo>
                  <a:moveTo>
                    <a:pt x="385" y="96"/>
                  </a:moveTo>
                  <a:lnTo>
                    <a:pt x="49065" y="4877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F3DFB539-D2A8-DE47-929E-57676DB744CE}"/>
                </a:ext>
              </a:extLst>
            </p:cNvPr>
            <p:cNvSpPr/>
            <p:nvPr/>
          </p:nvSpPr>
          <p:spPr>
            <a:xfrm>
              <a:off x="1144219" y="6232248"/>
              <a:ext cx="48680" cy="48680"/>
            </a:xfrm>
            <a:custGeom>
              <a:avLst/>
              <a:gdLst>
                <a:gd name="connsiteX0" fmla="*/ 324 w 48680"/>
                <a:gd name="connsiteY0" fmla="*/ 48895 h 48680"/>
                <a:gd name="connsiteX1" fmla="*/ 49004 w 48680"/>
                <a:gd name="connsiteY1" fmla="*/ 215 h 48680"/>
                <a:gd name="connsiteX2" fmla="*/ 324 w 48680"/>
                <a:gd name="connsiteY2" fmla="*/ 215 h 48680"/>
                <a:gd name="connsiteX3" fmla="*/ 49004 w 48680"/>
                <a:gd name="connsiteY3" fmla="*/ 4889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24" y="48895"/>
                  </a:moveTo>
                  <a:lnTo>
                    <a:pt x="49004" y="215"/>
                  </a:lnTo>
                  <a:moveTo>
                    <a:pt x="324" y="215"/>
                  </a:moveTo>
                  <a:lnTo>
                    <a:pt x="49004" y="4889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6F607691-A6A8-2349-894E-89CDD525AF2D}"/>
                </a:ext>
              </a:extLst>
            </p:cNvPr>
            <p:cNvSpPr/>
            <p:nvPr/>
          </p:nvSpPr>
          <p:spPr>
            <a:xfrm>
              <a:off x="1119049" y="6363565"/>
              <a:ext cx="48680" cy="48680"/>
            </a:xfrm>
            <a:custGeom>
              <a:avLst/>
              <a:gdLst>
                <a:gd name="connsiteX0" fmla="*/ 313 w 48680"/>
                <a:gd name="connsiteY0" fmla="*/ 48949 h 48680"/>
                <a:gd name="connsiteX1" fmla="*/ 48993 w 48680"/>
                <a:gd name="connsiteY1" fmla="*/ 269 h 48680"/>
                <a:gd name="connsiteX2" fmla="*/ 313 w 48680"/>
                <a:gd name="connsiteY2" fmla="*/ 269 h 48680"/>
                <a:gd name="connsiteX3" fmla="*/ 48993 w 48680"/>
                <a:gd name="connsiteY3" fmla="*/ 4894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13" y="48949"/>
                  </a:moveTo>
                  <a:lnTo>
                    <a:pt x="48993" y="269"/>
                  </a:lnTo>
                  <a:moveTo>
                    <a:pt x="313" y="269"/>
                  </a:moveTo>
                  <a:lnTo>
                    <a:pt x="48993" y="4894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CA27B65F-4FCD-A341-B2A1-BD23C1683348}"/>
                </a:ext>
              </a:extLst>
            </p:cNvPr>
            <p:cNvSpPr/>
            <p:nvPr/>
          </p:nvSpPr>
          <p:spPr>
            <a:xfrm>
              <a:off x="1203190" y="6946792"/>
              <a:ext cx="48680" cy="48680"/>
            </a:xfrm>
            <a:custGeom>
              <a:avLst/>
              <a:gdLst>
                <a:gd name="connsiteX0" fmla="*/ 348 w 48680"/>
                <a:gd name="connsiteY0" fmla="*/ 49189 h 48680"/>
                <a:gd name="connsiteX1" fmla="*/ 49028 w 48680"/>
                <a:gd name="connsiteY1" fmla="*/ 509 h 48680"/>
                <a:gd name="connsiteX2" fmla="*/ 348 w 48680"/>
                <a:gd name="connsiteY2" fmla="*/ 509 h 48680"/>
                <a:gd name="connsiteX3" fmla="*/ 49028 w 48680"/>
                <a:gd name="connsiteY3" fmla="*/ 4918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48" y="49189"/>
                  </a:moveTo>
                  <a:lnTo>
                    <a:pt x="49028" y="509"/>
                  </a:lnTo>
                  <a:moveTo>
                    <a:pt x="348" y="509"/>
                  </a:moveTo>
                  <a:lnTo>
                    <a:pt x="49028" y="4918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5CA46417-DB12-EB49-A75C-61801F3AFEA6}"/>
                </a:ext>
              </a:extLst>
            </p:cNvPr>
            <p:cNvSpPr/>
            <p:nvPr/>
          </p:nvSpPr>
          <p:spPr>
            <a:xfrm>
              <a:off x="1287207" y="7080952"/>
              <a:ext cx="48680" cy="48680"/>
            </a:xfrm>
            <a:custGeom>
              <a:avLst/>
              <a:gdLst>
                <a:gd name="connsiteX0" fmla="*/ 382 w 48680"/>
                <a:gd name="connsiteY0" fmla="*/ 49244 h 48680"/>
                <a:gd name="connsiteX1" fmla="*/ 49062 w 48680"/>
                <a:gd name="connsiteY1" fmla="*/ 564 h 48680"/>
                <a:gd name="connsiteX2" fmla="*/ 382 w 48680"/>
                <a:gd name="connsiteY2" fmla="*/ 564 h 48680"/>
                <a:gd name="connsiteX3" fmla="*/ 49062 w 48680"/>
                <a:gd name="connsiteY3" fmla="*/ 4924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82" y="49244"/>
                  </a:moveTo>
                  <a:lnTo>
                    <a:pt x="49062" y="564"/>
                  </a:lnTo>
                  <a:moveTo>
                    <a:pt x="382" y="564"/>
                  </a:moveTo>
                  <a:lnTo>
                    <a:pt x="49062" y="4924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799804CD-F8F2-0E4D-912F-2A831D1B60B5}"/>
                </a:ext>
              </a:extLst>
            </p:cNvPr>
            <p:cNvSpPr/>
            <p:nvPr/>
          </p:nvSpPr>
          <p:spPr>
            <a:xfrm>
              <a:off x="1336028" y="7149488"/>
              <a:ext cx="48680" cy="48680"/>
            </a:xfrm>
            <a:custGeom>
              <a:avLst/>
              <a:gdLst>
                <a:gd name="connsiteX0" fmla="*/ 402 w 48680"/>
                <a:gd name="connsiteY0" fmla="*/ 49272 h 48680"/>
                <a:gd name="connsiteX1" fmla="*/ 49083 w 48680"/>
                <a:gd name="connsiteY1" fmla="*/ 592 h 48680"/>
                <a:gd name="connsiteX2" fmla="*/ 402 w 48680"/>
                <a:gd name="connsiteY2" fmla="*/ 592 h 48680"/>
                <a:gd name="connsiteX3" fmla="*/ 49083 w 48680"/>
                <a:gd name="connsiteY3" fmla="*/ 4927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02" y="49272"/>
                  </a:moveTo>
                  <a:lnTo>
                    <a:pt x="49083" y="592"/>
                  </a:lnTo>
                  <a:moveTo>
                    <a:pt x="402" y="592"/>
                  </a:moveTo>
                  <a:lnTo>
                    <a:pt x="49083" y="4927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B70945B5-D960-6E4E-AE60-3F31A2C59A51}"/>
                </a:ext>
              </a:extLst>
            </p:cNvPr>
            <p:cNvSpPr/>
            <p:nvPr/>
          </p:nvSpPr>
          <p:spPr>
            <a:xfrm>
              <a:off x="1398261" y="5939425"/>
              <a:ext cx="48680" cy="48680"/>
            </a:xfrm>
            <a:custGeom>
              <a:avLst/>
              <a:gdLst>
                <a:gd name="connsiteX0" fmla="*/ 428 w 48680"/>
                <a:gd name="connsiteY0" fmla="*/ 48775 h 48680"/>
                <a:gd name="connsiteX1" fmla="*/ 49108 w 48680"/>
                <a:gd name="connsiteY1" fmla="*/ 95 h 48680"/>
                <a:gd name="connsiteX2" fmla="*/ 428 w 48680"/>
                <a:gd name="connsiteY2" fmla="*/ 95 h 48680"/>
                <a:gd name="connsiteX3" fmla="*/ 49108 w 48680"/>
                <a:gd name="connsiteY3" fmla="*/ 4877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28" y="48775"/>
                  </a:moveTo>
                  <a:lnTo>
                    <a:pt x="49108" y="95"/>
                  </a:lnTo>
                  <a:moveTo>
                    <a:pt x="428" y="95"/>
                  </a:moveTo>
                  <a:lnTo>
                    <a:pt x="49108" y="4877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22E3A6F2-F3FD-8642-8599-A57F1940F16B}"/>
                </a:ext>
              </a:extLst>
            </p:cNvPr>
            <p:cNvSpPr/>
            <p:nvPr/>
          </p:nvSpPr>
          <p:spPr>
            <a:xfrm>
              <a:off x="1165356" y="6645803"/>
              <a:ext cx="48680" cy="48680"/>
            </a:xfrm>
            <a:custGeom>
              <a:avLst/>
              <a:gdLst>
                <a:gd name="connsiteX0" fmla="*/ 332 w 48680"/>
                <a:gd name="connsiteY0" fmla="*/ 49065 h 48680"/>
                <a:gd name="connsiteX1" fmla="*/ 49012 w 48680"/>
                <a:gd name="connsiteY1" fmla="*/ 385 h 48680"/>
                <a:gd name="connsiteX2" fmla="*/ 332 w 48680"/>
                <a:gd name="connsiteY2" fmla="*/ 385 h 48680"/>
                <a:gd name="connsiteX3" fmla="*/ 49012 w 48680"/>
                <a:gd name="connsiteY3" fmla="*/ 4906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32" y="49065"/>
                  </a:moveTo>
                  <a:lnTo>
                    <a:pt x="49012" y="385"/>
                  </a:lnTo>
                  <a:moveTo>
                    <a:pt x="332" y="385"/>
                  </a:moveTo>
                  <a:lnTo>
                    <a:pt x="49012" y="4906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8395B36D-51AA-6A4A-AC0D-58B311945FA7}"/>
                </a:ext>
              </a:extLst>
            </p:cNvPr>
            <p:cNvSpPr/>
            <p:nvPr/>
          </p:nvSpPr>
          <p:spPr>
            <a:xfrm>
              <a:off x="1171248" y="6490304"/>
              <a:ext cx="48680" cy="48680"/>
            </a:xfrm>
            <a:custGeom>
              <a:avLst/>
              <a:gdLst>
                <a:gd name="connsiteX0" fmla="*/ 335 w 48680"/>
                <a:gd name="connsiteY0" fmla="*/ 49001 h 48680"/>
                <a:gd name="connsiteX1" fmla="*/ 49015 w 48680"/>
                <a:gd name="connsiteY1" fmla="*/ 321 h 48680"/>
                <a:gd name="connsiteX2" fmla="*/ 335 w 48680"/>
                <a:gd name="connsiteY2" fmla="*/ 321 h 48680"/>
                <a:gd name="connsiteX3" fmla="*/ 49015 w 48680"/>
                <a:gd name="connsiteY3" fmla="*/ 4900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35" y="49001"/>
                  </a:moveTo>
                  <a:lnTo>
                    <a:pt x="49015" y="321"/>
                  </a:lnTo>
                  <a:moveTo>
                    <a:pt x="335" y="321"/>
                  </a:moveTo>
                  <a:lnTo>
                    <a:pt x="49015" y="4900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1E684096-0736-054F-A53C-D54E6A9694C1}"/>
                </a:ext>
              </a:extLst>
            </p:cNvPr>
            <p:cNvSpPr/>
            <p:nvPr/>
          </p:nvSpPr>
          <p:spPr>
            <a:xfrm>
              <a:off x="1206159" y="6772570"/>
              <a:ext cx="48680" cy="48680"/>
            </a:xfrm>
            <a:custGeom>
              <a:avLst/>
              <a:gdLst>
                <a:gd name="connsiteX0" fmla="*/ 349 w 48680"/>
                <a:gd name="connsiteY0" fmla="*/ 49117 h 48680"/>
                <a:gd name="connsiteX1" fmla="*/ 49029 w 48680"/>
                <a:gd name="connsiteY1" fmla="*/ 437 h 48680"/>
                <a:gd name="connsiteX2" fmla="*/ 349 w 48680"/>
                <a:gd name="connsiteY2" fmla="*/ 437 h 48680"/>
                <a:gd name="connsiteX3" fmla="*/ 49029 w 48680"/>
                <a:gd name="connsiteY3" fmla="*/ 4911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49" y="49117"/>
                  </a:moveTo>
                  <a:lnTo>
                    <a:pt x="49029" y="437"/>
                  </a:lnTo>
                  <a:moveTo>
                    <a:pt x="349" y="437"/>
                  </a:moveTo>
                  <a:lnTo>
                    <a:pt x="49029" y="4911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33E52BB7-F5E7-B64F-8CCB-D997B16B8D43}"/>
                </a:ext>
              </a:extLst>
            </p:cNvPr>
            <p:cNvSpPr/>
            <p:nvPr/>
          </p:nvSpPr>
          <p:spPr>
            <a:xfrm>
              <a:off x="1418215" y="7204587"/>
              <a:ext cx="48680" cy="48680"/>
            </a:xfrm>
            <a:custGeom>
              <a:avLst/>
              <a:gdLst>
                <a:gd name="connsiteX0" fmla="*/ 436 w 48680"/>
                <a:gd name="connsiteY0" fmla="*/ 49295 h 48680"/>
                <a:gd name="connsiteX1" fmla="*/ 49116 w 48680"/>
                <a:gd name="connsiteY1" fmla="*/ 615 h 48680"/>
                <a:gd name="connsiteX2" fmla="*/ 436 w 48680"/>
                <a:gd name="connsiteY2" fmla="*/ 615 h 48680"/>
                <a:gd name="connsiteX3" fmla="*/ 49116 w 48680"/>
                <a:gd name="connsiteY3" fmla="*/ 4929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36" y="49295"/>
                  </a:moveTo>
                  <a:lnTo>
                    <a:pt x="49116" y="615"/>
                  </a:lnTo>
                  <a:moveTo>
                    <a:pt x="436" y="615"/>
                  </a:moveTo>
                  <a:lnTo>
                    <a:pt x="49116" y="4929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1A846A17-37CF-EB4A-A6C2-60FA294E4213}"/>
                </a:ext>
              </a:extLst>
            </p:cNvPr>
            <p:cNvSpPr/>
            <p:nvPr/>
          </p:nvSpPr>
          <p:spPr>
            <a:xfrm>
              <a:off x="1302570" y="6150914"/>
              <a:ext cx="48680" cy="48680"/>
            </a:xfrm>
            <a:custGeom>
              <a:avLst/>
              <a:gdLst>
                <a:gd name="connsiteX0" fmla="*/ 389 w 48680"/>
                <a:gd name="connsiteY0" fmla="*/ 48862 h 48680"/>
                <a:gd name="connsiteX1" fmla="*/ 49069 w 48680"/>
                <a:gd name="connsiteY1" fmla="*/ 182 h 48680"/>
                <a:gd name="connsiteX2" fmla="*/ 389 w 48680"/>
                <a:gd name="connsiteY2" fmla="*/ 182 h 48680"/>
                <a:gd name="connsiteX3" fmla="*/ 49069 w 48680"/>
                <a:gd name="connsiteY3" fmla="*/ 4886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89" y="48862"/>
                  </a:moveTo>
                  <a:lnTo>
                    <a:pt x="49069" y="182"/>
                  </a:lnTo>
                  <a:moveTo>
                    <a:pt x="389" y="182"/>
                  </a:moveTo>
                  <a:lnTo>
                    <a:pt x="49069" y="4886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E777C92C-9CE1-AA4D-BFFF-40ACFC9E14D1}"/>
                </a:ext>
              </a:extLst>
            </p:cNvPr>
            <p:cNvSpPr/>
            <p:nvPr/>
          </p:nvSpPr>
          <p:spPr>
            <a:xfrm>
              <a:off x="1287358" y="6211525"/>
              <a:ext cx="48680" cy="48680"/>
            </a:xfrm>
            <a:custGeom>
              <a:avLst/>
              <a:gdLst>
                <a:gd name="connsiteX0" fmla="*/ 382 w 48680"/>
                <a:gd name="connsiteY0" fmla="*/ 48887 h 48680"/>
                <a:gd name="connsiteX1" fmla="*/ 49063 w 48680"/>
                <a:gd name="connsiteY1" fmla="*/ 207 h 48680"/>
                <a:gd name="connsiteX2" fmla="*/ 382 w 48680"/>
                <a:gd name="connsiteY2" fmla="*/ 207 h 48680"/>
                <a:gd name="connsiteX3" fmla="*/ 49063 w 48680"/>
                <a:gd name="connsiteY3" fmla="*/ 4888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82" y="48887"/>
                  </a:moveTo>
                  <a:lnTo>
                    <a:pt x="49063" y="207"/>
                  </a:lnTo>
                  <a:moveTo>
                    <a:pt x="382" y="207"/>
                  </a:moveTo>
                  <a:lnTo>
                    <a:pt x="49063" y="4888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3AD5D8B2-87BE-284E-AC24-82D4773831CA}"/>
                </a:ext>
              </a:extLst>
            </p:cNvPr>
            <p:cNvSpPr/>
            <p:nvPr/>
          </p:nvSpPr>
          <p:spPr>
            <a:xfrm>
              <a:off x="1323065" y="6899109"/>
              <a:ext cx="48680" cy="48680"/>
            </a:xfrm>
            <a:custGeom>
              <a:avLst/>
              <a:gdLst>
                <a:gd name="connsiteX0" fmla="*/ 397 w 48680"/>
                <a:gd name="connsiteY0" fmla="*/ 49169 h 48680"/>
                <a:gd name="connsiteX1" fmla="*/ 49077 w 48680"/>
                <a:gd name="connsiteY1" fmla="*/ 489 h 48680"/>
                <a:gd name="connsiteX2" fmla="*/ 397 w 48680"/>
                <a:gd name="connsiteY2" fmla="*/ 489 h 48680"/>
                <a:gd name="connsiteX3" fmla="*/ 49077 w 48680"/>
                <a:gd name="connsiteY3" fmla="*/ 4916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97" y="49169"/>
                  </a:moveTo>
                  <a:lnTo>
                    <a:pt x="49077" y="489"/>
                  </a:lnTo>
                  <a:moveTo>
                    <a:pt x="397" y="489"/>
                  </a:moveTo>
                  <a:lnTo>
                    <a:pt x="49077" y="4916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DD924B19-5E55-A64C-8B76-ECE44435175B}"/>
                </a:ext>
              </a:extLst>
            </p:cNvPr>
            <p:cNvSpPr/>
            <p:nvPr/>
          </p:nvSpPr>
          <p:spPr>
            <a:xfrm>
              <a:off x="1288485" y="6466821"/>
              <a:ext cx="48680" cy="48680"/>
            </a:xfrm>
            <a:custGeom>
              <a:avLst/>
              <a:gdLst>
                <a:gd name="connsiteX0" fmla="*/ 383 w 48680"/>
                <a:gd name="connsiteY0" fmla="*/ 48992 h 48680"/>
                <a:gd name="connsiteX1" fmla="*/ 49063 w 48680"/>
                <a:gd name="connsiteY1" fmla="*/ 312 h 48680"/>
                <a:gd name="connsiteX2" fmla="*/ 383 w 48680"/>
                <a:gd name="connsiteY2" fmla="*/ 312 h 48680"/>
                <a:gd name="connsiteX3" fmla="*/ 49063 w 48680"/>
                <a:gd name="connsiteY3" fmla="*/ 4899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83" y="48992"/>
                  </a:moveTo>
                  <a:lnTo>
                    <a:pt x="49063" y="312"/>
                  </a:lnTo>
                  <a:moveTo>
                    <a:pt x="383" y="312"/>
                  </a:moveTo>
                  <a:lnTo>
                    <a:pt x="49063" y="4899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7861F0A3-2465-8744-ABF3-35BB0D8A44DF}"/>
                </a:ext>
              </a:extLst>
            </p:cNvPr>
            <p:cNvSpPr/>
            <p:nvPr/>
          </p:nvSpPr>
          <p:spPr>
            <a:xfrm>
              <a:off x="1455754" y="6075759"/>
              <a:ext cx="48680" cy="48680"/>
            </a:xfrm>
            <a:custGeom>
              <a:avLst/>
              <a:gdLst>
                <a:gd name="connsiteX0" fmla="*/ 452 w 48680"/>
                <a:gd name="connsiteY0" fmla="*/ 48831 h 48680"/>
                <a:gd name="connsiteX1" fmla="*/ 49132 w 48680"/>
                <a:gd name="connsiteY1" fmla="*/ 151 h 48680"/>
                <a:gd name="connsiteX2" fmla="*/ 452 w 48680"/>
                <a:gd name="connsiteY2" fmla="*/ 151 h 48680"/>
                <a:gd name="connsiteX3" fmla="*/ 49132 w 48680"/>
                <a:gd name="connsiteY3" fmla="*/ 4883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52" y="48831"/>
                  </a:moveTo>
                  <a:lnTo>
                    <a:pt x="49132" y="151"/>
                  </a:lnTo>
                  <a:moveTo>
                    <a:pt x="452" y="151"/>
                  </a:moveTo>
                  <a:lnTo>
                    <a:pt x="49132" y="4883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E7B5634D-5BAA-914E-9DCA-E786BAE8C01E}"/>
                </a:ext>
              </a:extLst>
            </p:cNvPr>
            <p:cNvSpPr/>
            <p:nvPr/>
          </p:nvSpPr>
          <p:spPr>
            <a:xfrm>
              <a:off x="1329999" y="6343202"/>
              <a:ext cx="48680" cy="48680"/>
            </a:xfrm>
            <a:custGeom>
              <a:avLst/>
              <a:gdLst>
                <a:gd name="connsiteX0" fmla="*/ 400 w 48680"/>
                <a:gd name="connsiteY0" fmla="*/ 48941 h 48680"/>
                <a:gd name="connsiteX1" fmla="*/ 49080 w 48680"/>
                <a:gd name="connsiteY1" fmla="*/ 261 h 48680"/>
                <a:gd name="connsiteX2" fmla="*/ 400 w 48680"/>
                <a:gd name="connsiteY2" fmla="*/ 261 h 48680"/>
                <a:gd name="connsiteX3" fmla="*/ 49080 w 48680"/>
                <a:gd name="connsiteY3" fmla="*/ 4894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00" y="48941"/>
                  </a:moveTo>
                  <a:lnTo>
                    <a:pt x="49080" y="261"/>
                  </a:lnTo>
                  <a:moveTo>
                    <a:pt x="400" y="261"/>
                  </a:moveTo>
                  <a:lnTo>
                    <a:pt x="49080" y="4894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CEBAD2AE-7384-964F-B7D8-CFC8C5997F70}"/>
                </a:ext>
              </a:extLst>
            </p:cNvPr>
            <p:cNvSpPr/>
            <p:nvPr/>
          </p:nvSpPr>
          <p:spPr>
            <a:xfrm>
              <a:off x="1535784" y="6005195"/>
              <a:ext cx="48680" cy="48680"/>
            </a:xfrm>
            <a:custGeom>
              <a:avLst/>
              <a:gdLst>
                <a:gd name="connsiteX0" fmla="*/ 485 w 48680"/>
                <a:gd name="connsiteY0" fmla="*/ 48802 h 48680"/>
                <a:gd name="connsiteX1" fmla="*/ 49165 w 48680"/>
                <a:gd name="connsiteY1" fmla="*/ 122 h 48680"/>
                <a:gd name="connsiteX2" fmla="*/ 485 w 48680"/>
                <a:gd name="connsiteY2" fmla="*/ 122 h 48680"/>
                <a:gd name="connsiteX3" fmla="*/ 49165 w 48680"/>
                <a:gd name="connsiteY3" fmla="*/ 4880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85" y="48802"/>
                  </a:moveTo>
                  <a:lnTo>
                    <a:pt x="49165" y="122"/>
                  </a:lnTo>
                  <a:moveTo>
                    <a:pt x="485" y="122"/>
                  </a:moveTo>
                  <a:lnTo>
                    <a:pt x="49165" y="4880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5ED66548-09F9-B846-9B8F-C322546BF687}"/>
                </a:ext>
              </a:extLst>
            </p:cNvPr>
            <p:cNvSpPr/>
            <p:nvPr/>
          </p:nvSpPr>
          <p:spPr>
            <a:xfrm>
              <a:off x="1331771" y="6767642"/>
              <a:ext cx="48680" cy="48680"/>
            </a:xfrm>
            <a:custGeom>
              <a:avLst/>
              <a:gdLst>
                <a:gd name="connsiteX0" fmla="*/ 401 w 48680"/>
                <a:gd name="connsiteY0" fmla="*/ 49115 h 48680"/>
                <a:gd name="connsiteX1" fmla="*/ 49081 w 48680"/>
                <a:gd name="connsiteY1" fmla="*/ 435 h 48680"/>
                <a:gd name="connsiteX2" fmla="*/ 401 w 48680"/>
                <a:gd name="connsiteY2" fmla="*/ 435 h 48680"/>
                <a:gd name="connsiteX3" fmla="*/ 49081 w 48680"/>
                <a:gd name="connsiteY3" fmla="*/ 4911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01" y="49115"/>
                  </a:moveTo>
                  <a:lnTo>
                    <a:pt x="49081" y="435"/>
                  </a:lnTo>
                  <a:moveTo>
                    <a:pt x="401" y="435"/>
                  </a:moveTo>
                  <a:lnTo>
                    <a:pt x="49081" y="4911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96300BDB-73BF-A041-90EB-89180C613E7D}"/>
                </a:ext>
              </a:extLst>
            </p:cNvPr>
            <p:cNvSpPr/>
            <p:nvPr/>
          </p:nvSpPr>
          <p:spPr>
            <a:xfrm>
              <a:off x="1538610" y="7155972"/>
              <a:ext cx="48680" cy="48680"/>
            </a:xfrm>
            <a:custGeom>
              <a:avLst/>
              <a:gdLst>
                <a:gd name="connsiteX0" fmla="*/ 486 w 48680"/>
                <a:gd name="connsiteY0" fmla="*/ 49275 h 48680"/>
                <a:gd name="connsiteX1" fmla="*/ 49166 w 48680"/>
                <a:gd name="connsiteY1" fmla="*/ 595 h 48680"/>
                <a:gd name="connsiteX2" fmla="*/ 486 w 48680"/>
                <a:gd name="connsiteY2" fmla="*/ 595 h 48680"/>
                <a:gd name="connsiteX3" fmla="*/ 49166 w 48680"/>
                <a:gd name="connsiteY3" fmla="*/ 4927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86" y="49275"/>
                  </a:moveTo>
                  <a:lnTo>
                    <a:pt x="49166" y="595"/>
                  </a:lnTo>
                  <a:moveTo>
                    <a:pt x="486" y="595"/>
                  </a:moveTo>
                  <a:lnTo>
                    <a:pt x="49166" y="4927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EF16ADB4-6058-7B4B-850E-135BEA4D1AA6}"/>
                </a:ext>
              </a:extLst>
            </p:cNvPr>
            <p:cNvSpPr/>
            <p:nvPr/>
          </p:nvSpPr>
          <p:spPr>
            <a:xfrm>
              <a:off x="1312241" y="6620983"/>
              <a:ext cx="48680" cy="48680"/>
            </a:xfrm>
            <a:custGeom>
              <a:avLst/>
              <a:gdLst>
                <a:gd name="connsiteX0" fmla="*/ 393 w 48680"/>
                <a:gd name="connsiteY0" fmla="*/ 49055 h 48680"/>
                <a:gd name="connsiteX1" fmla="*/ 49073 w 48680"/>
                <a:gd name="connsiteY1" fmla="*/ 375 h 48680"/>
                <a:gd name="connsiteX2" fmla="*/ 393 w 48680"/>
                <a:gd name="connsiteY2" fmla="*/ 375 h 48680"/>
                <a:gd name="connsiteX3" fmla="*/ 49073 w 48680"/>
                <a:gd name="connsiteY3" fmla="*/ 4905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93" y="49055"/>
                  </a:moveTo>
                  <a:lnTo>
                    <a:pt x="49073" y="375"/>
                  </a:lnTo>
                  <a:moveTo>
                    <a:pt x="393" y="375"/>
                  </a:moveTo>
                  <a:lnTo>
                    <a:pt x="49073" y="4905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67622D0D-1056-6740-B1D8-0A5F364A7FD8}"/>
                </a:ext>
              </a:extLst>
            </p:cNvPr>
            <p:cNvSpPr/>
            <p:nvPr/>
          </p:nvSpPr>
          <p:spPr>
            <a:xfrm>
              <a:off x="1466038" y="7059678"/>
              <a:ext cx="48680" cy="48680"/>
            </a:xfrm>
            <a:custGeom>
              <a:avLst/>
              <a:gdLst>
                <a:gd name="connsiteX0" fmla="*/ 456 w 48680"/>
                <a:gd name="connsiteY0" fmla="*/ 49235 h 48680"/>
                <a:gd name="connsiteX1" fmla="*/ 49136 w 48680"/>
                <a:gd name="connsiteY1" fmla="*/ 555 h 48680"/>
                <a:gd name="connsiteX2" fmla="*/ 456 w 48680"/>
                <a:gd name="connsiteY2" fmla="*/ 555 h 48680"/>
                <a:gd name="connsiteX3" fmla="*/ 49136 w 48680"/>
                <a:gd name="connsiteY3" fmla="*/ 4923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56" y="49235"/>
                  </a:moveTo>
                  <a:lnTo>
                    <a:pt x="49136" y="555"/>
                  </a:lnTo>
                  <a:moveTo>
                    <a:pt x="456" y="555"/>
                  </a:moveTo>
                  <a:lnTo>
                    <a:pt x="49136" y="4923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5F737700-1243-1146-8116-BA258F336A0E}"/>
                </a:ext>
              </a:extLst>
            </p:cNvPr>
            <p:cNvSpPr/>
            <p:nvPr/>
          </p:nvSpPr>
          <p:spPr>
            <a:xfrm>
              <a:off x="1670837" y="5961409"/>
              <a:ext cx="48680" cy="48680"/>
            </a:xfrm>
            <a:custGeom>
              <a:avLst/>
              <a:gdLst>
                <a:gd name="connsiteX0" fmla="*/ 540 w 48680"/>
                <a:gd name="connsiteY0" fmla="*/ 48784 h 48680"/>
                <a:gd name="connsiteX1" fmla="*/ 49220 w 48680"/>
                <a:gd name="connsiteY1" fmla="*/ 104 h 48680"/>
                <a:gd name="connsiteX2" fmla="*/ 540 w 48680"/>
                <a:gd name="connsiteY2" fmla="*/ 104 h 48680"/>
                <a:gd name="connsiteX3" fmla="*/ 49220 w 48680"/>
                <a:gd name="connsiteY3" fmla="*/ 4878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40" y="48784"/>
                  </a:moveTo>
                  <a:lnTo>
                    <a:pt x="49220" y="104"/>
                  </a:lnTo>
                  <a:moveTo>
                    <a:pt x="540" y="104"/>
                  </a:moveTo>
                  <a:lnTo>
                    <a:pt x="49220" y="4878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8BF114A8-0A38-2244-B2C9-7C345281FB1C}"/>
                </a:ext>
              </a:extLst>
            </p:cNvPr>
            <p:cNvSpPr/>
            <p:nvPr/>
          </p:nvSpPr>
          <p:spPr>
            <a:xfrm>
              <a:off x="1403394" y="6794236"/>
              <a:ext cx="48680" cy="48680"/>
            </a:xfrm>
            <a:custGeom>
              <a:avLst/>
              <a:gdLst>
                <a:gd name="connsiteX0" fmla="*/ 430 w 48680"/>
                <a:gd name="connsiteY0" fmla="*/ 49126 h 48680"/>
                <a:gd name="connsiteX1" fmla="*/ 49110 w 48680"/>
                <a:gd name="connsiteY1" fmla="*/ 446 h 48680"/>
                <a:gd name="connsiteX2" fmla="*/ 430 w 48680"/>
                <a:gd name="connsiteY2" fmla="*/ 446 h 48680"/>
                <a:gd name="connsiteX3" fmla="*/ 49110 w 48680"/>
                <a:gd name="connsiteY3" fmla="*/ 4912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30" y="49126"/>
                  </a:moveTo>
                  <a:lnTo>
                    <a:pt x="49110" y="446"/>
                  </a:lnTo>
                  <a:moveTo>
                    <a:pt x="430" y="446"/>
                  </a:moveTo>
                  <a:lnTo>
                    <a:pt x="49110" y="4912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4C510C26-F8EA-3940-8A29-F29E09F2415F}"/>
                </a:ext>
              </a:extLst>
            </p:cNvPr>
            <p:cNvSpPr/>
            <p:nvPr/>
          </p:nvSpPr>
          <p:spPr>
            <a:xfrm>
              <a:off x="1444366" y="6269608"/>
              <a:ext cx="48680" cy="48680"/>
            </a:xfrm>
            <a:custGeom>
              <a:avLst/>
              <a:gdLst>
                <a:gd name="connsiteX0" fmla="*/ 447 w 48680"/>
                <a:gd name="connsiteY0" fmla="*/ 48911 h 48680"/>
                <a:gd name="connsiteX1" fmla="*/ 49127 w 48680"/>
                <a:gd name="connsiteY1" fmla="*/ 231 h 48680"/>
                <a:gd name="connsiteX2" fmla="*/ 447 w 48680"/>
                <a:gd name="connsiteY2" fmla="*/ 231 h 48680"/>
                <a:gd name="connsiteX3" fmla="*/ 49127 w 48680"/>
                <a:gd name="connsiteY3" fmla="*/ 4891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47" y="48911"/>
                  </a:moveTo>
                  <a:lnTo>
                    <a:pt x="49127" y="231"/>
                  </a:lnTo>
                  <a:moveTo>
                    <a:pt x="447" y="231"/>
                  </a:moveTo>
                  <a:lnTo>
                    <a:pt x="49127" y="4891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7E42A1D5-831B-C146-AD5F-55258ECE42E9}"/>
                </a:ext>
              </a:extLst>
            </p:cNvPr>
            <p:cNvSpPr/>
            <p:nvPr/>
          </p:nvSpPr>
          <p:spPr>
            <a:xfrm>
              <a:off x="1563951" y="6086490"/>
              <a:ext cx="48680" cy="48680"/>
            </a:xfrm>
            <a:custGeom>
              <a:avLst/>
              <a:gdLst>
                <a:gd name="connsiteX0" fmla="*/ 496 w 48680"/>
                <a:gd name="connsiteY0" fmla="*/ 48835 h 48680"/>
                <a:gd name="connsiteX1" fmla="*/ 49176 w 48680"/>
                <a:gd name="connsiteY1" fmla="*/ 155 h 48680"/>
                <a:gd name="connsiteX2" fmla="*/ 496 w 48680"/>
                <a:gd name="connsiteY2" fmla="*/ 155 h 48680"/>
                <a:gd name="connsiteX3" fmla="*/ 49176 w 48680"/>
                <a:gd name="connsiteY3" fmla="*/ 4883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96" y="48835"/>
                  </a:moveTo>
                  <a:lnTo>
                    <a:pt x="49176" y="155"/>
                  </a:lnTo>
                  <a:moveTo>
                    <a:pt x="496" y="155"/>
                  </a:moveTo>
                  <a:lnTo>
                    <a:pt x="49176" y="4883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07FE037C-6975-C44A-903A-D974BC678C0D}"/>
                </a:ext>
              </a:extLst>
            </p:cNvPr>
            <p:cNvSpPr/>
            <p:nvPr/>
          </p:nvSpPr>
          <p:spPr>
            <a:xfrm>
              <a:off x="1412475" y="6388044"/>
              <a:ext cx="48680" cy="48680"/>
            </a:xfrm>
            <a:custGeom>
              <a:avLst/>
              <a:gdLst>
                <a:gd name="connsiteX0" fmla="*/ 434 w 48680"/>
                <a:gd name="connsiteY0" fmla="*/ 48959 h 48680"/>
                <a:gd name="connsiteX1" fmla="*/ 49114 w 48680"/>
                <a:gd name="connsiteY1" fmla="*/ 279 h 48680"/>
                <a:gd name="connsiteX2" fmla="*/ 434 w 48680"/>
                <a:gd name="connsiteY2" fmla="*/ 279 h 48680"/>
                <a:gd name="connsiteX3" fmla="*/ 49114 w 48680"/>
                <a:gd name="connsiteY3" fmla="*/ 4895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34" y="48959"/>
                  </a:moveTo>
                  <a:lnTo>
                    <a:pt x="49114" y="279"/>
                  </a:lnTo>
                  <a:moveTo>
                    <a:pt x="434" y="279"/>
                  </a:moveTo>
                  <a:lnTo>
                    <a:pt x="49114" y="4895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C6F514FC-6EA5-4940-B0A5-364FEEEB2FB8}"/>
                </a:ext>
              </a:extLst>
            </p:cNvPr>
            <p:cNvSpPr/>
            <p:nvPr/>
          </p:nvSpPr>
          <p:spPr>
            <a:xfrm>
              <a:off x="1464495" y="6889885"/>
              <a:ext cx="48680" cy="48680"/>
            </a:xfrm>
            <a:custGeom>
              <a:avLst/>
              <a:gdLst>
                <a:gd name="connsiteX0" fmla="*/ 455 w 48680"/>
                <a:gd name="connsiteY0" fmla="*/ 49166 h 48680"/>
                <a:gd name="connsiteX1" fmla="*/ 49135 w 48680"/>
                <a:gd name="connsiteY1" fmla="*/ 485 h 48680"/>
                <a:gd name="connsiteX2" fmla="*/ 455 w 48680"/>
                <a:gd name="connsiteY2" fmla="*/ 485 h 48680"/>
                <a:gd name="connsiteX3" fmla="*/ 49135 w 48680"/>
                <a:gd name="connsiteY3" fmla="*/ 4916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55" y="49166"/>
                  </a:moveTo>
                  <a:lnTo>
                    <a:pt x="49135" y="485"/>
                  </a:lnTo>
                  <a:moveTo>
                    <a:pt x="455" y="485"/>
                  </a:moveTo>
                  <a:lnTo>
                    <a:pt x="49135" y="4916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30387B40-40BE-8147-9F01-DA85837AA0B0}"/>
                </a:ext>
              </a:extLst>
            </p:cNvPr>
            <p:cNvSpPr/>
            <p:nvPr/>
          </p:nvSpPr>
          <p:spPr>
            <a:xfrm>
              <a:off x="1684731" y="7155894"/>
              <a:ext cx="48680" cy="48680"/>
            </a:xfrm>
            <a:custGeom>
              <a:avLst/>
              <a:gdLst>
                <a:gd name="connsiteX0" fmla="*/ 546 w 48680"/>
                <a:gd name="connsiteY0" fmla="*/ 49275 h 48680"/>
                <a:gd name="connsiteX1" fmla="*/ 49226 w 48680"/>
                <a:gd name="connsiteY1" fmla="*/ 595 h 48680"/>
                <a:gd name="connsiteX2" fmla="*/ 546 w 48680"/>
                <a:gd name="connsiteY2" fmla="*/ 595 h 48680"/>
                <a:gd name="connsiteX3" fmla="*/ 49226 w 48680"/>
                <a:gd name="connsiteY3" fmla="*/ 4927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46" y="49275"/>
                  </a:moveTo>
                  <a:lnTo>
                    <a:pt x="49226" y="595"/>
                  </a:lnTo>
                  <a:moveTo>
                    <a:pt x="546" y="595"/>
                  </a:moveTo>
                  <a:lnTo>
                    <a:pt x="49226" y="4927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0CD355A2-7811-7A4E-881F-621332E1A0BD}"/>
                </a:ext>
              </a:extLst>
            </p:cNvPr>
            <p:cNvSpPr/>
            <p:nvPr/>
          </p:nvSpPr>
          <p:spPr>
            <a:xfrm>
              <a:off x="1418716" y="6647896"/>
              <a:ext cx="48680" cy="48680"/>
            </a:xfrm>
            <a:custGeom>
              <a:avLst/>
              <a:gdLst>
                <a:gd name="connsiteX0" fmla="*/ 436 w 48680"/>
                <a:gd name="connsiteY0" fmla="*/ 49066 h 48680"/>
                <a:gd name="connsiteX1" fmla="*/ 49117 w 48680"/>
                <a:gd name="connsiteY1" fmla="*/ 386 h 48680"/>
                <a:gd name="connsiteX2" fmla="*/ 436 w 48680"/>
                <a:gd name="connsiteY2" fmla="*/ 386 h 48680"/>
                <a:gd name="connsiteX3" fmla="*/ 49117 w 48680"/>
                <a:gd name="connsiteY3" fmla="*/ 4906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36" y="49066"/>
                  </a:moveTo>
                  <a:lnTo>
                    <a:pt x="49117" y="386"/>
                  </a:lnTo>
                  <a:moveTo>
                    <a:pt x="436" y="386"/>
                  </a:moveTo>
                  <a:lnTo>
                    <a:pt x="49117" y="4906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5D94E900-AB2C-D249-BBF0-CAE52A4CFF7D}"/>
                </a:ext>
              </a:extLst>
            </p:cNvPr>
            <p:cNvSpPr/>
            <p:nvPr/>
          </p:nvSpPr>
          <p:spPr>
            <a:xfrm>
              <a:off x="1580271" y="7036933"/>
              <a:ext cx="48680" cy="48680"/>
            </a:xfrm>
            <a:custGeom>
              <a:avLst/>
              <a:gdLst>
                <a:gd name="connsiteX0" fmla="*/ 503 w 48680"/>
                <a:gd name="connsiteY0" fmla="*/ 49226 h 48680"/>
                <a:gd name="connsiteX1" fmla="*/ 49183 w 48680"/>
                <a:gd name="connsiteY1" fmla="*/ 546 h 48680"/>
                <a:gd name="connsiteX2" fmla="*/ 503 w 48680"/>
                <a:gd name="connsiteY2" fmla="*/ 546 h 48680"/>
                <a:gd name="connsiteX3" fmla="*/ 49183 w 48680"/>
                <a:gd name="connsiteY3" fmla="*/ 4922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03" y="49226"/>
                  </a:moveTo>
                  <a:lnTo>
                    <a:pt x="49183" y="546"/>
                  </a:lnTo>
                  <a:moveTo>
                    <a:pt x="503" y="546"/>
                  </a:moveTo>
                  <a:lnTo>
                    <a:pt x="49183" y="4922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EE040BA6-7BC6-334F-BC31-D0D24D86D30C}"/>
                </a:ext>
              </a:extLst>
            </p:cNvPr>
            <p:cNvSpPr/>
            <p:nvPr/>
          </p:nvSpPr>
          <p:spPr>
            <a:xfrm>
              <a:off x="1785822" y="5958786"/>
              <a:ext cx="48680" cy="48680"/>
            </a:xfrm>
            <a:custGeom>
              <a:avLst/>
              <a:gdLst>
                <a:gd name="connsiteX0" fmla="*/ 587 w 48680"/>
                <a:gd name="connsiteY0" fmla="*/ 48783 h 48680"/>
                <a:gd name="connsiteX1" fmla="*/ 49267 w 48680"/>
                <a:gd name="connsiteY1" fmla="*/ 103 h 48680"/>
                <a:gd name="connsiteX2" fmla="*/ 587 w 48680"/>
                <a:gd name="connsiteY2" fmla="*/ 103 h 48680"/>
                <a:gd name="connsiteX3" fmla="*/ 49267 w 48680"/>
                <a:gd name="connsiteY3" fmla="*/ 4878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87" y="48783"/>
                  </a:moveTo>
                  <a:lnTo>
                    <a:pt x="49267" y="103"/>
                  </a:lnTo>
                  <a:moveTo>
                    <a:pt x="587" y="103"/>
                  </a:moveTo>
                  <a:lnTo>
                    <a:pt x="49267" y="4878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131DBAA5-101E-E941-8E26-5E4792A12633}"/>
                </a:ext>
              </a:extLst>
            </p:cNvPr>
            <p:cNvSpPr/>
            <p:nvPr/>
          </p:nvSpPr>
          <p:spPr>
            <a:xfrm>
              <a:off x="1444877" y="6515861"/>
              <a:ext cx="48680" cy="48680"/>
            </a:xfrm>
            <a:custGeom>
              <a:avLst/>
              <a:gdLst>
                <a:gd name="connsiteX0" fmla="*/ 447 w 48680"/>
                <a:gd name="connsiteY0" fmla="*/ 49012 h 48680"/>
                <a:gd name="connsiteX1" fmla="*/ 49127 w 48680"/>
                <a:gd name="connsiteY1" fmla="*/ 332 h 48680"/>
                <a:gd name="connsiteX2" fmla="*/ 447 w 48680"/>
                <a:gd name="connsiteY2" fmla="*/ 332 h 48680"/>
                <a:gd name="connsiteX3" fmla="*/ 49127 w 48680"/>
                <a:gd name="connsiteY3" fmla="*/ 4901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47" y="49012"/>
                  </a:moveTo>
                  <a:lnTo>
                    <a:pt x="49127" y="332"/>
                  </a:lnTo>
                  <a:moveTo>
                    <a:pt x="447" y="332"/>
                  </a:moveTo>
                  <a:lnTo>
                    <a:pt x="49127" y="4901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0B2F167C-289B-884F-B2C8-541C7285B4D0}"/>
                </a:ext>
              </a:extLst>
            </p:cNvPr>
            <p:cNvSpPr/>
            <p:nvPr/>
          </p:nvSpPr>
          <p:spPr>
            <a:xfrm>
              <a:off x="1649679" y="7066024"/>
              <a:ext cx="48680" cy="48680"/>
            </a:xfrm>
            <a:custGeom>
              <a:avLst/>
              <a:gdLst>
                <a:gd name="connsiteX0" fmla="*/ 531 w 48680"/>
                <a:gd name="connsiteY0" fmla="*/ 49238 h 48680"/>
                <a:gd name="connsiteX1" fmla="*/ 49211 w 48680"/>
                <a:gd name="connsiteY1" fmla="*/ 558 h 48680"/>
                <a:gd name="connsiteX2" fmla="*/ 531 w 48680"/>
                <a:gd name="connsiteY2" fmla="*/ 558 h 48680"/>
                <a:gd name="connsiteX3" fmla="*/ 49211 w 48680"/>
                <a:gd name="connsiteY3" fmla="*/ 4923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31" y="49238"/>
                  </a:moveTo>
                  <a:lnTo>
                    <a:pt x="49211" y="558"/>
                  </a:lnTo>
                  <a:moveTo>
                    <a:pt x="531" y="558"/>
                  </a:moveTo>
                  <a:lnTo>
                    <a:pt x="49211" y="4923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BD7D872B-F92C-6B40-BAD9-0878AD2A27B7}"/>
                </a:ext>
              </a:extLst>
            </p:cNvPr>
            <p:cNvSpPr/>
            <p:nvPr/>
          </p:nvSpPr>
          <p:spPr>
            <a:xfrm>
              <a:off x="1841950" y="7191701"/>
              <a:ext cx="48680" cy="48680"/>
            </a:xfrm>
            <a:custGeom>
              <a:avLst/>
              <a:gdLst>
                <a:gd name="connsiteX0" fmla="*/ 610 w 48680"/>
                <a:gd name="connsiteY0" fmla="*/ 49290 h 48680"/>
                <a:gd name="connsiteX1" fmla="*/ 49290 w 48680"/>
                <a:gd name="connsiteY1" fmla="*/ 609 h 48680"/>
                <a:gd name="connsiteX2" fmla="*/ 610 w 48680"/>
                <a:gd name="connsiteY2" fmla="*/ 609 h 48680"/>
                <a:gd name="connsiteX3" fmla="*/ 49290 w 48680"/>
                <a:gd name="connsiteY3" fmla="*/ 4929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10" y="49290"/>
                  </a:moveTo>
                  <a:lnTo>
                    <a:pt x="49290" y="609"/>
                  </a:lnTo>
                  <a:moveTo>
                    <a:pt x="610" y="609"/>
                  </a:moveTo>
                  <a:lnTo>
                    <a:pt x="49290" y="4929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A90F77E2-1CF1-2941-8561-D466AB6DBAA2}"/>
                </a:ext>
              </a:extLst>
            </p:cNvPr>
            <p:cNvSpPr/>
            <p:nvPr/>
          </p:nvSpPr>
          <p:spPr>
            <a:xfrm>
              <a:off x="1540175" y="6271969"/>
              <a:ext cx="48680" cy="48680"/>
            </a:xfrm>
            <a:custGeom>
              <a:avLst/>
              <a:gdLst>
                <a:gd name="connsiteX0" fmla="*/ 486 w 48680"/>
                <a:gd name="connsiteY0" fmla="*/ 48912 h 48680"/>
                <a:gd name="connsiteX1" fmla="*/ 49166 w 48680"/>
                <a:gd name="connsiteY1" fmla="*/ 232 h 48680"/>
                <a:gd name="connsiteX2" fmla="*/ 486 w 48680"/>
                <a:gd name="connsiteY2" fmla="*/ 232 h 48680"/>
                <a:gd name="connsiteX3" fmla="*/ 49166 w 48680"/>
                <a:gd name="connsiteY3" fmla="*/ 4891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86" y="48912"/>
                  </a:moveTo>
                  <a:lnTo>
                    <a:pt x="49166" y="232"/>
                  </a:lnTo>
                  <a:moveTo>
                    <a:pt x="486" y="232"/>
                  </a:moveTo>
                  <a:lnTo>
                    <a:pt x="49166" y="4891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16CFE3A8-480F-8346-897B-A80ECF29F448}"/>
                </a:ext>
              </a:extLst>
            </p:cNvPr>
            <p:cNvSpPr/>
            <p:nvPr/>
          </p:nvSpPr>
          <p:spPr>
            <a:xfrm>
              <a:off x="1546886" y="6873105"/>
              <a:ext cx="48680" cy="48680"/>
            </a:xfrm>
            <a:custGeom>
              <a:avLst/>
              <a:gdLst>
                <a:gd name="connsiteX0" fmla="*/ 489 w 48680"/>
                <a:gd name="connsiteY0" fmla="*/ 49159 h 48680"/>
                <a:gd name="connsiteX1" fmla="*/ 49169 w 48680"/>
                <a:gd name="connsiteY1" fmla="*/ 479 h 48680"/>
                <a:gd name="connsiteX2" fmla="*/ 489 w 48680"/>
                <a:gd name="connsiteY2" fmla="*/ 479 h 48680"/>
                <a:gd name="connsiteX3" fmla="*/ 49169 w 48680"/>
                <a:gd name="connsiteY3" fmla="*/ 4915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89" y="49159"/>
                  </a:moveTo>
                  <a:lnTo>
                    <a:pt x="49169" y="479"/>
                  </a:lnTo>
                  <a:moveTo>
                    <a:pt x="489" y="479"/>
                  </a:moveTo>
                  <a:lnTo>
                    <a:pt x="49169" y="4915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317F1542-F007-D440-92DF-D70E24275052}"/>
                </a:ext>
              </a:extLst>
            </p:cNvPr>
            <p:cNvSpPr/>
            <p:nvPr/>
          </p:nvSpPr>
          <p:spPr>
            <a:xfrm>
              <a:off x="1693350" y="6128248"/>
              <a:ext cx="48680" cy="48680"/>
            </a:xfrm>
            <a:custGeom>
              <a:avLst/>
              <a:gdLst>
                <a:gd name="connsiteX0" fmla="*/ 549 w 48680"/>
                <a:gd name="connsiteY0" fmla="*/ 48853 h 48680"/>
                <a:gd name="connsiteX1" fmla="*/ 49229 w 48680"/>
                <a:gd name="connsiteY1" fmla="*/ 173 h 48680"/>
                <a:gd name="connsiteX2" fmla="*/ 549 w 48680"/>
                <a:gd name="connsiteY2" fmla="*/ 173 h 48680"/>
                <a:gd name="connsiteX3" fmla="*/ 49229 w 48680"/>
                <a:gd name="connsiteY3" fmla="*/ 4885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49" y="48853"/>
                  </a:moveTo>
                  <a:lnTo>
                    <a:pt x="49229" y="173"/>
                  </a:lnTo>
                  <a:moveTo>
                    <a:pt x="549" y="173"/>
                  </a:moveTo>
                  <a:lnTo>
                    <a:pt x="49229" y="4885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13F81B9B-14FC-1A48-B18E-539DB0DB388C}"/>
                </a:ext>
              </a:extLst>
            </p:cNvPr>
            <p:cNvSpPr/>
            <p:nvPr/>
          </p:nvSpPr>
          <p:spPr>
            <a:xfrm>
              <a:off x="1948445" y="5975137"/>
              <a:ext cx="48680" cy="48680"/>
            </a:xfrm>
            <a:custGeom>
              <a:avLst/>
              <a:gdLst>
                <a:gd name="connsiteX0" fmla="*/ 654 w 48680"/>
                <a:gd name="connsiteY0" fmla="*/ 48790 h 48680"/>
                <a:gd name="connsiteX1" fmla="*/ 49334 w 48680"/>
                <a:gd name="connsiteY1" fmla="*/ 110 h 48680"/>
                <a:gd name="connsiteX2" fmla="*/ 654 w 48680"/>
                <a:gd name="connsiteY2" fmla="*/ 110 h 48680"/>
                <a:gd name="connsiteX3" fmla="*/ 49334 w 48680"/>
                <a:gd name="connsiteY3" fmla="*/ 4879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54" y="48790"/>
                  </a:moveTo>
                  <a:lnTo>
                    <a:pt x="49334" y="110"/>
                  </a:lnTo>
                  <a:moveTo>
                    <a:pt x="654" y="110"/>
                  </a:moveTo>
                  <a:lnTo>
                    <a:pt x="49334" y="4879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65501F20-5B5E-694E-A95B-F4BD6D69C7DF}"/>
                </a:ext>
              </a:extLst>
            </p:cNvPr>
            <p:cNvSpPr/>
            <p:nvPr/>
          </p:nvSpPr>
          <p:spPr>
            <a:xfrm>
              <a:off x="1545571" y="6753349"/>
              <a:ext cx="48680" cy="48680"/>
            </a:xfrm>
            <a:custGeom>
              <a:avLst/>
              <a:gdLst>
                <a:gd name="connsiteX0" fmla="*/ 489 w 48680"/>
                <a:gd name="connsiteY0" fmla="*/ 49109 h 48680"/>
                <a:gd name="connsiteX1" fmla="*/ 49169 w 48680"/>
                <a:gd name="connsiteY1" fmla="*/ 429 h 48680"/>
                <a:gd name="connsiteX2" fmla="*/ 489 w 48680"/>
                <a:gd name="connsiteY2" fmla="*/ 429 h 48680"/>
                <a:gd name="connsiteX3" fmla="*/ 49169 w 48680"/>
                <a:gd name="connsiteY3" fmla="*/ 4910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89" y="49109"/>
                  </a:moveTo>
                  <a:lnTo>
                    <a:pt x="49169" y="429"/>
                  </a:lnTo>
                  <a:moveTo>
                    <a:pt x="489" y="429"/>
                  </a:moveTo>
                  <a:lnTo>
                    <a:pt x="49169" y="4910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B3C98D6B-6926-9045-8967-AF038F1CB0FF}"/>
                </a:ext>
              </a:extLst>
            </p:cNvPr>
            <p:cNvSpPr/>
            <p:nvPr/>
          </p:nvSpPr>
          <p:spPr>
            <a:xfrm>
              <a:off x="2101026" y="5979966"/>
              <a:ext cx="48680" cy="48680"/>
            </a:xfrm>
            <a:custGeom>
              <a:avLst/>
              <a:gdLst>
                <a:gd name="connsiteX0" fmla="*/ 717 w 48680"/>
                <a:gd name="connsiteY0" fmla="*/ 48792 h 48680"/>
                <a:gd name="connsiteX1" fmla="*/ 49397 w 48680"/>
                <a:gd name="connsiteY1" fmla="*/ 112 h 48680"/>
                <a:gd name="connsiteX2" fmla="*/ 717 w 48680"/>
                <a:gd name="connsiteY2" fmla="*/ 112 h 48680"/>
                <a:gd name="connsiteX3" fmla="*/ 49397 w 48680"/>
                <a:gd name="connsiteY3" fmla="*/ 4879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17" y="48792"/>
                  </a:moveTo>
                  <a:lnTo>
                    <a:pt x="49397" y="112"/>
                  </a:lnTo>
                  <a:moveTo>
                    <a:pt x="717" y="112"/>
                  </a:moveTo>
                  <a:lnTo>
                    <a:pt x="49397" y="4879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7688DFCD-D6C8-D94F-9B0D-277773CA500E}"/>
                </a:ext>
              </a:extLst>
            </p:cNvPr>
            <p:cNvSpPr/>
            <p:nvPr/>
          </p:nvSpPr>
          <p:spPr>
            <a:xfrm>
              <a:off x="1671894" y="6218542"/>
              <a:ext cx="48680" cy="48680"/>
            </a:xfrm>
            <a:custGeom>
              <a:avLst/>
              <a:gdLst>
                <a:gd name="connsiteX0" fmla="*/ 540 w 48680"/>
                <a:gd name="connsiteY0" fmla="*/ 48890 h 48680"/>
                <a:gd name="connsiteX1" fmla="*/ 49221 w 48680"/>
                <a:gd name="connsiteY1" fmla="*/ 210 h 48680"/>
                <a:gd name="connsiteX2" fmla="*/ 540 w 48680"/>
                <a:gd name="connsiteY2" fmla="*/ 210 h 48680"/>
                <a:gd name="connsiteX3" fmla="*/ 49221 w 48680"/>
                <a:gd name="connsiteY3" fmla="*/ 4889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40" y="48890"/>
                  </a:moveTo>
                  <a:lnTo>
                    <a:pt x="49221" y="210"/>
                  </a:lnTo>
                  <a:moveTo>
                    <a:pt x="540" y="210"/>
                  </a:moveTo>
                  <a:lnTo>
                    <a:pt x="49221" y="4889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03433E6B-13F8-4C44-88F2-628E3692A923}"/>
                </a:ext>
              </a:extLst>
            </p:cNvPr>
            <p:cNvSpPr/>
            <p:nvPr/>
          </p:nvSpPr>
          <p:spPr>
            <a:xfrm>
              <a:off x="1800329" y="7067002"/>
              <a:ext cx="48680" cy="48680"/>
            </a:xfrm>
            <a:custGeom>
              <a:avLst/>
              <a:gdLst>
                <a:gd name="connsiteX0" fmla="*/ 593 w 48680"/>
                <a:gd name="connsiteY0" fmla="*/ 49238 h 48680"/>
                <a:gd name="connsiteX1" fmla="*/ 49273 w 48680"/>
                <a:gd name="connsiteY1" fmla="*/ 558 h 48680"/>
                <a:gd name="connsiteX2" fmla="*/ 593 w 48680"/>
                <a:gd name="connsiteY2" fmla="*/ 558 h 48680"/>
                <a:gd name="connsiteX3" fmla="*/ 49273 w 48680"/>
                <a:gd name="connsiteY3" fmla="*/ 4923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93" y="49238"/>
                  </a:moveTo>
                  <a:lnTo>
                    <a:pt x="49273" y="558"/>
                  </a:lnTo>
                  <a:moveTo>
                    <a:pt x="593" y="558"/>
                  </a:moveTo>
                  <a:lnTo>
                    <a:pt x="49273" y="4923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2455D6AF-5AFD-094D-8B6C-06823BEBDA64}"/>
                </a:ext>
              </a:extLst>
            </p:cNvPr>
            <p:cNvSpPr/>
            <p:nvPr/>
          </p:nvSpPr>
          <p:spPr>
            <a:xfrm>
              <a:off x="1979158" y="7155274"/>
              <a:ext cx="48680" cy="48680"/>
            </a:xfrm>
            <a:custGeom>
              <a:avLst/>
              <a:gdLst>
                <a:gd name="connsiteX0" fmla="*/ 667 w 48680"/>
                <a:gd name="connsiteY0" fmla="*/ 49275 h 48680"/>
                <a:gd name="connsiteX1" fmla="*/ 49347 w 48680"/>
                <a:gd name="connsiteY1" fmla="*/ 594 h 48680"/>
                <a:gd name="connsiteX2" fmla="*/ 667 w 48680"/>
                <a:gd name="connsiteY2" fmla="*/ 594 h 48680"/>
                <a:gd name="connsiteX3" fmla="*/ 49347 w 48680"/>
                <a:gd name="connsiteY3" fmla="*/ 4927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67" y="49275"/>
                  </a:moveTo>
                  <a:lnTo>
                    <a:pt x="49347" y="594"/>
                  </a:lnTo>
                  <a:moveTo>
                    <a:pt x="667" y="594"/>
                  </a:moveTo>
                  <a:lnTo>
                    <a:pt x="49347" y="4927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6AE859CD-BC64-1F4D-AC26-D2508A08AC62}"/>
                </a:ext>
              </a:extLst>
            </p:cNvPr>
            <p:cNvSpPr/>
            <p:nvPr/>
          </p:nvSpPr>
          <p:spPr>
            <a:xfrm>
              <a:off x="2053806" y="7172210"/>
              <a:ext cx="48680" cy="48680"/>
            </a:xfrm>
            <a:custGeom>
              <a:avLst/>
              <a:gdLst>
                <a:gd name="connsiteX0" fmla="*/ 697 w 48680"/>
                <a:gd name="connsiteY0" fmla="*/ 49282 h 48680"/>
                <a:gd name="connsiteX1" fmla="*/ 49377 w 48680"/>
                <a:gd name="connsiteY1" fmla="*/ 601 h 48680"/>
                <a:gd name="connsiteX2" fmla="*/ 697 w 48680"/>
                <a:gd name="connsiteY2" fmla="*/ 601 h 48680"/>
                <a:gd name="connsiteX3" fmla="*/ 49377 w 48680"/>
                <a:gd name="connsiteY3" fmla="*/ 4928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97" y="49282"/>
                  </a:moveTo>
                  <a:lnTo>
                    <a:pt x="49377" y="601"/>
                  </a:lnTo>
                  <a:moveTo>
                    <a:pt x="697" y="601"/>
                  </a:moveTo>
                  <a:lnTo>
                    <a:pt x="49377" y="4928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44137E02-8216-F34C-81D8-51D3A79C4643}"/>
                </a:ext>
              </a:extLst>
            </p:cNvPr>
            <p:cNvSpPr/>
            <p:nvPr/>
          </p:nvSpPr>
          <p:spPr>
            <a:xfrm>
              <a:off x="1586480" y="6407811"/>
              <a:ext cx="48680" cy="48680"/>
            </a:xfrm>
            <a:custGeom>
              <a:avLst/>
              <a:gdLst>
                <a:gd name="connsiteX0" fmla="*/ 505 w 48680"/>
                <a:gd name="connsiteY0" fmla="*/ 48967 h 48680"/>
                <a:gd name="connsiteX1" fmla="*/ 49185 w 48680"/>
                <a:gd name="connsiteY1" fmla="*/ 287 h 48680"/>
                <a:gd name="connsiteX2" fmla="*/ 505 w 48680"/>
                <a:gd name="connsiteY2" fmla="*/ 287 h 48680"/>
                <a:gd name="connsiteX3" fmla="*/ 49185 w 48680"/>
                <a:gd name="connsiteY3" fmla="*/ 4896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05" y="48967"/>
                  </a:moveTo>
                  <a:lnTo>
                    <a:pt x="49185" y="287"/>
                  </a:lnTo>
                  <a:moveTo>
                    <a:pt x="505" y="287"/>
                  </a:moveTo>
                  <a:lnTo>
                    <a:pt x="49185" y="4896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9CC45F7A-8819-C943-8378-F67B85E91F04}"/>
                </a:ext>
              </a:extLst>
            </p:cNvPr>
            <p:cNvSpPr/>
            <p:nvPr/>
          </p:nvSpPr>
          <p:spPr>
            <a:xfrm>
              <a:off x="1570666" y="6648351"/>
              <a:ext cx="48680" cy="48680"/>
            </a:xfrm>
            <a:custGeom>
              <a:avLst/>
              <a:gdLst>
                <a:gd name="connsiteX0" fmla="*/ 499 w 48680"/>
                <a:gd name="connsiteY0" fmla="*/ 49066 h 48680"/>
                <a:gd name="connsiteX1" fmla="*/ 49179 w 48680"/>
                <a:gd name="connsiteY1" fmla="*/ 386 h 48680"/>
                <a:gd name="connsiteX2" fmla="*/ 499 w 48680"/>
                <a:gd name="connsiteY2" fmla="*/ 386 h 48680"/>
                <a:gd name="connsiteX3" fmla="*/ 49179 w 48680"/>
                <a:gd name="connsiteY3" fmla="*/ 4906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99" y="49066"/>
                  </a:moveTo>
                  <a:lnTo>
                    <a:pt x="49179" y="386"/>
                  </a:lnTo>
                  <a:moveTo>
                    <a:pt x="499" y="386"/>
                  </a:moveTo>
                  <a:lnTo>
                    <a:pt x="49179" y="4906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2011BF06-B73E-C448-A810-16758FBCDD24}"/>
                </a:ext>
              </a:extLst>
            </p:cNvPr>
            <p:cNvSpPr/>
            <p:nvPr/>
          </p:nvSpPr>
          <p:spPr>
            <a:xfrm>
              <a:off x="1580692" y="6554007"/>
              <a:ext cx="48680" cy="48680"/>
            </a:xfrm>
            <a:custGeom>
              <a:avLst/>
              <a:gdLst>
                <a:gd name="connsiteX0" fmla="*/ 503 w 48680"/>
                <a:gd name="connsiteY0" fmla="*/ 49028 h 48680"/>
                <a:gd name="connsiteX1" fmla="*/ 49183 w 48680"/>
                <a:gd name="connsiteY1" fmla="*/ 347 h 48680"/>
                <a:gd name="connsiteX2" fmla="*/ 503 w 48680"/>
                <a:gd name="connsiteY2" fmla="*/ 347 h 48680"/>
                <a:gd name="connsiteX3" fmla="*/ 49183 w 48680"/>
                <a:gd name="connsiteY3" fmla="*/ 4902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03" y="49028"/>
                  </a:moveTo>
                  <a:lnTo>
                    <a:pt x="49183" y="347"/>
                  </a:lnTo>
                  <a:moveTo>
                    <a:pt x="503" y="347"/>
                  </a:moveTo>
                  <a:lnTo>
                    <a:pt x="49183" y="4902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85A1BD58-D1F1-014B-A3F0-E465F6D32B61}"/>
                </a:ext>
              </a:extLst>
            </p:cNvPr>
            <p:cNvSpPr/>
            <p:nvPr/>
          </p:nvSpPr>
          <p:spPr>
            <a:xfrm>
              <a:off x="1699060" y="6919925"/>
              <a:ext cx="48680" cy="48680"/>
            </a:xfrm>
            <a:custGeom>
              <a:avLst/>
              <a:gdLst>
                <a:gd name="connsiteX0" fmla="*/ 552 w 48680"/>
                <a:gd name="connsiteY0" fmla="*/ 49178 h 48680"/>
                <a:gd name="connsiteX1" fmla="*/ 49232 w 48680"/>
                <a:gd name="connsiteY1" fmla="*/ 498 h 48680"/>
                <a:gd name="connsiteX2" fmla="*/ 552 w 48680"/>
                <a:gd name="connsiteY2" fmla="*/ 498 h 48680"/>
                <a:gd name="connsiteX3" fmla="*/ 49232 w 48680"/>
                <a:gd name="connsiteY3" fmla="*/ 4917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52" y="49178"/>
                  </a:moveTo>
                  <a:lnTo>
                    <a:pt x="49232" y="498"/>
                  </a:lnTo>
                  <a:moveTo>
                    <a:pt x="552" y="498"/>
                  </a:moveTo>
                  <a:lnTo>
                    <a:pt x="49232" y="4917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22B5CFFA-652C-F747-8288-B2138FE25A7C}"/>
                </a:ext>
              </a:extLst>
            </p:cNvPr>
            <p:cNvSpPr/>
            <p:nvPr/>
          </p:nvSpPr>
          <p:spPr>
            <a:xfrm>
              <a:off x="1810493" y="6129468"/>
              <a:ext cx="48680" cy="48680"/>
            </a:xfrm>
            <a:custGeom>
              <a:avLst/>
              <a:gdLst>
                <a:gd name="connsiteX0" fmla="*/ 597 w 48680"/>
                <a:gd name="connsiteY0" fmla="*/ 48853 h 48680"/>
                <a:gd name="connsiteX1" fmla="*/ 49277 w 48680"/>
                <a:gd name="connsiteY1" fmla="*/ 173 h 48680"/>
                <a:gd name="connsiteX2" fmla="*/ 597 w 48680"/>
                <a:gd name="connsiteY2" fmla="*/ 173 h 48680"/>
                <a:gd name="connsiteX3" fmla="*/ 49277 w 48680"/>
                <a:gd name="connsiteY3" fmla="*/ 4885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97" y="48853"/>
                  </a:moveTo>
                  <a:lnTo>
                    <a:pt x="49277" y="173"/>
                  </a:lnTo>
                  <a:moveTo>
                    <a:pt x="597" y="173"/>
                  </a:moveTo>
                  <a:lnTo>
                    <a:pt x="49277" y="4885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541FBA55-3917-D24D-8BBE-7D4B1D00A849}"/>
                </a:ext>
              </a:extLst>
            </p:cNvPr>
            <p:cNvSpPr/>
            <p:nvPr/>
          </p:nvSpPr>
          <p:spPr>
            <a:xfrm>
              <a:off x="1950093" y="6102991"/>
              <a:ext cx="48680" cy="48680"/>
            </a:xfrm>
            <a:custGeom>
              <a:avLst/>
              <a:gdLst>
                <a:gd name="connsiteX0" fmla="*/ 655 w 48680"/>
                <a:gd name="connsiteY0" fmla="*/ 48842 h 48680"/>
                <a:gd name="connsiteX1" fmla="*/ 49335 w 48680"/>
                <a:gd name="connsiteY1" fmla="*/ 162 h 48680"/>
                <a:gd name="connsiteX2" fmla="*/ 655 w 48680"/>
                <a:gd name="connsiteY2" fmla="*/ 162 h 48680"/>
                <a:gd name="connsiteX3" fmla="*/ 49335 w 48680"/>
                <a:gd name="connsiteY3" fmla="*/ 4884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55" y="48842"/>
                  </a:moveTo>
                  <a:lnTo>
                    <a:pt x="49335" y="162"/>
                  </a:lnTo>
                  <a:moveTo>
                    <a:pt x="655" y="162"/>
                  </a:moveTo>
                  <a:lnTo>
                    <a:pt x="49335" y="4884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95BCB155-7ACC-4B47-9311-91E1BF4B2404}"/>
                </a:ext>
              </a:extLst>
            </p:cNvPr>
            <p:cNvSpPr/>
            <p:nvPr/>
          </p:nvSpPr>
          <p:spPr>
            <a:xfrm>
              <a:off x="1995672" y="7067582"/>
              <a:ext cx="48680" cy="48680"/>
            </a:xfrm>
            <a:custGeom>
              <a:avLst/>
              <a:gdLst>
                <a:gd name="connsiteX0" fmla="*/ 673 w 48680"/>
                <a:gd name="connsiteY0" fmla="*/ 49239 h 48680"/>
                <a:gd name="connsiteX1" fmla="*/ 49354 w 48680"/>
                <a:gd name="connsiteY1" fmla="*/ 558 h 48680"/>
                <a:gd name="connsiteX2" fmla="*/ 673 w 48680"/>
                <a:gd name="connsiteY2" fmla="*/ 558 h 48680"/>
                <a:gd name="connsiteX3" fmla="*/ 49354 w 48680"/>
                <a:gd name="connsiteY3" fmla="*/ 4923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73" y="49239"/>
                  </a:moveTo>
                  <a:lnTo>
                    <a:pt x="49354" y="558"/>
                  </a:lnTo>
                  <a:moveTo>
                    <a:pt x="673" y="558"/>
                  </a:moveTo>
                  <a:lnTo>
                    <a:pt x="49354" y="4923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4BFF6737-4792-3145-83FC-6D4F5929BDB2}"/>
                </a:ext>
              </a:extLst>
            </p:cNvPr>
            <p:cNvSpPr/>
            <p:nvPr/>
          </p:nvSpPr>
          <p:spPr>
            <a:xfrm>
              <a:off x="1694279" y="6804952"/>
              <a:ext cx="48680" cy="48680"/>
            </a:xfrm>
            <a:custGeom>
              <a:avLst/>
              <a:gdLst>
                <a:gd name="connsiteX0" fmla="*/ 550 w 48680"/>
                <a:gd name="connsiteY0" fmla="*/ 49131 h 48680"/>
                <a:gd name="connsiteX1" fmla="*/ 49230 w 48680"/>
                <a:gd name="connsiteY1" fmla="*/ 451 h 48680"/>
                <a:gd name="connsiteX2" fmla="*/ 550 w 48680"/>
                <a:gd name="connsiteY2" fmla="*/ 451 h 48680"/>
                <a:gd name="connsiteX3" fmla="*/ 49230 w 48680"/>
                <a:gd name="connsiteY3" fmla="*/ 4913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50" y="49131"/>
                  </a:moveTo>
                  <a:lnTo>
                    <a:pt x="49230" y="451"/>
                  </a:lnTo>
                  <a:moveTo>
                    <a:pt x="550" y="451"/>
                  </a:moveTo>
                  <a:lnTo>
                    <a:pt x="49230" y="4913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5BE75592-81FF-4340-828F-79A8B5F884A3}"/>
                </a:ext>
              </a:extLst>
            </p:cNvPr>
            <p:cNvSpPr/>
            <p:nvPr/>
          </p:nvSpPr>
          <p:spPr>
            <a:xfrm>
              <a:off x="1680009" y="6414563"/>
              <a:ext cx="48680" cy="48680"/>
            </a:xfrm>
            <a:custGeom>
              <a:avLst/>
              <a:gdLst>
                <a:gd name="connsiteX0" fmla="*/ 544 w 48680"/>
                <a:gd name="connsiteY0" fmla="*/ 48970 h 48680"/>
                <a:gd name="connsiteX1" fmla="*/ 49224 w 48680"/>
                <a:gd name="connsiteY1" fmla="*/ 290 h 48680"/>
                <a:gd name="connsiteX2" fmla="*/ 544 w 48680"/>
                <a:gd name="connsiteY2" fmla="*/ 290 h 48680"/>
                <a:gd name="connsiteX3" fmla="*/ 49224 w 48680"/>
                <a:gd name="connsiteY3" fmla="*/ 4897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44" y="48970"/>
                  </a:moveTo>
                  <a:lnTo>
                    <a:pt x="49224" y="290"/>
                  </a:lnTo>
                  <a:moveTo>
                    <a:pt x="544" y="290"/>
                  </a:moveTo>
                  <a:lnTo>
                    <a:pt x="49224" y="4897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B71BE221-5497-7B46-8F7E-139D6A0501E2}"/>
                </a:ext>
              </a:extLst>
            </p:cNvPr>
            <p:cNvSpPr/>
            <p:nvPr/>
          </p:nvSpPr>
          <p:spPr>
            <a:xfrm>
              <a:off x="1671655" y="6641950"/>
              <a:ext cx="48680" cy="48680"/>
            </a:xfrm>
            <a:custGeom>
              <a:avLst/>
              <a:gdLst>
                <a:gd name="connsiteX0" fmla="*/ 540 w 48680"/>
                <a:gd name="connsiteY0" fmla="*/ 49064 h 48680"/>
                <a:gd name="connsiteX1" fmla="*/ 49220 w 48680"/>
                <a:gd name="connsiteY1" fmla="*/ 384 h 48680"/>
                <a:gd name="connsiteX2" fmla="*/ 540 w 48680"/>
                <a:gd name="connsiteY2" fmla="*/ 384 h 48680"/>
                <a:gd name="connsiteX3" fmla="*/ 49220 w 48680"/>
                <a:gd name="connsiteY3" fmla="*/ 4906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40" y="49064"/>
                  </a:moveTo>
                  <a:lnTo>
                    <a:pt x="49220" y="384"/>
                  </a:lnTo>
                  <a:moveTo>
                    <a:pt x="540" y="384"/>
                  </a:moveTo>
                  <a:lnTo>
                    <a:pt x="49220" y="4906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DA4765F1-9A0C-E142-A51D-E78611F3F15A}"/>
                </a:ext>
              </a:extLst>
            </p:cNvPr>
            <p:cNvSpPr/>
            <p:nvPr/>
          </p:nvSpPr>
          <p:spPr>
            <a:xfrm>
              <a:off x="1805418" y="6251694"/>
              <a:ext cx="48680" cy="48680"/>
            </a:xfrm>
            <a:custGeom>
              <a:avLst/>
              <a:gdLst>
                <a:gd name="connsiteX0" fmla="*/ 595 w 48680"/>
                <a:gd name="connsiteY0" fmla="*/ 48903 h 48680"/>
                <a:gd name="connsiteX1" fmla="*/ 49275 w 48680"/>
                <a:gd name="connsiteY1" fmla="*/ 223 h 48680"/>
                <a:gd name="connsiteX2" fmla="*/ 595 w 48680"/>
                <a:gd name="connsiteY2" fmla="*/ 223 h 48680"/>
                <a:gd name="connsiteX3" fmla="*/ 49275 w 48680"/>
                <a:gd name="connsiteY3" fmla="*/ 4890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95" y="48903"/>
                  </a:moveTo>
                  <a:lnTo>
                    <a:pt x="49275" y="223"/>
                  </a:lnTo>
                  <a:moveTo>
                    <a:pt x="595" y="223"/>
                  </a:moveTo>
                  <a:lnTo>
                    <a:pt x="49275" y="4890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A0EEE623-5869-D44C-B498-E35F63FA237B}"/>
                </a:ext>
              </a:extLst>
            </p:cNvPr>
            <p:cNvSpPr/>
            <p:nvPr/>
          </p:nvSpPr>
          <p:spPr>
            <a:xfrm>
              <a:off x="1781200" y="6877313"/>
              <a:ext cx="48680" cy="48680"/>
            </a:xfrm>
            <a:custGeom>
              <a:avLst/>
              <a:gdLst>
                <a:gd name="connsiteX0" fmla="*/ 585 w 48680"/>
                <a:gd name="connsiteY0" fmla="*/ 49160 h 48680"/>
                <a:gd name="connsiteX1" fmla="*/ 49265 w 48680"/>
                <a:gd name="connsiteY1" fmla="*/ 480 h 48680"/>
                <a:gd name="connsiteX2" fmla="*/ 585 w 48680"/>
                <a:gd name="connsiteY2" fmla="*/ 480 h 48680"/>
                <a:gd name="connsiteX3" fmla="*/ 49265 w 48680"/>
                <a:gd name="connsiteY3" fmla="*/ 4916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85" y="49160"/>
                  </a:moveTo>
                  <a:lnTo>
                    <a:pt x="49265" y="480"/>
                  </a:lnTo>
                  <a:moveTo>
                    <a:pt x="585" y="480"/>
                  </a:moveTo>
                  <a:lnTo>
                    <a:pt x="49265" y="4916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68440251-C355-7E41-94E5-9FAAD004BC64}"/>
                </a:ext>
              </a:extLst>
            </p:cNvPr>
            <p:cNvSpPr/>
            <p:nvPr/>
          </p:nvSpPr>
          <p:spPr>
            <a:xfrm>
              <a:off x="2057158" y="6143159"/>
              <a:ext cx="48680" cy="48680"/>
            </a:xfrm>
            <a:custGeom>
              <a:avLst/>
              <a:gdLst>
                <a:gd name="connsiteX0" fmla="*/ 699 w 48680"/>
                <a:gd name="connsiteY0" fmla="*/ 48859 h 48680"/>
                <a:gd name="connsiteX1" fmla="*/ 49379 w 48680"/>
                <a:gd name="connsiteY1" fmla="*/ 179 h 48680"/>
                <a:gd name="connsiteX2" fmla="*/ 699 w 48680"/>
                <a:gd name="connsiteY2" fmla="*/ 179 h 48680"/>
                <a:gd name="connsiteX3" fmla="*/ 49379 w 48680"/>
                <a:gd name="connsiteY3" fmla="*/ 4885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99" y="48859"/>
                  </a:moveTo>
                  <a:lnTo>
                    <a:pt x="49379" y="179"/>
                  </a:lnTo>
                  <a:moveTo>
                    <a:pt x="699" y="179"/>
                  </a:moveTo>
                  <a:lnTo>
                    <a:pt x="49379" y="4885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F0ED9593-A772-F643-8A1E-832B06D96799}"/>
                </a:ext>
              </a:extLst>
            </p:cNvPr>
            <p:cNvSpPr/>
            <p:nvPr/>
          </p:nvSpPr>
          <p:spPr>
            <a:xfrm>
              <a:off x="1774640" y="6781717"/>
              <a:ext cx="48680" cy="48680"/>
            </a:xfrm>
            <a:custGeom>
              <a:avLst/>
              <a:gdLst>
                <a:gd name="connsiteX0" fmla="*/ 583 w 48680"/>
                <a:gd name="connsiteY0" fmla="*/ 49121 h 48680"/>
                <a:gd name="connsiteX1" fmla="*/ 49263 w 48680"/>
                <a:gd name="connsiteY1" fmla="*/ 441 h 48680"/>
                <a:gd name="connsiteX2" fmla="*/ 583 w 48680"/>
                <a:gd name="connsiteY2" fmla="*/ 441 h 48680"/>
                <a:gd name="connsiteX3" fmla="*/ 49263 w 48680"/>
                <a:gd name="connsiteY3" fmla="*/ 4912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83" y="49121"/>
                  </a:moveTo>
                  <a:lnTo>
                    <a:pt x="49263" y="441"/>
                  </a:lnTo>
                  <a:moveTo>
                    <a:pt x="583" y="441"/>
                  </a:moveTo>
                  <a:lnTo>
                    <a:pt x="49263" y="4912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6402BCF9-664D-1E48-A9A3-B73B8455D499}"/>
                </a:ext>
              </a:extLst>
            </p:cNvPr>
            <p:cNvSpPr/>
            <p:nvPr/>
          </p:nvSpPr>
          <p:spPr>
            <a:xfrm>
              <a:off x="1726377" y="6544628"/>
              <a:ext cx="48680" cy="48680"/>
            </a:xfrm>
            <a:custGeom>
              <a:avLst/>
              <a:gdLst>
                <a:gd name="connsiteX0" fmla="*/ 563 w 48680"/>
                <a:gd name="connsiteY0" fmla="*/ 49024 h 48680"/>
                <a:gd name="connsiteX1" fmla="*/ 49243 w 48680"/>
                <a:gd name="connsiteY1" fmla="*/ 344 h 48680"/>
                <a:gd name="connsiteX2" fmla="*/ 563 w 48680"/>
                <a:gd name="connsiteY2" fmla="*/ 344 h 48680"/>
                <a:gd name="connsiteX3" fmla="*/ 49243 w 48680"/>
                <a:gd name="connsiteY3" fmla="*/ 4902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63" y="49024"/>
                  </a:moveTo>
                  <a:lnTo>
                    <a:pt x="49243" y="344"/>
                  </a:lnTo>
                  <a:moveTo>
                    <a:pt x="563" y="344"/>
                  </a:moveTo>
                  <a:lnTo>
                    <a:pt x="49243" y="4902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31EFC542-D571-D248-8CB3-521DFD25106D}"/>
                </a:ext>
              </a:extLst>
            </p:cNvPr>
            <p:cNvSpPr/>
            <p:nvPr/>
          </p:nvSpPr>
          <p:spPr>
            <a:xfrm>
              <a:off x="2106770" y="7003818"/>
              <a:ext cx="48680" cy="48680"/>
            </a:xfrm>
            <a:custGeom>
              <a:avLst/>
              <a:gdLst>
                <a:gd name="connsiteX0" fmla="*/ 719 w 48680"/>
                <a:gd name="connsiteY0" fmla="*/ 49212 h 48680"/>
                <a:gd name="connsiteX1" fmla="*/ 49399 w 48680"/>
                <a:gd name="connsiteY1" fmla="*/ 532 h 48680"/>
                <a:gd name="connsiteX2" fmla="*/ 719 w 48680"/>
                <a:gd name="connsiteY2" fmla="*/ 532 h 48680"/>
                <a:gd name="connsiteX3" fmla="*/ 49399 w 48680"/>
                <a:gd name="connsiteY3" fmla="*/ 4921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19" y="49212"/>
                  </a:moveTo>
                  <a:lnTo>
                    <a:pt x="49399" y="532"/>
                  </a:lnTo>
                  <a:moveTo>
                    <a:pt x="719" y="532"/>
                  </a:moveTo>
                  <a:lnTo>
                    <a:pt x="49399" y="4921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40B1DE6D-F9DE-1A48-805D-4580F3AE9CB0}"/>
                </a:ext>
              </a:extLst>
            </p:cNvPr>
            <p:cNvSpPr/>
            <p:nvPr/>
          </p:nvSpPr>
          <p:spPr>
            <a:xfrm>
              <a:off x="1983848" y="6957786"/>
              <a:ext cx="48680" cy="48680"/>
            </a:xfrm>
            <a:custGeom>
              <a:avLst/>
              <a:gdLst>
                <a:gd name="connsiteX0" fmla="*/ 669 w 48680"/>
                <a:gd name="connsiteY0" fmla="*/ 49193 h 48680"/>
                <a:gd name="connsiteX1" fmla="*/ 49349 w 48680"/>
                <a:gd name="connsiteY1" fmla="*/ 513 h 48680"/>
                <a:gd name="connsiteX2" fmla="*/ 669 w 48680"/>
                <a:gd name="connsiteY2" fmla="*/ 513 h 48680"/>
                <a:gd name="connsiteX3" fmla="*/ 49349 w 48680"/>
                <a:gd name="connsiteY3" fmla="*/ 4919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69" y="49193"/>
                  </a:moveTo>
                  <a:lnTo>
                    <a:pt x="49349" y="513"/>
                  </a:lnTo>
                  <a:moveTo>
                    <a:pt x="669" y="513"/>
                  </a:moveTo>
                  <a:lnTo>
                    <a:pt x="49349" y="4919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6284562C-2A68-7D41-A97D-082F4DE50078}"/>
                </a:ext>
              </a:extLst>
            </p:cNvPr>
            <p:cNvSpPr/>
            <p:nvPr/>
          </p:nvSpPr>
          <p:spPr>
            <a:xfrm>
              <a:off x="1984040" y="6227337"/>
              <a:ext cx="48680" cy="48680"/>
            </a:xfrm>
            <a:custGeom>
              <a:avLst/>
              <a:gdLst>
                <a:gd name="connsiteX0" fmla="*/ 669 w 48680"/>
                <a:gd name="connsiteY0" fmla="*/ 48893 h 48680"/>
                <a:gd name="connsiteX1" fmla="*/ 49349 w 48680"/>
                <a:gd name="connsiteY1" fmla="*/ 213 h 48680"/>
                <a:gd name="connsiteX2" fmla="*/ 669 w 48680"/>
                <a:gd name="connsiteY2" fmla="*/ 213 h 48680"/>
                <a:gd name="connsiteX3" fmla="*/ 49349 w 48680"/>
                <a:gd name="connsiteY3" fmla="*/ 4889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69" y="48893"/>
                  </a:moveTo>
                  <a:lnTo>
                    <a:pt x="49349" y="213"/>
                  </a:lnTo>
                  <a:moveTo>
                    <a:pt x="669" y="213"/>
                  </a:moveTo>
                  <a:lnTo>
                    <a:pt x="49349" y="4889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8295AD8E-3CAA-7F44-B29C-5787FB7CE6AF}"/>
                </a:ext>
              </a:extLst>
            </p:cNvPr>
            <p:cNvSpPr/>
            <p:nvPr/>
          </p:nvSpPr>
          <p:spPr>
            <a:xfrm>
              <a:off x="1844294" y="6383750"/>
              <a:ext cx="48680" cy="48680"/>
            </a:xfrm>
            <a:custGeom>
              <a:avLst/>
              <a:gdLst>
                <a:gd name="connsiteX0" fmla="*/ 611 w 48680"/>
                <a:gd name="connsiteY0" fmla="*/ 48958 h 48680"/>
                <a:gd name="connsiteX1" fmla="*/ 49291 w 48680"/>
                <a:gd name="connsiteY1" fmla="*/ 278 h 48680"/>
                <a:gd name="connsiteX2" fmla="*/ 611 w 48680"/>
                <a:gd name="connsiteY2" fmla="*/ 278 h 48680"/>
                <a:gd name="connsiteX3" fmla="*/ 49291 w 48680"/>
                <a:gd name="connsiteY3" fmla="*/ 4895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11" y="48958"/>
                  </a:moveTo>
                  <a:lnTo>
                    <a:pt x="49291" y="278"/>
                  </a:lnTo>
                  <a:moveTo>
                    <a:pt x="611" y="278"/>
                  </a:moveTo>
                  <a:lnTo>
                    <a:pt x="49291" y="4895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5112283D-AD21-A043-9EAC-6826E29BC439}"/>
                </a:ext>
              </a:extLst>
            </p:cNvPr>
            <p:cNvSpPr/>
            <p:nvPr/>
          </p:nvSpPr>
          <p:spPr>
            <a:xfrm>
              <a:off x="2091494" y="6928683"/>
              <a:ext cx="48680" cy="48680"/>
            </a:xfrm>
            <a:custGeom>
              <a:avLst/>
              <a:gdLst>
                <a:gd name="connsiteX0" fmla="*/ 713 w 48680"/>
                <a:gd name="connsiteY0" fmla="*/ 49181 h 48680"/>
                <a:gd name="connsiteX1" fmla="*/ 49393 w 48680"/>
                <a:gd name="connsiteY1" fmla="*/ 501 h 48680"/>
                <a:gd name="connsiteX2" fmla="*/ 713 w 48680"/>
                <a:gd name="connsiteY2" fmla="*/ 501 h 48680"/>
                <a:gd name="connsiteX3" fmla="*/ 49393 w 48680"/>
                <a:gd name="connsiteY3" fmla="*/ 4918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13" y="49181"/>
                  </a:moveTo>
                  <a:lnTo>
                    <a:pt x="49393" y="501"/>
                  </a:lnTo>
                  <a:moveTo>
                    <a:pt x="713" y="501"/>
                  </a:moveTo>
                  <a:lnTo>
                    <a:pt x="49393" y="4918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051AFB63-FA6A-604D-A751-EAF1E8FF3FDB}"/>
                </a:ext>
              </a:extLst>
            </p:cNvPr>
            <p:cNvSpPr/>
            <p:nvPr/>
          </p:nvSpPr>
          <p:spPr>
            <a:xfrm>
              <a:off x="1822595" y="6633019"/>
              <a:ext cx="48680" cy="48680"/>
            </a:xfrm>
            <a:custGeom>
              <a:avLst/>
              <a:gdLst>
                <a:gd name="connsiteX0" fmla="*/ 602 w 48680"/>
                <a:gd name="connsiteY0" fmla="*/ 49060 h 48680"/>
                <a:gd name="connsiteX1" fmla="*/ 49282 w 48680"/>
                <a:gd name="connsiteY1" fmla="*/ 380 h 48680"/>
                <a:gd name="connsiteX2" fmla="*/ 602 w 48680"/>
                <a:gd name="connsiteY2" fmla="*/ 380 h 48680"/>
                <a:gd name="connsiteX3" fmla="*/ 49282 w 48680"/>
                <a:gd name="connsiteY3" fmla="*/ 4906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02" y="49060"/>
                  </a:moveTo>
                  <a:lnTo>
                    <a:pt x="49282" y="380"/>
                  </a:lnTo>
                  <a:moveTo>
                    <a:pt x="602" y="380"/>
                  </a:moveTo>
                  <a:lnTo>
                    <a:pt x="49282" y="4906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16D1D59A-3860-5B45-AA47-9FE0C736A583}"/>
                </a:ext>
              </a:extLst>
            </p:cNvPr>
            <p:cNvSpPr/>
            <p:nvPr/>
          </p:nvSpPr>
          <p:spPr>
            <a:xfrm>
              <a:off x="1915085" y="6810755"/>
              <a:ext cx="48680" cy="48680"/>
            </a:xfrm>
            <a:custGeom>
              <a:avLst/>
              <a:gdLst>
                <a:gd name="connsiteX0" fmla="*/ 640 w 48680"/>
                <a:gd name="connsiteY0" fmla="*/ 49133 h 48680"/>
                <a:gd name="connsiteX1" fmla="*/ 49320 w 48680"/>
                <a:gd name="connsiteY1" fmla="*/ 453 h 48680"/>
                <a:gd name="connsiteX2" fmla="*/ 640 w 48680"/>
                <a:gd name="connsiteY2" fmla="*/ 453 h 48680"/>
                <a:gd name="connsiteX3" fmla="*/ 49320 w 48680"/>
                <a:gd name="connsiteY3" fmla="*/ 4913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40" y="49133"/>
                  </a:moveTo>
                  <a:lnTo>
                    <a:pt x="49320" y="453"/>
                  </a:lnTo>
                  <a:moveTo>
                    <a:pt x="640" y="453"/>
                  </a:moveTo>
                  <a:lnTo>
                    <a:pt x="49320" y="4913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D3693F9E-D2F6-334F-A1D4-DF89D7E8B2FB}"/>
                </a:ext>
              </a:extLst>
            </p:cNvPr>
            <p:cNvSpPr/>
            <p:nvPr/>
          </p:nvSpPr>
          <p:spPr>
            <a:xfrm>
              <a:off x="2088228" y="6257484"/>
              <a:ext cx="48680" cy="48680"/>
            </a:xfrm>
            <a:custGeom>
              <a:avLst/>
              <a:gdLst>
                <a:gd name="connsiteX0" fmla="*/ 711 w 48680"/>
                <a:gd name="connsiteY0" fmla="*/ 48906 h 48680"/>
                <a:gd name="connsiteX1" fmla="*/ 49392 w 48680"/>
                <a:gd name="connsiteY1" fmla="*/ 226 h 48680"/>
                <a:gd name="connsiteX2" fmla="*/ 711 w 48680"/>
                <a:gd name="connsiteY2" fmla="*/ 226 h 48680"/>
                <a:gd name="connsiteX3" fmla="*/ 49392 w 48680"/>
                <a:gd name="connsiteY3" fmla="*/ 4890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11" y="48906"/>
                  </a:moveTo>
                  <a:lnTo>
                    <a:pt x="49392" y="226"/>
                  </a:lnTo>
                  <a:moveTo>
                    <a:pt x="711" y="226"/>
                  </a:moveTo>
                  <a:lnTo>
                    <a:pt x="49392" y="4890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710E77EF-5789-084F-855F-C4B7A64B156C}"/>
                </a:ext>
              </a:extLst>
            </p:cNvPr>
            <p:cNvSpPr/>
            <p:nvPr/>
          </p:nvSpPr>
          <p:spPr>
            <a:xfrm>
              <a:off x="1852495" y="6490382"/>
              <a:ext cx="48680" cy="48680"/>
            </a:xfrm>
            <a:custGeom>
              <a:avLst/>
              <a:gdLst>
                <a:gd name="connsiteX0" fmla="*/ 615 w 48680"/>
                <a:gd name="connsiteY0" fmla="*/ 49001 h 48680"/>
                <a:gd name="connsiteX1" fmla="*/ 49295 w 48680"/>
                <a:gd name="connsiteY1" fmla="*/ 321 h 48680"/>
                <a:gd name="connsiteX2" fmla="*/ 615 w 48680"/>
                <a:gd name="connsiteY2" fmla="*/ 321 h 48680"/>
                <a:gd name="connsiteX3" fmla="*/ 49295 w 48680"/>
                <a:gd name="connsiteY3" fmla="*/ 4900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15" y="49001"/>
                  </a:moveTo>
                  <a:lnTo>
                    <a:pt x="49295" y="321"/>
                  </a:lnTo>
                  <a:moveTo>
                    <a:pt x="615" y="321"/>
                  </a:moveTo>
                  <a:lnTo>
                    <a:pt x="49295" y="4900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17CBE060-526C-EE43-832C-9AA7AAE973F5}"/>
                </a:ext>
              </a:extLst>
            </p:cNvPr>
            <p:cNvSpPr/>
            <p:nvPr/>
          </p:nvSpPr>
          <p:spPr>
            <a:xfrm>
              <a:off x="2043829" y="6348292"/>
              <a:ext cx="48680" cy="48680"/>
            </a:xfrm>
            <a:custGeom>
              <a:avLst/>
              <a:gdLst>
                <a:gd name="connsiteX0" fmla="*/ 693 w 48680"/>
                <a:gd name="connsiteY0" fmla="*/ 48943 h 48680"/>
                <a:gd name="connsiteX1" fmla="*/ 49373 w 48680"/>
                <a:gd name="connsiteY1" fmla="*/ 263 h 48680"/>
                <a:gd name="connsiteX2" fmla="*/ 693 w 48680"/>
                <a:gd name="connsiteY2" fmla="*/ 263 h 48680"/>
                <a:gd name="connsiteX3" fmla="*/ 49373 w 48680"/>
                <a:gd name="connsiteY3" fmla="*/ 4894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93" y="48943"/>
                  </a:moveTo>
                  <a:lnTo>
                    <a:pt x="49373" y="263"/>
                  </a:lnTo>
                  <a:moveTo>
                    <a:pt x="693" y="263"/>
                  </a:moveTo>
                  <a:lnTo>
                    <a:pt x="49373" y="4894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35B9D7E8-CC1D-1341-8E28-C84EB05D21FF}"/>
                </a:ext>
              </a:extLst>
            </p:cNvPr>
            <p:cNvSpPr/>
            <p:nvPr/>
          </p:nvSpPr>
          <p:spPr>
            <a:xfrm>
              <a:off x="1907746" y="6519169"/>
              <a:ext cx="48680" cy="48680"/>
            </a:xfrm>
            <a:custGeom>
              <a:avLst/>
              <a:gdLst>
                <a:gd name="connsiteX0" fmla="*/ 637 w 48680"/>
                <a:gd name="connsiteY0" fmla="*/ 49013 h 48680"/>
                <a:gd name="connsiteX1" fmla="*/ 49317 w 48680"/>
                <a:gd name="connsiteY1" fmla="*/ 333 h 48680"/>
                <a:gd name="connsiteX2" fmla="*/ 637 w 48680"/>
                <a:gd name="connsiteY2" fmla="*/ 333 h 48680"/>
                <a:gd name="connsiteX3" fmla="*/ 49317 w 48680"/>
                <a:gd name="connsiteY3" fmla="*/ 4901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37" y="49013"/>
                  </a:moveTo>
                  <a:lnTo>
                    <a:pt x="49317" y="333"/>
                  </a:lnTo>
                  <a:moveTo>
                    <a:pt x="637" y="333"/>
                  </a:moveTo>
                  <a:lnTo>
                    <a:pt x="49317" y="4901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B230F719-FE78-0742-9784-0E658CDD9319}"/>
                </a:ext>
              </a:extLst>
            </p:cNvPr>
            <p:cNvSpPr/>
            <p:nvPr/>
          </p:nvSpPr>
          <p:spPr>
            <a:xfrm>
              <a:off x="1990137" y="6398396"/>
              <a:ext cx="48680" cy="48680"/>
            </a:xfrm>
            <a:custGeom>
              <a:avLst/>
              <a:gdLst>
                <a:gd name="connsiteX0" fmla="*/ 671 w 48680"/>
                <a:gd name="connsiteY0" fmla="*/ 48964 h 48680"/>
                <a:gd name="connsiteX1" fmla="*/ 49351 w 48680"/>
                <a:gd name="connsiteY1" fmla="*/ 284 h 48680"/>
                <a:gd name="connsiteX2" fmla="*/ 671 w 48680"/>
                <a:gd name="connsiteY2" fmla="*/ 284 h 48680"/>
                <a:gd name="connsiteX3" fmla="*/ 49351 w 48680"/>
                <a:gd name="connsiteY3" fmla="*/ 4896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71" y="48964"/>
                  </a:moveTo>
                  <a:lnTo>
                    <a:pt x="49351" y="284"/>
                  </a:lnTo>
                  <a:moveTo>
                    <a:pt x="671" y="284"/>
                  </a:moveTo>
                  <a:lnTo>
                    <a:pt x="49351" y="4896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3FA910E7-3949-E346-B870-734A7C2E63A7}"/>
                </a:ext>
              </a:extLst>
            </p:cNvPr>
            <p:cNvSpPr/>
            <p:nvPr/>
          </p:nvSpPr>
          <p:spPr>
            <a:xfrm>
              <a:off x="2085183" y="6732602"/>
              <a:ext cx="48680" cy="48680"/>
            </a:xfrm>
            <a:custGeom>
              <a:avLst/>
              <a:gdLst>
                <a:gd name="connsiteX0" fmla="*/ 710 w 48680"/>
                <a:gd name="connsiteY0" fmla="*/ 49101 h 48680"/>
                <a:gd name="connsiteX1" fmla="*/ 49390 w 48680"/>
                <a:gd name="connsiteY1" fmla="*/ 421 h 48680"/>
                <a:gd name="connsiteX2" fmla="*/ 710 w 48680"/>
                <a:gd name="connsiteY2" fmla="*/ 421 h 48680"/>
                <a:gd name="connsiteX3" fmla="*/ 49390 w 48680"/>
                <a:gd name="connsiteY3" fmla="*/ 4910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10" y="49101"/>
                  </a:moveTo>
                  <a:lnTo>
                    <a:pt x="49390" y="421"/>
                  </a:lnTo>
                  <a:moveTo>
                    <a:pt x="710" y="421"/>
                  </a:moveTo>
                  <a:lnTo>
                    <a:pt x="49390" y="4910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09E9FB12-5537-B643-8796-2B766D8B34CD}"/>
                </a:ext>
              </a:extLst>
            </p:cNvPr>
            <p:cNvSpPr/>
            <p:nvPr/>
          </p:nvSpPr>
          <p:spPr>
            <a:xfrm>
              <a:off x="2001244" y="6621582"/>
              <a:ext cx="48680" cy="48680"/>
            </a:xfrm>
            <a:custGeom>
              <a:avLst/>
              <a:gdLst>
                <a:gd name="connsiteX0" fmla="*/ 676 w 48680"/>
                <a:gd name="connsiteY0" fmla="*/ 49055 h 48680"/>
                <a:gd name="connsiteX1" fmla="*/ 49356 w 48680"/>
                <a:gd name="connsiteY1" fmla="*/ 375 h 48680"/>
                <a:gd name="connsiteX2" fmla="*/ 676 w 48680"/>
                <a:gd name="connsiteY2" fmla="*/ 375 h 48680"/>
                <a:gd name="connsiteX3" fmla="*/ 49356 w 48680"/>
                <a:gd name="connsiteY3" fmla="*/ 4905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76" y="49055"/>
                  </a:moveTo>
                  <a:lnTo>
                    <a:pt x="49356" y="375"/>
                  </a:lnTo>
                  <a:moveTo>
                    <a:pt x="676" y="375"/>
                  </a:moveTo>
                  <a:lnTo>
                    <a:pt x="49356" y="4905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CC80F5D2-66E6-FD43-B1E7-8BFB5CE2D3D1}"/>
                </a:ext>
              </a:extLst>
            </p:cNvPr>
            <p:cNvSpPr/>
            <p:nvPr/>
          </p:nvSpPr>
          <p:spPr>
            <a:xfrm>
              <a:off x="2048958" y="6466402"/>
              <a:ext cx="48680" cy="48680"/>
            </a:xfrm>
            <a:custGeom>
              <a:avLst/>
              <a:gdLst>
                <a:gd name="connsiteX0" fmla="*/ 695 w 48680"/>
                <a:gd name="connsiteY0" fmla="*/ 48992 h 48680"/>
                <a:gd name="connsiteX1" fmla="*/ 49375 w 48680"/>
                <a:gd name="connsiteY1" fmla="*/ 311 h 48680"/>
                <a:gd name="connsiteX2" fmla="*/ 695 w 48680"/>
                <a:gd name="connsiteY2" fmla="*/ 311 h 48680"/>
                <a:gd name="connsiteX3" fmla="*/ 49375 w 48680"/>
                <a:gd name="connsiteY3" fmla="*/ 4899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95" y="48992"/>
                  </a:moveTo>
                  <a:lnTo>
                    <a:pt x="49375" y="311"/>
                  </a:lnTo>
                  <a:moveTo>
                    <a:pt x="695" y="311"/>
                  </a:moveTo>
                  <a:lnTo>
                    <a:pt x="49375" y="4899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B607016F-5FE1-2443-BA8E-589DF460ACFE}"/>
                </a:ext>
              </a:extLst>
            </p:cNvPr>
            <p:cNvSpPr/>
            <p:nvPr/>
          </p:nvSpPr>
          <p:spPr>
            <a:xfrm>
              <a:off x="2083048" y="6610962"/>
              <a:ext cx="48680" cy="48680"/>
            </a:xfrm>
            <a:custGeom>
              <a:avLst/>
              <a:gdLst>
                <a:gd name="connsiteX0" fmla="*/ 709 w 48680"/>
                <a:gd name="connsiteY0" fmla="*/ 49051 h 48680"/>
                <a:gd name="connsiteX1" fmla="*/ 49389 w 48680"/>
                <a:gd name="connsiteY1" fmla="*/ 371 h 48680"/>
                <a:gd name="connsiteX2" fmla="*/ 709 w 48680"/>
                <a:gd name="connsiteY2" fmla="*/ 371 h 48680"/>
                <a:gd name="connsiteX3" fmla="*/ 49389 w 48680"/>
                <a:gd name="connsiteY3" fmla="*/ 4905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09" y="49051"/>
                  </a:moveTo>
                  <a:lnTo>
                    <a:pt x="49389" y="371"/>
                  </a:lnTo>
                  <a:moveTo>
                    <a:pt x="709" y="371"/>
                  </a:moveTo>
                  <a:lnTo>
                    <a:pt x="49389" y="4905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3F8D40F3-29F6-514B-B08B-932BE9186D11}"/>
                </a:ext>
              </a:extLst>
            </p:cNvPr>
            <p:cNvSpPr/>
            <p:nvPr/>
          </p:nvSpPr>
          <p:spPr>
            <a:xfrm>
              <a:off x="2223193" y="6625060"/>
              <a:ext cx="48680" cy="48680"/>
            </a:xfrm>
            <a:custGeom>
              <a:avLst/>
              <a:gdLst>
                <a:gd name="connsiteX0" fmla="*/ 767 w 48680"/>
                <a:gd name="connsiteY0" fmla="*/ 49057 h 48680"/>
                <a:gd name="connsiteX1" fmla="*/ 49447 w 48680"/>
                <a:gd name="connsiteY1" fmla="*/ 377 h 48680"/>
                <a:gd name="connsiteX2" fmla="*/ 767 w 48680"/>
                <a:gd name="connsiteY2" fmla="*/ 377 h 48680"/>
                <a:gd name="connsiteX3" fmla="*/ 49447 w 48680"/>
                <a:gd name="connsiteY3" fmla="*/ 4905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67" y="49057"/>
                  </a:moveTo>
                  <a:lnTo>
                    <a:pt x="49447" y="377"/>
                  </a:lnTo>
                  <a:moveTo>
                    <a:pt x="767" y="377"/>
                  </a:moveTo>
                  <a:lnTo>
                    <a:pt x="49447" y="4905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816190BD-7D27-BF43-A6A9-61E450623E37}"/>
                </a:ext>
              </a:extLst>
            </p:cNvPr>
            <p:cNvSpPr/>
            <p:nvPr/>
          </p:nvSpPr>
          <p:spPr>
            <a:xfrm>
              <a:off x="2194061" y="6481471"/>
              <a:ext cx="48680" cy="48680"/>
            </a:xfrm>
            <a:custGeom>
              <a:avLst/>
              <a:gdLst>
                <a:gd name="connsiteX0" fmla="*/ 755 w 48680"/>
                <a:gd name="connsiteY0" fmla="*/ 48998 h 48680"/>
                <a:gd name="connsiteX1" fmla="*/ 49435 w 48680"/>
                <a:gd name="connsiteY1" fmla="*/ 318 h 48680"/>
                <a:gd name="connsiteX2" fmla="*/ 755 w 48680"/>
                <a:gd name="connsiteY2" fmla="*/ 318 h 48680"/>
                <a:gd name="connsiteX3" fmla="*/ 49435 w 48680"/>
                <a:gd name="connsiteY3" fmla="*/ 4899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55" y="48998"/>
                  </a:moveTo>
                  <a:lnTo>
                    <a:pt x="49435" y="318"/>
                  </a:lnTo>
                  <a:moveTo>
                    <a:pt x="755" y="318"/>
                  </a:moveTo>
                  <a:lnTo>
                    <a:pt x="49435" y="4899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5397463B-E93C-8444-B2E6-CCB51F31767E}"/>
                </a:ext>
              </a:extLst>
            </p:cNvPr>
            <p:cNvSpPr/>
            <p:nvPr/>
          </p:nvSpPr>
          <p:spPr>
            <a:xfrm>
              <a:off x="2172707" y="6416422"/>
              <a:ext cx="48680" cy="48680"/>
            </a:xfrm>
            <a:custGeom>
              <a:avLst/>
              <a:gdLst>
                <a:gd name="connsiteX0" fmla="*/ 746 w 48680"/>
                <a:gd name="connsiteY0" fmla="*/ 48971 h 48680"/>
                <a:gd name="connsiteX1" fmla="*/ 49426 w 48680"/>
                <a:gd name="connsiteY1" fmla="*/ 291 h 48680"/>
                <a:gd name="connsiteX2" fmla="*/ 746 w 48680"/>
                <a:gd name="connsiteY2" fmla="*/ 291 h 48680"/>
                <a:gd name="connsiteX3" fmla="*/ 49426 w 48680"/>
                <a:gd name="connsiteY3" fmla="*/ 4897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46" y="48971"/>
                  </a:moveTo>
                  <a:lnTo>
                    <a:pt x="49426" y="291"/>
                  </a:lnTo>
                  <a:moveTo>
                    <a:pt x="746" y="291"/>
                  </a:moveTo>
                  <a:lnTo>
                    <a:pt x="49426" y="4897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EDF4ECCA-FB79-5748-84ED-7E9AD157077D}"/>
                </a:ext>
              </a:extLst>
            </p:cNvPr>
            <p:cNvSpPr/>
            <p:nvPr/>
          </p:nvSpPr>
          <p:spPr>
            <a:xfrm>
              <a:off x="2320205" y="6532174"/>
              <a:ext cx="48680" cy="48680"/>
            </a:xfrm>
            <a:custGeom>
              <a:avLst/>
              <a:gdLst>
                <a:gd name="connsiteX0" fmla="*/ 807 w 48680"/>
                <a:gd name="connsiteY0" fmla="*/ 49019 h 48680"/>
                <a:gd name="connsiteX1" fmla="*/ 49487 w 48680"/>
                <a:gd name="connsiteY1" fmla="*/ 338 h 48680"/>
                <a:gd name="connsiteX2" fmla="*/ 807 w 48680"/>
                <a:gd name="connsiteY2" fmla="*/ 338 h 48680"/>
                <a:gd name="connsiteX3" fmla="*/ 49487 w 48680"/>
                <a:gd name="connsiteY3" fmla="*/ 4901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07" y="49019"/>
                  </a:moveTo>
                  <a:lnTo>
                    <a:pt x="49487" y="338"/>
                  </a:lnTo>
                  <a:moveTo>
                    <a:pt x="807" y="338"/>
                  </a:moveTo>
                  <a:lnTo>
                    <a:pt x="49487" y="4901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08B8F0B8-F277-1B4C-A4D7-5D2A8A1E3CD5}"/>
                </a:ext>
              </a:extLst>
            </p:cNvPr>
            <p:cNvSpPr/>
            <p:nvPr/>
          </p:nvSpPr>
          <p:spPr>
            <a:xfrm>
              <a:off x="2193328" y="6776981"/>
              <a:ext cx="48680" cy="48680"/>
            </a:xfrm>
            <a:custGeom>
              <a:avLst/>
              <a:gdLst>
                <a:gd name="connsiteX0" fmla="*/ 755 w 48680"/>
                <a:gd name="connsiteY0" fmla="*/ 49119 h 48680"/>
                <a:gd name="connsiteX1" fmla="*/ 49435 w 48680"/>
                <a:gd name="connsiteY1" fmla="*/ 439 h 48680"/>
                <a:gd name="connsiteX2" fmla="*/ 755 w 48680"/>
                <a:gd name="connsiteY2" fmla="*/ 439 h 48680"/>
                <a:gd name="connsiteX3" fmla="*/ 49435 w 48680"/>
                <a:gd name="connsiteY3" fmla="*/ 4911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55" y="49119"/>
                  </a:moveTo>
                  <a:lnTo>
                    <a:pt x="49435" y="439"/>
                  </a:lnTo>
                  <a:moveTo>
                    <a:pt x="755" y="439"/>
                  </a:moveTo>
                  <a:lnTo>
                    <a:pt x="49435" y="4911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9" name="Freeform 298">
              <a:extLst>
                <a:ext uri="{FF2B5EF4-FFF2-40B4-BE49-F238E27FC236}">
                  <a16:creationId xmlns:a16="http://schemas.microsoft.com/office/drawing/2014/main" id="{4781B641-699F-4545-9EBF-1FB49074053E}"/>
                </a:ext>
              </a:extLst>
            </p:cNvPr>
            <p:cNvSpPr/>
            <p:nvPr/>
          </p:nvSpPr>
          <p:spPr>
            <a:xfrm>
              <a:off x="2384845" y="6630722"/>
              <a:ext cx="48680" cy="48680"/>
            </a:xfrm>
            <a:custGeom>
              <a:avLst/>
              <a:gdLst>
                <a:gd name="connsiteX0" fmla="*/ 833 w 48680"/>
                <a:gd name="connsiteY0" fmla="*/ 49059 h 48680"/>
                <a:gd name="connsiteX1" fmla="*/ 49513 w 48680"/>
                <a:gd name="connsiteY1" fmla="*/ 379 h 48680"/>
                <a:gd name="connsiteX2" fmla="*/ 833 w 48680"/>
                <a:gd name="connsiteY2" fmla="*/ 379 h 48680"/>
                <a:gd name="connsiteX3" fmla="*/ 49513 w 48680"/>
                <a:gd name="connsiteY3" fmla="*/ 4905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33" y="49059"/>
                  </a:moveTo>
                  <a:lnTo>
                    <a:pt x="49513" y="379"/>
                  </a:lnTo>
                  <a:moveTo>
                    <a:pt x="833" y="379"/>
                  </a:moveTo>
                  <a:lnTo>
                    <a:pt x="49513" y="4905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0" name="Freeform 299">
              <a:extLst>
                <a:ext uri="{FF2B5EF4-FFF2-40B4-BE49-F238E27FC236}">
                  <a16:creationId xmlns:a16="http://schemas.microsoft.com/office/drawing/2014/main" id="{A53F7D00-725C-0441-B9E3-2308DF3A8D96}"/>
                </a:ext>
              </a:extLst>
            </p:cNvPr>
            <p:cNvSpPr/>
            <p:nvPr/>
          </p:nvSpPr>
          <p:spPr>
            <a:xfrm>
              <a:off x="2351568" y="6769530"/>
              <a:ext cx="48680" cy="48680"/>
            </a:xfrm>
            <a:custGeom>
              <a:avLst/>
              <a:gdLst>
                <a:gd name="connsiteX0" fmla="*/ 820 w 48680"/>
                <a:gd name="connsiteY0" fmla="*/ 49116 h 48680"/>
                <a:gd name="connsiteX1" fmla="*/ 49500 w 48680"/>
                <a:gd name="connsiteY1" fmla="*/ 436 h 48680"/>
                <a:gd name="connsiteX2" fmla="*/ 820 w 48680"/>
                <a:gd name="connsiteY2" fmla="*/ 436 h 48680"/>
                <a:gd name="connsiteX3" fmla="*/ 49500 w 48680"/>
                <a:gd name="connsiteY3" fmla="*/ 4911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20" y="49116"/>
                  </a:moveTo>
                  <a:lnTo>
                    <a:pt x="49500" y="436"/>
                  </a:lnTo>
                  <a:moveTo>
                    <a:pt x="820" y="436"/>
                  </a:moveTo>
                  <a:lnTo>
                    <a:pt x="49500" y="4911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1" name="Freeform 300">
              <a:extLst>
                <a:ext uri="{FF2B5EF4-FFF2-40B4-BE49-F238E27FC236}">
                  <a16:creationId xmlns:a16="http://schemas.microsoft.com/office/drawing/2014/main" id="{90B6B303-E406-FF45-9EB9-D45B070C8D35}"/>
                </a:ext>
              </a:extLst>
            </p:cNvPr>
            <p:cNvSpPr/>
            <p:nvPr/>
          </p:nvSpPr>
          <p:spPr>
            <a:xfrm>
              <a:off x="2436412" y="6613917"/>
              <a:ext cx="48680" cy="48680"/>
            </a:xfrm>
            <a:custGeom>
              <a:avLst/>
              <a:gdLst>
                <a:gd name="connsiteX0" fmla="*/ 855 w 48680"/>
                <a:gd name="connsiteY0" fmla="*/ 49052 h 48680"/>
                <a:gd name="connsiteX1" fmla="*/ 49535 w 48680"/>
                <a:gd name="connsiteY1" fmla="*/ 372 h 48680"/>
                <a:gd name="connsiteX2" fmla="*/ 855 w 48680"/>
                <a:gd name="connsiteY2" fmla="*/ 372 h 48680"/>
                <a:gd name="connsiteX3" fmla="*/ 49535 w 48680"/>
                <a:gd name="connsiteY3" fmla="*/ 4905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55" y="49052"/>
                  </a:moveTo>
                  <a:lnTo>
                    <a:pt x="49535" y="372"/>
                  </a:lnTo>
                  <a:moveTo>
                    <a:pt x="855" y="372"/>
                  </a:moveTo>
                  <a:lnTo>
                    <a:pt x="49535" y="4905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2" name="Freeform 301">
              <a:extLst>
                <a:ext uri="{FF2B5EF4-FFF2-40B4-BE49-F238E27FC236}">
                  <a16:creationId xmlns:a16="http://schemas.microsoft.com/office/drawing/2014/main" id="{4B60877C-3C79-4545-914C-0693FB7F0803}"/>
                </a:ext>
              </a:extLst>
            </p:cNvPr>
            <p:cNvSpPr/>
            <p:nvPr/>
          </p:nvSpPr>
          <p:spPr>
            <a:xfrm>
              <a:off x="2359003" y="6363485"/>
              <a:ext cx="48680" cy="48680"/>
            </a:xfrm>
            <a:custGeom>
              <a:avLst/>
              <a:gdLst>
                <a:gd name="connsiteX0" fmla="*/ 823 w 48680"/>
                <a:gd name="connsiteY0" fmla="*/ 48949 h 48680"/>
                <a:gd name="connsiteX1" fmla="*/ 49503 w 48680"/>
                <a:gd name="connsiteY1" fmla="*/ 269 h 48680"/>
                <a:gd name="connsiteX2" fmla="*/ 823 w 48680"/>
                <a:gd name="connsiteY2" fmla="*/ 269 h 48680"/>
                <a:gd name="connsiteX3" fmla="*/ 49503 w 48680"/>
                <a:gd name="connsiteY3" fmla="*/ 4894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23" y="48949"/>
                  </a:moveTo>
                  <a:lnTo>
                    <a:pt x="49503" y="269"/>
                  </a:lnTo>
                  <a:moveTo>
                    <a:pt x="823" y="269"/>
                  </a:moveTo>
                  <a:lnTo>
                    <a:pt x="49503" y="4894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3" name="Freeform 302">
              <a:extLst>
                <a:ext uri="{FF2B5EF4-FFF2-40B4-BE49-F238E27FC236}">
                  <a16:creationId xmlns:a16="http://schemas.microsoft.com/office/drawing/2014/main" id="{53CF323C-A787-EB43-B22F-5BC9B9826BAC}"/>
                </a:ext>
              </a:extLst>
            </p:cNvPr>
            <p:cNvSpPr/>
            <p:nvPr/>
          </p:nvSpPr>
          <p:spPr>
            <a:xfrm>
              <a:off x="2447613" y="6519188"/>
              <a:ext cx="48680" cy="48680"/>
            </a:xfrm>
            <a:custGeom>
              <a:avLst/>
              <a:gdLst>
                <a:gd name="connsiteX0" fmla="*/ 859 w 48680"/>
                <a:gd name="connsiteY0" fmla="*/ 49013 h 48680"/>
                <a:gd name="connsiteX1" fmla="*/ 49539 w 48680"/>
                <a:gd name="connsiteY1" fmla="*/ 333 h 48680"/>
                <a:gd name="connsiteX2" fmla="*/ 859 w 48680"/>
                <a:gd name="connsiteY2" fmla="*/ 333 h 48680"/>
                <a:gd name="connsiteX3" fmla="*/ 49539 w 48680"/>
                <a:gd name="connsiteY3" fmla="*/ 4901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59" y="49013"/>
                  </a:moveTo>
                  <a:lnTo>
                    <a:pt x="49539" y="333"/>
                  </a:lnTo>
                  <a:moveTo>
                    <a:pt x="859" y="333"/>
                  </a:moveTo>
                  <a:lnTo>
                    <a:pt x="49539" y="4901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4" name="Freeform 303">
              <a:extLst>
                <a:ext uri="{FF2B5EF4-FFF2-40B4-BE49-F238E27FC236}">
                  <a16:creationId xmlns:a16="http://schemas.microsoft.com/office/drawing/2014/main" id="{1E091CB9-ADDA-D34C-951D-4C1E09C2E61D}"/>
                </a:ext>
              </a:extLst>
            </p:cNvPr>
            <p:cNvSpPr/>
            <p:nvPr/>
          </p:nvSpPr>
          <p:spPr>
            <a:xfrm>
              <a:off x="2258827" y="6284446"/>
              <a:ext cx="48680" cy="48680"/>
            </a:xfrm>
            <a:custGeom>
              <a:avLst/>
              <a:gdLst>
                <a:gd name="connsiteX0" fmla="*/ 782 w 48680"/>
                <a:gd name="connsiteY0" fmla="*/ 48917 h 48680"/>
                <a:gd name="connsiteX1" fmla="*/ 49462 w 48680"/>
                <a:gd name="connsiteY1" fmla="*/ 237 h 48680"/>
                <a:gd name="connsiteX2" fmla="*/ 782 w 48680"/>
                <a:gd name="connsiteY2" fmla="*/ 237 h 48680"/>
                <a:gd name="connsiteX3" fmla="*/ 49462 w 48680"/>
                <a:gd name="connsiteY3" fmla="*/ 4891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82" y="48917"/>
                  </a:moveTo>
                  <a:lnTo>
                    <a:pt x="49462" y="237"/>
                  </a:lnTo>
                  <a:moveTo>
                    <a:pt x="782" y="237"/>
                  </a:moveTo>
                  <a:lnTo>
                    <a:pt x="49462" y="4891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274C8FFA-08D4-2446-BE9F-5AA80F57C47C}"/>
                </a:ext>
              </a:extLst>
            </p:cNvPr>
            <p:cNvSpPr/>
            <p:nvPr/>
          </p:nvSpPr>
          <p:spPr>
            <a:xfrm>
              <a:off x="2462432" y="6400642"/>
              <a:ext cx="48680" cy="48680"/>
            </a:xfrm>
            <a:custGeom>
              <a:avLst/>
              <a:gdLst>
                <a:gd name="connsiteX0" fmla="*/ 865 w 48680"/>
                <a:gd name="connsiteY0" fmla="*/ 48965 h 48680"/>
                <a:gd name="connsiteX1" fmla="*/ 49545 w 48680"/>
                <a:gd name="connsiteY1" fmla="*/ 284 h 48680"/>
                <a:gd name="connsiteX2" fmla="*/ 865 w 48680"/>
                <a:gd name="connsiteY2" fmla="*/ 284 h 48680"/>
                <a:gd name="connsiteX3" fmla="*/ 49545 w 48680"/>
                <a:gd name="connsiteY3" fmla="*/ 4896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65" y="48965"/>
                  </a:moveTo>
                  <a:lnTo>
                    <a:pt x="49545" y="284"/>
                  </a:lnTo>
                  <a:moveTo>
                    <a:pt x="865" y="284"/>
                  </a:moveTo>
                  <a:lnTo>
                    <a:pt x="49545" y="4896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6" name="Freeform 305">
              <a:extLst>
                <a:ext uri="{FF2B5EF4-FFF2-40B4-BE49-F238E27FC236}">
                  <a16:creationId xmlns:a16="http://schemas.microsoft.com/office/drawing/2014/main" id="{B2721FF0-0D6F-E742-81E9-C31A5E1D8F00}"/>
                </a:ext>
              </a:extLst>
            </p:cNvPr>
            <p:cNvSpPr/>
            <p:nvPr/>
          </p:nvSpPr>
          <p:spPr>
            <a:xfrm>
              <a:off x="2243011" y="6930002"/>
              <a:ext cx="48680" cy="48680"/>
            </a:xfrm>
            <a:custGeom>
              <a:avLst/>
              <a:gdLst>
                <a:gd name="connsiteX0" fmla="*/ 775 w 48680"/>
                <a:gd name="connsiteY0" fmla="*/ 49182 h 48680"/>
                <a:gd name="connsiteX1" fmla="*/ 49455 w 48680"/>
                <a:gd name="connsiteY1" fmla="*/ 502 h 48680"/>
                <a:gd name="connsiteX2" fmla="*/ 775 w 48680"/>
                <a:gd name="connsiteY2" fmla="*/ 502 h 48680"/>
                <a:gd name="connsiteX3" fmla="*/ 49455 w 48680"/>
                <a:gd name="connsiteY3" fmla="*/ 4918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75" y="49182"/>
                  </a:moveTo>
                  <a:lnTo>
                    <a:pt x="49455" y="502"/>
                  </a:lnTo>
                  <a:moveTo>
                    <a:pt x="775" y="502"/>
                  </a:moveTo>
                  <a:lnTo>
                    <a:pt x="49455" y="4918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85542414-B3F2-C641-8889-E61CC2E8330A}"/>
                </a:ext>
              </a:extLst>
            </p:cNvPr>
            <p:cNvSpPr/>
            <p:nvPr/>
          </p:nvSpPr>
          <p:spPr>
            <a:xfrm>
              <a:off x="2468743" y="6792809"/>
              <a:ext cx="48680" cy="48680"/>
            </a:xfrm>
            <a:custGeom>
              <a:avLst/>
              <a:gdLst>
                <a:gd name="connsiteX0" fmla="*/ 868 w 48680"/>
                <a:gd name="connsiteY0" fmla="*/ 49126 h 48680"/>
                <a:gd name="connsiteX1" fmla="*/ 49548 w 48680"/>
                <a:gd name="connsiteY1" fmla="*/ 446 h 48680"/>
                <a:gd name="connsiteX2" fmla="*/ 868 w 48680"/>
                <a:gd name="connsiteY2" fmla="*/ 446 h 48680"/>
                <a:gd name="connsiteX3" fmla="*/ 49548 w 48680"/>
                <a:gd name="connsiteY3" fmla="*/ 4912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68" y="49126"/>
                  </a:moveTo>
                  <a:lnTo>
                    <a:pt x="49548" y="446"/>
                  </a:lnTo>
                  <a:moveTo>
                    <a:pt x="868" y="446"/>
                  </a:moveTo>
                  <a:lnTo>
                    <a:pt x="49548" y="4912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C750F1A4-2CA5-E047-935B-1117B54668B2}"/>
                </a:ext>
              </a:extLst>
            </p:cNvPr>
            <p:cNvSpPr/>
            <p:nvPr/>
          </p:nvSpPr>
          <p:spPr>
            <a:xfrm>
              <a:off x="2382287" y="6909612"/>
              <a:ext cx="48680" cy="48680"/>
            </a:xfrm>
            <a:custGeom>
              <a:avLst/>
              <a:gdLst>
                <a:gd name="connsiteX0" fmla="*/ 832 w 48680"/>
                <a:gd name="connsiteY0" fmla="*/ 49174 h 48680"/>
                <a:gd name="connsiteX1" fmla="*/ 49512 w 48680"/>
                <a:gd name="connsiteY1" fmla="*/ 494 h 48680"/>
                <a:gd name="connsiteX2" fmla="*/ 832 w 48680"/>
                <a:gd name="connsiteY2" fmla="*/ 494 h 48680"/>
                <a:gd name="connsiteX3" fmla="*/ 49512 w 48680"/>
                <a:gd name="connsiteY3" fmla="*/ 4917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32" y="49174"/>
                  </a:moveTo>
                  <a:lnTo>
                    <a:pt x="49512" y="494"/>
                  </a:lnTo>
                  <a:moveTo>
                    <a:pt x="832" y="494"/>
                  </a:moveTo>
                  <a:lnTo>
                    <a:pt x="49512" y="4917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79656B3F-FC83-6C4B-A42B-63F5B5BEE0DB}"/>
                </a:ext>
              </a:extLst>
            </p:cNvPr>
            <p:cNvSpPr/>
            <p:nvPr/>
          </p:nvSpPr>
          <p:spPr>
            <a:xfrm>
              <a:off x="2214723" y="6161833"/>
              <a:ext cx="48680" cy="48680"/>
            </a:xfrm>
            <a:custGeom>
              <a:avLst/>
              <a:gdLst>
                <a:gd name="connsiteX0" fmla="*/ 763 w 48680"/>
                <a:gd name="connsiteY0" fmla="*/ 48866 h 48680"/>
                <a:gd name="connsiteX1" fmla="*/ 49444 w 48680"/>
                <a:gd name="connsiteY1" fmla="*/ 186 h 48680"/>
                <a:gd name="connsiteX2" fmla="*/ 763 w 48680"/>
                <a:gd name="connsiteY2" fmla="*/ 186 h 48680"/>
                <a:gd name="connsiteX3" fmla="*/ 49444 w 48680"/>
                <a:gd name="connsiteY3" fmla="*/ 4886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63" y="48866"/>
                  </a:moveTo>
                  <a:lnTo>
                    <a:pt x="49444" y="186"/>
                  </a:lnTo>
                  <a:moveTo>
                    <a:pt x="763" y="186"/>
                  </a:moveTo>
                  <a:lnTo>
                    <a:pt x="49444" y="4886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E49C00C5-97A3-5648-A96D-9E0774175F56}"/>
                </a:ext>
              </a:extLst>
            </p:cNvPr>
            <p:cNvSpPr/>
            <p:nvPr/>
          </p:nvSpPr>
          <p:spPr>
            <a:xfrm>
              <a:off x="2568503" y="6667799"/>
              <a:ext cx="48680" cy="48680"/>
            </a:xfrm>
            <a:custGeom>
              <a:avLst/>
              <a:gdLst>
                <a:gd name="connsiteX0" fmla="*/ 909 w 48680"/>
                <a:gd name="connsiteY0" fmla="*/ 49074 h 48680"/>
                <a:gd name="connsiteX1" fmla="*/ 49589 w 48680"/>
                <a:gd name="connsiteY1" fmla="*/ 394 h 48680"/>
                <a:gd name="connsiteX2" fmla="*/ 909 w 48680"/>
                <a:gd name="connsiteY2" fmla="*/ 394 h 48680"/>
                <a:gd name="connsiteX3" fmla="*/ 49589 w 48680"/>
                <a:gd name="connsiteY3" fmla="*/ 4907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09" y="49074"/>
                  </a:moveTo>
                  <a:lnTo>
                    <a:pt x="49589" y="394"/>
                  </a:lnTo>
                  <a:moveTo>
                    <a:pt x="909" y="394"/>
                  </a:moveTo>
                  <a:lnTo>
                    <a:pt x="49589" y="4907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810CCAF6-F764-2D40-B263-663A79312414}"/>
                </a:ext>
              </a:extLst>
            </p:cNvPr>
            <p:cNvSpPr/>
            <p:nvPr/>
          </p:nvSpPr>
          <p:spPr>
            <a:xfrm>
              <a:off x="2396687" y="6229676"/>
              <a:ext cx="48680" cy="48680"/>
            </a:xfrm>
            <a:custGeom>
              <a:avLst/>
              <a:gdLst>
                <a:gd name="connsiteX0" fmla="*/ 838 w 48680"/>
                <a:gd name="connsiteY0" fmla="*/ 48894 h 48680"/>
                <a:gd name="connsiteX1" fmla="*/ 49518 w 48680"/>
                <a:gd name="connsiteY1" fmla="*/ 214 h 48680"/>
                <a:gd name="connsiteX2" fmla="*/ 838 w 48680"/>
                <a:gd name="connsiteY2" fmla="*/ 214 h 48680"/>
                <a:gd name="connsiteX3" fmla="*/ 49518 w 48680"/>
                <a:gd name="connsiteY3" fmla="*/ 4889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38" y="48894"/>
                  </a:moveTo>
                  <a:lnTo>
                    <a:pt x="49518" y="214"/>
                  </a:lnTo>
                  <a:moveTo>
                    <a:pt x="838" y="214"/>
                  </a:moveTo>
                  <a:lnTo>
                    <a:pt x="49518" y="4889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02582782-98E7-AD40-9041-ACB9A4C427A3}"/>
                </a:ext>
              </a:extLst>
            </p:cNvPr>
            <p:cNvSpPr/>
            <p:nvPr/>
          </p:nvSpPr>
          <p:spPr>
            <a:xfrm>
              <a:off x="2441589" y="6230841"/>
              <a:ext cx="48680" cy="48680"/>
            </a:xfrm>
            <a:custGeom>
              <a:avLst/>
              <a:gdLst>
                <a:gd name="connsiteX0" fmla="*/ 857 w 48680"/>
                <a:gd name="connsiteY0" fmla="*/ 48895 h 48680"/>
                <a:gd name="connsiteX1" fmla="*/ 49537 w 48680"/>
                <a:gd name="connsiteY1" fmla="*/ 215 h 48680"/>
                <a:gd name="connsiteX2" fmla="*/ 857 w 48680"/>
                <a:gd name="connsiteY2" fmla="*/ 215 h 48680"/>
                <a:gd name="connsiteX3" fmla="*/ 49537 w 48680"/>
                <a:gd name="connsiteY3" fmla="*/ 4889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57" y="48895"/>
                  </a:moveTo>
                  <a:lnTo>
                    <a:pt x="49537" y="215"/>
                  </a:lnTo>
                  <a:moveTo>
                    <a:pt x="857" y="215"/>
                  </a:moveTo>
                  <a:lnTo>
                    <a:pt x="49537" y="4889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3" name="Freeform 312">
              <a:extLst>
                <a:ext uri="{FF2B5EF4-FFF2-40B4-BE49-F238E27FC236}">
                  <a16:creationId xmlns:a16="http://schemas.microsoft.com/office/drawing/2014/main" id="{DB331013-FC7E-8545-8B9A-35E0F1E7FAC5}"/>
                </a:ext>
              </a:extLst>
            </p:cNvPr>
            <p:cNvSpPr/>
            <p:nvPr/>
          </p:nvSpPr>
          <p:spPr>
            <a:xfrm>
              <a:off x="2587101" y="6413406"/>
              <a:ext cx="48680" cy="48680"/>
            </a:xfrm>
            <a:custGeom>
              <a:avLst/>
              <a:gdLst>
                <a:gd name="connsiteX0" fmla="*/ 916 w 48680"/>
                <a:gd name="connsiteY0" fmla="*/ 48970 h 48680"/>
                <a:gd name="connsiteX1" fmla="*/ 49597 w 48680"/>
                <a:gd name="connsiteY1" fmla="*/ 290 h 48680"/>
                <a:gd name="connsiteX2" fmla="*/ 916 w 48680"/>
                <a:gd name="connsiteY2" fmla="*/ 290 h 48680"/>
                <a:gd name="connsiteX3" fmla="*/ 49597 w 48680"/>
                <a:gd name="connsiteY3" fmla="*/ 4897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16" y="48970"/>
                  </a:moveTo>
                  <a:lnTo>
                    <a:pt x="49597" y="290"/>
                  </a:lnTo>
                  <a:moveTo>
                    <a:pt x="916" y="290"/>
                  </a:moveTo>
                  <a:lnTo>
                    <a:pt x="49597" y="4897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1158FC29-6978-7144-A92C-6BF6845460C5}"/>
                </a:ext>
              </a:extLst>
            </p:cNvPr>
            <p:cNvSpPr/>
            <p:nvPr/>
          </p:nvSpPr>
          <p:spPr>
            <a:xfrm>
              <a:off x="2213472" y="7053708"/>
              <a:ext cx="48680" cy="48680"/>
            </a:xfrm>
            <a:custGeom>
              <a:avLst/>
              <a:gdLst>
                <a:gd name="connsiteX0" fmla="*/ 763 w 48680"/>
                <a:gd name="connsiteY0" fmla="*/ 49233 h 48680"/>
                <a:gd name="connsiteX1" fmla="*/ 49443 w 48680"/>
                <a:gd name="connsiteY1" fmla="*/ 553 h 48680"/>
                <a:gd name="connsiteX2" fmla="*/ 763 w 48680"/>
                <a:gd name="connsiteY2" fmla="*/ 553 h 48680"/>
                <a:gd name="connsiteX3" fmla="*/ 49443 w 48680"/>
                <a:gd name="connsiteY3" fmla="*/ 4923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63" y="49233"/>
                  </a:moveTo>
                  <a:lnTo>
                    <a:pt x="49443" y="553"/>
                  </a:lnTo>
                  <a:moveTo>
                    <a:pt x="763" y="553"/>
                  </a:moveTo>
                  <a:lnTo>
                    <a:pt x="49443" y="4923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5" name="Freeform 314">
              <a:extLst>
                <a:ext uri="{FF2B5EF4-FFF2-40B4-BE49-F238E27FC236}">
                  <a16:creationId xmlns:a16="http://schemas.microsoft.com/office/drawing/2014/main" id="{EACE216A-6339-1542-9535-9C1B3349BDC6}"/>
                </a:ext>
              </a:extLst>
            </p:cNvPr>
            <p:cNvSpPr/>
            <p:nvPr/>
          </p:nvSpPr>
          <p:spPr>
            <a:xfrm>
              <a:off x="2656341" y="6501999"/>
              <a:ext cx="48680" cy="48680"/>
            </a:xfrm>
            <a:custGeom>
              <a:avLst/>
              <a:gdLst>
                <a:gd name="connsiteX0" fmla="*/ 945 w 48680"/>
                <a:gd name="connsiteY0" fmla="*/ 49006 h 48680"/>
                <a:gd name="connsiteX1" fmla="*/ 49625 w 48680"/>
                <a:gd name="connsiteY1" fmla="*/ 326 h 48680"/>
                <a:gd name="connsiteX2" fmla="*/ 945 w 48680"/>
                <a:gd name="connsiteY2" fmla="*/ 326 h 48680"/>
                <a:gd name="connsiteX3" fmla="*/ 49625 w 48680"/>
                <a:gd name="connsiteY3" fmla="*/ 4900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45" y="49006"/>
                  </a:moveTo>
                  <a:lnTo>
                    <a:pt x="49625" y="326"/>
                  </a:lnTo>
                  <a:moveTo>
                    <a:pt x="945" y="326"/>
                  </a:moveTo>
                  <a:lnTo>
                    <a:pt x="49625" y="4900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6" name="Freeform 315">
              <a:extLst>
                <a:ext uri="{FF2B5EF4-FFF2-40B4-BE49-F238E27FC236}">
                  <a16:creationId xmlns:a16="http://schemas.microsoft.com/office/drawing/2014/main" id="{E72B8909-76DF-164C-B1EB-13BA531F6B77}"/>
                </a:ext>
              </a:extLst>
            </p:cNvPr>
            <p:cNvSpPr/>
            <p:nvPr/>
          </p:nvSpPr>
          <p:spPr>
            <a:xfrm>
              <a:off x="2519862" y="6946361"/>
              <a:ext cx="48680" cy="48680"/>
            </a:xfrm>
            <a:custGeom>
              <a:avLst/>
              <a:gdLst>
                <a:gd name="connsiteX0" fmla="*/ 889 w 48680"/>
                <a:gd name="connsiteY0" fmla="*/ 49189 h 48680"/>
                <a:gd name="connsiteX1" fmla="*/ 49569 w 48680"/>
                <a:gd name="connsiteY1" fmla="*/ 509 h 48680"/>
                <a:gd name="connsiteX2" fmla="*/ 889 w 48680"/>
                <a:gd name="connsiteY2" fmla="*/ 509 h 48680"/>
                <a:gd name="connsiteX3" fmla="*/ 49569 w 48680"/>
                <a:gd name="connsiteY3" fmla="*/ 4918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89" y="49189"/>
                  </a:moveTo>
                  <a:lnTo>
                    <a:pt x="49569" y="509"/>
                  </a:lnTo>
                  <a:moveTo>
                    <a:pt x="889" y="509"/>
                  </a:moveTo>
                  <a:lnTo>
                    <a:pt x="49569" y="4918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89E4E60A-2172-8941-8EEA-BDA05B41A2CE}"/>
                </a:ext>
              </a:extLst>
            </p:cNvPr>
            <p:cNvSpPr/>
            <p:nvPr/>
          </p:nvSpPr>
          <p:spPr>
            <a:xfrm>
              <a:off x="2395416" y="7048713"/>
              <a:ext cx="48680" cy="48680"/>
            </a:xfrm>
            <a:custGeom>
              <a:avLst/>
              <a:gdLst>
                <a:gd name="connsiteX0" fmla="*/ 838 w 48680"/>
                <a:gd name="connsiteY0" fmla="*/ 49231 h 48680"/>
                <a:gd name="connsiteX1" fmla="*/ 49518 w 48680"/>
                <a:gd name="connsiteY1" fmla="*/ 551 h 48680"/>
                <a:gd name="connsiteX2" fmla="*/ 838 w 48680"/>
                <a:gd name="connsiteY2" fmla="*/ 551 h 48680"/>
                <a:gd name="connsiteX3" fmla="*/ 49518 w 48680"/>
                <a:gd name="connsiteY3" fmla="*/ 4923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38" y="49231"/>
                  </a:moveTo>
                  <a:lnTo>
                    <a:pt x="49518" y="551"/>
                  </a:lnTo>
                  <a:moveTo>
                    <a:pt x="838" y="551"/>
                  </a:moveTo>
                  <a:lnTo>
                    <a:pt x="49518" y="4923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8" name="Freeform 317">
              <a:extLst>
                <a:ext uri="{FF2B5EF4-FFF2-40B4-BE49-F238E27FC236}">
                  <a16:creationId xmlns:a16="http://schemas.microsoft.com/office/drawing/2014/main" id="{5FB9B76D-8167-584E-9F99-CA74FBEF6141}"/>
                </a:ext>
              </a:extLst>
            </p:cNvPr>
            <p:cNvSpPr/>
            <p:nvPr/>
          </p:nvSpPr>
          <p:spPr>
            <a:xfrm>
              <a:off x="2465995" y="6152749"/>
              <a:ext cx="48680" cy="48680"/>
            </a:xfrm>
            <a:custGeom>
              <a:avLst/>
              <a:gdLst>
                <a:gd name="connsiteX0" fmla="*/ 867 w 48680"/>
                <a:gd name="connsiteY0" fmla="*/ 48863 h 48680"/>
                <a:gd name="connsiteX1" fmla="*/ 49547 w 48680"/>
                <a:gd name="connsiteY1" fmla="*/ 183 h 48680"/>
                <a:gd name="connsiteX2" fmla="*/ 867 w 48680"/>
                <a:gd name="connsiteY2" fmla="*/ 183 h 48680"/>
                <a:gd name="connsiteX3" fmla="*/ 49547 w 48680"/>
                <a:gd name="connsiteY3" fmla="*/ 4886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67" y="48863"/>
                  </a:moveTo>
                  <a:lnTo>
                    <a:pt x="49547" y="183"/>
                  </a:lnTo>
                  <a:moveTo>
                    <a:pt x="867" y="183"/>
                  </a:moveTo>
                  <a:lnTo>
                    <a:pt x="49547" y="4886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9" name="Freeform 318">
              <a:extLst>
                <a:ext uri="{FF2B5EF4-FFF2-40B4-BE49-F238E27FC236}">
                  <a16:creationId xmlns:a16="http://schemas.microsoft.com/office/drawing/2014/main" id="{88613C3F-2213-974D-BA36-7C6B6F8F7CAA}"/>
                </a:ext>
              </a:extLst>
            </p:cNvPr>
            <p:cNvSpPr/>
            <p:nvPr/>
          </p:nvSpPr>
          <p:spPr>
            <a:xfrm>
              <a:off x="2364258" y="6083830"/>
              <a:ext cx="48680" cy="48680"/>
            </a:xfrm>
            <a:custGeom>
              <a:avLst/>
              <a:gdLst>
                <a:gd name="connsiteX0" fmla="*/ 825 w 48680"/>
                <a:gd name="connsiteY0" fmla="*/ 48834 h 48680"/>
                <a:gd name="connsiteX1" fmla="*/ 49505 w 48680"/>
                <a:gd name="connsiteY1" fmla="*/ 154 h 48680"/>
                <a:gd name="connsiteX2" fmla="*/ 825 w 48680"/>
                <a:gd name="connsiteY2" fmla="*/ 154 h 48680"/>
                <a:gd name="connsiteX3" fmla="*/ 49505 w 48680"/>
                <a:gd name="connsiteY3" fmla="*/ 4883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25" y="48834"/>
                  </a:moveTo>
                  <a:lnTo>
                    <a:pt x="49505" y="154"/>
                  </a:lnTo>
                  <a:moveTo>
                    <a:pt x="825" y="154"/>
                  </a:moveTo>
                  <a:lnTo>
                    <a:pt x="49505" y="4883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0" name="Freeform 319">
              <a:extLst>
                <a:ext uri="{FF2B5EF4-FFF2-40B4-BE49-F238E27FC236}">
                  <a16:creationId xmlns:a16="http://schemas.microsoft.com/office/drawing/2014/main" id="{11EA6D86-0E86-CF45-93C3-83CEAA2EA12F}"/>
                </a:ext>
              </a:extLst>
            </p:cNvPr>
            <p:cNvSpPr/>
            <p:nvPr/>
          </p:nvSpPr>
          <p:spPr>
            <a:xfrm>
              <a:off x="2611507" y="6288634"/>
              <a:ext cx="48680" cy="48680"/>
            </a:xfrm>
            <a:custGeom>
              <a:avLst/>
              <a:gdLst>
                <a:gd name="connsiteX0" fmla="*/ 926 w 48680"/>
                <a:gd name="connsiteY0" fmla="*/ 48919 h 48680"/>
                <a:gd name="connsiteX1" fmla="*/ 49607 w 48680"/>
                <a:gd name="connsiteY1" fmla="*/ 238 h 48680"/>
                <a:gd name="connsiteX2" fmla="*/ 926 w 48680"/>
                <a:gd name="connsiteY2" fmla="*/ 238 h 48680"/>
                <a:gd name="connsiteX3" fmla="*/ 49607 w 48680"/>
                <a:gd name="connsiteY3" fmla="*/ 4891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26" y="48919"/>
                  </a:moveTo>
                  <a:lnTo>
                    <a:pt x="49607" y="238"/>
                  </a:lnTo>
                  <a:moveTo>
                    <a:pt x="926" y="238"/>
                  </a:moveTo>
                  <a:lnTo>
                    <a:pt x="49607" y="4891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1" name="Freeform 320">
              <a:extLst>
                <a:ext uri="{FF2B5EF4-FFF2-40B4-BE49-F238E27FC236}">
                  <a16:creationId xmlns:a16="http://schemas.microsoft.com/office/drawing/2014/main" id="{F67A9885-8F32-3B42-B24D-E583B933EA5A}"/>
                </a:ext>
              </a:extLst>
            </p:cNvPr>
            <p:cNvSpPr/>
            <p:nvPr/>
          </p:nvSpPr>
          <p:spPr>
            <a:xfrm>
              <a:off x="2651279" y="6802655"/>
              <a:ext cx="48680" cy="48680"/>
            </a:xfrm>
            <a:custGeom>
              <a:avLst/>
              <a:gdLst>
                <a:gd name="connsiteX0" fmla="*/ 943 w 48680"/>
                <a:gd name="connsiteY0" fmla="*/ 49130 h 48680"/>
                <a:gd name="connsiteX1" fmla="*/ 49623 w 48680"/>
                <a:gd name="connsiteY1" fmla="*/ 450 h 48680"/>
                <a:gd name="connsiteX2" fmla="*/ 943 w 48680"/>
                <a:gd name="connsiteY2" fmla="*/ 450 h 48680"/>
                <a:gd name="connsiteX3" fmla="*/ 49623 w 48680"/>
                <a:gd name="connsiteY3" fmla="*/ 4913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43" y="49130"/>
                  </a:moveTo>
                  <a:lnTo>
                    <a:pt x="49623" y="450"/>
                  </a:lnTo>
                  <a:moveTo>
                    <a:pt x="943" y="450"/>
                  </a:moveTo>
                  <a:lnTo>
                    <a:pt x="49623" y="4913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2" name="Freeform 321">
              <a:extLst>
                <a:ext uri="{FF2B5EF4-FFF2-40B4-BE49-F238E27FC236}">
                  <a16:creationId xmlns:a16="http://schemas.microsoft.com/office/drawing/2014/main" id="{34E8AE3E-AAB6-D243-B624-09BE761CB430}"/>
                </a:ext>
              </a:extLst>
            </p:cNvPr>
            <p:cNvSpPr/>
            <p:nvPr/>
          </p:nvSpPr>
          <p:spPr>
            <a:xfrm>
              <a:off x="2606427" y="6925068"/>
              <a:ext cx="48680" cy="48680"/>
            </a:xfrm>
            <a:custGeom>
              <a:avLst/>
              <a:gdLst>
                <a:gd name="connsiteX0" fmla="*/ 924 w 48680"/>
                <a:gd name="connsiteY0" fmla="*/ 49180 h 48680"/>
                <a:gd name="connsiteX1" fmla="*/ 49604 w 48680"/>
                <a:gd name="connsiteY1" fmla="*/ 500 h 48680"/>
                <a:gd name="connsiteX2" fmla="*/ 924 w 48680"/>
                <a:gd name="connsiteY2" fmla="*/ 500 h 48680"/>
                <a:gd name="connsiteX3" fmla="*/ 49604 w 48680"/>
                <a:gd name="connsiteY3" fmla="*/ 4918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24" y="49180"/>
                  </a:moveTo>
                  <a:lnTo>
                    <a:pt x="49604" y="500"/>
                  </a:lnTo>
                  <a:moveTo>
                    <a:pt x="924" y="500"/>
                  </a:moveTo>
                  <a:lnTo>
                    <a:pt x="49604" y="4918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3" name="Freeform 322">
              <a:extLst>
                <a:ext uri="{FF2B5EF4-FFF2-40B4-BE49-F238E27FC236}">
                  <a16:creationId xmlns:a16="http://schemas.microsoft.com/office/drawing/2014/main" id="{4FC97030-EC2C-4F4C-97AE-53C76D4DF0CD}"/>
                </a:ext>
              </a:extLst>
            </p:cNvPr>
            <p:cNvSpPr/>
            <p:nvPr/>
          </p:nvSpPr>
          <p:spPr>
            <a:xfrm>
              <a:off x="2206513" y="6010313"/>
              <a:ext cx="48680" cy="48680"/>
            </a:xfrm>
            <a:custGeom>
              <a:avLst/>
              <a:gdLst>
                <a:gd name="connsiteX0" fmla="*/ 760 w 48680"/>
                <a:gd name="connsiteY0" fmla="*/ 48804 h 48680"/>
                <a:gd name="connsiteX1" fmla="*/ 49440 w 48680"/>
                <a:gd name="connsiteY1" fmla="*/ 124 h 48680"/>
                <a:gd name="connsiteX2" fmla="*/ 760 w 48680"/>
                <a:gd name="connsiteY2" fmla="*/ 124 h 48680"/>
                <a:gd name="connsiteX3" fmla="*/ 49440 w 48680"/>
                <a:gd name="connsiteY3" fmla="*/ 4880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60" y="48804"/>
                  </a:moveTo>
                  <a:lnTo>
                    <a:pt x="49440" y="124"/>
                  </a:lnTo>
                  <a:moveTo>
                    <a:pt x="760" y="124"/>
                  </a:moveTo>
                  <a:lnTo>
                    <a:pt x="49440" y="4880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1ED94E68-F94C-8E47-A7C8-03DFCCB57C9E}"/>
                </a:ext>
              </a:extLst>
            </p:cNvPr>
            <p:cNvSpPr/>
            <p:nvPr/>
          </p:nvSpPr>
          <p:spPr>
            <a:xfrm>
              <a:off x="2461791" y="7072075"/>
              <a:ext cx="48680" cy="48680"/>
            </a:xfrm>
            <a:custGeom>
              <a:avLst/>
              <a:gdLst>
                <a:gd name="connsiteX0" fmla="*/ 865 w 48680"/>
                <a:gd name="connsiteY0" fmla="*/ 49240 h 48680"/>
                <a:gd name="connsiteX1" fmla="*/ 49545 w 48680"/>
                <a:gd name="connsiteY1" fmla="*/ 560 h 48680"/>
                <a:gd name="connsiteX2" fmla="*/ 865 w 48680"/>
                <a:gd name="connsiteY2" fmla="*/ 560 h 48680"/>
                <a:gd name="connsiteX3" fmla="*/ 49545 w 48680"/>
                <a:gd name="connsiteY3" fmla="*/ 4924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65" y="49240"/>
                  </a:moveTo>
                  <a:lnTo>
                    <a:pt x="49545" y="560"/>
                  </a:lnTo>
                  <a:moveTo>
                    <a:pt x="865" y="560"/>
                  </a:moveTo>
                  <a:lnTo>
                    <a:pt x="49545" y="4924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05AF01C1-6504-D94E-85A8-FD2CC1736D6F}"/>
                </a:ext>
              </a:extLst>
            </p:cNvPr>
            <p:cNvSpPr/>
            <p:nvPr/>
          </p:nvSpPr>
          <p:spPr>
            <a:xfrm>
              <a:off x="2725983" y="6681327"/>
              <a:ext cx="48680" cy="48680"/>
            </a:xfrm>
            <a:custGeom>
              <a:avLst/>
              <a:gdLst>
                <a:gd name="connsiteX0" fmla="*/ 974 w 48680"/>
                <a:gd name="connsiteY0" fmla="*/ 49080 h 48680"/>
                <a:gd name="connsiteX1" fmla="*/ 49654 w 48680"/>
                <a:gd name="connsiteY1" fmla="*/ 400 h 48680"/>
                <a:gd name="connsiteX2" fmla="*/ 974 w 48680"/>
                <a:gd name="connsiteY2" fmla="*/ 400 h 48680"/>
                <a:gd name="connsiteX3" fmla="*/ 49654 w 48680"/>
                <a:gd name="connsiteY3" fmla="*/ 4908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74" y="49080"/>
                  </a:moveTo>
                  <a:lnTo>
                    <a:pt x="49654" y="400"/>
                  </a:lnTo>
                  <a:moveTo>
                    <a:pt x="974" y="400"/>
                  </a:moveTo>
                  <a:lnTo>
                    <a:pt x="49654" y="4908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79B08174-2AAF-AD42-80B1-AFD473ACBE63}"/>
                </a:ext>
              </a:extLst>
            </p:cNvPr>
            <p:cNvSpPr/>
            <p:nvPr/>
          </p:nvSpPr>
          <p:spPr>
            <a:xfrm>
              <a:off x="2706915" y="6368428"/>
              <a:ext cx="48680" cy="48680"/>
            </a:xfrm>
            <a:custGeom>
              <a:avLst/>
              <a:gdLst>
                <a:gd name="connsiteX0" fmla="*/ 966 w 48680"/>
                <a:gd name="connsiteY0" fmla="*/ 48951 h 48680"/>
                <a:gd name="connsiteX1" fmla="*/ 49646 w 48680"/>
                <a:gd name="connsiteY1" fmla="*/ 271 h 48680"/>
                <a:gd name="connsiteX2" fmla="*/ 966 w 48680"/>
                <a:gd name="connsiteY2" fmla="*/ 271 h 48680"/>
                <a:gd name="connsiteX3" fmla="*/ 49646 w 48680"/>
                <a:gd name="connsiteY3" fmla="*/ 4895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66" y="48951"/>
                  </a:moveTo>
                  <a:lnTo>
                    <a:pt x="49646" y="271"/>
                  </a:lnTo>
                  <a:moveTo>
                    <a:pt x="966" y="271"/>
                  </a:moveTo>
                  <a:lnTo>
                    <a:pt x="49646" y="4895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FA2B85BA-5B0E-BB46-B6D9-06C1950766FC}"/>
                </a:ext>
              </a:extLst>
            </p:cNvPr>
            <p:cNvSpPr/>
            <p:nvPr/>
          </p:nvSpPr>
          <p:spPr>
            <a:xfrm>
              <a:off x="2199695" y="7183530"/>
              <a:ext cx="48680" cy="48680"/>
            </a:xfrm>
            <a:custGeom>
              <a:avLst/>
              <a:gdLst>
                <a:gd name="connsiteX0" fmla="*/ 757 w 48680"/>
                <a:gd name="connsiteY0" fmla="*/ 49286 h 48680"/>
                <a:gd name="connsiteX1" fmla="*/ 49437 w 48680"/>
                <a:gd name="connsiteY1" fmla="*/ 606 h 48680"/>
                <a:gd name="connsiteX2" fmla="*/ 757 w 48680"/>
                <a:gd name="connsiteY2" fmla="*/ 606 h 48680"/>
                <a:gd name="connsiteX3" fmla="*/ 49437 w 48680"/>
                <a:gd name="connsiteY3" fmla="*/ 4928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57" y="49286"/>
                  </a:moveTo>
                  <a:lnTo>
                    <a:pt x="49437" y="606"/>
                  </a:lnTo>
                  <a:moveTo>
                    <a:pt x="757" y="606"/>
                  </a:moveTo>
                  <a:lnTo>
                    <a:pt x="49437" y="4928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8" name="Freeform 327">
              <a:extLst>
                <a:ext uri="{FF2B5EF4-FFF2-40B4-BE49-F238E27FC236}">
                  <a16:creationId xmlns:a16="http://schemas.microsoft.com/office/drawing/2014/main" id="{9DDF6401-3815-EF4E-9F96-19A0A73D7D32}"/>
                </a:ext>
              </a:extLst>
            </p:cNvPr>
            <p:cNvSpPr/>
            <p:nvPr/>
          </p:nvSpPr>
          <p:spPr>
            <a:xfrm>
              <a:off x="2313230" y="7168478"/>
              <a:ext cx="48680" cy="48680"/>
            </a:xfrm>
            <a:custGeom>
              <a:avLst/>
              <a:gdLst>
                <a:gd name="connsiteX0" fmla="*/ 804 w 48680"/>
                <a:gd name="connsiteY0" fmla="*/ 49280 h 48680"/>
                <a:gd name="connsiteX1" fmla="*/ 49484 w 48680"/>
                <a:gd name="connsiteY1" fmla="*/ 600 h 48680"/>
                <a:gd name="connsiteX2" fmla="*/ 804 w 48680"/>
                <a:gd name="connsiteY2" fmla="*/ 600 h 48680"/>
                <a:gd name="connsiteX3" fmla="*/ 49484 w 48680"/>
                <a:gd name="connsiteY3" fmla="*/ 4928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04" y="49280"/>
                  </a:moveTo>
                  <a:lnTo>
                    <a:pt x="49484" y="600"/>
                  </a:lnTo>
                  <a:moveTo>
                    <a:pt x="804" y="600"/>
                  </a:moveTo>
                  <a:lnTo>
                    <a:pt x="49484" y="4928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9" name="Freeform 328">
              <a:extLst>
                <a:ext uri="{FF2B5EF4-FFF2-40B4-BE49-F238E27FC236}">
                  <a16:creationId xmlns:a16="http://schemas.microsoft.com/office/drawing/2014/main" id="{461710F0-9B8E-9143-8ABC-82D88190E596}"/>
                </a:ext>
              </a:extLst>
            </p:cNvPr>
            <p:cNvSpPr/>
            <p:nvPr/>
          </p:nvSpPr>
          <p:spPr>
            <a:xfrm>
              <a:off x="2741758" y="6747787"/>
              <a:ext cx="48680" cy="48680"/>
            </a:xfrm>
            <a:custGeom>
              <a:avLst/>
              <a:gdLst>
                <a:gd name="connsiteX0" fmla="*/ 980 w 48680"/>
                <a:gd name="connsiteY0" fmla="*/ 49107 h 48680"/>
                <a:gd name="connsiteX1" fmla="*/ 49660 w 48680"/>
                <a:gd name="connsiteY1" fmla="*/ 427 h 48680"/>
                <a:gd name="connsiteX2" fmla="*/ 980 w 48680"/>
                <a:gd name="connsiteY2" fmla="*/ 427 h 48680"/>
                <a:gd name="connsiteX3" fmla="*/ 49660 w 48680"/>
                <a:gd name="connsiteY3" fmla="*/ 4910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80" y="49107"/>
                  </a:moveTo>
                  <a:lnTo>
                    <a:pt x="49660" y="427"/>
                  </a:lnTo>
                  <a:moveTo>
                    <a:pt x="980" y="427"/>
                  </a:moveTo>
                  <a:lnTo>
                    <a:pt x="49660" y="4910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0" name="Freeform 329">
              <a:extLst>
                <a:ext uri="{FF2B5EF4-FFF2-40B4-BE49-F238E27FC236}">
                  <a16:creationId xmlns:a16="http://schemas.microsoft.com/office/drawing/2014/main" id="{D85C0A38-DDD1-274B-B7C4-CA3F4F7BCA6C}"/>
                </a:ext>
              </a:extLst>
            </p:cNvPr>
            <p:cNvSpPr/>
            <p:nvPr/>
          </p:nvSpPr>
          <p:spPr>
            <a:xfrm>
              <a:off x="2394433" y="6012436"/>
              <a:ext cx="48680" cy="48680"/>
            </a:xfrm>
            <a:custGeom>
              <a:avLst/>
              <a:gdLst>
                <a:gd name="connsiteX0" fmla="*/ 837 w 48680"/>
                <a:gd name="connsiteY0" fmla="*/ 48805 h 48680"/>
                <a:gd name="connsiteX1" fmla="*/ 49517 w 48680"/>
                <a:gd name="connsiteY1" fmla="*/ 125 h 48680"/>
                <a:gd name="connsiteX2" fmla="*/ 837 w 48680"/>
                <a:gd name="connsiteY2" fmla="*/ 125 h 48680"/>
                <a:gd name="connsiteX3" fmla="*/ 49517 w 48680"/>
                <a:gd name="connsiteY3" fmla="*/ 4880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37" y="48805"/>
                  </a:moveTo>
                  <a:lnTo>
                    <a:pt x="49517" y="125"/>
                  </a:lnTo>
                  <a:moveTo>
                    <a:pt x="837" y="125"/>
                  </a:moveTo>
                  <a:lnTo>
                    <a:pt x="49517" y="4880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1" name="Freeform 330">
              <a:extLst>
                <a:ext uri="{FF2B5EF4-FFF2-40B4-BE49-F238E27FC236}">
                  <a16:creationId xmlns:a16="http://schemas.microsoft.com/office/drawing/2014/main" id="{AAE09AFA-56FB-2149-BE39-A7CC17D313AD}"/>
                </a:ext>
              </a:extLst>
            </p:cNvPr>
            <p:cNvSpPr/>
            <p:nvPr/>
          </p:nvSpPr>
          <p:spPr>
            <a:xfrm>
              <a:off x="2786999" y="6560934"/>
              <a:ext cx="48680" cy="48680"/>
            </a:xfrm>
            <a:custGeom>
              <a:avLst/>
              <a:gdLst>
                <a:gd name="connsiteX0" fmla="*/ 999 w 48680"/>
                <a:gd name="connsiteY0" fmla="*/ 49030 h 48680"/>
                <a:gd name="connsiteX1" fmla="*/ 49679 w 48680"/>
                <a:gd name="connsiteY1" fmla="*/ 350 h 48680"/>
                <a:gd name="connsiteX2" fmla="*/ 999 w 48680"/>
                <a:gd name="connsiteY2" fmla="*/ 350 h 48680"/>
                <a:gd name="connsiteX3" fmla="*/ 49679 w 48680"/>
                <a:gd name="connsiteY3" fmla="*/ 4903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99" y="49030"/>
                  </a:moveTo>
                  <a:lnTo>
                    <a:pt x="49679" y="350"/>
                  </a:lnTo>
                  <a:moveTo>
                    <a:pt x="999" y="350"/>
                  </a:moveTo>
                  <a:lnTo>
                    <a:pt x="49679" y="4903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7A9BD8A4-D20C-2841-BCC4-0C74955AF79D}"/>
                </a:ext>
              </a:extLst>
            </p:cNvPr>
            <p:cNvSpPr/>
            <p:nvPr/>
          </p:nvSpPr>
          <p:spPr>
            <a:xfrm>
              <a:off x="2464328" y="7152372"/>
              <a:ext cx="48680" cy="48680"/>
            </a:xfrm>
            <a:custGeom>
              <a:avLst/>
              <a:gdLst>
                <a:gd name="connsiteX0" fmla="*/ 866 w 48680"/>
                <a:gd name="connsiteY0" fmla="*/ 49273 h 48680"/>
                <a:gd name="connsiteX1" fmla="*/ 49546 w 48680"/>
                <a:gd name="connsiteY1" fmla="*/ 593 h 48680"/>
                <a:gd name="connsiteX2" fmla="*/ 866 w 48680"/>
                <a:gd name="connsiteY2" fmla="*/ 593 h 48680"/>
                <a:gd name="connsiteX3" fmla="*/ 49546 w 48680"/>
                <a:gd name="connsiteY3" fmla="*/ 4927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66" y="49273"/>
                  </a:moveTo>
                  <a:lnTo>
                    <a:pt x="49546" y="593"/>
                  </a:lnTo>
                  <a:moveTo>
                    <a:pt x="866" y="593"/>
                  </a:moveTo>
                  <a:lnTo>
                    <a:pt x="49546" y="4927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7D8CE0FB-8362-0347-842C-48C5050F1BA5}"/>
                </a:ext>
              </a:extLst>
            </p:cNvPr>
            <p:cNvSpPr/>
            <p:nvPr/>
          </p:nvSpPr>
          <p:spPr>
            <a:xfrm>
              <a:off x="2601849" y="7078435"/>
              <a:ext cx="48680" cy="48680"/>
            </a:xfrm>
            <a:custGeom>
              <a:avLst/>
              <a:gdLst>
                <a:gd name="connsiteX0" fmla="*/ 923 w 48680"/>
                <a:gd name="connsiteY0" fmla="*/ 49243 h 48680"/>
                <a:gd name="connsiteX1" fmla="*/ 49603 w 48680"/>
                <a:gd name="connsiteY1" fmla="*/ 563 h 48680"/>
                <a:gd name="connsiteX2" fmla="*/ 923 w 48680"/>
                <a:gd name="connsiteY2" fmla="*/ 563 h 48680"/>
                <a:gd name="connsiteX3" fmla="*/ 49603 w 48680"/>
                <a:gd name="connsiteY3" fmla="*/ 4924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23" y="49243"/>
                  </a:moveTo>
                  <a:lnTo>
                    <a:pt x="49603" y="563"/>
                  </a:lnTo>
                  <a:moveTo>
                    <a:pt x="923" y="563"/>
                  </a:moveTo>
                  <a:lnTo>
                    <a:pt x="49603" y="4924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C0E49B1A-C7EA-0B48-8BFF-204BD9E0B17E}"/>
                </a:ext>
              </a:extLst>
            </p:cNvPr>
            <p:cNvSpPr/>
            <p:nvPr/>
          </p:nvSpPr>
          <p:spPr>
            <a:xfrm>
              <a:off x="2751730" y="6243369"/>
              <a:ext cx="48680" cy="48680"/>
            </a:xfrm>
            <a:custGeom>
              <a:avLst/>
              <a:gdLst>
                <a:gd name="connsiteX0" fmla="*/ 984 w 48680"/>
                <a:gd name="connsiteY0" fmla="*/ 48900 h 48680"/>
                <a:gd name="connsiteX1" fmla="*/ 49664 w 48680"/>
                <a:gd name="connsiteY1" fmla="*/ 220 h 48680"/>
                <a:gd name="connsiteX2" fmla="*/ 984 w 48680"/>
                <a:gd name="connsiteY2" fmla="*/ 220 h 48680"/>
                <a:gd name="connsiteX3" fmla="*/ 49664 w 48680"/>
                <a:gd name="connsiteY3" fmla="*/ 4890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84" y="48900"/>
                  </a:moveTo>
                  <a:lnTo>
                    <a:pt x="49664" y="220"/>
                  </a:lnTo>
                  <a:moveTo>
                    <a:pt x="984" y="220"/>
                  </a:moveTo>
                  <a:lnTo>
                    <a:pt x="49664" y="4890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7186A9EB-A4E0-6B48-BB74-4AA2E687CEA7}"/>
                </a:ext>
              </a:extLst>
            </p:cNvPr>
            <p:cNvSpPr/>
            <p:nvPr/>
          </p:nvSpPr>
          <p:spPr>
            <a:xfrm>
              <a:off x="2839863" y="6550107"/>
              <a:ext cx="48680" cy="48680"/>
            </a:xfrm>
            <a:custGeom>
              <a:avLst/>
              <a:gdLst>
                <a:gd name="connsiteX0" fmla="*/ 1020 w 48680"/>
                <a:gd name="connsiteY0" fmla="*/ 49026 h 48680"/>
                <a:gd name="connsiteX1" fmla="*/ 49700 w 48680"/>
                <a:gd name="connsiteY1" fmla="*/ 346 h 48680"/>
                <a:gd name="connsiteX2" fmla="*/ 1020 w 48680"/>
                <a:gd name="connsiteY2" fmla="*/ 346 h 48680"/>
                <a:gd name="connsiteX3" fmla="*/ 49700 w 48680"/>
                <a:gd name="connsiteY3" fmla="*/ 4902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20" y="49026"/>
                  </a:moveTo>
                  <a:lnTo>
                    <a:pt x="49700" y="346"/>
                  </a:lnTo>
                  <a:moveTo>
                    <a:pt x="1020" y="346"/>
                  </a:moveTo>
                  <a:lnTo>
                    <a:pt x="49700" y="4902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6" name="Freeform 335">
              <a:extLst>
                <a:ext uri="{FF2B5EF4-FFF2-40B4-BE49-F238E27FC236}">
                  <a16:creationId xmlns:a16="http://schemas.microsoft.com/office/drawing/2014/main" id="{2A94BF2C-0B90-654D-B2C2-2263AD3EA30D}"/>
                </a:ext>
              </a:extLst>
            </p:cNvPr>
            <p:cNvSpPr/>
            <p:nvPr/>
          </p:nvSpPr>
          <p:spPr>
            <a:xfrm>
              <a:off x="2771823" y="6881830"/>
              <a:ext cx="48680" cy="48680"/>
            </a:xfrm>
            <a:custGeom>
              <a:avLst/>
              <a:gdLst>
                <a:gd name="connsiteX0" fmla="*/ 992 w 48680"/>
                <a:gd name="connsiteY0" fmla="*/ 49162 h 48680"/>
                <a:gd name="connsiteX1" fmla="*/ 49672 w 48680"/>
                <a:gd name="connsiteY1" fmla="*/ 482 h 48680"/>
                <a:gd name="connsiteX2" fmla="*/ 992 w 48680"/>
                <a:gd name="connsiteY2" fmla="*/ 482 h 48680"/>
                <a:gd name="connsiteX3" fmla="*/ 49672 w 48680"/>
                <a:gd name="connsiteY3" fmla="*/ 4916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92" y="49162"/>
                  </a:moveTo>
                  <a:lnTo>
                    <a:pt x="49672" y="482"/>
                  </a:lnTo>
                  <a:moveTo>
                    <a:pt x="992" y="482"/>
                  </a:moveTo>
                  <a:lnTo>
                    <a:pt x="49672" y="4916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7" name="Freeform 336">
              <a:extLst>
                <a:ext uri="{FF2B5EF4-FFF2-40B4-BE49-F238E27FC236}">
                  <a16:creationId xmlns:a16="http://schemas.microsoft.com/office/drawing/2014/main" id="{31AEC42B-F921-6246-8950-B1A034413B55}"/>
                </a:ext>
              </a:extLst>
            </p:cNvPr>
            <p:cNvSpPr/>
            <p:nvPr/>
          </p:nvSpPr>
          <p:spPr>
            <a:xfrm>
              <a:off x="2625765" y="6069932"/>
              <a:ext cx="48680" cy="48680"/>
            </a:xfrm>
            <a:custGeom>
              <a:avLst/>
              <a:gdLst>
                <a:gd name="connsiteX0" fmla="*/ 932 w 48680"/>
                <a:gd name="connsiteY0" fmla="*/ 48829 h 48680"/>
                <a:gd name="connsiteX1" fmla="*/ 49612 w 48680"/>
                <a:gd name="connsiteY1" fmla="*/ 149 h 48680"/>
                <a:gd name="connsiteX2" fmla="*/ 932 w 48680"/>
                <a:gd name="connsiteY2" fmla="*/ 149 h 48680"/>
                <a:gd name="connsiteX3" fmla="*/ 49612 w 48680"/>
                <a:gd name="connsiteY3" fmla="*/ 4882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32" y="48829"/>
                  </a:moveTo>
                  <a:lnTo>
                    <a:pt x="49612" y="149"/>
                  </a:lnTo>
                  <a:moveTo>
                    <a:pt x="932" y="149"/>
                  </a:moveTo>
                  <a:lnTo>
                    <a:pt x="49612" y="4882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8" name="Freeform 337">
              <a:extLst>
                <a:ext uri="{FF2B5EF4-FFF2-40B4-BE49-F238E27FC236}">
                  <a16:creationId xmlns:a16="http://schemas.microsoft.com/office/drawing/2014/main" id="{6DB33816-ADD2-FD48-8134-103D9D81E760}"/>
                </a:ext>
              </a:extLst>
            </p:cNvPr>
            <p:cNvSpPr/>
            <p:nvPr/>
          </p:nvSpPr>
          <p:spPr>
            <a:xfrm>
              <a:off x="2468473" y="5956359"/>
              <a:ext cx="48680" cy="48680"/>
            </a:xfrm>
            <a:custGeom>
              <a:avLst/>
              <a:gdLst>
                <a:gd name="connsiteX0" fmla="*/ 868 w 48680"/>
                <a:gd name="connsiteY0" fmla="*/ 48782 h 48680"/>
                <a:gd name="connsiteX1" fmla="*/ 49548 w 48680"/>
                <a:gd name="connsiteY1" fmla="*/ 102 h 48680"/>
                <a:gd name="connsiteX2" fmla="*/ 868 w 48680"/>
                <a:gd name="connsiteY2" fmla="*/ 102 h 48680"/>
                <a:gd name="connsiteX3" fmla="*/ 49548 w 48680"/>
                <a:gd name="connsiteY3" fmla="*/ 4878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68" y="48782"/>
                  </a:moveTo>
                  <a:lnTo>
                    <a:pt x="49548" y="102"/>
                  </a:lnTo>
                  <a:moveTo>
                    <a:pt x="868" y="102"/>
                  </a:moveTo>
                  <a:lnTo>
                    <a:pt x="49548" y="4878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9" name="Freeform 338">
              <a:extLst>
                <a:ext uri="{FF2B5EF4-FFF2-40B4-BE49-F238E27FC236}">
                  <a16:creationId xmlns:a16="http://schemas.microsoft.com/office/drawing/2014/main" id="{74F4327D-FF1E-BD40-804D-FC146D7D2113}"/>
                </a:ext>
              </a:extLst>
            </p:cNvPr>
            <p:cNvSpPr/>
            <p:nvPr/>
          </p:nvSpPr>
          <p:spPr>
            <a:xfrm>
              <a:off x="2570959" y="7172767"/>
              <a:ext cx="48680" cy="48680"/>
            </a:xfrm>
            <a:custGeom>
              <a:avLst/>
              <a:gdLst>
                <a:gd name="connsiteX0" fmla="*/ 910 w 48680"/>
                <a:gd name="connsiteY0" fmla="*/ 49282 h 48680"/>
                <a:gd name="connsiteX1" fmla="*/ 49590 w 48680"/>
                <a:gd name="connsiteY1" fmla="*/ 602 h 48680"/>
                <a:gd name="connsiteX2" fmla="*/ 910 w 48680"/>
                <a:gd name="connsiteY2" fmla="*/ 602 h 48680"/>
                <a:gd name="connsiteX3" fmla="*/ 49590 w 48680"/>
                <a:gd name="connsiteY3" fmla="*/ 4928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10" y="49282"/>
                  </a:moveTo>
                  <a:lnTo>
                    <a:pt x="49590" y="602"/>
                  </a:lnTo>
                  <a:moveTo>
                    <a:pt x="910" y="602"/>
                  </a:moveTo>
                  <a:lnTo>
                    <a:pt x="49590" y="4928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0" name="Freeform 339">
              <a:extLst>
                <a:ext uri="{FF2B5EF4-FFF2-40B4-BE49-F238E27FC236}">
                  <a16:creationId xmlns:a16="http://schemas.microsoft.com/office/drawing/2014/main" id="{A740109A-9179-AE4A-A9F3-1D420CA5E16B}"/>
                </a:ext>
              </a:extLst>
            </p:cNvPr>
            <p:cNvSpPr/>
            <p:nvPr/>
          </p:nvSpPr>
          <p:spPr>
            <a:xfrm>
              <a:off x="2883359" y="6640618"/>
              <a:ext cx="48680" cy="48680"/>
            </a:xfrm>
            <a:custGeom>
              <a:avLst/>
              <a:gdLst>
                <a:gd name="connsiteX0" fmla="*/ 1038 w 48680"/>
                <a:gd name="connsiteY0" fmla="*/ 49063 h 48680"/>
                <a:gd name="connsiteX1" fmla="*/ 49718 w 48680"/>
                <a:gd name="connsiteY1" fmla="*/ 383 h 48680"/>
                <a:gd name="connsiteX2" fmla="*/ 1038 w 48680"/>
                <a:gd name="connsiteY2" fmla="*/ 383 h 48680"/>
                <a:gd name="connsiteX3" fmla="*/ 49718 w 48680"/>
                <a:gd name="connsiteY3" fmla="*/ 4906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38" y="49063"/>
                  </a:moveTo>
                  <a:lnTo>
                    <a:pt x="49718" y="383"/>
                  </a:lnTo>
                  <a:moveTo>
                    <a:pt x="1038" y="383"/>
                  </a:moveTo>
                  <a:lnTo>
                    <a:pt x="49718" y="4906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1" name="Freeform 340">
              <a:extLst>
                <a:ext uri="{FF2B5EF4-FFF2-40B4-BE49-F238E27FC236}">
                  <a16:creationId xmlns:a16="http://schemas.microsoft.com/office/drawing/2014/main" id="{0D12BE17-F98A-D44D-8C7E-DDA1C296AE40}"/>
                </a:ext>
              </a:extLst>
            </p:cNvPr>
            <p:cNvSpPr/>
            <p:nvPr/>
          </p:nvSpPr>
          <p:spPr>
            <a:xfrm>
              <a:off x="2848966" y="6817685"/>
              <a:ext cx="48680" cy="48680"/>
            </a:xfrm>
            <a:custGeom>
              <a:avLst/>
              <a:gdLst>
                <a:gd name="connsiteX0" fmla="*/ 1024 w 48680"/>
                <a:gd name="connsiteY0" fmla="*/ 49136 h 48680"/>
                <a:gd name="connsiteX1" fmla="*/ 49704 w 48680"/>
                <a:gd name="connsiteY1" fmla="*/ 456 h 48680"/>
                <a:gd name="connsiteX2" fmla="*/ 1024 w 48680"/>
                <a:gd name="connsiteY2" fmla="*/ 456 h 48680"/>
                <a:gd name="connsiteX3" fmla="*/ 49704 w 48680"/>
                <a:gd name="connsiteY3" fmla="*/ 4913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24" y="49136"/>
                  </a:moveTo>
                  <a:lnTo>
                    <a:pt x="49704" y="456"/>
                  </a:lnTo>
                  <a:moveTo>
                    <a:pt x="1024" y="456"/>
                  </a:moveTo>
                  <a:lnTo>
                    <a:pt x="49704" y="4913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C6951171-C1BE-4F46-80EE-E304A0E425BA}"/>
                </a:ext>
              </a:extLst>
            </p:cNvPr>
            <p:cNvSpPr/>
            <p:nvPr/>
          </p:nvSpPr>
          <p:spPr>
            <a:xfrm>
              <a:off x="2571920" y="5964812"/>
              <a:ext cx="48680" cy="48680"/>
            </a:xfrm>
            <a:custGeom>
              <a:avLst/>
              <a:gdLst>
                <a:gd name="connsiteX0" fmla="*/ 910 w 48680"/>
                <a:gd name="connsiteY0" fmla="*/ 48785 h 48680"/>
                <a:gd name="connsiteX1" fmla="*/ 49590 w 48680"/>
                <a:gd name="connsiteY1" fmla="*/ 105 h 48680"/>
                <a:gd name="connsiteX2" fmla="*/ 910 w 48680"/>
                <a:gd name="connsiteY2" fmla="*/ 105 h 48680"/>
                <a:gd name="connsiteX3" fmla="*/ 49590 w 48680"/>
                <a:gd name="connsiteY3" fmla="*/ 4878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10" y="48785"/>
                  </a:moveTo>
                  <a:lnTo>
                    <a:pt x="49590" y="105"/>
                  </a:lnTo>
                  <a:moveTo>
                    <a:pt x="910" y="105"/>
                  </a:moveTo>
                  <a:lnTo>
                    <a:pt x="49590" y="4878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id="{742926B3-468A-1044-9E89-0AF735C64801}"/>
                </a:ext>
              </a:extLst>
            </p:cNvPr>
            <p:cNvSpPr/>
            <p:nvPr/>
          </p:nvSpPr>
          <p:spPr>
            <a:xfrm>
              <a:off x="2871894" y="6359162"/>
              <a:ext cx="48680" cy="48680"/>
            </a:xfrm>
            <a:custGeom>
              <a:avLst/>
              <a:gdLst>
                <a:gd name="connsiteX0" fmla="*/ 1033 w 48680"/>
                <a:gd name="connsiteY0" fmla="*/ 48947 h 48680"/>
                <a:gd name="connsiteX1" fmla="*/ 49714 w 48680"/>
                <a:gd name="connsiteY1" fmla="*/ 267 h 48680"/>
                <a:gd name="connsiteX2" fmla="*/ 1033 w 48680"/>
                <a:gd name="connsiteY2" fmla="*/ 267 h 48680"/>
                <a:gd name="connsiteX3" fmla="*/ 49714 w 48680"/>
                <a:gd name="connsiteY3" fmla="*/ 4894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33" y="48947"/>
                  </a:moveTo>
                  <a:lnTo>
                    <a:pt x="49714" y="267"/>
                  </a:lnTo>
                  <a:moveTo>
                    <a:pt x="1033" y="267"/>
                  </a:moveTo>
                  <a:lnTo>
                    <a:pt x="49714" y="48947"/>
                  </a:lnTo>
                </a:path>
              </a:pathLst>
            </a:custGeom>
            <a:solidFill>
              <a:srgbClr val="A9A9A9"/>
            </a:solidFill>
            <a:ln w="21844" cap="flat">
              <a:solidFill>
                <a:srgbClr val="7D8EB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4" name="Freeform 343">
              <a:extLst>
                <a:ext uri="{FF2B5EF4-FFF2-40B4-BE49-F238E27FC236}">
                  <a16:creationId xmlns:a16="http://schemas.microsoft.com/office/drawing/2014/main" id="{FA8D966A-9B2A-F34A-A482-8C3D3C0CB247}"/>
                </a:ext>
              </a:extLst>
            </p:cNvPr>
            <p:cNvSpPr/>
            <p:nvPr/>
          </p:nvSpPr>
          <p:spPr>
            <a:xfrm>
              <a:off x="2723430" y="6089788"/>
              <a:ext cx="48680" cy="48680"/>
            </a:xfrm>
            <a:custGeom>
              <a:avLst/>
              <a:gdLst>
                <a:gd name="connsiteX0" fmla="*/ 972 w 48680"/>
                <a:gd name="connsiteY0" fmla="*/ 48837 h 48680"/>
                <a:gd name="connsiteX1" fmla="*/ 49653 w 48680"/>
                <a:gd name="connsiteY1" fmla="*/ 157 h 48680"/>
                <a:gd name="connsiteX2" fmla="*/ 972 w 48680"/>
                <a:gd name="connsiteY2" fmla="*/ 157 h 48680"/>
                <a:gd name="connsiteX3" fmla="*/ 49653 w 48680"/>
                <a:gd name="connsiteY3" fmla="*/ 4883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72" y="48837"/>
                  </a:moveTo>
                  <a:lnTo>
                    <a:pt x="49653" y="157"/>
                  </a:lnTo>
                  <a:moveTo>
                    <a:pt x="972" y="157"/>
                  </a:moveTo>
                  <a:lnTo>
                    <a:pt x="49653" y="4883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82378122-DA95-EF4E-9F35-7569D3F95923}"/>
                </a:ext>
              </a:extLst>
            </p:cNvPr>
            <p:cNvSpPr/>
            <p:nvPr/>
          </p:nvSpPr>
          <p:spPr>
            <a:xfrm>
              <a:off x="2850865" y="6281634"/>
              <a:ext cx="48680" cy="48680"/>
            </a:xfrm>
            <a:custGeom>
              <a:avLst/>
              <a:gdLst>
                <a:gd name="connsiteX0" fmla="*/ 1025 w 48680"/>
                <a:gd name="connsiteY0" fmla="*/ 48916 h 48680"/>
                <a:gd name="connsiteX1" fmla="*/ 49705 w 48680"/>
                <a:gd name="connsiteY1" fmla="*/ 236 h 48680"/>
                <a:gd name="connsiteX2" fmla="*/ 1025 w 48680"/>
                <a:gd name="connsiteY2" fmla="*/ 236 h 48680"/>
                <a:gd name="connsiteX3" fmla="*/ 49705 w 48680"/>
                <a:gd name="connsiteY3" fmla="*/ 4891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25" y="48916"/>
                  </a:moveTo>
                  <a:lnTo>
                    <a:pt x="49705" y="236"/>
                  </a:lnTo>
                  <a:moveTo>
                    <a:pt x="1025" y="236"/>
                  </a:moveTo>
                  <a:lnTo>
                    <a:pt x="49705" y="4891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6" name="Freeform 345">
              <a:extLst>
                <a:ext uri="{FF2B5EF4-FFF2-40B4-BE49-F238E27FC236}">
                  <a16:creationId xmlns:a16="http://schemas.microsoft.com/office/drawing/2014/main" id="{97B6E102-9A24-D64D-AE80-195ED6FD860D}"/>
                </a:ext>
              </a:extLst>
            </p:cNvPr>
            <p:cNvSpPr/>
            <p:nvPr/>
          </p:nvSpPr>
          <p:spPr>
            <a:xfrm>
              <a:off x="2866077" y="6877775"/>
              <a:ext cx="48680" cy="48680"/>
            </a:xfrm>
            <a:custGeom>
              <a:avLst/>
              <a:gdLst>
                <a:gd name="connsiteX0" fmla="*/ 1031 w 48680"/>
                <a:gd name="connsiteY0" fmla="*/ 49161 h 48680"/>
                <a:gd name="connsiteX1" fmla="*/ 49711 w 48680"/>
                <a:gd name="connsiteY1" fmla="*/ 480 h 48680"/>
                <a:gd name="connsiteX2" fmla="*/ 1031 w 48680"/>
                <a:gd name="connsiteY2" fmla="*/ 480 h 48680"/>
                <a:gd name="connsiteX3" fmla="*/ 49711 w 48680"/>
                <a:gd name="connsiteY3" fmla="*/ 4916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31" y="49161"/>
                  </a:moveTo>
                  <a:lnTo>
                    <a:pt x="49711" y="480"/>
                  </a:lnTo>
                  <a:moveTo>
                    <a:pt x="1031" y="480"/>
                  </a:moveTo>
                  <a:lnTo>
                    <a:pt x="49711" y="4916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7" name="Freeform 346">
              <a:extLst>
                <a:ext uri="{FF2B5EF4-FFF2-40B4-BE49-F238E27FC236}">
                  <a16:creationId xmlns:a16="http://schemas.microsoft.com/office/drawing/2014/main" id="{BCA45D04-0157-3D4F-A993-78EF9908E986}"/>
                </a:ext>
              </a:extLst>
            </p:cNvPr>
            <p:cNvSpPr/>
            <p:nvPr/>
          </p:nvSpPr>
          <p:spPr>
            <a:xfrm>
              <a:off x="2744204" y="7087268"/>
              <a:ext cx="48680" cy="48680"/>
            </a:xfrm>
            <a:custGeom>
              <a:avLst/>
              <a:gdLst>
                <a:gd name="connsiteX0" fmla="*/ 981 w 48680"/>
                <a:gd name="connsiteY0" fmla="*/ 49247 h 48680"/>
                <a:gd name="connsiteX1" fmla="*/ 49661 w 48680"/>
                <a:gd name="connsiteY1" fmla="*/ 567 h 48680"/>
                <a:gd name="connsiteX2" fmla="*/ 981 w 48680"/>
                <a:gd name="connsiteY2" fmla="*/ 567 h 48680"/>
                <a:gd name="connsiteX3" fmla="*/ 49661 w 48680"/>
                <a:gd name="connsiteY3" fmla="*/ 4924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81" y="49247"/>
                  </a:moveTo>
                  <a:lnTo>
                    <a:pt x="49661" y="567"/>
                  </a:lnTo>
                  <a:moveTo>
                    <a:pt x="981" y="567"/>
                  </a:moveTo>
                  <a:lnTo>
                    <a:pt x="49661" y="4924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8" name="Freeform 347">
              <a:extLst>
                <a:ext uri="{FF2B5EF4-FFF2-40B4-BE49-F238E27FC236}">
                  <a16:creationId xmlns:a16="http://schemas.microsoft.com/office/drawing/2014/main" id="{1FE3AB85-D3B1-4040-9AD9-E3D74E7BE66C}"/>
                </a:ext>
              </a:extLst>
            </p:cNvPr>
            <p:cNvSpPr/>
            <p:nvPr/>
          </p:nvSpPr>
          <p:spPr>
            <a:xfrm>
              <a:off x="2727407" y="7131038"/>
              <a:ext cx="48680" cy="48680"/>
            </a:xfrm>
            <a:custGeom>
              <a:avLst/>
              <a:gdLst>
                <a:gd name="connsiteX0" fmla="*/ 974 w 48680"/>
                <a:gd name="connsiteY0" fmla="*/ 49265 h 48680"/>
                <a:gd name="connsiteX1" fmla="*/ 49654 w 48680"/>
                <a:gd name="connsiteY1" fmla="*/ 585 h 48680"/>
                <a:gd name="connsiteX2" fmla="*/ 974 w 48680"/>
                <a:gd name="connsiteY2" fmla="*/ 585 h 48680"/>
                <a:gd name="connsiteX3" fmla="*/ 49654 w 48680"/>
                <a:gd name="connsiteY3" fmla="*/ 4926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74" y="49265"/>
                  </a:moveTo>
                  <a:lnTo>
                    <a:pt x="49654" y="585"/>
                  </a:lnTo>
                  <a:moveTo>
                    <a:pt x="974" y="585"/>
                  </a:moveTo>
                  <a:lnTo>
                    <a:pt x="49654" y="4926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9" name="Freeform 348">
              <a:extLst>
                <a:ext uri="{FF2B5EF4-FFF2-40B4-BE49-F238E27FC236}">
                  <a16:creationId xmlns:a16="http://schemas.microsoft.com/office/drawing/2014/main" id="{A807858D-EB33-614E-81EC-56AA79EA299E}"/>
                </a:ext>
              </a:extLst>
            </p:cNvPr>
            <p:cNvSpPr/>
            <p:nvPr/>
          </p:nvSpPr>
          <p:spPr>
            <a:xfrm>
              <a:off x="2701110" y="5976955"/>
              <a:ext cx="48680" cy="48680"/>
            </a:xfrm>
            <a:custGeom>
              <a:avLst/>
              <a:gdLst>
                <a:gd name="connsiteX0" fmla="*/ 963 w 48680"/>
                <a:gd name="connsiteY0" fmla="*/ 48790 h 48680"/>
                <a:gd name="connsiteX1" fmla="*/ 49643 w 48680"/>
                <a:gd name="connsiteY1" fmla="*/ 110 h 48680"/>
                <a:gd name="connsiteX2" fmla="*/ 963 w 48680"/>
                <a:gd name="connsiteY2" fmla="*/ 110 h 48680"/>
                <a:gd name="connsiteX3" fmla="*/ 49643 w 48680"/>
                <a:gd name="connsiteY3" fmla="*/ 4879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63" y="48790"/>
                  </a:moveTo>
                  <a:lnTo>
                    <a:pt x="49643" y="110"/>
                  </a:lnTo>
                  <a:moveTo>
                    <a:pt x="963" y="110"/>
                  </a:moveTo>
                  <a:lnTo>
                    <a:pt x="49643" y="4879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0" name="Freeform 349">
              <a:extLst>
                <a:ext uri="{FF2B5EF4-FFF2-40B4-BE49-F238E27FC236}">
                  <a16:creationId xmlns:a16="http://schemas.microsoft.com/office/drawing/2014/main" id="{7BA2AE89-2986-284D-AC2E-FDC583ECA06A}"/>
                </a:ext>
              </a:extLst>
            </p:cNvPr>
            <p:cNvSpPr/>
            <p:nvPr/>
          </p:nvSpPr>
          <p:spPr>
            <a:xfrm>
              <a:off x="2989822" y="6500712"/>
              <a:ext cx="48680" cy="48680"/>
            </a:xfrm>
            <a:custGeom>
              <a:avLst/>
              <a:gdLst>
                <a:gd name="connsiteX0" fmla="*/ 1082 w 48680"/>
                <a:gd name="connsiteY0" fmla="*/ 49006 h 48680"/>
                <a:gd name="connsiteX1" fmla="*/ 49762 w 48680"/>
                <a:gd name="connsiteY1" fmla="*/ 326 h 48680"/>
                <a:gd name="connsiteX2" fmla="*/ 1082 w 48680"/>
                <a:gd name="connsiteY2" fmla="*/ 326 h 48680"/>
                <a:gd name="connsiteX3" fmla="*/ 49762 w 48680"/>
                <a:gd name="connsiteY3" fmla="*/ 4900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82" y="49006"/>
                  </a:moveTo>
                  <a:lnTo>
                    <a:pt x="49762" y="326"/>
                  </a:lnTo>
                  <a:moveTo>
                    <a:pt x="1082" y="326"/>
                  </a:moveTo>
                  <a:lnTo>
                    <a:pt x="49762" y="4900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D143769F-A3A9-594A-A966-C827CC791609}"/>
                </a:ext>
              </a:extLst>
            </p:cNvPr>
            <p:cNvSpPr/>
            <p:nvPr/>
          </p:nvSpPr>
          <p:spPr>
            <a:xfrm>
              <a:off x="2993278" y="6406136"/>
              <a:ext cx="48680" cy="48680"/>
            </a:xfrm>
            <a:custGeom>
              <a:avLst/>
              <a:gdLst>
                <a:gd name="connsiteX0" fmla="*/ 1083 w 48680"/>
                <a:gd name="connsiteY0" fmla="*/ 48967 h 48680"/>
                <a:gd name="connsiteX1" fmla="*/ 49763 w 48680"/>
                <a:gd name="connsiteY1" fmla="*/ 287 h 48680"/>
                <a:gd name="connsiteX2" fmla="*/ 1083 w 48680"/>
                <a:gd name="connsiteY2" fmla="*/ 287 h 48680"/>
                <a:gd name="connsiteX3" fmla="*/ 49763 w 48680"/>
                <a:gd name="connsiteY3" fmla="*/ 4896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83" y="48967"/>
                  </a:moveTo>
                  <a:lnTo>
                    <a:pt x="49763" y="287"/>
                  </a:lnTo>
                  <a:moveTo>
                    <a:pt x="1083" y="287"/>
                  </a:moveTo>
                  <a:lnTo>
                    <a:pt x="49763" y="4896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69E2221E-ADAB-B64A-984E-493370830AA7}"/>
                </a:ext>
              </a:extLst>
            </p:cNvPr>
            <p:cNvSpPr/>
            <p:nvPr/>
          </p:nvSpPr>
          <p:spPr>
            <a:xfrm>
              <a:off x="2881533" y="6091480"/>
              <a:ext cx="48680" cy="48680"/>
            </a:xfrm>
            <a:custGeom>
              <a:avLst/>
              <a:gdLst>
                <a:gd name="connsiteX0" fmla="*/ 1037 w 48680"/>
                <a:gd name="connsiteY0" fmla="*/ 48838 h 48680"/>
                <a:gd name="connsiteX1" fmla="*/ 49718 w 48680"/>
                <a:gd name="connsiteY1" fmla="*/ 157 h 48680"/>
                <a:gd name="connsiteX2" fmla="*/ 1037 w 48680"/>
                <a:gd name="connsiteY2" fmla="*/ 157 h 48680"/>
                <a:gd name="connsiteX3" fmla="*/ 49718 w 48680"/>
                <a:gd name="connsiteY3" fmla="*/ 4883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37" y="48838"/>
                  </a:moveTo>
                  <a:lnTo>
                    <a:pt x="49718" y="157"/>
                  </a:lnTo>
                  <a:moveTo>
                    <a:pt x="1037" y="157"/>
                  </a:moveTo>
                  <a:lnTo>
                    <a:pt x="49718" y="4883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36D8FDFC-CA0F-B640-B3A1-E498E9351857}"/>
                </a:ext>
              </a:extLst>
            </p:cNvPr>
            <p:cNvSpPr/>
            <p:nvPr/>
          </p:nvSpPr>
          <p:spPr>
            <a:xfrm>
              <a:off x="3058753" y="6601686"/>
              <a:ext cx="48680" cy="48680"/>
            </a:xfrm>
            <a:custGeom>
              <a:avLst/>
              <a:gdLst>
                <a:gd name="connsiteX0" fmla="*/ 1110 w 48680"/>
                <a:gd name="connsiteY0" fmla="*/ 49047 h 48680"/>
                <a:gd name="connsiteX1" fmla="*/ 49790 w 48680"/>
                <a:gd name="connsiteY1" fmla="*/ 367 h 48680"/>
                <a:gd name="connsiteX2" fmla="*/ 1110 w 48680"/>
                <a:gd name="connsiteY2" fmla="*/ 367 h 48680"/>
                <a:gd name="connsiteX3" fmla="*/ 49790 w 48680"/>
                <a:gd name="connsiteY3" fmla="*/ 4904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10" y="49047"/>
                  </a:moveTo>
                  <a:lnTo>
                    <a:pt x="49790" y="367"/>
                  </a:lnTo>
                  <a:moveTo>
                    <a:pt x="1110" y="367"/>
                  </a:moveTo>
                  <a:lnTo>
                    <a:pt x="49790" y="4904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9BB7C846-0181-264B-AA02-EB34B6D24D8A}"/>
                </a:ext>
              </a:extLst>
            </p:cNvPr>
            <p:cNvSpPr/>
            <p:nvPr/>
          </p:nvSpPr>
          <p:spPr>
            <a:xfrm>
              <a:off x="3032685" y="6798546"/>
              <a:ext cx="48680" cy="48680"/>
            </a:xfrm>
            <a:custGeom>
              <a:avLst/>
              <a:gdLst>
                <a:gd name="connsiteX0" fmla="*/ 1100 w 48680"/>
                <a:gd name="connsiteY0" fmla="*/ 49128 h 48680"/>
                <a:gd name="connsiteX1" fmla="*/ 49780 w 48680"/>
                <a:gd name="connsiteY1" fmla="*/ 448 h 48680"/>
                <a:gd name="connsiteX2" fmla="*/ 1100 w 48680"/>
                <a:gd name="connsiteY2" fmla="*/ 448 h 48680"/>
                <a:gd name="connsiteX3" fmla="*/ 49780 w 48680"/>
                <a:gd name="connsiteY3" fmla="*/ 4912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00" y="49128"/>
                  </a:moveTo>
                  <a:lnTo>
                    <a:pt x="49780" y="448"/>
                  </a:lnTo>
                  <a:moveTo>
                    <a:pt x="1100" y="448"/>
                  </a:moveTo>
                  <a:lnTo>
                    <a:pt x="49780" y="4912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F8CE7BBB-435C-2F42-99E5-5674A00A103A}"/>
                </a:ext>
              </a:extLst>
            </p:cNvPr>
            <p:cNvSpPr/>
            <p:nvPr/>
          </p:nvSpPr>
          <p:spPr>
            <a:xfrm>
              <a:off x="2907820" y="7089473"/>
              <a:ext cx="48680" cy="48680"/>
            </a:xfrm>
            <a:custGeom>
              <a:avLst/>
              <a:gdLst>
                <a:gd name="connsiteX0" fmla="*/ 1048 w 48680"/>
                <a:gd name="connsiteY0" fmla="*/ 49248 h 48680"/>
                <a:gd name="connsiteX1" fmla="*/ 49728 w 48680"/>
                <a:gd name="connsiteY1" fmla="*/ 567 h 48680"/>
                <a:gd name="connsiteX2" fmla="*/ 1048 w 48680"/>
                <a:gd name="connsiteY2" fmla="*/ 567 h 48680"/>
                <a:gd name="connsiteX3" fmla="*/ 49728 w 48680"/>
                <a:gd name="connsiteY3" fmla="*/ 4924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48" y="49248"/>
                  </a:moveTo>
                  <a:lnTo>
                    <a:pt x="49728" y="567"/>
                  </a:lnTo>
                  <a:moveTo>
                    <a:pt x="1048" y="567"/>
                  </a:moveTo>
                  <a:lnTo>
                    <a:pt x="49728" y="4924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6" name="Freeform 355">
              <a:extLst>
                <a:ext uri="{FF2B5EF4-FFF2-40B4-BE49-F238E27FC236}">
                  <a16:creationId xmlns:a16="http://schemas.microsoft.com/office/drawing/2014/main" id="{8A020AD8-906F-A944-8299-9112A14BF38F}"/>
                </a:ext>
              </a:extLst>
            </p:cNvPr>
            <p:cNvSpPr/>
            <p:nvPr/>
          </p:nvSpPr>
          <p:spPr>
            <a:xfrm>
              <a:off x="2903512" y="6015233"/>
              <a:ext cx="48680" cy="48680"/>
            </a:xfrm>
            <a:custGeom>
              <a:avLst/>
              <a:gdLst>
                <a:gd name="connsiteX0" fmla="*/ 1046 w 48680"/>
                <a:gd name="connsiteY0" fmla="*/ 48806 h 48680"/>
                <a:gd name="connsiteX1" fmla="*/ 49727 w 48680"/>
                <a:gd name="connsiteY1" fmla="*/ 126 h 48680"/>
                <a:gd name="connsiteX2" fmla="*/ 1046 w 48680"/>
                <a:gd name="connsiteY2" fmla="*/ 126 h 48680"/>
                <a:gd name="connsiteX3" fmla="*/ 49727 w 48680"/>
                <a:gd name="connsiteY3" fmla="*/ 4880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46" y="48806"/>
                  </a:moveTo>
                  <a:lnTo>
                    <a:pt x="49727" y="126"/>
                  </a:lnTo>
                  <a:moveTo>
                    <a:pt x="1046" y="126"/>
                  </a:moveTo>
                  <a:lnTo>
                    <a:pt x="49727" y="4880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7" name="Freeform 356">
              <a:extLst>
                <a:ext uri="{FF2B5EF4-FFF2-40B4-BE49-F238E27FC236}">
                  <a16:creationId xmlns:a16="http://schemas.microsoft.com/office/drawing/2014/main" id="{0488C628-D4BD-A444-8AED-00E881988F90}"/>
                </a:ext>
              </a:extLst>
            </p:cNvPr>
            <p:cNvSpPr/>
            <p:nvPr/>
          </p:nvSpPr>
          <p:spPr>
            <a:xfrm>
              <a:off x="3020928" y="6952869"/>
              <a:ext cx="48680" cy="48680"/>
            </a:xfrm>
            <a:custGeom>
              <a:avLst/>
              <a:gdLst>
                <a:gd name="connsiteX0" fmla="*/ 1095 w 48680"/>
                <a:gd name="connsiteY0" fmla="*/ 49191 h 48680"/>
                <a:gd name="connsiteX1" fmla="*/ 49775 w 48680"/>
                <a:gd name="connsiteY1" fmla="*/ 511 h 48680"/>
                <a:gd name="connsiteX2" fmla="*/ 1095 w 48680"/>
                <a:gd name="connsiteY2" fmla="*/ 511 h 48680"/>
                <a:gd name="connsiteX3" fmla="*/ 49775 w 48680"/>
                <a:gd name="connsiteY3" fmla="*/ 4919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95" y="49191"/>
                  </a:moveTo>
                  <a:lnTo>
                    <a:pt x="49775" y="511"/>
                  </a:lnTo>
                  <a:moveTo>
                    <a:pt x="1095" y="511"/>
                  </a:moveTo>
                  <a:lnTo>
                    <a:pt x="49775" y="4919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8" name="Freeform 357">
              <a:extLst>
                <a:ext uri="{FF2B5EF4-FFF2-40B4-BE49-F238E27FC236}">
                  <a16:creationId xmlns:a16="http://schemas.microsoft.com/office/drawing/2014/main" id="{CECBFCD4-B573-0947-804C-33BE0CBA40E3}"/>
                </a:ext>
              </a:extLst>
            </p:cNvPr>
            <p:cNvSpPr/>
            <p:nvPr/>
          </p:nvSpPr>
          <p:spPr>
            <a:xfrm>
              <a:off x="2889809" y="7179361"/>
              <a:ext cx="48680" cy="48680"/>
            </a:xfrm>
            <a:custGeom>
              <a:avLst/>
              <a:gdLst>
                <a:gd name="connsiteX0" fmla="*/ 1041 w 48680"/>
                <a:gd name="connsiteY0" fmla="*/ 49284 h 48680"/>
                <a:gd name="connsiteX1" fmla="*/ 49721 w 48680"/>
                <a:gd name="connsiteY1" fmla="*/ 604 h 48680"/>
                <a:gd name="connsiteX2" fmla="*/ 1041 w 48680"/>
                <a:gd name="connsiteY2" fmla="*/ 604 h 48680"/>
                <a:gd name="connsiteX3" fmla="*/ 49721 w 48680"/>
                <a:gd name="connsiteY3" fmla="*/ 4928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41" y="49284"/>
                  </a:moveTo>
                  <a:lnTo>
                    <a:pt x="49721" y="604"/>
                  </a:lnTo>
                  <a:moveTo>
                    <a:pt x="1041" y="604"/>
                  </a:moveTo>
                  <a:lnTo>
                    <a:pt x="49721" y="4928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9" name="Freeform 358">
              <a:extLst>
                <a:ext uri="{FF2B5EF4-FFF2-40B4-BE49-F238E27FC236}">
                  <a16:creationId xmlns:a16="http://schemas.microsoft.com/office/drawing/2014/main" id="{060C094D-F9E7-C041-8B1F-42D34BCB18C5}"/>
                </a:ext>
              </a:extLst>
            </p:cNvPr>
            <p:cNvSpPr/>
            <p:nvPr/>
          </p:nvSpPr>
          <p:spPr>
            <a:xfrm>
              <a:off x="2981473" y="6115708"/>
              <a:ext cx="48680" cy="48680"/>
            </a:xfrm>
            <a:custGeom>
              <a:avLst/>
              <a:gdLst>
                <a:gd name="connsiteX0" fmla="*/ 1078 w 48680"/>
                <a:gd name="connsiteY0" fmla="*/ 48847 h 48680"/>
                <a:gd name="connsiteX1" fmla="*/ 49759 w 48680"/>
                <a:gd name="connsiteY1" fmla="*/ 167 h 48680"/>
                <a:gd name="connsiteX2" fmla="*/ 1078 w 48680"/>
                <a:gd name="connsiteY2" fmla="*/ 167 h 48680"/>
                <a:gd name="connsiteX3" fmla="*/ 49759 w 48680"/>
                <a:gd name="connsiteY3" fmla="*/ 4884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78" y="48847"/>
                  </a:moveTo>
                  <a:lnTo>
                    <a:pt x="49759" y="167"/>
                  </a:lnTo>
                  <a:moveTo>
                    <a:pt x="1078" y="167"/>
                  </a:moveTo>
                  <a:lnTo>
                    <a:pt x="49759" y="4884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0" name="Freeform 359">
              <a:extLst>
                <a:ext uri="{FF2B5EF4-FFF2-40B4-BE49-F238E27FC236}">
                  <a16:creationId xmlns:a16="http://schemas.microsoft.com/office/drawing/2014/main" id="{D5405C7D-CEF8-8B49-8D83-6B3AD73B03A9}"/>
                </a:ext>
              </a:extLst>
            </p:cNvPr>
            <p:cNvSpPr/>
            <p:nvPr/>
          </p:nvSpPr>
          <p:spPr>
            <a:xfrm>
              <a:off x="3112350" y="6661833"/>
              <a:ext cx="48680" cy="48680"/>
            </a:xfrm>
            <a:custGeom>
              <a:avLst/>
              <a:gdLst>
                <a:gd name="connsiteX0" fmla="*/ 1132 w 48680"/>
                <a:gd name="connsiteY0" fmla="*/ 49072 h 48680"/>
                <a:gd name="connsiteX1" fmla="*/ 49812 w 48680"/>
                <a:gd name="connsiteY1" fmla="*/ 392 h 48680"/>
                <a:gd name="connsiteX2" fmla="*/ 1132 w 48680"/>
                <a:gd name="connsiteY2" fmla="*/ 392 h 48680"/>
                <a:gd name="connsiteX3" fmla="*/ 49812 w 48680"/>
                <a:gd name="connsiteY3" fmla="*/ 4907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32" y="49072"/>
                  </a:moveTo>
                  <a:lnTo>
                    <a:pt x="49812" y="392"/>
                  </a:lnTo>
                  <a:moveTo>
                    <a:pt x="1132" y="392"/>
                  </a:moveTo>
                  <a:lnTo>
                    <a:pt x="49812" y="4907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1" name="Freeform 360">
              <a:extLst>
                <a:ext uri="{FF2B5EF4-FFF2-40B4-BE49-F238E27FC236}">
                  <a16:creationId xmlns:a16="http://schemas.microsoft.com/office/drawing/2014/main" id="{54C76428-363A-F245-AC0D-73A4D8AEF535}"/>
                </a:ext>
              </a:extLst>
            </p:cNvPr>
            <p:cNvSpPr/>
            <p:nvPr/>
          </p:nvSpPr>
          <p:spPr>
            <a:xfrm>
              <a:off x="3054007" y="6229211"/>
              <a:ext cx="48680" cy="48680"/>
            </a:xfrm>
            <a:custGeom>
              <a:avLst/>
              <a:gdLst>
                <a:gd name="connsiteX0" fmla="*/ 1108 w 48680"/>
                <a:gd name="connsiteY0" fmla="*/ 48894 h 48680"/>
                <a:gd name="connsiteX1" fmla="*/ 49788 w 48680"/>
                <a:gd name="connsiteY1" fmla="*/ 214 h 48680"/>
                <a:gd name="connsiteX2" fmla="*/ 1108 w 48680"/>
                <a:gd name="connsiteY2" fmla="*/ 214 h 48680"/>
                <a:gd name="connsiteX3" fmla="*/ 49788 w 48680"/>
                <a:gd name="connsiteY3" fmla="*/ 4889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08" y="48894"/>
                  </a:moveTo>
                  <a:lnTo>
                    <a:pt x="49788" y="214"/>
                  </a:lnTo>
                  <a:moveTo>
                    <a:pt x="1108" y="214"/>
                  </a:moveTo>
                  <a:lnTo>
                    <a:pt x="49788" y="4889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A8B15CA9-C191-6843-91CA-3EA4A1C079C3}"/>
                </a:ext>
              </a:extLst>
            </p:cNvPr>
            <p:cNvSpPr/>
            <p:nvPr/>
          </p:nvSpPr>
          <p:spPr>
            <a:xfrm>
              <a:off x="3028815" y="6997567"/>
              <a:ext cx="48680" cy="48680"/>
            </a:xfrm>
            <a:custGeom>
              <a:avLst/>
              <a:gdLst>
                <a:gd name="connsiteX0" fmla="*/ 1098 w 48680"/>
                <a:gd name="connsiteY0" fmla="*/ 49210 h 48680"/>
                <a:gd name="connsiteX1" fmla="*/ 49778 w 48680"/>
                <a:gd name="connsiteY1" fmla="*/ 530 h 48680"/>
                <a:gd name="connsiteX2" fmla="*/ 1098 w 48680"/>
                <a:gd name="connsiteY2" fmla="*/ 530 h 48680"/>
                <a:gd name="connsiteX3" fmla="*/ 49778 w 48680"/>
                <a:gd name="connsiteY3" fmla="*/ 4921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98" y="49210"/>
                  </a:moveTo>
                  <a:lnTo>
                    <a:pt x="49778" y="530"/>
                  </a:lnTo>
                  <a:moveTo>
                    <a:pt x="1098" y="530"/>
                  </a:moveTo>
                  <a:lnTo>
                    <a:pt x="49778" y="4921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3" name="Freeform 362">
              <a:extLst>
                <a:ext uri="{FF2B5EF4-FFF2-40B4-BE49-F238E27FC236}">
                  <a16:creationId xmlns:a16="http://schemas.microsoft.com/office/drawing/2014/main" id="{2063762C-B01E-8843-B29B-2D61B8E7EC34}"/>
                </a:ext>
              </a:extLst>
            </p:cNvPr>
            <p:cNvSpPr/>
            <p:nvPr/>
          </p:nvSpPr>
          <p:spPr>
            <a:xfrm>
              <a:off x="3127854" y="6549959"/>
              <a:ext cx="48680" cy="48680"/>
            </a:xfrm>
            <a:custGeom>
              <a:avLst/>
              <a:gdLst>
                <a:gd name="connsiteX0" fmla="*/ 1139 w 48680"/>
                <a:gd name="connsiteY0" fmla="*/ 49026 h 48680"/>
                <a:gd name="connsiteX1" fmla="*/ 49819 w 48680"/>
                <a:gd name="connsiteY1" fmla="*/ 346 h 48680"/>
                <a:gd name="connsiteX2" fmla="*/ 1139 w 48680"/>
                <a:gd name="connsiteY2" fmla="*/ 346 h 48680"/>
                <a:gd name="connsiteX3" fmla="*/ 49819 w 48680"/>
                <a:gd name="connsiteY3" fmla="*/ 4902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39" y="49026"/>
                  </a:moveTo>
                  <a:lnTo>
                    <a:pt x="49819" y="346"/>
                  </a:lnTo>
                  <a:moveTo>
                    <a:pt x="1139" y="346"/>
                  </a:moveTo>
                  <a:lnTo>
                    <a:pt x="49819" y="4902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3692E720-115F-3847-838C-956452547F32}"/>
                </a:ext>
              </a:extLst>
            </p:cNvPr>
            <p:cNvSpPr/>
            <p:nvPr/>
          </p:nvSpPr>
          <p:spPr>
            <a:xfrm>
              <a:off x="3121842" y="6751979"/>
              <a:ext cx="48680" cy="48680"/>
            </a:xfrm>
            <a:custGeom>
              <a:avLst/>
              <a:gdLst>
                <a:gd name="connsiteX0" fmla="*/ 1136 w 48680"/>
                <a:gd name="connsiteY0" fmla="*/ 49109 h 48680"/>
                <a:gd name="connsiteX1" fmla="*/ 49816 w 48680"/>
                <a:gd name="connsiteY1" fmla="*/ 429 h 48680"/>
                <a:gd name="connsiteX2" fmla="*/ 1136 w 48680"/>
                <a:gd name="connsiteY2" fmla="*/ 429 h 48680"/>
                <a:gd name="connsiteX3" fmla="*/ 49816 w 48680"/>
                <a:gd name="connsiteY3" fmla="*/ 4910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36" y="49109"/>
                  </a:moveTo>
                  <a:lnTo>
                    <a:pt x="49816" y="429"/>
                  </a:lnTo>
                  <a:moveTo>
                    <a:pt x="1136" y="429"/>
                  </a:moveTo>
                  <a:lnTo>
                    <a:pt x="49816" y="4910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7942FAD5-7296-F24C-B1C7-CC469790E3C0}"/>
                </a:ext>
              </a:extLst>
            </p:cNvPr>
            <p:cNvSpPr/>
            <p:nvPr/>
          </p:nvSpPr>
          <p:spPr>
            <a:xfrm>
              <a:off x="3138661" y="6339899"/>
              <a:ext cx="48680" cy="48680"/>
            </a:xfrm>
            <a:custGeom>
              <a:avLst/>
              <a:gdLst>
                <a:gd name="connsiteX0" fmla="*/ 1143 w 48680"/>
                <a:gd name="connsiteY0" fmla="*/ 48940 h 48680"/>
                <a:gd name="connsiteX1" fmla="*/ 49823 w 48680"/>
                <a:gd name="connsiteY1" fmla="*/ 259 h 48680"/>
                <a:gd name="connsiteX2" fmla="*/ 1143 w 48680"/>
                <a:gd name="connsiteY2" fmla="*/ 259 h 48680"/>
                <a:gd name="connsiteX3" fmla="*/ 49823 w 48680"/>
                <a:gd name="connsiteY3" fmla="*/ 4894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43" y="48940"/>
                  </a:moveTo>
                  <a:lnTo>
                    <a:pt x="49823" y="259"/>
                  </a:lnTo>
                  <a:moveTo>
                    <a:pt x="1143" y="259"/>
                  </a:moveTo>
                  <a:lnTo>
                    <a:pt x="49823" y="4894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4" name="Freeform 423">
              <a:extLst>
                <a:ext uri="{FF2B5EF4-FFF2-40B4-BE49-F238E27FC236}">
                  <a16:creationId xmlns:a16="http://schemas.microsoft.com/office/drawing/2014/main" id="{BB51AA71-A78F-8D45-B3DF-84EC7076DBAF}"/>
                </a:ext>
              </a:extLst>
            </p:cNvPr>
            <p:cNvSpPr/>
            <p:nvPr/>
          </p:nvSpPr>
          <p:spPr>
            <a:xfrm>
              <a:off x="3131018" y="6265020"/>
              <a:ext cx="48680" cy="48680"/>
            </a:xfrm>
            <a:custGeom>
              <a:avLst/>
              <a:gdLst>
                <a:gd name="connsiteX0" fmla="*/ 1140 w 48680"/>
                <a:gd name="connsiteY0" fmla="*/ 48909 h 48680"/>
                <a:gd name="connsiteX1" fmla="*/ 49820 w 48680"/>
                <a:gd name="connsiteY1" fmla="*/ 229 h 48680"/>
                <a:gd name="connsiteX2" fmla="*/ 1140 w 48680"/>
                <a:gd name="connsiteY2" fmla="*/ 229 h 48680"/>
                <a:gd name="connsiteX3" fmla="*/ 49820 w 48680"/>
                <a:gd name="connsiteY3" fmla="*/ 4890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40" y="48909"/>
                  </a:moveTo>
                  <a:lnTo>
                    <a:pt x="49820" y="229"/>
                  </a:lnTo>
                  <a:moveTo>
                    <a:pt x="1140" y="229"/>
                  </a:moveTo>
                  <a:lnTo>
                    <a:pt x="49820" y="4890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9" name="Freeform 428">
              <a:extLst>
                <a:ext uri="{FF2B5EF4-FFF2-40B4-BE49-F238E27FC236}">
                  <a16:creationId xmlns:a16="http://schemas.microsoft.com/office/drawing/2014/main" id="{840E765A-4E27-8944-86A8-2650B71066BD}"/>
                </a:ext>
              </a:extLst>
            </p:cNvPr>
            <p:cNvSpPr/>
            <p:nvPr/>
          </p:nvSpPr>
          <p:spPr>
            <a:xfrm>
              <a:off x="3011387" y="5955733"/>
              <a:ext cx="48680" cy="48680"/>
            </a:xfrm>
            <a:custGeom>
              <a:avLst/>
              <a:gdLst>
                <a:gd name="connsiteX0" fmla="*/ 1091 w 48680"/>
                <a:gd name="connsiteY0" fmla="*/ 48782 h 48680"/>
                <a:gd name="connsiteX1" fmla="*/ 49771 w 48680"/>
                <a:gd name="connsiteY1" fmla="*/ 102 h 48680"/>
                <a:gd name="connsiteX2" fmla="*/ 1091 w 48680"/>
                <a:gd name="connsiteY2" fmla="*/ 102 h 48680"/>
                <a:gd name="connsiteX3" fmla="*/ 49771 w 48680"/>
                <a:gd name="connsiteY3" fmla="*/ 4878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91" y="48782"/>
                  </a:moveTo>
                  <a:lnTo>
                    <a:pt x="49771" y="102"/>
                  </a:lnTo>
                  <a:moveTo>
                    <a:pt x="1091" y="102"/>
                  </a:moveTo>
                  <a:lnTo>
                    <a:pt x="49771" y="4878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0" name="Freeform 429">
              <a:extLst>
                <a:ext uri="{FF2B5EF4-FFF2-40B4-BE49-F238E27FC236}">
                  <a16:creationId xmlns:a16="http://schemas.microsoft.com/office/drawing/2014/main" id="{245F448F-1858-B24A-95F9-F64D134DF396}"/>
                </a:ext>
              </a:extLst>
            </p:cNvPr>
            <p:cNvSpPr/>
            <p:nvPr/>
          </p:nvSpPr>
          <p:spPr>
            <a:xfrm>
              <a:off x="3021999" y="7218103"/>
              <a:ext cx="48680" cy="48680"/>
            </a:xfrm>
            <a:custGeom>
              <a:avLst/>
              <a:gdLst>
                <a:gd name="connsiteX0" fmla="*/ 1095 w 48680"/>
                <a:gd name="connsiteY0" fmla="*/ 49300 h 48680"/>
                <a:gd name="connsiteX1" fmla="*/ 49775 w 48680"/>
                <a:gd name="connsiteY1" fmla="*/ 620 h 48680"/>
                <a:gd name="connsiteX2" fmla="*/ 1095 w 48680"/>
                <a:gd name="connsiteY2" fmla="*/ 620 h 48680"/>
                <a:gd name="connsiteX3" fmla="*/ 49775 w 48680"/>
                <a:gd name="connsiteY3" fmla="*/ 4930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95" y="49300"/>
                  </a:moveTo>
                  <a:lnTo>
                    <a:pt x="49775" y="620"/>
                  </a:lnTo>
                  <a:moveTo>
                    <a:pt x="1095" y="620"/>
                  </a:moveTo>
                  <a:lnTo>
                    <a:pt x="49775" y="4930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1" name="Freeform 430">
              <a:extLst>
                <a:ext uri="{FF2B5EF4-FFF2-40B4-BE49-F238E27FC236}">
                  <a16:creationId xmlns:a16="http://schemas.microsoft.com/office/drawing/2014/main" id="{37839878-76B5-134F-8C2D-4E5E8D984393}"/>
                </a:ext>
              </a:extLst>
            </p:cNvPr>
            <p:cNvSpPr/>
            <p:nvPr/>
          </p:nvSpPr>
          <p:spPr>
            <a:xfrm>
              <a:off x="3141460" y="7034851"/>
              <a:ext cx="48680" cy="48680"/>
            </a:xfrm>
            <a:custGeom>
              <a:avLst/>
              <a:gdLst>
                <a:gd name="connsiteX0" fmla="*/ 1144 w 48680"/>
                <a:gd name="connsiteY0" fmla="*/ 49225 h 48680"/>
                <a:gd name="connsiteX1" fmla="*/ 49824 w 48680"/>
                <a:gd name="connsiteY1" fmla="*/ 545 h 48680"/>
                <a:gd name="connsiteX2" fmla="*/ 1144 w 48680"/>
                <a:gd name="connsiteY2" fmla="*/ 545 h 48680"/>
                <a:gd name="connsiteX3" fmla="*/ 49824 w 48680"/>
                <a:gd name="connsiteY3" fmla="*/ 4922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44" y="49225"/>
                  </a:moveTo>
                  <a:lnTo>
                    <a:pt x="49824" y="545"/>
                  </a:lnTo>
                  <a:moveTo>
                    <a:pt x="1144" y="545"/>
                  </a:moveTo>
                  <a:lnTo>
                    <a:pt x="49824" y="4922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2" name="Freeform 431">
              <a:extLst>
                <a:ext uri="{FF2B5EF4-FFF2-40B4-BE49-F238E27FC236}">
                  <a16:creationId xmlns:a16="http://schemas.microsoft.com/office/drawing/2014/main" id="{87B57B5B-496E-1E4B-B870-726FBC6C7499}"/>
                </a:ext>
              </a:extLst>
            </p:cNvPr>
            <p:cNvSpPr/>
            <p:nvPr/>
          </p:nvSpPr>
          <p:spPr>
            <a:xfrm>
              <a:off x="3232078" y="6744638"/>
              <a:ext cx="48680" cy="48680"/>
            </a:xfrm>
            <a:custGeom>
              <a:avLst/>
              <a:gdLst>
                <a:gd name="connsiteX0" fmla="*/ 1181 w 48680"/>
                <a:gd name="connsiteY0" fmla="*/ 49106 h 48680"/>
                <a:gd name="connsiteX1" fmla="*/ 49862 w 48680"/>
                <a:gd name="connsiteY1" fmla="*/ 426 h 48680"/>
                <a:gd name="connsiteX2" fmla="*/ 1181 w 48680"/>
                <a:gd name="connsiteY2" fmla="*/ 426 h 48680"/>
                <a:gd name="connsiteX3" fmla="*/ 49862 w 48680"/>
                <a:gd name="connsiteY3" fmla="*/ 4910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81" y="49106"/>
                  </a:moveTo>
                  <a:lnTo>
                    <a:pt x="49862" y="426"/>
                  </a:lnTo>
                  <a:moveTo>
                    <a:pt x="1181" y="426"/>
                  </a:moveTo>
                  <a:lnTo>
                    <a:pt x="49862" y="4910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0" name="Freeform 639">
              <a:extLst>
                <a:ext uri="{FF2B5EF4-FFF2-40B4-BE49-F238E27FC236}">
                  <a16:creationId xmlns:a16="http://schemas.microsoft.com/office/drawing/2014/main" id="{EAEC50CB-458B-F242-B3ED-21E2143AE6DC}"/>
                </a:ext>
              </a:extLst>
            </p:cNvPr>
            <p:cNvSpPr/>
            <p:nvPr/>
          </p:nvSpPr>
          <p:spPr>
            <a:xfrm>
              <a:off x="3191552" y="6932701"/>
              <a:ext cx="48680" cy="48680"/>
            </a:xfrm>
            <a:custGeom>
              <a:avLst/>
              <a:gdLst>
                <a:gd name="connsiteX0" fmla="*/ 1165 w 48680"/>
                <a:gd name="connsiteY0" fmla="*/ 49183 h 48680"/>
                <a:gd name="connsiteX1" fmla="*/ 49845 w 48680"/>
                <a:gd name="connsiteY1" fmla="*/ 503 h 48680"/>
                <a:gd name="connsiteX2" fmla="*/ 1165 w 48680"/>
                <a:gd name="connsiteY2" fmla="*/ 503 h 48680"/>
                <a:gd name="connsiteX3" fmla="*/ 49845 w 48680"/>
                <a:gd name="connsiteY3" fmla="*/ 4918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65" y="49183"/>
                  </a:moveTo>
                  <a:lnTo>
                    <a:pt x="49845" y="503"/>
                  </a:lnTo>
                  <a:moveTo>
                    <a:pt x="1165" y="503"/>
                  </a:moveTo>
                  <a:lnTo>
                    <a:pt x="49845" y="4918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1" name="Freeform 640">
              <a:extLst>
                <a:ext uri="{FF2B5EF4-FFF2-40B4-BE49-F238E27FC236}">
                  <a16:creationId xmlns:a16="http://schemas.microsoft.com/office/drawing/2014/main" id="{7D499A78-8543-2547-B0B6-7662188DA153}"/>
                </a:ext>
              </a:extLst>
            </p:cNvPr>
            <p:cNvSpPr/>
            <p:nvPr/>
          </p:nvSpPr>
          <p:spPr>
            <a:xfrm>
              <a:off x="3231592" y="6358919"/>
              <a:ext cx="48680" cy="48680"/>
            </a:xfrm>
            <a:custGeom>
              <a:avLst/>
              <a:gdLst>
                <a:gd name="connsiteX0" fmla="*/ 1181 w 48680"/>
                <a:gd name="connsiteY0" fmla="*/ 48947 h 48680"/>
                <a:gd name="connsiteX1" fmla="*/ 49861 w 48680"/>
                <a:gd name="connsiteY1" fmla="*/ 267 h 48680"/>
                <a:gd name="connsiteX2" fmla="*/ 1181 w 48680"/>
                <a:gd name="connsiteY2" fmla="*/ 267 h 48680"/>
                <a:gd name="connsiteX3" fmla="*/ 49861 w 48680"/>
                <a:gd name="connsiteY3" fmla="*/ 4894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81" y="48947"/>
                  </a:moveTo>
                  <a:lnTo>
                    <a:pt x="49861" y="267"/>
                  </a:lnTo>
                  <a:moveTo>
                    <a:pt x="1181" y="267"/>
                  </a:moveTo>
                  <a:lnTo>
                    <a:pt x="49861" y="4894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2" name="Freeform 641">
              <a:extLst>
                <a:ext uri="{FF2B5EF4-FFF2-40B4-BE49-F238E27FC236}">
                  <a16:creationId xmlns:a16="http://schemas.microsoft.com/office/drawing/2014/main" id="{1B425E99-C4F3-8940-8D20-174E4FD64840}"/>
                </a:ext>
              </a:extLst>
            </p:cNvPr>
            <p:cNvSpPr/>
            <p:nvPr/>
          </p:nvSpPr>
          <p:spPr>
            <a:xfrm>
              <a:off x="3113956" y="7154792"/>
              <a:ext cx="48680" cy="48680"/>
            </a:xfrm>
            <a:custGeom>
              <a:avLst/>
              <a:gdLst>
                <a:gd name="connsiteX0" fmla="*/ 1133 w 48680"/>
                <a:gd name="connsiteY0" fmla="*/ 49274 h 48680"/>
                <a:gd name="connsiteX1" fmla="*/ 49813 w 48680"/>
                <a:gd name="connsiteY1" fmla="*/ 594 h 48680"/>
                <a:gd name="connsiteX2" fmla="*/ 1133 w 48680"/>
                <a:gd name="connsiteY2" fmla="*/ 594 h 48680"/>
                <a:gd name="connsiteX3" fmla="*/ 49813 w 48680"/>
                <a:gd name="connsiteY3" fmla="*/ 4927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33" y="49274"/>
                  </a:moveTo>
                  <a:lnTo>
                    <a:pt x="49813" y="594"/>
                  </a:lnTo>
                  <a:moveTo>
                    <a:pt x="1133" y="594"/>
                  </a:moveTo>
                  <a:lnTo>
                    <a:pt x="49813" y="4927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3" name="Freeform 642">
              <a:extLst>
                <a:ext uri="{FF2B5EF4-FFF2-40B4-BE49-F238E27FC236}">
                  <a16:creationId xmlns:a16="http://schemas.microsoft.com/office/drawing/2014/main" id="{EAF1F190-5152-0340-BEC9-76588CE70874}"/>
                </a:ext>
              </a:extLst>
            </p:cNvPr>
            <p:cNvSpPr/>
            <p:nvPr/>
          </p:nvSpPr>
          <p:spPr>
            <a:xfrm>
              <a:off x="3186076" y="6130015"/>
              <a:ext cx="48680" cy="48680"/>
            </a:xfrm>
            <a:custGeom>
              <a:avLst/>
              <a:gdLst>
                <a:gd name="connsiteX0" fmla="*/ 1163 w 48680"/>
                <a:gd name="connsiteY0" fmla="*/ 48853 h 48680"/>
                <a:gd name="connsiteX1" fmla="*/ 49843 w 48680"/>
                <a:gd name="connsiteY1" fmla="*/ 173 h 48680"/>
                <a:gd name="connsiteX2" fmla="*/ 1163 w 48680"/>
                <a:gd name="connsiteY2" fmla="*/ 173 h 48680"/>
                <a:gd name="connsiteX3" fmla="*/ 49843 w 48680"/>
                <a:gd name="connsiteY3" fmla="*/ 4885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63" y="48853"/>
                  </a:moveTo>
                  <a:lnTo>
                    <a:pt x="49843" y="173"/>
                  </a:lnTo>
                  <a:moveTo>
                    <a:pt x="1163" y="173"/>
                  </a:moveTo>
                  <a:lnTo>
                    <a:pt x="49843" y="4885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4" name="Freeform 643">
              <a:extLst>
                <a:ext uri="{FF2B5EF4-FFF2-40B4-BE49-F238E27FC236}">
                  <a16:creationId xmlns:a16="http://schemas.microsoft.com/office/drawing/2014/main" id="{5FBEC5B3-08B9-7648-9C97-65D04EE25CC5}"/>
                </a:ext>
              </a:extLst>
            </p:cNvPr>
            <p:cNvSpPr/>
            <p:nvPr/>
          </p:nvSpPr>
          <p:spPr>
            <a:xfrm>
              <a:off x="3155772" y="6020488"/>
              <a:ext cx="48680" cy="48680"/>
            </a:xfrm>
            <a:custGeom>
              <a:avLst/>
              <a:gdLst>
                <a:gd name="connsiteX0" fmla="*/ 1150 w 48680"/>
                <a:gd name="connsiteY0" fmla="*/ 48808 h 48680"/>
                <a:gd name="connsiteX1" fmla="*/ 49830 w 48680"/>
                <a:gd name="connsiteY1" fmla="*/ 128 h 48680"/>
                <a:gd name="connsiteX2" fmla="*/ 1150 w 48680"/>
                <a:gd name="connsiteY2" fmla="*/ 128 h 48680"/>
                <a:gd name="connsiteX3" fmla="*/ 49830 w 48680"/>
                <a:gd name="connsiteY3" fmla="*/ 4880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50" y="48808"/>
                  </a:moveTo>
                  <a:lnTo>
                    <a:pt x="49830" y="128"/>
                  </a:lnTo>
                  <a:moveTo>
                    <a:pt x="1150" y="128"/>
                  </a:moveTo>
                  <a:lnTo>
                    <a:pt x="49830" y="4880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5" name="Freeform 644">
              <a:extLst>
                <a:ext uri="{FF2B5EF4-FFF2-40B4-BE49-F238E27FC236}">
                  <a16:creationId xmlns:a16="http://schemas.microsoft.com/office/drawing/2014/main" id="{D432000F-35BA-874D-978B-067DDA9DDBB8}"/>
                </a:ext>
              </a:extLst>
            </p:cNvPr>
            <p:cNvSpPr/>
            <p:nvPr/>
          </p:nvSpPr>
          <p:spPr>
            <a:xfrm>
              <a:off x="3305853" y="6629984"/>
              <a:ext cx="48680" cy="48680"/>
            </a:xfrm>
            <a:custGeom>
              <a:avLst/>
              <a:gdLst>
                <a:gd name="connsiteX0" fmla="*/ 1212 w 48680"/>
                <a:gd name="connsiteY0" fmla="*/ 49059 h 48680"/>
                <a:gd name="connsiteX1" fmla="*/ 49892 w 48680"/>
                <a:gd name="connsiteY1" fmla="*/ 379 h 48680"/>
                <a:gd name="connsiteX2" fmla="*/ 1212 w 48680"/>
                <a:gd name="connsiteY2" fmla="*/ 379 h 48680"/>
                <a:gd name="connsiteX3" fmla="*/ 49892 w 48680"/>
                <a:gd name="connsiteY3" fmla="*/ 4905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12" y="49059"/>
                  </a:moveTo>
                  <a:lnTo>
                    <a:pt x="49892" y="379"/>
                  </a:lnTo>
                  <a:moveTo>
                    <a:pt x="1212" y="379"/>
                  </a:moveTo>
                  <a:lnTo>
                    <a:pt x="49892" y="4905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6" name="Freeform 645">
              <a:extLst>
                <a:ext uri="{FF2B5EF4-FFF2-40B4-BE49-F238E27FC236}">
                  <a16:creationId xmlns:a16="http://schemas.microsoft.com/office/drawing/2014/main" id="{D18EFB85-B70A-FA48-A8FD-89A888C4A966}"/>
                </a:ext>
              </a:extLst>
            </p:cNvPr>
            <p:cNvSpPr/>
            <p:nvPr/>
          </p:nvSpPr>
          <p:spPr>
            <a:xfrm>
              <a:off x="3310283" y="6494984"/>
              <a:ext cx="48680" cy="48680"/>
            </a:xfrm>
            <a:custGeom>
              <a:avLst/>
              <a:gdLst>
                <a:gd name="connsiteX0" fmla="*/ 1214 w 48680"/>
                <a:gd name="connsiteY0" fmla="*/ 49003 h 48680"/>
                <a:gd name="connsiteX1" fmla="*/ 49894 w 48680"/>
                <a:gd name="connsiteY1" fmla="*/ 323 h 48680"/>
                <a:gd name="connsiteX2" fmla="*/ 1214 w 48680"/>
                <a:gd name="connsiteY2" fmla="*/ 323 h 48680"/>
                <a:gd name="connsiteX3" fmla="*/ 49894 w 48680"/>
                <a:gd name="connsiteY3" fmla="*/ 4900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14" y="49003"/>
                  </a:moveTo>
                  <a:lnTo>
                    <a:pt x="49894" y="323"/>
                  </a:lnTo>
                  <a:moveTo>
                    <a:pt x="1214" y="323"/>
                  </a:moveTo>
                  <a:lnTo>
                    <a:pt x="49894" y="4900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7" name="Freeform 646">
              <a:extLst>
                <a:ext uri="{FF2B5EF4-FFF2-40B4-BE49-F238E27FC236}">
                  <a16:creationId xmlns:a16="http://schemas.microsoft.com/office/drawing/2014/main" id="{CD1368CD-9677-914E-A88D-6E0EAF68D3A3}"/>
                </a:ext>
              </a:extLst>
            </p:cNvPr>
            <p:cNvSpPr/>
            <p:nvPr/>
          </p:nvSpPr>
          <p:spPr>
            <a:xfrm>
              <a:off x="3276280" y="6279183"/>
              <a:ext cx="48680" cy="48680"/>
            </a:xfrm>
            <a:custGeom>
              <a:avLst/>
              <a:gdLst>
                <a:gd name="connsiteX0" fmla="*/ 1200 w 48680"/>
                <a:gd name="connsiteY0" fmla="*/ 48915 h 48680"/>
                <a:gd name="connsiteX1" fmla="*/ 49880 w 48680"/>
                <a:gd name="connsiteY1" fmla="*/ 235 h 48680"/>
                <a:gd name="connsiteX2" fmla="*/ 1200 w 48680"/>
                <a:gd name="connsiteY2" fmla="*/ 235 h 48680"/>
                <a:gd name="connsiteX3" fmla="*/ 49880 w 48680"/>
                <a:gd name="connsiteY3" fmla="*/ 4891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00" y="48915"/>
                  </a:moveTo>
                  <a:lnTo>
                    <a:pt x="49880" y="235"/>
                  </a:lnTo>
                  <a:moveTo>
                    <a:pt x="1200" y="235"/>
                  </a:moveTo>
                  <a:lnTo>
                    <a:pt x="49880" y="4891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8" name="Freeform 647">
              <a:extLst>
                <a:ext uri="{FF2B5EF4-FFF2-40B4-BE49-F238E27FC236}">
                  <a16:creationId xmlns:a16="http://schemas.microsoft.com/office/drawing/2014/main" id="{34E33844-80D6-3948-8077-1D5F23FD7E3A}"/>
                </a:ext>
              </a:extLst>
            </p:cNvPr>
            <p:cNvSpPr/>
            <p:nvPr/>
          </p:nvSpPr>
          <p:spPr>
            <a:xfrm>
              <a:off x="3261286" y="6074354"/>
              <a:ext cx="48680" cy="48680"/>
            </a:xfrm>
            <a:custGeom>
              <a:avLst/>
              <a:gdLst>
                <a:gd name="connsiteX0" fmla="*/ 1193 w 48680"/>
                <a:gd name="connsiteY0" fmla="*/ 48830 h 48680"/>
                <a:gd name="connsiteX1" fmla="*/ 49874 w 48680"/>
                <a:gd name="connsiteY1" fmla="*/ 150 h 48680"/>
                <a:gd name="connsiteX2" fmla="*/ 1193 w 48680"/>
                <a:gd name="connsiteY2" fmla="*/ 150 h 48680"/>
                <a:gd name="connsiteX3" fmla="*/ 49874 w 48680"/>
                <a:gd name="connsiteY3" fmla="*/ 4883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93" y="48830"/>
                  </a:moveTo>
                  <a:lnTo>
                    <a:pt x="49874" y="150"/>
                  </a:lnTo>
                  <a:moveTo>
                    <a:pt x="1193" y="150"/>
                  </a:moveTo>
                  <a:lnTo>
                    <a:pt x="49874" y="4883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9" name="Freeform 648">
              <a:extLst>
                <a:ext uri="{FF2B5EF4-FFF2-40B4-BE49-F238E27FC236}">
                  <a16:creationId xmlns:a16="http://schemas.microsoft.com/office/drawing/2014/main" id="{09A7CA26-1DDA-B841-B153-7131DF4D3964}"/>
                </a:ext>
              </a:extLst>
            </p:cNvPr>
            <p:cNvSpPr/>
            <p:nvPr/>
          </p:nvSpPr>
          <p:spPr>
            <a:xfrm>
              <a:off x="3319313" y="6947872"/>
              <a:ext cx="48680" cy="48680"/>
            </a:xfrm>
            <a:custGeom>
              <a:avLst/>
              <a:gdLst>
                <a:gd name="connsiteX0" fmla="*/ 1217 w 48680"/>
                <a:gd name="connsiteY0" fmla="*/ 49189 h 48680"/>
                <a:gd name="connsiteX1" fmla="*/ 49897 w 48680"/>
                <a:gd name="connsiteY1" fmla="*/ 509 h 48680"/>
                <a:gd name="connsiteX2" fmla="*/ 1217 w 48680"/>
                <a:gd name="connsiteY2" fmla="*/ 509 h 48680"/>
                <a:gd name="connsiteX3" fmla="*/ 49897 w 48680"/>
                <a:gd name="connsiteY3" fmla="*/ 4918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17" y="49189"/>
                  </a:moveTo>
                  <a:lnTo>
                    <a:pt x="49897" y="509"/>
                  </a:lnTo>
                  <a:moveTo>
                    <a:pt x="1217" y="509"/>
                  </a:moveTo>
                  <a:lnTo>
                    <a:pt x="49897" y="4918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0" name="Freeform 649">
              <a:extLst>
                <a:ext uri="{FF2B5EF4-FFF2-40B4-BE49-F238E27FC236}">
                  <a16:creationId xmlns:a16="http://schemas.microsoft.com/office/drawing/2014/main" id="{75BF8893-A343-524F-BB2B-C8096E1460C6}"/>
                </a:ext>
              </a:extLst>
            </p:cNvPr>
            <p:cNvSpPr/>
            <p:nvPr/>
          </p:nvSpPr>
          <p:spPr>
            <a:xfrm>
              <a:off x="3281440" y="7077164"/>
              <a:ext cx="48680" cy="48680"/>
            </a:xfrm>
            <a:custGeom>
              <a:avLst/>
              <a:gdLst>
                <a:gd name="connsiteX0" fmla="*/ 1202 w 48680"/>
                <a:gd name="connsiteY0" fmla="*/ 49242 h 48680"/>
                <a:gd name="connsiteX1" fmla="*/ 49882 w 48680"/>
                <a:gd name="connsiteY1" fmla="*/ 562 h 48680"/>
                <a:gd name="connsiteX2" fmla="*/ 1202 w 48680"/>
                <a:gd name="connsiteY2" fmla="*/ 562 h 48680"/>
                <a:gd name="connsiteX3" fmla="*/ 49882 w 48680"/>
                <a:gd name="connsiteY3" fmla="*/ 4924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02" y="49242"/>
                  </a:moveTo>
                  <a:lnTo>
                    <a:pt x="49882" y="562"/>
                  </a:lnTo>
                  <a:moveTo>
                    <a:pt x="1202" y="562"/>
                  </a:moveTo>
                  <a:lnTo>
                    <a:pt x="49882" y="4924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1" name="Freeform 650">
              <a:extLst>
                <a:ext uri="{FF2B5EF4-FFF2-40B4-BE49-F238E27FC236}">
                  <a16:creationId xmlns:a16="http://schemas.microsoft.com/office/drawing/2014/main" id="{A1FC9379-1CD2-7543-AC67-5D3828310582}"/>
                </a:ext>
              </a:extLst>
            </p:cNvPr>
            <p:cNvSpPr/>
            <p:nvPr/>
          </p:nvSpPr>
          <p:spPr>
            <a:xfrm>
              <a:off x="3376512" y="6408706"/>
              <a:ext cx="48680" cy="48680"/>
            </a:xfrm>
            <a:custGeom>
              <a:avLst/>
              <a:gdLst>
                <a:gd name="connsiteX0" fmla="*/ 1241 w 48680"/>
                <a:gd name="connsiteY0" fmla="*/ 48968 h 48680"/>
                <a:gd name="connsiteX1" fmla="*/ 49921 w 48680"/>
                <a:gd name="connsiteY1" fmla="*/ 288 h 48680"/>
                <a:gd name="connsiteX2" fmla="*/ 1241 w 48680"/>
                <a:gd name="connsiteY2" fmla="*/ 288 h 48680"/>
                <a:gd name="connsiteX3" fmla="*/ 49921 w 48680"/>
                <a:gd name="connsiteY3" fmla="*/ 4896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41" y="48968"/>
                  </a:moveTo>
                  <a:lnTo>
                    <a:pt x="49921" y="288"/>
                  </a:lnTo>
                  <a:moveTo>
                    <a:pt x="1241" y="288"/>
                  </a:moveTo>
                  <a:lnTo>
                    <a:pt x="49921" y="4896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2" name="Freeform 651">
              <a:extLst>
                <a:ext uri="{FF2B5EF4-FFF2-40B4-BE49-F238E27FC236}">
                  <a16:creationId xmlns:a16="http://schemas.microsoft.com/office/drawing/2014/main" id="{AA6908E4-EA15-294A-8921-6EDAA5F95C6A}"/>
                </a:ext>
              </a:extLst>
            </p:cNvPr>
            <p:cNvSpPr/>
            <p:nvPr/>
          </p:nvSpPr>
          <p:spPr>
            <a:xfrm>
              <a:off x="3233806" y="5979689"/>
              <a:ext cx="48680" cy="48680"/>
            </a:xfrm>
            <a:custGeom>
              <a:avLst/>
              <a:gdLst>
                <a:gd name="connsiteX0" fmla="*/ 1182 w 48680"/>
                <a:gd name="connsiteY0" fmla="*/ 48792 h 48680"/>
                <a:gd name="connsiteX1" fmla="*/ 49862 w 48680"/>
                <a:gd name="connsiteY1" fmla="*/ 111 h 48680"/>
                <a:gd name="connsiteX2" fmla="*/ 1182 w 48680"/>
                <a:gd name="connsiteY2" fmla="*/ 111 h 48680"/>
                <a:gd name="connsiteX3" fmla="*/ 49862 w 48680"/>
                <a:gd name="connsiteY3" fmla="*/ 4879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82" y="48792"/>
                  </a:moveTo>
                  <a:lnTo>
                    <a:pt x="49862" y="111"/>
                  </a:lnTo>
                  <a:moveTo>
                    <a:pt x="1182" y="111"/>
                  </a:moveTo>
                  <a:lnTo>
                    <a:pt x="49862" y="4879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3" name="Freeform 652">
              <a:extLst>
                <a:ext uri="{FF2B5EF4-FFF2-40B4-BE49-F238E27FC236}">
                  <a16:creationId xmlns:a16="http://schemas.microsoft.com/office/drawing/2014/main" id="{B3D1BE6F-6750-FD48-9ED5-3875E5ED6B9D}"/>
                </a:ext>
              </a:extLst>
            </p:cNvPr>
            <p:cNvSpPr/>
            <p:nvPr/>
          </p:nvSpPr>
          <p:spPr>
            <a:xfrm>
              <a:off x="3242252" y="7179091"/>
              <a:ext cx="48680" cy="48680"/>
            </a:xfrm>
            <a:custGeom>
              <a:avLst/>
              <a:gdLst>
                <a:gd name="connsiteX0" fmla="*/ 1186 w 48680"/>
                <a:gd name="connsiteY0" fmla="*/ 49284 h 48680"/>
                <a:gd name="connsiteX1" fmla="*/ 49866 w 48680"/>
                <a:gd name="connsiteY1" fmla="*/ 604 h 48680"/>
                <a:gd name="connsiteX2" fmla="*/ 1186 w 48680"/>
                <a:gd name="connsiteY2" fmla="*/ 604 h 48680"/>
                <a:gd name="connsiteX3" fmla="*/ 49866 w 48680"/>
                <a:gd name="connsiteY3" fmla="*/ 4928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86" y="49284"/>
                  </a:moveTo>
                  <a:lnTo>
                    <a:pt x="49866" y="604"/>
                  </a:lnTo>
                  <a:moveTo>
                    <a:pt x="1186" y="604"/>
                  </a:moveTo>
                  <a:lnTo>
                    <a:pt x="49866" y="4928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4" name="Freeform 653">
              <a:extLst>
                <a:ext uri="{FF2B5EF4-FFF2-40B4-BE49-F238E27FC236}">
                  <a16:creationId xmlns:a16="http://schemas.microsoft.com/office/drawing/2014/main" id="{46E33671-3CB4-0B4F-B9DC-85CA96644155}"/>
                </a:ext>
              </a:extLst>
            </p:cNvPr>
            <p:cNvSpPr/>
            <p:nvPr/>
          </p:nvSpPr>
          <p:spPr>
            <a:xfrm>
              <a:off x="3392747" y="6485947"/>
              <a:ext cx="48680" cy="48680"/>
            </a:xfrm>
            <a:custGeom>
              <a:avLst/>
              <a:gdLst>
                <a:gd name="connsiteX0" fmla="*/ 1247 w 48680"/>
                <a:gd name="connsiteY0" fmla="*/ 49000 h 48680"/>
                <a:gd name="connsiteX1" fmla="*/ 49928 w 48680"/>
                <a:gd name="connsiteY1" fmla="*/ 319 h 48680"/>
                <a:gd name="connsiteX2" fmla="*/ 1247 w 48680"/>
                <a:gd name="connsiteY2" fmla="*/ 319 h 48680"/>
                <a:gd name="connsiteX3" fmla="*/ 49928 w 48680"/>
                <a:gd name="connsiteY3" fmla="*/ 4900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47" y="49000"/>
                  </a:moveTo>
                  <a:lnTo>
                    <a:pt x="49928" y="319"/>
                  </a:lnTo>
                  <a:moveTo>
                    <a:pt x="1247" y="319"/>
                  </a:moveTo>
                  <a:lnTo>
                    <a:pt x="49928" y="4900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5" name="Freeform 654">
              <a:extLst>
                <a:ext uri="{FF2B5EF4-FFF2-40B4-BE49-F238E27FC236}">
                  <a16:creationId xmlns:a16="http://schemas.microsoft.com/office/drawing/2014/main" id="{CDE01301-F36B-F54E-A5FA-13A5CD984B23}"/>
                </a:ext>
              </a:extLst>
            </p:cNvPr>
            <p:cNvSpPr/>
            <p:nvPr/>
          </p:nvSpPr>
          <p:spPr>
            <a:xfrm>
              <a:off x="3405452" y="6681897"/>
              <a:ext cx="48680" cy="48680"/>
            </a:xfrm>
            <a:custGeom>
              <a:avLst/>
              <a:gdLst>
                <a:gd name="connsiteX0" fmla="*/ 1253 w 48680"/>
                <a:gd name="connsiteY0" fmla="*/ 49080 h 48680"/>
                <a:gd name="connsiteX1" fmla="*/ 49933 w 48680"/>
                <a:gd name="connsiteY1" fmla="*/ 400 h 48680"/>
                <a:gd name="connsiteX2" fmla="*/ 1253 w 48680"/>
                <a:gd name="connsiteY2" fmla="*/ 400 h 48680"/>
                <a:gd name="connsiteX3" fmla="*/ 49933 w 48680"/>
                <a:gd name="connsiteY3" fmla="*/ 4908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53" y="49080"/>
                  </a:moveTo>
                  <a:lnTo>
                    <a:pt x="49933" y="400"/>
                  </a:lnTo>
                  <a:moveTo>
                    <a:pt x="1253" y="400"/>
                  </a:moveTo>
                  <a:lnTo>
                    <a:pt x="49933" y="4908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6" name="Freeform 655">
              <a:extLst>
                <a:ext uri="{FF2B5EF4-FFF2-40B4-BE49-F238E27FC236}">
                  <a16:creationId xmlns:a16="http://schemas.microsoft.com/office/drawing/2014/main" id="{EE0125F6-81C3-F54E-BA7A-615CAB0EBF59}"/>
                </a:ext>
              </a:extLst>
            </p:cNvPr>
            <p:cNvSpPr/>
            <p:nvPr/>
          </p:nvSpPr>
          <p:spPr>
            <a:xfrm>
              <a:off x="3387465" y="6225535"/>
              <a:ext cx="48680" cy="48680"/>
            </a:xfrm>
            <a:custGeom>
              <a:avLst/>
              <a:gdLst>
                <a:gd name="connsiteX0" fmla="*/ 1245 w 48680"/>
                <a:gd name="connsiteY0" fmla="*/ 48893 h 48680"/>
                <a:gd name="connsiteX1" fmla="*/ 49925 w 48680"/>
                <a:gd name="connsiteY1" fmla="*/ 213 h 48680"/>
                <a:gd name="connsiteX2" fmla="*/ 1245 w 48680"/>
                <a:gd name="connsiteY2" fmla="*/ 213 h 48680"/>
                <a:gd name="connsiteX3" fmla="*/ 49925 w 48680"/>
                <a:gd name="connsiteY3" fmla="*/ 4889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45" y="48893"/>
                  </a:moveTo>
                  <a:lnTo>
                    <a:pt x="49925" y="213"/>
                  </a:lnTo>
                  <a:moveTo>
                    <a:pt x="1245" y="213"/>
                  </a:moveTo>
                  <a:lnTo>
                    <a:pt x="49925" y="4889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7" name="Freeform 656">
              <a:extLst>
                <a:ext uri="{FF2B5EF4-FFF2-40B4-BE49-F238E27FC236}">
                  <a16:creationId xmlns:a16="http://schemas.microsoft.com/office/drawing/2014/main" id="{3C042A54-387F-0546-8FDC-6369FA2D59D3}"/>
                </a:ext>
              </a:extLst>
            </p:cNvPr>
            <p:cNvSpPr/>
            <p:nvPr/>
          </p:nvSpPr>
          <p:spPr>
            <a:xfrm>
              <a:off x="3432738" y="6735956"/>
              <a:ext cx="48680" cy="48680"/>
            </a:xfrm>
            <a:custGeom>
              <a:avLst/>
              <a:gdLst>
                <a:gd name="connsiteX0" fmla="*/ 1264 w 48680"/>
                <a:gd name="connsiteY0" fmla="*/ 49102 h 48680"/>
                <a:gd name="connsiteX1" fmla="*/ 49944 w 48680"/>
                <a:gd name="connsiteY1" fmla="*/ 422 h 48680"/>
                <a:gd name="connsiteX2" fmla="*/ 1264 w 48680"/>
                <a:gd name="connsiteY2" fmla="*/ 422 h 48680"/>
                <a:gd name="connsiteX3" fmla="*/ 49944 w 48680"/>
                <a:gd name="connsiteY3" fmla="*/ 4910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64" y="49102"/>
                  </a:moveTo>
                  <a:lnTo>
                    <a:pt x="49944" y="422"/>
                  </a:lnTo>
                  <a:moveTo>
                    <a:pt x="1264" y="422"/>
                  </a:moveTo>
                  <a:lnTo>
                    <a:pt x="49944" y="4910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8" name="Freeform 657">
              <a:extLst>
                <a:ext uri="{FF2B5EF4-FFF2-40B4-BE49-F238E27FC236}">
                  <a16:creationId xmlns:a16="http://schemas.microsoft.com/office/drawing/2014/main" id="{B1AAFB0B-0F8A-B040-88A6-423290840431}"/>
                </a:ext>
              </a:extLst>
            </p:cNvPr>
            <p:cNvSpPr/>
            <p:nvPr/>
          </p:nvSpPr>
          <p:spPr>
            <a:xfrm>
              <a:off x="3386881" y="6111106"/>
              <a:ext cx="48680" cy="48680"/>
            </a:xfrm>
            <a:custGeom>
              <a:avLst/>
              <a:gdLst>
                <a:gd name="connsiteX0" fmla="*/ 1245 w 48680"/>
                <a:gd name="connsiteY0" fmla="*/ 48846 h 48680"/>
                <a:gd name="connsiteX1" fmla="*/ 49925 w 48680"/>
                <a:gd name="connsiteY1" fmla="*/ 165 h 48680"/>
                <a:gd name="connsiteX2" fmla="*/ 1245 w 48680"/>
                <a:gd name="connsiteY2" fmla="*/ 165 h 48680"/>
                <a:gd name="connsiteX3" fmla="*/ 49925 w 48680"/>
                <a:gd name="connsiteY3" fmla="*/ 4884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45" y="48846"/>
                  </a:moveTo>
                  <a:lnTo>
                    <a:pt x="49925" y="165"/>
                  </a:lnTo>
                  <a:moveTo>
                    <a:pt x="1245" y="165"/>
                  </a:moveTo>
                  <a:lnTo>
                    <a:pt x="49925" y="4884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9" name="Freeform 658">
              <a:extLst>
                <a:ext uri="{FF2B5EF4-FFF2-40B4-BE49-F238E27FC236}">
                  <a16:creationId xmlns:a16="http://schemas.microsoft.com/office/drawing/2014/main" id="{0B8EB284-9F72-AC4C-AFBF-621CEAADC351}"/>
                </a:ext>
              </a:extLst>
            </p:cNvPr>
            <p:cNvSpPr/>
            <p:nvPr/>
          </p:nvSpPr>
          <p:spPr>
            <a:xfrm>
              <a:off x="3441354" y="6909459"/>
              <a:ext cx="48680" cy="48680"/>
            </a:xfrm>
            <a:custGeom>
              <a:avLst/>
              <a:gdLst>
                <a:gd name="connsiteX0" fmla="*/ 1267 w 48680"/>
                <a:gd name="connsiteY0" fmla="*/ 49174 h 48680"/>
                <a:gd name="connsiteX1" fmla="*/ 49948 w 48680"/>
                <a:gd name="connsiteY1" fmla="*/ 493 h 48680"/>
                <a:gd name="connsiteX2" fmla="*/ 1267 w 48680"/>
                <a:gd name="connsiteY2" fmla="*/ 493 h 48680"/>
                <a:gd name="connsiteX3" fmla="*/ 49948 w 48680"/>
                <a:gd name="connsiteY3" fmla="*/ 4917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67" y="49174"/>
                  </a:moveTo>
                  <a:lnTo>
                    <a:pt x="49948" y="493"/>
                  </a:lnTo>
                  <a:moveTo>
                    <a:pt x="1267" y="493"/>
                  </a:moveTo>
                  <a:lnTo>
                    <a:pt x="49948" y="4917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0" name="Freeform 659">
              <a:extLst>
                <a:ext uri="{FF2B5EF4-FFF2-40B4-BE49-F238E27FC236}">
                  <a16:creationId xmlns:a16="http://schemas.microsoft.com/office/drawing/2014/main" id="{57E09D52-0B76-BE48-A15E-BB9E1A547C1E}"/>
                </a:ext>
              </a:extLst>
            </p:cNvPr>
            <p:cNvSpPr/>
            <p:nvPr/>
          </p:nvSpPr>
          <p:spPr>
            <a:xfrm>
              <a:off x="3396933" y="7054720"/>
              <a:ext cx="48680" cy="48680"/>
            </a:xfrm>
            <a:custGeom>
              <a:avLst/>
              <a:gdLst>
                <a:gd name="connsiteX0" fmla="*/ 1249 w 48680"/>
                <a:gd name="connsiteY0" fmla="*/ 49233 h 48680"/>
                <a:gd name="connsiteX1" fmla="*/ 49929 w 48680"/>
                <a:gd name="connsiteY1" fmla="*/ 553 h 48680"/>
                <a:gd name="connsiteX2" fmla="*/ 1249 w 48680"/>
                <a:gd name="connsiteY2" fmla="*/ 553 h 48680"/>
                <a:gd name="connsiteX3" fmla="*/ 49929 w 48680"/>
                <a:gd name="connsiteY3" fmla="*/ 4923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49" y="49233"/>
                  </a:moveTo>
                  <a:lnTo>
                    <a:pt x="49929" y="553"/>
                  </a:lnTo>
                  <a:moveTo>
                    <a:pt x="1249" y="553"/>
                  </a:moveTo>
                  <a:lnTo>
                    <a:pt x="49929" y="4923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1" name="Freeform 660">
              <a:extLst>
                <a:ext uri="{FF2B5EF4-FFF2-40B4-BE49-F238E27FC236}">
                  <a16:creationId xmlns:a16="http://schemas.microsoft.com/office/drawing/2014/main" id="{E5B5F2AE-820E-9B45-8182-63E83B870DE6}"/>
                </a:ext>
              </a:extLst>
            </p:cNvPr>
            <p:cNvSpPr/>
            <p:nvPr/>
          </p:nvSpPr>
          <p:spPr>
            <a:xfrm>
              <a:off x="3401071" y="5998119"/>
              <a:ext cx="48680" cy="48680"/>
            </a:xfrm>
            <a:custGeom>
              <a:avLst/>
              <a:gdLst>
                <a:gd name="connsiteX0" fmla="*/ 1251 w 48680"/>
                <a:gd name="connsiteY0" fmla="*/ 48799 h 48680"/>
                <a:gd name="connsiteX1" fmla="*/ 49931 w 48680"/>
                <a:gd name="connsiteY1" fmla="*/ 119 h 48680"/>
                <a:gd name="connsiteX2" fmla="*/ 1251 w 48680"/>
                <a:gd name="connsiteY2" fmla="*/ 119 h 48680"/>
                <a:gd name="connsiteX3" fmla="*/ 49931 w 48680"/>
                <a:gd name="connsiteY3" fmla="*/ 4879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51" y="48799"/>
                  </a:moveTo>
                  <a:lnTo>
                    <a:pt x="49931" y="119"/>
                  </a:lnTo>
                  <a:moveTo>
                    <a:pt x="1251" y="119"/>
                  </a:moveTo>
                  <a:lnTo>
                    <a:pt x="49931" y="4879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2" name="Freeform 661">
              <a:extLst>
                <a:ext uri="{FF2B5EF4-FFF2-40B4-BE49-F238E27FC236}">
                  <a16:creationId xmlns:a16="http://schemas.microsoft.com/office/drawing/2014/main" id="{54495F78-9597-5745-AAEA-D813FA4A04DC}"/>
                </a:ext>
              </a:extLst>
            </p:cNvPr>
            <p:cNvSpPr/>
            <p:nvPr/>
          </p:nvSpPr>
          <p:spPr>
            <a:xfrm>
              <a:off x="3442352" y="7201744"/>
              <a:ext cx="48680" cy="48680"/>
            </a:xfrm>
            <a:custGeom>
              <a:avLst/>
              <a:gdLst>
                <a:gd name="connsiteX0" fmla="*/ 1268 w 48680"/>
                <a:gd name="connsiteY0" fmla="*/ 49294 h 48680"/>
                <a:gd name="connsiteX1" fmla="*/ 49948 w 48680"/>
                <a:gd name="connsiteY1" fmla="*/ 614 h 48680"/>
                <a:gd name="connsiteX2" fmla="*/ 1268 w 48680"/>
                <a:gd name="connsiteY2" fmla="*/ 614 h 48680"/>
                <a:gd name="connsiteX3" fmla="*/ 49948 w 48680"/>
                <a:gd name="connsiteY3" fmla="*/ 4929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68" y="49294"/>
                  </a:moveTo>
                  <a:lnTo>
                    <a:pt x="49948" y="614"/>
                  </a:lnTo>
                  <a:moveTo>
                    <a:pt x="1268" y="614"/>
                  </a:moveTo>
                  <a:lnTo>
                    <a:pt x="49948" y="4929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3" name="Freeform 662">
              <a:extLst>
                <a:ext uri="{FF2B5EF4-FFF2-40B4-BE49-F238E27FC236}">
                  <a16:creationId xmlns:a16="http://schemas.microsoft.com/office/drawing/2014/main" id="{C5F6D86B-025D-CB48-8D60-2945E5A823A9}"/>
                </a:ext>
              </a:extLst>
            </p:cNvPr>
            <p:cNvSpPr/>
            <p:nvPr/>
          </p:nvSpPr>
          <p:spPr>
            <a:xfrm>
              <a:off x="853959" y="5942947"/>
              <a:ext cx="2434" cy="1323124"/>
            </a:xfrm>
            <a:custGeom>
              <a:avLst/>
              <a:gdLst>
                <a:gd name="connsiteX0" fmla="*/ 0 w 2434"/>
                <a:gd name="connsiteY0" fmla="*/ 1323125 h 1323124"/>
                <a:gd name="connsiteX1" fmla="*/ 0 w 2434"/>
                <a:gd name="connsiteY1" fmla="*/ 0 h 1323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4" h="1323124">
                  <a:moveTo>
                    <a:pt x="0" y="1323125"/>
                  </a:moveTo>
                  <a:lnTo>
                    <a:pt x="0" y="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4" name="Freeform 663">
              <a:extLst>
                <a:ext uri="{FF2B5EF4-FFF2-40B4-BE49-F238E27FC236}">
                  <a16:creationId xmlns:a16="http://schemas.microsoft.com/office/drawing/2014/main" id="{411F8257-86BB-8649-AE37-66B184FBAE52}"/>
                </a:ext>
              </a:extLst>
            </p:cNvPr>
            <p:cNvSpPr/>
            <p:nvPr/>
          </p:nvSpPr>
          <p:spPr>
            <a:xfrm>
              <a:off x="853959" y="5942947"/>
              <a:ext cx="1323124" cy="2434"/>
            </a:xfrm>
            <a:custGeom>
              <a:avLst/>
              <a:gdLst>
                <a:gd name="connsiteX0" fmla="*/ 0 w 1323124"/>
                <a:gd name="connsiteY0" fmla="*/ 0 h 2434"/>
                <a:gd name="connsiteX1" fmla="*/ 1323125 w 1323124"/>
                <a:gd name="connsiteY1" fmla="*/ 0 h 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3124" h="2434">
                  <a:moveTo>
                    <a:pt x="0" y="0"/>
                  </a:moveTo>
                  <a:lnTo>
                    <a:pt x="1323125" y="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5" name="Freeform 664">
              <a:extLst>
                <a:ext uri="{FF2B5EF4-FFF2-40B4-BE49-F238E27FC236}">
                  <a16:creationId xmlns:a16="http://schemas.microsoft.com/office/drawing/2014/main" id="{EF591F98-3339-9D41-B76A-EEB1B200054C}"/>
                </a:ext>
              </a:extLst>
            </p:cNvPr>
            <p:cNvSpPr/>
            <p:nvPr/>
          </p:nvSpPr>
          <p:spPr>
            <a:xfrm>
              <a:off x="2177084" y="5942947"/>
              <a:ext cx="2434" cy="529249"/>
            </a:xfrm>
            <a:custGeom>
              <a:avLst/>
              <a:gdLst>
                <a:gd name="connsiteX0" fmla="*/ 0 w 2434"/>
                <a:gd name="connsiteY0" fmla="*/ 0 h 529249"/>
                <a:gd name="connsiteX1" fmla="*/ 0 w 2434"/>
                <a:gd name="connsiteY1" fmla="*/ 529250 h 52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4" h="529249">
                  <a:moveTo>
                    <a:pt x="0" y="0"/>
                  </a:moveTo>
                  <a:lnTo>
                    <a:pt x="0" y="52925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6" name="Freeform 665">
              <a:extLst>
                <a:ext uri="{FF2B5EF4-FFF2-40B4-BE49-F238E27FC236}">
                  <a16:creationId xmlns:a16="http://schemas.microsoft.com/office/drawing/2014/main" id="{AF6B1C22-F764-7448-A0F4-5D14E2AB1FEC}"/>
                </a:ext>
              </a:extLst>
            </p:cNvPr>
            <p:cNvSpPr/>
            <p:nvPr/>
          </p:nvSpPr>
          <p:spPr>
            <a:xfrm>
              <a:off x="2177084" y="6736822"/>
              <a:ext cx="2434" cy="529249"/>
            </a:xfrm>
            <a:custGeom>
              <a:avLst/>
              <a:gdLst>
                <a:gd name="connsiteX0" fmla="*/ 0 w 2434"/>
                <a:gd name="connsiteY0" fmla="*/ 0 h 529249"/>
                <a:gd name="connsiteX1" fmla="*/ 0 w 2434"/>
                <a:gd name="connsiteY1" fmla="*/ 529250 h 52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4" h="529249">
                  <a:moveTo>
                    <a:pt x="0" y="0"/>
                  </a:moveTo>
                  <a:lnTo>
                    <a:pt x="0" y="52925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7" name="Freeform 666">
              <a:extLst>
                <a:ext uri="{FF2B5EF4-FFF2-40B4-BE49-F238E27FC236}">
                  <a16:creationId xmlns:a16="http://schemas.microsoft.com/office/drawing/2014/main" id="{51AC2246-74BF-F244-ACD0-DC23091C2891}"/>
                </a:ext>
              </a:extLst>
            </p:cNvPr>
            <p:cNvSpPr/>
            <p:nvPr/>
          </p:nvSpPr>
          <p:spPr>
            <a:xfrm>
              <a:off x="853959" y="7266072"/>
              <a:ext cx="1323124" cy="2434"/>
            </a:xfrm>
            <a:custGeom>
              <a:avLst/>
              <a:gdLst>
                <a:gd name="connsiteX0" fmla="*/ 1323125 w 1323124"/>
                <a:gd name="connsiteY0" fmla="*/ 0 h 2434"/>
                <a:gd name="connsiteX1" fmla="*/ 0 w 1323124"/>
                <a:gd name="connsiteY1" fmla="*/ 0 h 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3124" h="2434">
                  <a:moveTo>
                    <a:pt x="1323125" y="0"/>
                  </a:moveTo>
                  <a:lnTo>
                    <a:pt x="0" y="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8" name="Freeform 667">
              <a:extLst>
                <a:ext uri="{FF2B5EF4-FFF2-40B4-BE49-F238E27FC236}">
                  <a16:creationId xmlns:a16="http://schemas.microsoft.com/office/drawing/2014/main" id="{AC3ABD07-AB55-EA40-81E2-286788417A99}"/>
                </a:ext>
              </a:extLst>
            </p:cNvPr>
            <p:cNvSpPr/>
            <p:nvPr/>
          </p:nvSpPr>
          <p:spPr>
            <a:xfrm>
              <a:off x="2177084" y="6736822"/>
              <a:ext cx="2434" cy="529249"/>
            </a:xfrm>
            <a:custGeom>
              <a:avLst/>
              <a:gdLst>
                <a:gd name="connsiteX0" fmla="*/ 0 w 2434"/>
                <a:gd name="connsiteY0" fmla="*/ 529250 h 529249"/>
                <a:gd name="connsiteX1" fmla="*/ 0 w 2434"/>
                <a:gd name="connsiteY1" fmla="*/ 0 h 52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4" h="529249">
                  <a:moveTo>
                    <a:pt x="0" y="529250"/>
                  </a:moveTo>
                  <a:lnTo>
                    <a:pt x="0" y="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9" name="Freeform 668">
              <a:extLst>
                <a:ext uri="{FF2B5EF4-FFF2-40B4-BE49-F238E27FC236}">
                  <a16:creationId xmlns:a16="http://schemas.microsoft.com/office/drawing/2014/main" id="{52753F75-C350-8049-8DEF-0AAB136D8E7C}"/>
                </a:ext>
              </a:extLst>
            </p:cNvPr>
            <p:cNvSpPr/>
            <p:nvPr/>
          </p:nvSpPr>
          <p:spPr>
            <a:xfrm>
              <a:off x="2177084" y="5942947"/>
              <a:ext cx="2434" cy="529249"/>
            </a:xfrm>
            <a:custGeom>
              <a:avLst/>
              <a:gdLst>
                <a:gd name="connsiteX0" fmla="*/ 0 w 2434"/>
                <a:gd name="connsiteY0" fmla="*/ 529250 h 529249"/>
                <a:gd name="connsiteX1" fmla="*/ 0 w 2434"/>
                <a:gd name="connsiteY1" fmla="*/ 0 h 52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4" h="529249">
                  <a:moveTo>
                    <a:pt x="0" y="529250"/>
                  </a:moveTo>
                  <a:lnTo>
                    <a:pt x="0" y="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0" name="Freeform 669">
              <a:extLst>
                <a:ext uri="{FF2B5EF4-FFF2-40B4-BE49-F238E27FC236}">
                  <a16:creationId xmlns:a16="http://schemas.microsoft.com/office/drawing/2014/main" id="{478F2A0A-8388-144D-9494-AEC000A4AD67}"/>
                </a:ext>
              </a:extLst>
            </p:cNvPr>
            <p:cNvSpPr/>
            <p:nvPr/>
          </p:nvSpPr>
          <p:spPr>
            <a:xfrm>
              <a:off x="2177084" y="5942947"/>
              <a:ext cx="1323124" cy="2434"/>
            </a:xfrm>
            <a:custGeom>
              <a:avLst/>
              <a:gdLst>
                <a:gd name="connsiteX0" fmla="*/ 0 w 1323124"/>
                <a:gd name="connsiteY0" fmla="*/ 0 h 2434"/>
                <a:gd name="connsiteX1" fmla="*/ 1323125 w 1323124"/>
                <a:gd name="connsiteY1" fmla="*/ 0 h 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3124" h="2434">
                  <a:moveTo>
                    <a:pt x="0" y="0"/>
                  </a:moveTo>
                  <a:lnTo>
                    <a:pt x="1323125" y="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1" name="Freeform 670">
              <a:extLst>
                <a:ext uri="{FF2B5EF4-FFF2-40B4-BE49-F238E27FC236}">
                  <a16:creationId xmlns:a16="http://schemas.microsoft.com/office/drawing/2014/main" id="{1A4A2A63-FB20-7C49-8829-F483D5ABA322}"/>
                </a:ext>
              </a:extLst>
            </p:cNvPr>
            <p:cNvSpPr/>
            <p:nvPr/>
          </p:nvSpPr>
          <p:spPr>
            <a:xfrm>
              <a:off x="3500208" y="5942947"/>
              <a:ext cx="2434" cy="1323124"/>
            </a:xfrm>
            <a:custGeom>
              <a:avLst/>
              <a:gdLst>
                <a:gd name="connsiteX0" fmla="*/ 0 w 2434"/>
                <a:gd name="connsiteY0" fmla="*/ 0 h 1323124"/>
                <a:gd name="connsiteX1" fmla="*/ 0 w 2434"/>
                <a:gd name="connsiteY1" fmla="*/ 1323125 h 1323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4" h="1323124">
                  <a:moveTo>
                    <a:pt x="0" y="0"/>
                  </a:moveTo>
                  <a:lnTo>
                    <a:pt x="0" y="1323125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2" name="Freeform 671">
              <a:extLst>
                <a:ext uri="{FF2B5EF4-FFF2-40B4-BE49-F238E27FC236}">
                  <a16:creationId xmlns:a16="http://schemas.microsoft.com/office/drawing/2014/main" id="{C400A785-7FEC-2748-88C4-1B457F038DE9}"/>
                </a:ext>
              </a:extLst>
            </p:cNvPr>
            <p:cNvSpPr/>
            <p:nvPr/>
          </p:nvSpPr>
          <p:spPr>
            <a:xfrm>
              <a:off x="2177084" y="7266072"/>
              <a:ext cx="1323124" cy="2434"/>
            </a:xfrm>
            <a:custGeom>
              <a:avLst/>
              <a:gdLst>
                <a:gd name="connsiteX0" fmla="*/ 1323125 w 1323124"/>
                <a:gd name="connsiteY0" fmla="*/ 0 h 2434"/>
                <a:gd name="connsiteX1" fmla="*/ 0 w 1323124"/>
                <a:gd name="connsiteY1" fmla="*/ 0 h 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3124" h="2434">
                  <a:moveTo>
                    <a:pt x="1323125" y="0"/>
                  </a:moveTo>
                  <a:lnTo>
                    <a:pt x="0" y="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674" name="Graphic 673">
            <a:extLst>
              <a:ext uri="{FF2B5EF4-FFF2-40B4-BE49-F238E27FC236}">
                <a16:creationId xmlns:a16="http://schemas.microsoft.com/office/drawing/2014/main" id="{0E0F29F8-174A-1A40-B213-5948D0F13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186961">
            <a:off x="991209" y="6560937"/>
            <a:ext cx="114570" cy="339722"/>
          </a:xfrm>
          <a:prstGeom prst="rect">
            <a:avLst/>
          </a:prstGeom>
        </p:spPr>
      </p:pic>
      <p:sp>
        <p:nvSpPr>
          <p:cNvPr id="675" name="Freeform 674">
            <a:extLst>
              <a:ext uri="{FF2B5EF4-FFF2-40B4-BE49-F238E27FC236}">
                <a16:creationId xmlns:a16="http://schemas.microsoft.com/office/drawing/2014/main" id="{89EC3A46-070B-A44F-AE16-8BAADB65CE9A}"/>
              </a:ext>
            </a:extLst>
          </p:cNvPr>
          <p:cNvSpPr/>
          <p:nvPr/>
        </p:nvSpPr>
        <p:spPr>
          <a:xfrm>
            <a:off x="1209868" y="5955787"/>
            <a:ext cx="2237926" cy="876669"/>
          </a:xfrm>
          <a:custGeom>
            <a:avLst/>
            <a:gdLst>
              <a:gd name="connsiteX0" fmla="*/ 0 w 2321922"/>
              <a:gd name="connsiteY0" fmla="*/ 793568 h 909573"/>
              <a:gd name="connsiteX1" fmla="*/ 103909 w 2321922"/>
              <a:gd name="connsiteY1" fmla="*/ 727759 h 909573"/>
              <a:gd name="connsiteX2" fmla="*/ 148936 w 2321922"/>
              <a:gd name="connsiteY2" fmla="*/ 606532 h 909573"/>
              <a:gd name="connsiteX3" fmla="*/ 277091 w 2321922"/>
              <a:gd name="connsiteY3" fmla="*/ 599605 h 909573"/>
              <a:gd name="connsiteX4" fmla="*/ 381000 w 2321922"/>
              <a:gd name="connsiteY4" fmla="*/ 807423 h 909573"/>
              <a:gd name="connsiteX5" fmla="*/ 571500 w 2321922"/>
              <a:gd name="connsiteY5" fmla="*/ 894014 h 909573"/>
              <a:gd name="connsiteX6" fmla="*/ 810491 w 2321922"/>
              <a:gd name="connsiteY6" fmla="*/ 897477 h 909573"/>
              <a:gd name="connsiteX7" fmla="*/ 928254 w 2321922"/>
              <a:gd name="connsiteY7" fmla="*/ 769323 h 909573"/>
              <a:gd name="connsiteX8" fmla="*/ 945572 w 2321922"/>
              <a:gd name="connsiteY8" fmla="*/ 440277 h 909573"/>
              <a:gd name="connsiteX9" fmla="*/ 1000991 w 2321922"/>
              <a:gd name="connsiteY9" fmla="*/ 242850 h 909573"/>
              <a:gd name="connsiteX10" fmla="*/ 1229591 w 2321922"/>
              <a:gd name="connsiteY10" fmla="*/ 225532 h 909573"/>
              <a:gd name="connsiteX11" fmla="*/ 1333500 w 2321922"/>
              <a:gd name="connsiteY11" fmla="*/ 111232 h 909573"/>
              <a:gd name="connsiteX12" fmla="*/ 1295400 w 2321922"/>
              <a:gd name="connsiteY12" fmla="*/ 7323 h 909573"/>
              <a:gd name="connsiteX13" fmla="*/ 1188027 w 2321922"/>
              <a:gd name="connsiteY13" fmla="*/ 28105 h 909573"/>
              <a:gd name="connsiteX14" fmla="*/ 1191491 w 2321922"/>
              <a:gd name="connsiteY14" fmla="*/ 183968 h 909573"/>
              <a:gd name="connsiteX15" fmla="*/ 1375063 w 2321922"/>
              <a:gd name="connsiteY15" fmla="*/ 287877 h 909573"/>
              <a:gd name="connsiteX16" fmla="*/ 1354282 w 2321922"/>
              <a:gd name="connsiteY16" fmla="*/ 485305 h 909573"/>
              <a:gd name="connsiteX17" fmla="*/ 1233054 w 2321922"/>
              <a:gd name="connsiteY17" fmla="*/ 537259 h 909573"/>
              <a:gd name="connsiteX18" fmla="*/ 1146463 w 2321922"/>
              <a:gd name="connsiteY18" fmla="*/ 634241 h 909573"/>
              <a:gd name="connsiteX19" fmla="*/ 1139536 w 2321922"/>
              <a:gd name="connsiteY19" fmla="*/ 786641 h 909573"/>
              <a:gd name="connsiteX20" fmla="*/ 1278082 w 2321922"/>
              <a:gd name="connsiteY20" fmla="*/ 876696 h 909573"/>
              <a:gd name="connsiteX21" fmla="*/ 1427018 w 2321922"/>
              <a:gd name="connsiteY21" fmla="*/ 876696 h 909573"/>
              <a:gd name="connsiteX22" fmla="*/ 1565563 w 2321922"/>
              <a:gd name="connsiteY22" fmla="*/ 824741 h 909573"/>
              <a:gd name="connsiteX23" fmla="*/ 1655618 w 2321922"/>
              <a:gd name="connsiteY23" fmla="*/ 700050 h 909573"/>
              <a:gd name="connsiteX24" fmla="*/ 1596736 w 2321922"/>
              <a:gd name="connsiteY24" fmla="*/ 564968 h 909573"/>
              <a:gd name="connsiteX25" fmla="*/ 1735282 w 2321922"/>
              <a:gd name="connsiteY25" fmla="*/ 506086 h 909573"/>
              <a:gd name="connsiteX26" fmla="*/ 1776845 w 2321922"/>
              <a:gd name="connsiteY26" fmla="*/ 731223 h 909573"/>
              <a:gd name="connsiteX27" fmla="*/ 1911927 w 2321922"/>
              <a:gd name="connsiteY27" fmla="*/ 682732 h 909573"/>
              <a:gd name="connsiteX28" fmla="*/ 2088572 w 2321922"/>
              <a:gd name="connsiteY28" fmla="*/ 679268 h 909573"/>
              <a:gd name="connsiteX29" fmla="*/ 2213263 w 2321922"/>
              <a:gd name="connsiteY29" fmla="*/ 651559 h 909573"/>
              <a:gd name="connsiteX30" fmla="*/ 2306782 w 2321922"/>
              <a:gd name="connsiteY30" fmla="*/ 454132 h 909573"/>
              <a:gd name="connsiteX31" fmla="*/ 2320636 w 2321922"/>
              <a:gd name="connsiteY31" fmla="*/ 145868 h 90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21922" h="909573">
                <a:moveTo>
                  <a:pt x="0" y="793568"/>
                </a:moveTo>
                <a:cubicBezTo>
                  <a:pt x="39543" y="776250"/>
                  <a:pt x="79086" y="758932"/>
                  <a:pt x="103909" y="727759"/>
                </a:cubicBezTo>
                <a:cubicBezTo>
                  <a:pt x="128732" y="696586"/>
                  <a:pt x="120072" y="627891"/>
                  <a:pt x="148936" y="606532"/>
                </a:cubicBezTo>
                <a:cubicBezTo>
                  <a:pt x="177800" y="585173"/>
                  <a:pt x="238414" y="566123"/>
                  <a:pt x="277091" y="599605"/>
                </a:cubicBezTo>
                <a:cubicBezTo>
                  <a:pt x="315768" y="633087"/>
                  <a:pt x="331932" y="758355"/>
                  <a:pt x="381000" y="807423"/>
                </a:cubicBezTo>
                <a:cubicBezTo>
                  <a:pt x="430068" y="856491"/>
                  <a:pt x="499918" y="879005"/>
                  <a:pt x="571500" y="894014"/>
                </a:cubicBezTo>
                <a:cubicBezTo>
                  <a:pt x="643082" y="909023"/>
                  <a:pt x="751032" y="918259"/>
                  <a:pt x="810491" y="897477"/>
                </a:cubicBezTo>
                <a:cubicBezTo>
                  <a:pt x="869950" y="876695"/>
                  <a:pt x="905741" y="845523"/>
                  <a:pt x="928254" y="769323"/>
                </a:cubicBezTo>
                <a:cubicBezTo>
                  <a:pt x="950767" y="693123"/>
                  <a:pt x="933449" y="528022"/>
                  <a:pt x="945572" y="440277"/>
                </a:cubicBezTo>
                <a:cubicBezTo>
                  <a:pt x="957695" y="352532"/>
                  <a:pt x="953655" y="278641"/>
                  <a:pt x="1000991" y="242850"/>
                </a:cubicBezTo>
                <a:cubicBezTo>
                  <a:pt x="1048327" y="207059"/>
                  <a:pt x="1174173" y="247468"/>
                  <a:pt x="1229591" y="225532"/>
                </a:cubicBezTo>
                <a:cubicBezTo>
                  <a:pt x="1285009" y="203596"/>
                  <a:pt x="1322532" y="147600"/>
                  <a:pt x="1333500" y="111232"/>
                </a:cubicBezTo>
                <a:cubicBezTo>
                  <a:pt x="1344468" y="74864"/>
                  <a:pt x="1319645" y="21177"/>
                  <a:pt x="1295400" y="7323"/>
                </a:cubicBezTo>
                <a:cubicBezTo>
                  <a:pt x="1271155" y="-6531"/>
                  <a:pt x="1205345" y="-1336"/>
                  <a:pt x="1188027" y="28105"/>
                </a:cubicBezTo>
                <a:cubicBezTo>
                  <a:pt x="1170709" y="57546"/>
                  <a:pt x="1160318" y="140673"/>
                  <a:pt x="1191491" y="183968"/>
                </a:cubicBezTo>
                <a:cubicBezTo>
                  <a:pt x="1222664" y="227263"/>
                  <a:pt x="1347931" y="237654"/>
                  <a:pt x="1375063" y="287877"/>
                </a:cubicBezTo>
                <a:cubicBezTo>
                  <a:pt x="1402195" y="338100"/>
                  <a:pt x="1377950" y="443741"/>
                  <a:pt x="1354282" y="485305"/>
                </a:cubicBezTo>
                <a:cubicBezTo>
                  <a:pt x="1330614" y="526869"/>
                  <a:pt x="1267691" y="512436"/>
                  <a:pt x="1233054" y="537259"/>
                </a:cubicBezTo>
                <a:cubicBezTo>
                  <a:pt x="1198417" y="562082"/>
                  <a:pt x="1162049" y="592677"/>
                  <a:pt x="1146463" y="634241"/>
                </a:cubicBezTo>
                <a:cubicBezTo>
                  <a:pt x="1130877" y="675805"/>
                  <a:pt x="1117600" y="746232"/>
                  <a:pt x="1139536" y="786641"/>
                </a:cubicBezTo>
                <a:cubicBezTo>
                  <a:pt x="1161472" y="827050"/>
                  <a:pt x="1230168" y="861687"/>
                  <a:pt x="1278082" y="876696"/>
                </a:cubicBezTo>
                <a:cubicBezTo>
                  <a:pt x="1325996" y="891705"/>
                  <a:pt x="1379105" y="885355"/>
                  <a:pt x="1427018" y="876696"/>
                </a:cubicBezTo>
                <a:cubicBezTo>
                  <a:pt x="1474931" y="868037"/>
                  <a:pt x="1527463" y="854182"/>
                  <a:pt x="1565563" y="824741"/>
                </a:cubicBezTo>
                <a:cubicBezTo>
                  <a:pt x="1603663" y="795300"/>
                  <a:pt x="1650423" y="743345"/>
                  <a:pt x="1655618" y="700050"/>
                </a:cubicBezTo>
                <a:cubicBezTo>
                  <a:pt x="1660813" y="656755"/>
                  <a:pt x="1583459" y="597295"/>
                  <a:pt x="1596736" y="564968"/>
                </a:cubicBezTo>
                <a:cubicBezTo>
                  <a:pt x="1610013" y="532641"/>
                  <a:pt x="1705264" y="478377"/>
                  <a:pt x="1735282" y="506086"/>
                </a:cubicBezTo>
                <a:cubicBezTo>
                  <a:pt x="1765300" y="533795"/>
                  <a:pt x="1747404" y="701782"/>
                  <a:pt x="1776845" y="731223"/>
                </a:cubicBezTo>
                <a:cubicBezTo>
                  <a:pt x="1806286" y="760664"/>
                  <a:pt x="1859973" y="691391"/>
                  <a:pt x="1911927" y="682732"/>
                </a:cubicBezTo>
                <a:cubicBezTo>
                  <a:pt x="1963881" y="674073"/>
                  <a:pt x="2038349" y="684464"/>
                  <a:pt x="2088572" y="679268"/>
                </a:cubicBezTo>
                <a:cubicBezTo>
                  <a:pt x="2138795" y="674072"/>
                  <a:pt x="2176895" y="689082"/>
                  <a:pt x="2213263" y="651559"/>
                </a:cubicBezTo>
                <a:cubicBezTo>
                  <a:pt x="2249631" y="614036"/>
                  <a:pt x="2288887" y="538414"/>
                  <a:pt x="2306782" y="454132"/>
                </a:cubicBezTo>
                <a:cubicBezTo>
                  <a:pt x="2324677" y="369850"/>
                  <a:pt x="2322656" y="257859"/>
                  <a:pt x="2320636" y="145868"/>
                </a:cubicBezTo>
              </a:path>
            </a:pathLst>
          </a:custGeom>
          <a:noFill/>
          <a:ln w="19050">
            <a:solidFill>
              <a:srgbClr val="363535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8" name="TextBox 627">
            <a:extLst>
              <a:ext uri="{FF2B5EF4-FFF2-40B4-BE49-F238E27FC236}">
                <a16:creationId xmlns:a16="http://schemas.microsoft.com/office/drawing/2014/main" id="{A75F69D2-FAF1-B94D-9CB3-3F8D5C0225CA}"/>
              </a:ext>
            </a:extLst>
          </p:cNvPr>
          <p:cNvSpPr txBox="1"/>
          <p:nvPr/>
        </p:nvSpPr>
        <p:spPr>
          <a:xfrm>
            <a:off x="2358177" y="5347090"/>
            <a:ext cx="12570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A9A9A9"/>
                </a:solidFill>
                <a:latin typeface="Helvetica" pitchFamily="2" charset="0"/>
              </a:rPr>
              <a:t>2D two room maze</a:t>
            </a:r>
          </a:p>
        </p:txBody>
      </p: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5F27BB96-AA78-AB4B-9695-1AB2763F1225}"/>
              </a:ext>
            </a:extLst>
          </p:cNvPr>
          <p:cNvGrpSpPr/>
          <p:nvPr/>
        </p:nvGrpSpPr>
        <p:grpSpPr>
          <a:xfrm>
            <a:off x="2087211" y="1005567"/>
            <a:ext cx="1837961" cy="1837961"/>
            <a:chOff x="2087211" y="1005567"/>
            <a:chExt cx="1837961" cy="1837961"/>
          </a:xfrm>
        </p:grpSpPr>
        <p:pic>
          <p:nvPicPr>
            <p:cNvPr id="503" name="Graphic 502">
              <a:extLst>
                <a:ext uri="{FF2B5EF4-FFF2-40B4-BE49-F238E27FC236}">
                  <a16:creationId xmlns:a16="http://schemas.microsoft.com/office/drawing/2014/main" id="{9CE2F243-74F0-9D4D-BDF2-6DB8572EB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087211" y="1005567"/>
              <a:ext cx="1837961" cy="1837961"/>
            </a:xfrm>
            <a:prstGeom prst="rect">
              <a:avLst/>
            </a:prstGeom>
          </p:spPr>
        </p:pic>
        <p:sp>
          <p:nvSpPr>
            <p:cNvPr id="505" name="TextBox 504">
              <a:extLst>
                <a:ext uri="{FF2B5EF4-FFF2-40B4-BE49-F238E27FC236}">
                  <a16:creationId xmlns:a16="http://schemas.microsoft.com/office/drawing/2014/main" id="{16BF753E-4A02-BE44-9916-65A39FF9A847}"/>
                </a:ext>
              </a:extLst>
            </p:cNvPr>
            <p:cNvSpPr txBox="1"/>
            <p:nvPr/>
          </p:nvSpPr>
          <p:spPr>
            <a:xfrm>
              <a:off x="2348690" y="1038441"/>
              <a:ext cx="14173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Helvetica" pitchFamily="2" charset="0"/>
                </a:rPr>
                <a:t>Successor matrix, </a:t>
              </a:r>
              <a:r>
                <a:rPr lang="en-GB" sz="1000" dirty="0" err="1">
                  <a:solidFill>
                    <a:srgbClr val="66C3A4"/>
                  </a:solidFill>
                  <a:latin typeface="Helvetica" pitchFamily="2" charset="0"/>
                </a:rPr>
                <a:t>M</a:t>
              </a:r>
              <a:r>
                <a:rPr lang="en-GB" sz="1000" baseline="-25000" dirty="0" err="1">
                  <a:solidFill>
                    <a:srgbClr val="66C3A4"/>
                  </a:solidFill>
                  <a:latin typeface="Helvetica" pitchFamily="2" charset="0"/>
                </a:rPr>
                <a:t>ij</a:t>
              </a:r>
              <a:r>
                <a:rPr lang="en-GB" sz="1000" dirty="0">
                  <a:solidFill>
                    <a:srgbClr val="66C3A4"/>
                  </a:solidFill>
                  <a:latin typeface="Helvetica" pitchFamily="2" charset="0"/>
                </a:rPr>
                <a:t> </a:t>
              </a:r>
            </a:p>
          </p:txBody>
        </p:sp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BBC6B40D-FD30-6447-939C-E5F5F232353C}"/>
              </a:ext>
            </a:extLst>
          </p:cNvPr>
          <p:cNvGrpSpPr/>
          <p:nvPr/>
        </p:nvGrpSpPr>
        <p:grpSpPr>
          <a:xfrm>
            <a:off x="565115" y="1022140"/>
            <a:ext cx="1821375" cy="1768944"/>
            <a:chOff x="565115" y="1022140"/>
            <a:chExt cx="1821375" cy="1768944"/>
          </a:xfrm>
        </p:grpSpPr>
        <p:pic>
          <p:nvPicPr>
            <p:cNvPr id="536" name="Graphic 535">
              <a:extLst>
                <a:ext uri="{FF2B5EF4-FFF2-40B4-BE49-F238E27FC236}">
                  <a16:creationId xmlns:a16="http://schemas.microsoft.com/office/drawing/2014/main" id="{634958A6-F337-5748-899D-8D81F0EED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581741" y="1052380"/>
              <a:ext cx="1738704" cy="1738704"/>
            </a:xfrm>
            <a:prstGeom prst="rect">
              <a:avLst/>
            </a:prstGeom>
          </p:spPr>
        </p:pic>
        <p:sp>
          <p:nvSpPr>
            <p:cNvPr id="602" name="TextBox 601">
              <a:extLst>
                <a:ext uri="{FF2B5EF4-FFF2-40B4-BE49-F238E27FC236}">
                  <a16:creationId xmlns:a16="http://schemas.microsoft.com/office/drawing/2014/main" id="{168618F2-2A3B-BE4A-8422-AC29873E384B}"/>
                </a:ext>
              </a:extLst>
            </p:cNvPr>
            <p:cNvSpPr txBox="1"/>
            <p:nvPr/>
          </p:nvSpPr>
          <p:spPr>
            <a:xfrm>
              <a:off x="805027" y="1040946"/>
              <a:ext cx="14269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Helvetica" pitchFamily="2" charset="0"/>
                </a:rPr>
                <a:t>Synaptic weights, </a:t>
              </a:r>
              <a:r>
                <a:rPr lang="en-GB" sz="1000" dirty="0" err="1">
                  <a:solidFill>
                    <a:srgbClr val="FD8D62"/>
                  </a:solidFill>
                  <a:latin typeface="Helvetica" pitchFamily="2" charset="0"/>
                </a:rPr>
                <a:t>W</a:t>
              </a:r>
              <a:r>
                <a:rPr lang="en-GB" sz="1000" baseline="-25000" dirty="0" err="1">
                  <a:solidFill>
                    <a:srgbClr val="FD8D62"/>
                  </a:solidFill>
                  <a:latin typeface="Helvetica" pitchFamily="2" charset="0"/>
                </a:rPr>
                <a:t>ij</a:t>
              </a:r>
              <a:r>
                <a:rPr lang="en-GB" sz="1000" dirty="0">
                  <a:latin typeface="Helvetica" pitchFamily="2" charset="0"/>
                </a:rPr>
                <a:t> </a:t>
              </a:r>
            </a:p>
          </p:txBody>
        </p:sp>
        <p:sp>
          <p:nvSpPr>
            <p:cNvPr id="625" name="TextBox 624">
              <a:extLst>
                <a:ext uri="{FF2B5EF4-FFF2-40B4-BE49-F238E27FC236}">
                  <a16:creationId xmlns:a16="http://schemas.microsoft.com/office/drawing/2014/main" id="{2011EA5C-3C32-BD45-BF20-71F1977B0AF8}"/>
                </a:ext>
              </a:extLst>
            </p:cNvPr>
            <p:cNvSpPr txBox="1"/>
            <p:nvPr/>
          </p:nvSpPr>
          <p:spPr>
            <a:xfrm>
              <a:off x="1375871" y="2556818"/>
              <a:ext cx="2071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j</a:t>
              </a:r>
            </a:p>
          </p:txBody>
        </p:sp>
        <p:sp>
          <p:nvSpPr>
            <p:cNvPr id="634" name="TextBox 633">
              <a:extLst>
                <a:ext uri="{FF2B5EF4-FFF2-40B4-BE49-F238E27FC236}">
                  <a16:creationId xmlns:a16="http://schemas.microsoft.com/office/drawing/2014/main" id="{9F89A6D5-F0B1-2E47-8C6A-186044CC3A2F}"/>
                </a:ext>
              </a:extLst>
            </p:cNvPr>
            <p:cNvSpPr txBox="1"/>
            <p:nvPr/>
          </p:nvSpPr>
          <p:spPr>
            <a:xfrm>
              <a:off x="654758" y="1805969"/>
              <a:ext cx="2071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 err="1">
                  <a:latin typeface="Helvetica" pitchFamily="2" charset="0"/>
                </a:rPr>
                <a:t>i</a:t>
              </a:r>
              <a:endParaRPr lang="en-GB" sz="800" dirty="0">
                <a:latin typeface="Helvetica" pitchFamily="2" charset="0"/>
              </a:endParaRPr>
            </a:p>
          </p:txBody>
        </p:sp>
        <p:sp>
          <p:nvSpPr>
            <p:cNvPr id="684" name="TextBox 683">
              <a:extLst>
                <a:ext uri="{FF2B5EF4-FFF2-40B4-BE49-F238E27FC236}">
                  <a16:creationId xmlns:a16="http://schemas.microsoft.com/office/drawing/2014/main" id="{21D447D1-5EA8-884F-9BF6-BDD4C7BEAA81}"/>
                </a:ext>
              </a:extLst>
            </p:cNvPr>
            <p:cNvSpPr txBox="1"/>
            <p:nvPr/>
          </p:nvSpPr>
          <p:spPr>
            <a:xfrm>
              <a:off x="565115" y="1022278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b</a:t>
              </a:r>
            </a:p>
          </p:txBody>
        </p:sp>
        <p:sp>
          <p:nvSpPr>
            <p:cNvPr id="685" name="TextBox 684">
              <a:extLst>
                <a:ext uri="{FF2B5EF4-FFF2-40B4-BE49-F238E27FC236}">
                  <a16:creationId xmlns:a16="http://schemas.microsoft.com/office/drawing/2014/main" id="{B31C21DF-317C-4146-BA6C-3B5489F3D239}"/>
                </a:ext>
              </a:extLst>
            </p:cNvPr>
            <p:cNvSpPr txBox="1"/>
            <p:nvPr/>
          </p:nvSpPr>
          <p:spPr>
            <a:xfrm>
              <a:off x="2102438" y="102214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c</a:t>
              </a:r>
            </a:p>
          </p:txBody>
        </p:sp>
      </p:grpSp>
      <p:sp>
        <p:nvSpPr>
          <p:cNvPr id="506" name="TextBox 505">
            <a:extLst>
              <a:ext uri="{FF2B5EF4-FFF2-40B4-BE49-F238E27FC236}">
                <a16:creationId xmlns:a16="http://schemas.microsoft.com/office/drawing/2014/main" id="{71FDA308-9391-8F49-BB2C-9A37ED1D9D4D}"/>
              </a:ext>
            </a:extLst>
          </p:cNvPr>
          <p:cNvSpPr txBox="1"/>
          <p:nvPr/>
        </p:nvSpPr>
        <p:spPr>
          <a:xfrm>
            <a:off x="5027903" y="1217900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800" dirty="0">
                <a:latin typeface="Helvetica" pitchFamily="2" charset="0"/>
              </a:rPr>
              <a:t>θ</a:t>
            </a:r>
            <a:endParaRPr lang="en-GB" sz="1000" dirty="0">
              <a:latin typeface="Helvetica" pitchFamily="2" charset="0"/>
            </a:endParaRPr>
          </a:p>
        </p:txBody>
      </p:sp>
      <p:sp>
        <p:nvSpPr>
          <p:cNvPr id="604" name="TextBox 603">
            <a:extLst>
              <a:ext uri="{FF2B5EF4-FFF2-40B4-BE49-F238E27FC236}">
                <a16:creationId xmlns:a16="http://schemas.microsoft.com/office/drawing/2014/main" id="{F755F654-E735-9F4A-A2DA-E48E6577D4CC}"/>
              </a:ext>
            </a:extLst>
          </p:cNvPr>
          <p:cNvSpPr txBox="1"/>
          <p:nvPr/>
        </p:nvSpPr>
        <p:spPr>
          <a:xfrm>
            <a:off x="4382225" y="2598239"/>
            <a:ext cx="603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latin typeface="Helvetica" pitchFamily="2" charset="0"/>
              </a:rPr>
              <a:t>x</a:t>
            </a:r>
            <a:r>
              <a:rPr lang="en-GB" sz="800" baseline="-25000" dirty="0">
                <a:latin typeface="Helvetica" pitchFamily="2" charset="0"/>
              </a:rPr>
              <a:t>i</a:t>
            </a:r>
            <a:r>
              <a:rPr lang="en-GB" sz="800" dirty="0">
                <a:latin typeface="Helvetica" pitchFamily="2" charset="0"/>
              </a:rPr>
              <a:t> – </a:t>
            </a:r>
            <a:r>
              <a:rPr lang="en-GB" sz="800" dirty="0" err="1">
                <a:latin typeface="Helvetica" pitchFamily="2" charset="0"/>
              </a:rPr>
              <a:t>x</a:t>
            </a:r>
            <a:r>
              <a:rPr lang="en-GB" sz="800" baseline="-25000" dirty="0" err="1">
                <a:latin typeface="Helvetica" pitchFamily="2" charset="0"/>
              </a:rPr>
              <a:t>j</a:t>
            </a:r>
            <a:r>
              <a:rPr lang="en-GB" sz="800" dirty="0">
                <a:latin typeface="Helvetica" pitchFamily="2" charset="0"/>
              </a:rPr>
              <a:t> / m</a:t>
            </a:r>
          </a:p>
        </p:txBody>
      </p:sp>
      <p:sp>
        <p:nvSpPr>
          <p:cNvPr id="608" name="TextBox 607">
            <a:extLst>
              <a:ext uri="{FF2B5EF4-FFF2-40B4-BE49-F238E27FC236}">
                <a16:creationId xmlns:a16="http://schemas.microsoft.com/office/drawing/2014/main" id="{188C391D-055B-444B-AF5E-5CBD4A0F7F0C}"/>
              </a:ext>
            </a:extLst>
          </p:cNvPr>
          <p:cNvSpPr txBox="1"/>
          <p:nvPr/>
        </p:nvSpPr>
        <p:spPr>
          <a:xfrm>
            <a:off x="4250979" y="2518731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-1</a:t>
            </a:r>
          </a:p>
        </p:txBody>
      </p:sp>
      <p:sp>
        <p:nvSpPr>
          <p:cNvPr id="609" name="TextBox 608">
            <a:extLst>
              <a:ext uri="{FF2B5EF4-FFF2-40B4-BE49-F238E27FC236}">
                <a16:creationId xmlns:a16="http://schemas.microsoft.com/office/drawing/2014/main" id="{C61FFB9B-4DDE-2C47-A871-309A55EE700B}"/>
              </a:ext>
            </a:extLst>
          </p:cNvPr>
          <p:cNvSpPr txBox="1"/>
          <p:nvPr/>
        </p:nvSpPr>
        <p:spPr>
          <a:xfrm>
            <a:off x="3966498" y="2518731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-2</a:t>
            </a:r>
          </a:p>
        </p:txBody>
      </p:sp>
      <p:sp>
        <p:nvSpPr>
          <p:cNvPr id="610" name="TextBox 609">
            <a:extLst>
              <a:ext uri="{FF2B5EF4-FFF2-40B4-BE49-F238E27FC236}">
                <a16:creationId xmlns:a16="http://schemas.microsoft.com/office/drawing/2014/main" id="{56E6B2F4-BC29-1741-92C2-6C5F44E46ADA}"/>
              </a:ext>
            </a:extLst>
          </p:cNvPr>
          <p:cNvSpPr txBox="1"/>
          <p:nvPr/>
        </p:nvSpPr>
        <p:spPr>
          <a:xfrm>
            <a:off x="4840261" y="2518731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1</a:t>
            </a:r>
          </a:p>
        </p:txBody>
      </p:sp>
      <p:sp>
        <p:nvSpPr>
          <p:cNvPr id="611" name="TextBox 610">
            <a:extLst>
              <a:ext uri="{FF2B5EF4-FFF2-40B4-BE49-F238E27FC236}">
                <a16:creationId xmlns:a16="http://schemas.microsoft.com/office/drawing/2014/main" id="{A1236041-FDB2-F144-B60D-5B29DA4ED1F2}"/>
              </a:ext>
            </a:extLst>
          </p:cNvPr>
          <p:cNvSpPr txBox="1"/>
          <p:nvPr/>
        </p:nvSpPr>
        <p:spPr>
          <a:xfrm>
            <a:off x="5131514" y="2518731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2</a:t>
            </a:r>
          </a:p>
        </p:txBody>
      </p:sp>
      <p:sp>
        <p:nvSpPr>
          <p:cNvPr id="686" name="TextBox 685">
            <a:extLst>
              <a:ext uri="{FF2B5EF4-FFF2-40B4-BE49-F238E27FC236}">
                <a16:creationId xmlns:a16="http://schemas.microsoft.com/office/drawing/2014/main" id="{117A92FF-BA77-A744-BFAF-48D627B48DA2}"/>
              </a:ext>
            </a:extLst>
          </p:cNvPr>
          <p:cNvSpPr txBox="1"/>
          <p:nvPr/>
        </p:nvSpPr>
        <p:spPr>
          <a:xfrm>
            <a:off x="3820166" y="1022140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d</a:t>
            </a:r>
          </a:p>
        </p:txBody>
      </p: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37603250-1BEC-4442-B13F-585D0DD7A863}"/>
              </a:ext>
            </a:extLst>
          </p:cNvPr>
          <p:cNvGrpSpPr/>
          <p:nvPr/>
        </p:nvGrpSpPr>
        <p:grpSpPr>
          <a:xfrm>
            <a:off x="5488786" y="997918"/>
            <a:ext cx="1237403" cy="1907636"/>
            <a:chOff x="5488786" y="997918"/>
            <a:chExt cx="1237403" cy="1907636"/>
          </a:xfrm>
        </p:grpSpPr>
        <p:pic>
          <p:nvPicPr>
            <p:cNvPr id="542" name="Graphic 541">
              <a:extLst>
                <a:ext uri="{FF2B5EF4-FFF2-40B4-BE49-F238E27FC236}">
                  <a16:creationId xmlns:a16="http://schemas.microsoft.com/office/drawing/2014/main" id="{CE60C4FE-220C-C24C-A561-C4C7AF137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5716370" y="997918"/>
              <a:ext cx="882000" cy="1764000"/>
            </a:xfrm>
            <a:prstGeom prst="rect">
              <a:avLst/>
            </a:prstGeom>
          </p:spPr>
        </p:pic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EC482424-9A49-C642-8411-9E0F1C934005}"/>
                </a:ext>
              </a:extLst>
            </p:cNvPr>
            <p:cNvSpPr txBox="1"/>
            <p:nvPr/>
          </p:nvSpPr>
          <p:spPr>
            <a:xfrm rot="16200000">
              <a:off x="5473015" y="2123669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R</a:t>
              </a:r>
              <a:r>
                <a:rPr lang="en-GB" sz="800" baseline="30000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614" name="TextBox 613">
              <a:extLst>
                <a:ext uri="{FF2B5EF4-FFF2-40B4-BE49-F238E27FC236}">
                  <a16:creationId xmlns:a16="http://schemas.microsoft.com/office/drawing/2014/main" id="{969C0138-5823-4F4B-B14A-FF88842AB501}"/>
                </a:ext>
              </a:extLst>
            </p:cNvPr>
            <p:cNvSpPr txBox="1"/>
            <p:nvPr/>
          </p:nvSpPr>
          <p:spPr>
            <a:xfrm>
              <a:off x="5615505" y="2434136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617" name="TextBox 616">
              <a:extLst>
                <a:ext uri="{FF2B5EF4-FFF2-40B4-BE49-F238E27FC236}">
                  <a16:creationId xmlns:a16="http://schemas.microsoft.com/office/drawing/2014/main" id="{A6E4D54B-55E6-5043-9E7B-EFEB7CA3B787}"/>
                </a:ext>
              </a:extLst>
            </p:cNvPr>
            <p:cNvSpPr txBox="1"/>
            <p:nvPr/>
          </p:nvSpPr>
          <p:spPr>
            <a:xfrm>
              <a:off x="5635826" y="1838082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618" name="TextBox 617">
              <a:extLst>
                <a:ext uri="{FF2B5EF4-FFF2-40B4-BE49-F238E27FC236}">
                  <a16:creationId xmlns:a16="http://schemas.microsoft.com/office/drawing/2014/main" id="{75F402FA-EF34-604D-BA19-59D933557F07}"/>
                </a:ext>
              </a:extLst>
            </p:cNvPr>
            <p:cNvSpPr txBox="1"/>
            <p:nvPr/>
          </p:nvSpPr>
          <p:spPr>
            <a:xfrm rot="16200000">
              <a:off x="5420917" y="1453106"/>
              <a:ext cx="4010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SNR</a:t>
              </a:r>
            </a:p>
          </p:txBody>
        </p:sp>
        <p:sp>
          <p:nvSpPr>
            <p:cNvPr id="620" name="TextBox 619">
              <a:extLst>
                <a:ext uri="{FF2B5EF4-FFF2-40B4-BE49-F238E27FC236}">
                  <a16:creationId xmlns:a16="http://schemas.microsoft.com/office/drawing/2014/main" id="{C7C5C340-4E21-0047-9C9F-46C99DDD2F03}"/>
                </a:ext>
              </a:extLst>
            </p:cNvPr>
            <p:cNvSpPr txBox="1"/>
            <p:nvPr/>
          </p:nvSpPr>
          <p:spPr>
            <a:xfrm>
              <a:off x="5615505" y="1721121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621" name="TextBox 620">
              <a:extLst>
                <a:ext uri="{FF2B5EF4-FFF2-40B4-BE49-F238E27FC236}">
                  <a16:creationId xmlns:a16="http://schemas.microsoft.com/office/drawing/2014/main" id="{7DD15121-0197-7C49-A0E6-61C3B88FD882}"/>
                </a:ext>
              </a:extLst>
            </p:cNvPr>
            <p:cNvSpPr txBox="1"/>
            <p:nvPr/>
          </p:nvSpPr>
          <p:spPr>
            <a:xfrm>
              <a:off x="5615505" y="1476193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622" name="TextBox 621">
              <a:extLst>
                <a:ext uri="{FF2B5EF4-FFF2-40B4-BE49-F238E27FC236}">
                  <a16:creationId xmlns:a16="http://schemas.microsoft.com/office/drawing/2014/main" id="{23521AB4-5C6A-9644-BE78-D149F20AA731}"/>
                </a:ext>
              </a:extLst>
            </p:cNvPr>
            <p:cNvSpPr txBox="1"/>
            <p:nvPr/>
          </p:nvSpPr>
          <p:spPr>
            <a:xfrm>
              <a:off x="5615505" y="1247593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623" name="TextBox 622">
              <a:extLst>
                <a:ext uri="{FF2B5EF4-FFF2-40B4-BE49-F238E27FC236}">
                  <a16:creationId xmlns:a16="http://schemas.microsoft.com/office/drawing/2014/main" id="{A1219E27-AE59-1C4D-B4D8-F51BDA3D925E}"/>
                </a:ext>
              </a:extLst>
            </p:cNvPr>
            <p:cNvSpPr txBox="1"/>
            <p:nvPr/>
          </p:nvSpPr>
          <p:spPr>
            <a:xfrm>
              <a:off x="5597725" y="2131996"/>
              <a:ext cx="2984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½ </a:t>
              </a:r>
            </a:p>
          </p:txBody>
        </p:sp>
        <p:sp>
          <p:nvSpPr>
            <p:cNvPr id="624" name="TextBox 623">
              <a:extLst>
                <a:ext uri="{FF2B5EF4-FFF2-40B4-BE49-F238E27FC236}">
                  <a16:creationId xmlns:a16="http://schemas.microsoft.com/office/drawing/2014/main" id="{288AA462-1B6E-534B-AD4F-8023E2DD3822}"/>
                </a:ext>
              </a:extLst>
            </p:cNvPr>
            <p:cNvSpPr txBox="1"/>
            <p:nvPr/>
          </p:nvSpPr>
          <p:spPr>
            <a:xfrm>
              <a:off x="5635826" y="2690110"/>
              <a:ext cx="10903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Learning time / min </a:t>
              </a:r>
            </a:p>
          </p:txBody>
        </p:sp>
        <p:sp>
          <p:nvSpPr>
            <p:cNvPr id="637" name="TextBox 636">
              <a:extLst>
                <a:ext uri="{FF2B5EF4-FFF2-40B4-BE49-F238E27FC236}">
                  <a16:creationId xmlns:a16="http://schemas.microsoft.com/office/drawing/2014/main" id="{F1D7C303-2F36-B94A-84F9-926C0D951851}"/>
                </a:ext>
              </a:extLst>
            </p:cNvPr>
            <p:cNvSpPr txBox="1"/>
            <p:nvPr/>
          </p:nvSpPr>
          <p:spPr>
            <a:xfrm>
              <a:off x="5716370" y="2562916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679" name="TextBox 678">
              <a:extLst>
                <a:ext uri="{FF2B5EF4-FFF2-40B4-BE49-F238E27FC236}">
                  <a16:creationId xmlns:a16="http://schemas.microsoft.com/office/drawing/2014/main" id="{60D8E184-8FDA-434F-8C1A-1E2A25BBE553}"/>
                </a:ext>
              </a:extLst>
            </p:cNvPr>
            <p:cNvSpPr txBox="1"/>
            <p:nvPr/>
          </p:nvSpPr>
          <p:spPr>
            <a:xfrm>
              <a:off x="6000968" y="256291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15</a:t>
              </a:r>
            </a:p>
          </p:txBody>
        </p:sp>
        <p:sp>
          <p:nvSpPr>
            <p:cNvPr id="683" name="TextBox 682">
              <a:extLst>
                <a:ext uri="{FF2B5EF4-FFF2-40B4-BE49-F238E27FC236}">
                  <a16:creationId xmlns:a16="http://schemas.microsoft.com/office/drawing/2014/main" id="{68718284-2DEA-BE43-9FC7-D05BA805F9D5}"/>
                </a:ext>
              </a:extLst>
            </p:cNvPr>
            <p:cNvSpPr txBox="1"/>
            <p:nvPr/>
          </p:nvSpPr>
          <p:spPr>
            <a:xfrm>
              <a:off x="6392877" y="256291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30</a:t>
              </a:r>
            </a:p>
          </p:txBody>
        </p:sp>
        <p:sp>
          <p:nvSpPr>
            <p:cNvPr id="687" name="TextBox 686">
              <a:extLst>
                <a:ext uri="{FF2B5EF4-FFF2-40B4-BE49-F238E27FC236}">
                  <a16:creationId xmlns:a16="http://schemas.microsoft.com/office/drawing/2014/main" id="{CFFF4CCB-9F2E-0742-B778-9D09255B8627}"/>
                </a:ext>
              </a:extLst>
            </p:cNvPr>
            <p:cNvSpPr txBox="1"/>
            <p:nvPr/>
          </p:nvSpPr>
          <p:spPr>
            <a:xfrm>
              <a:off x="5488786" y="102214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e</a:t>
              </a:r>
            </a:p>
          </p:txBody>
        </p:sp>
      </p:grpSp>
      <p:pic>
        <p:nvPicPr>
          <p:cNvPr id="760" name="Graphic 759">
            <a:extLst>
              <a:ext uri="{FF2B5EF4-FFF2-40B4-BE49-F238E27FC236}">
                <a16:creationId xmlns:a16="http://schemas.microsoft.com/office/drawing/2014/main" id="{F6255FB7-19DD-0845-98AF-3671310867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2087211" y="3401417"/>
            <a:ext cx="1837961" cy="1837961"/>
          </a:xfrm>
          <a:prstGeom prst="rect">
            <a:avLst/>
          </a:prstGeom>
        </p:spPr>
      </p:pic>
      <p:grpSp>
        <p:nvGrpSpPr>
          <p:cNvPr id="762" name="Group 761">
            <a:extLst>
              <a:ext uri="{FF2B5EF4-FFF2-40B4-BE49-F238E27FC236}">
                <a16:creationId xmlns:a16="http://schemas.microsoft.com/office/drawing/2014/main" id="{D7507A76-B4E8-854B-B788-104737240385}"/>
              </a:ext>
            </a:extLst>
          </p:cNvPr>
          <p:cNvGrpSpPr/>
          <p:nvPr/>
        </p:nvGrpSpPr>
        <p:grpSpPr>
          <a:xfrm>
            <a:off x="565115" y="3417990"/>
            <a:ext cx="1830993" cy="1768944"/>
            <a:chOff x="565115" y="1022140"/>
            <a:chExt cx="1830993" cy="1768944"/>
          </a:xfrm>
        </p:grpSpPr>
        <p:pic>
          <p:nvPicPr>
            <p:cNvPr id="763" name="Graphic 762">
              <a:extLst>
                <a:ext uri="{FF2B5EF4-FFF2-40B4-BE49-F238E27FC236}">
                  <a16:creationId xmlns:a16="http://schemas.microsoft.com/office/drawing/2014/main" id="{0F7D55E6-7AAA-D141-8AFC-78B15EA7F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>
            <a:xfrm>
              <a:off x="581741" y="1052380"/>
              <a:ext cx="1738704" cy="1738704"/>
            </a:xfrm>
            <a:prstGeom prst="rect">
              <a:avLst/>
            </a:prstGeom>
          </p:spPr>
        </p:pic>
        <p:sp>
          <p:nvSpPr>
            <p:cNvPr id="765" name="TextBox 764">
              <a:extLst>
                <a:ext uri="{FF2B5EF4-FFF2-40B4-BE49-F238E27FC236}">
                  <a16:creationId xmlns:a16="http://schemas.microsoft.com/office/drawing/2014/main" id="{7947142C-C45C-7A48-AA58-E130BF1F972D}"/>
                </a:ext>
              </a:extLst>
            </p:cNvPr>
            <p:cNvSpPr txBox="1"/>
            <p:nvPr/>
          </p:nvSpPr>
          <p:spPr>
            <a:xfrm>
              <a:off x="1375871" y="2556818"/>
              <a:ext cx="2071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j</a:t>
              </a:r>
            </a:p>
          </p:txBody>
        </p:sp>
        <p:sp>
          <p:nvSpPr>
            <p:cNvPr id="766" name="TextBox 765">
              <a:extLst>
                <a:ext uri="{FF2B5EF4-FFF2-40B4-BE49-F238E27FC236}">
                  <a16:creationId xmlns:a16="http://schemas.microsoft.com/office/drawing/2014/main" id="{021DB372-A5A4-9345-B6C9-D4FC777DE7DC}"/>
                </a:ext>
              </a:extLst>
            </p:cNvPr>
            <p:cNvSpPr txBox="1"/>
            <p:nvPr/>
          </p:nvSpPr>
          <p:spPr>
            <a:xfrm>
              <a:off x="654758" y="1805969"/>
              <a:ext cx="2071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 err="1">
                  <a:latin typeface="Helvetica" pitchFamily="2" charset="0"/>
                </a:rPr>
                <a:t>i</a:t>
              </a:r>
              <a:endParaRPr lang="en-GB" sz="800" dirty="0">
                <a:latin typeface="Helvetica" pitchFamily="2" charset="0"/>
              </a:endParaRPr>
            </a:p>
          </p:txBody>
        </p:sp>
        <p:sp>
          <p:nvSpPr>
            <p:cNvPr id="767" name="TextBox 766">
              <a:extLst>
                <a:ext uri="{FF2B5EF4-FFF2-40B4-BE49-F238E27FC236}">
                  <a16:creationId xmlns:a16="http://schemas.microsoft.com/office/drawing/2014/main" id="{2842EF22-78AD-C94E-AC87-1947865FB323}"/>
                </a:ext>
              </a:extLst>
            </p:cNvPr>
            <p:cNvSpPr txBox="1"/>
            <p:nvPr/>
          </p:nvSpPr>
          <p:spPr>
            <a:xfrm>
              <a:off x="565115" y="1022278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g</a:t>
              </a:r>
            </a:p>
          </p:txBody>
        </p:sp>
        <p:sp>
          <p:nvSpPr>
            <p:cNvPr id="768" name="TextBox 767">
              <a:extLst>
                <a:ext uri="{FF2B5EF4-FFF2-40B4-BE49-F238E27FC236}">
                  <a16:creationId xmlns:a16="http://schemas.microsoft.com/office/drawing/2014/main" id="{74B96DCE-D7D0-6442-854E-A60E7F1BD10A}"/>
                </a:ext>
              </a:extLst>
            </p:cNvPr>
            <p:cNvSpPr txBox="1"/>
            <p:nvPr/>
          </p:nvSpPr>
          <p:spPr>
            <a:xfrm>
              <a:off x="2102438" y="1022140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h</a:t>
              </a:r>
            </a:p>
          </p:txBody>
        </p:sp>
      </p:grpSp>
      <p:sp>
        <p:nvSpPr>
          <p:cNvPr id="771" name="TextBox 770">
            <a:extLst>
              <a:ext uri="{FF2B5EF4-FFF2-40B4-BE49-F238E27FC236}">
                <a16:creationId xmlns:a16="http://schemas.microsoft.com/office/drawing/2014/main" id="{B013BEDE-9F94-9546-8D83-4246E2469511}"/>
              </a:ext>
            </a:extLst>
          </p:cNvPr>
          <p:cNvSpPr txBox="1"/>
          <p:nvPr/>
        </p:nvSpPr>
        <p:spPr>
          <a:xfrm>
            <a:off x="3795454" y="3417990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i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1055254-1460-7D43-9B60-13B21F2C7D29}"/>
              </a:ext>
            </a:extLst>
          </p:cNvPr>
          <p:cNvGrpSpPr/>
          <p:nvPr/>
        </p:nvGrpSpPr>
        <p:grpSpPr>
          <a:xfrm>
            <a:off x="5488786" y="3393768"/>
            <a:ext cx="1237403" cy="1907636"/>
            <a:chOff x="5488786" y="997918"/>
            <a:chExt cx="1237403" cy="1907636"/>
          </a:xfrm>
        </p:grpSpPr>
        <p:pic>
          <p:nvPicPr>
            <p:cNvPr id="816" name="Graphic 815">
              <a:extLst>
                <a:ext uri="{FF2B5EF4-FFF2-40B4-BE49-F238E27FC236}">
                  <a16:creationId xmlns:a16="http://schemas.microsoft.com/office/drawing/2014/main" id="{2468107A-DE07-6F4F-BFB6-D19870C34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>
            <a:xfrm>
              <a:off x="5716370" y="997918"/>
              <a:ext cx="882000" cy="1764000"/>
            </a:xfrm>
            <a:prstGeom prst="rect">
              <a:avLst/>
            </a:prstGeom>
          </p:spPr>
        </p:pic>
        <p:sp>
          <p:nvSpPr>
            <p:cNvPr id="817" name="TextBox 816">
              <a:extLst>
                <a:ext uri="{FF2B5EF4-FFF2-40B4-BE49-F238E27FC236}">
                  <a16:creationId xmlns:a16="http://schemas.microsoft.com/office/drawing/2014/main" id="{C4DF19C8-5552-4E4D-B28F-0B58076F7081}"/>
                </a:ext>
              </a:extLst>
            </p:cNvPr>
            <p:cNvSpPr txBox="1"/>
            <p:nvPr/>
          </p:nvSpPr>
          <p:spPr>
            <a:xfrm rot="16200000">
              <a:off x="5473015" y="2123669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R</a:t>
              </a:r>
              <a:r>
                <a:rPr lang="en-GB" sz="800" baseline="30000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818" name="TextBox 817">
              <a:extLst>
                <a:ext uri="{FF2B5EF4-FFF2-40B4-BE49-F238E27FC236}">
                  <a16:creationId xmlns:a16="http://schemas.microsoft.com/office/drawing/2014/main" id="{FF42BC4C-EA8E-1848-9643-608A0B200074}"/>
                </a:ext>
              </a:extLst>
            </p:cNvPr>
            <p:cNvSpPr txBox="1"/>
            <p:nvPr/>
          </p:nvSpPr>
          <p:spPr>
            <a:xfrm>
              <a:off x="5615505" y="2434136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819" name="TextBox 818">
              <a:extLst>
                <a:ext uri="{FF2B5EF4-FFF2-40B4-BE49-F238E27FC236}">
                  <a16:creationId xmlns:a16="http://schemas.microsoft.com/office/drawing/2014/main" id="{4563B380-BF29-BB42-B271-58E9171DCEA2}"/>
                </a:ext>
              </a:extLst>
            </p:cNvPr>
            <p:cNvSpPr txBox="1"/>
            <p:nvPr/>
          </p:nvSpPr>
          <p:spPr>
            <a:xfrm>
              <a:off x="5635826" y="1838082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820" name="TextBox 819">
              <a:extLst>
                <a:ext uri="{FF2B5EF4-FFF2-40B4-BE49-F238E27FC236}">
                  <a16:creationId xmlns:a16="http://schemas.microsoft.com/office/drawing/2014/main" id="{47C563AC-D3D9-2149-A692-85AA05FE9A14}"/>
                </a:ext>
              </a:extLst>
            </p:cNvPr>
            <p:cNvSpPr txBox="1"/>
            <p:nvPr/>
          </p:nvSpPr>
          <p:spPr>
            <a:xfrm rot="16200000">
              <a:off x="5420917" y="1453106"/>
              <a:ext cx="4010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SNR</a:t>
              </a:r>
            </a:p>
          </p:txBody>
        </p:sp>
        <p:sp>
          <p:nvSpPr>
            <p:cNvPr id="821" name="TextBox 820">
              <a:extLst>
                <a:ext uri="{FF2B5EF4-FFF2-40B4-BE49-F238E27FC236}">
                  <a16:creationId xmlns:a16="http://schemas.microsoft.com/office/drawing/2014/main" id="{57CAA68D-2B63-7145-A3EB-C79364F05886}"/>
                </a:ext>
              </a:extLst>
            </p:cNvPr>
            <p:cNvSpPr txBox="1"/>
            <p:nvPr/>
          </p:nvSpPr>
          <p:spPr>
            <a:xfrm>
              <a:off x="5615505" y="1721121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822" name="TextBox 821">
              <a:extLst>
                <a:ext uri="{FF2B5EF4-FFF2-40B4-BE49-F238E27FC236}">
                  <a16:creationId xmlns:a16="http://schemas.microsoft.com/office/drawing/2014/main" id="{53E85545-501F-CE48-8CDC-DF4549D450DD}"/>
                </a:ext>
              </a:extLst>
            </p:cNvPr>
            <p:cNvSpPr txBox="1"/>
            <p:nvPr/>
          </p:nvSpPr>
          <p:spPr>
            <a:xfrm>
              <a:off x="5615505" y="140823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823" name="TextBox 822">
              <a:extLst>
                <a:ext uri="{FF2B5EF4-FFF2-40B4-BE49-F238E27FC236}">
                  <a16:creationId xmlns:a16="http://schemas.microsoft.com/office/drawing/2014/main" id="{FF8FF56C-B87E-084D-9085-E18253A7C2F5}"/>
                </a:ext>
              </a:extLst>
            </p:cNvPr>
            <p:cNvSpPr txBox="1"/>
            <p:nvPr/>
          </p:nvSpPr>
          <p:spPr>
            <a:xfrm>
              <a:off x="5615505" y="1117850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824" name="TextBox 823">
              <a:extLst>
                <a:ext uri="{FF2B5EF4-FFF2-40B4-BE49-F238E27FC236}">
                  <a16:creationId xmlns:a16="http://schemas.microsoft.com/office/drawing/2014/main" id="{AAA0C0DE-E395-9749-9F9B-302C0F694F95}"/>
                </a:ext>
              </a:extLst>
            </p:cNvPr>
            <p:cNvSpPr txBox="1"/>
            <p:nvPr/>
          </p:nvSpPr>
          <p:spPr>
            <a:xfrm>
              <a:off x="5597725" y="2131996"/>
              <a:ext cx="2984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½ </a:t>
              </a:r>
            </a:p>
          </p:txBody>
        </p:sp>
        <p:sp>
          <p:nvSpPr>
            <p:cNvPr id="825" name="TextBox 824">
              <a:extLst>
                <a:ext uri="{FF2B5EF4-FFF2-40B4-BE49-F238E27FC236}">
                  <a16:creationId xmlns:a16="http://schemas.microsoft.com/office/drawing/2014/main" id="{30E1A3EF-7A1D-F249-B90F-C34951CB381C}"/>
                </a:ext>
              </a:extLst>
            </p:cNvPr>
            <p:cNvSpPr txBox="1"/>
            <p:nvPr/>
          </p:nvSpPr>
          <p:spPr>
            <a:xfrm>
              <a:off x="5635826" y="2690110"/>
              <a:ext cx="10903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Learning time / min </a:t>
              </a:r>
            </a:p>
          </p:txBody>
        </p:sp>
        <p:sp>
          <p:nvSpPr>
            <p:cNvPr id="826" name="TextBox 825">
              <a:extLst>
                <a:ext uri="{FF2B5EF4-FFF2-40B4-BE49-F238E27FC236}">
                  <a16:creationId xmlns:a16="http://schemas.microsoft.com/office/drawing/2014/main" id="{E9EE900C-D2E0-4440-AFB2-8D4572A0B873}"/>
                </a:ext>
              </a:extLst>
            </p:cNvPr>
            <p:cNvSpPr txBox="1"/>
            <p:nvPr/>
          </p:nvSpPr>
          <p:spPr>
            <a:xfrm>
              <a:off x="5716370" y="2562916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827" name="TextBox 826">
              <a:extLst>
                <a:ext uri="{FF2B5EF4-FFF2-40B4-BE49-F238E27FC236}">
                  <a16:creationId xmlns:a16="http://schemas.microsoft.com/office/drawing/2014/main" id="{5D8250F5-7623-D944-B913-4107AB33C3EA}"/>
                </a:ext>
              </a:extLst>
            </p:cNvPr>
            <p:cNvSpPr txBox="1"/>
            <p:nvPr/>
          </p:nvSpPr>
          <p:spPr>
            <a:xfrm>
              <a:off x="6000968" y="256291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15</a:t>
              </a:r>
            </a:p>
          </p:txBody>
        </p:sp>
        <p:sp>
          <p:nvSpPr>
            <p:cNvPr id="828" name="TextBox 827">
              <a:extLst>
                <a:ext uri="{FF2B5EF4-FFF2-40B4-BE49-F238E27FC236}">
                  <a16:creationId xmlns:a16="http://schemas.microsoft.com/office/drawing/2014/main" id="{0A973F84-0C62-384B-99B1-4FF1B88598E0}"/>
                </a:ext>
              </a:extLst>
            </p:cNvPr>
            <p:cNvSpPr txBox="1"/>
            <p:nvPr/>
          </p:nvSpPr>
          <p:spPr>
            <a:xfrm>
              <a:off x="6392877" y="256291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30</a:t>
              </a:r>
            </a:p>
          </p:txBody>
        </p:sp>
        <p:sp>
          <p:nvSpPr>
            <p:cNvPr id="829" name="TextBox 828">
              <a:extLst>
                <a:ext uri="{FF2B5EF4-FFF2-40B4-BE49-F238E27FC236}">
                  <a16:creationId xmlns:a16="http://schemas.microsoft.com/office/drawing/2014/main" id="{CEDF68D5-BA45-B64C-AFF2-7135D74AF2FD}"/>
                </a:ext>
              </a:extLst>
            </p:cNvPr>
            <p:cNvSpPr txBox="1"/>
            <p:nvPr/>
          </p:nvSpPr>
          <p:spPr>
            <a:xfrm>
              <a:off x="5488786" y="1022140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j</a:t>
              </a:r>
            </a:p>
          </p:txBody>
        </p:sp>
      </p:grpSp>
      <p:sp>
        <p:nvSpPr>
          <p:cNvPr id="830" name="TextBox 829">
            <a:extLst>
              <a:ext uri="{FF2B5EF4-FFF2-40B4-BE49-F238E27FC236}">
                <a16:creationId xmlns:a16="http://schemas.microsoft.com/office/drawing/2014/main" id="{C7BFFBE3-C792-EB47-A8B2-F8D8A07B73E1}"/>
              </a:ext>
            </a:extLst>
          </p:cNvPr>
          <p:cNvSpPr txBox="1"/>
          <p:nvPr/>
        </p:nvSpPr>
        <p:spPr>
          <a:xfrm>
            <a:off x="4391840" y="5005536"/>
            <a:ext cx="603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latin typeface="Helvetica" pitchFamily="2" charset="0"/>
              </a:rPr>
              <a:t>x</a:t>
            </a:r>
            <a:r>
              <a:rPr lang="en-GB" sz="800" baseline="-25000" dirty="0">
                <a:latin typeface="Helvetica" pitchFamily="2" charset="0"/>
              </a:rPr>
              <a:t>i</a:t>
            </a:r>
            <a:r>
              <a:rPr lang="en-GB" sz="800" dirty="0">
                <a:latin typeface="Helvetica" pitchFamily="2" charset="0"/>
              </a:rPr>
              <a:t> – </a:t>
            </a:r>
            <a:r>
              <a:rPr lang="en-GB" sz="800" dirty="0" err="1">
                <a:latin typeface="Helvetica" pitchFamily="2" charset="0"/>
              </a:rPr>
              <a:t>x</a:t>
            </a:r>
            <a:r>
              <a:rPr lang="en-GB" sz="800" baseline="-25000" dirty="0" err="1">
                <a:latin typeface="Helvetica" pitchFamily="2" charset="0"/>
              </a:rPr>
              <a:t>j</a:t>
            </a:r>
            <a:r>
              <a:rPr lang="en-GB" sz="800" dirty="0">
                <a:latin typeface="Helvetica" pitchFamily="2" charset="0"/>
              </a:rPr>
              <a:t> / m</a:t>
            </a:r>
          </a:p>
        </p:txBody>
      </p:sp>
      <p:sp>
        <p:nvSpPr>
          <p:cNvPr id="831" name="TextBox 830">
            <a:extLst>
              <a:ext uri="{FF2B5EF4-FFF2-40B4-BE49-F238E27FC236}">
                <a16:creationId xmlns:a16="http://schemas.microsoft.com/office/drawing/2014/main" id="{96E594B2-7023-A941-9E12-A71D8B9D68E6}"/>
              </a:ext>
            </a:extLst>
          </p:cNvPr>
          <p:cNvSpPr txBox="1"/>
          <p:nvPr/>
        </p:nvSpPr>
        <p:spPr>
          <a:xfrm>
            <a:off x="4260594" y="4926028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-1</a:t>
            </a:r>
          </a:p>
        </p:txBody>
      </p:sp>
      <p:sp>
        <p:nvSpPr>
          <p:cNvPr id="832" name="TextBox 831">
            <a:extLst>
              <a:ext uri="{FF2B5EF4-FFF2-40B4-BE49-F238E27FC236}">
                <a16:creationId xmlns:a16="http://schemas.microsoft.com/office/drawing/2014/main" id="{DE770977-0C2B-7647-ACCE-4F1ED5340311}"/>
              </a:ext>
            </a:extLst>
          </p:cNvPr>
          <p:cNvSpPr txBox="1"/>
          <p:nvPr/>
        </p:nvSpPr>
        <p:spPr>
          <a:xfrm>
            <a:off x="3976113" y="4926028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-2</a:t>
            </a:r>
          </a:p>
        </p:txBody>
      </p:sp>
      <p:sp>
        <p:nvSpPr>
          <p:cNvPr id="833" name="TextBox 832">
            <a:extLst>
              <a:ext uri="{FF2B5EF4-FFF2-40B4-BE49-F238E27FC236}">
                <a16:creationId xmlns:a16="http://schemas.microsoft.com/office/drawing/2014/main" id="{4EE4649A-7C76-914B-AA51-B4DBD9B4E3BA}"/>
              </a:ext>
            </a:extLst>
          </p:cNvPr>
          <p:cNvSpPr txBox="1"/>
          <p:nvPr/>
        </p:nvSpPr>
        <p:spPr>
          <a:xfrm>
            <a:off x="4849876" y="4926028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1</a:t>
            </a:r>
          </a:p>
        </p:txBody>
      </p:sp>
      <p:sp>
        <p:nvSpPr>
          <p:cNvPr id="834" name="TextBox 833">
            <a:extLst>
              <a:ext uri="{FF2B5EF4-FFF2-40B4-BE49-F238E27FC236}">
                <a16:creationId xmlns:a16="http://schemas.microsoft.com/office/drawing/2014/main" id="{8CDD4FEE-91EA-864A-B698-46F6F340FA72}"/>
              </a:ext>
            </a:extLst>
          </p:cNvPr>
          <p:cNvSpPr txBox="1"/>
          <p:nvPr/>
        </p:nvSpPr>
        <p:spPr>
          <a:xfrm>
            <a:off x="5141129" y="4926028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2</a:t>
            </a:r>
          </a:p>
        </p:txBody>
      </p:sp>
      <p:pic>
        <p:nvPicPr>
          <p:cNvPr id="497" name="Graphic 496">
            <a:extLst>
              <a:ext uri="{FF2B5EF4-FFF2-40B4-BE49-F238E27FC236}">
                <a16:creationId xmlns:a16="http://schemas.microsoft.com/office/drawing/2014/main" id="{09640BA6-FE5B-664B-8FD0-C0500FC897E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3736029" y="3368427"/>
            <a:ext cx="1828800" cy="1828800"/>
          </a:xfrm>
          <a:prstGeom prst="rect">
            <a:avLst/>
          </a:prstGeom>
        </p:spPr>
      </p:pic>
      <p:sp>
        <p:nvSpPr>
          <p:cNvPr id="498" name="TextBox 497">
            <a:extLst>
              <a:ext uri="{FF2B5EF4-FFF2-40B4-BE49-F238E27FC236}">
                <a16:creationId xmlns:a16="http://schemas.microsoft.com/office/drawing/2014/main" id="{56E0EFEB-058D-7A46-AD9C-F35B4E127B38}"/>
              </a:ext>
            </a:extLst>
          </p:cNvPr>
          <p:cNvSpPr txBox="1"/>
          <p:nvPr/>
        </p:nvSpPr>
        <p:spPr>
          <a:xfrm>
            <a:off x="3718233" y="4739339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0</a:t>
            </a:r>
          </a:p>
        </p:txBody>
      </p:sp>
      <p:sp>
        <p:nvSpPr>
          <p:cNvPr id="835" name="TextBox 834">
            <a:extLst>
              <a:ext uri="{FF2B5EF4-FFF2-40B4-BE49-F238E27FC236}">
                <a16:creationId xmlns:a16="http://schemas.microsoft.com/office/drawing/2014/main" id="{43029C17-CECA-564C-966A-12B8D9948898}"/>
              </a:ext>
            </a:extLst>
          </p:cNvPr>
          <p:cNvSpPr txBox="1"/>
          <p:nvPr/>
        </p:nvSpPr>
        <p:spPr>
          <a:xfrm>
            <a:off x="3718233" y="2312441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0</a:t>
            </a:r>
          </a:p>
        </p:txBody>
      </p:sp>
      <p:grpSp>
        <p:nvGrpSpPr>
          <p:cNvPr id="4" name="Graphic 2">
            <a:extLst>
              <a:ext uri="{FF2B5EF4-FFF2-40B4-BE49-F238E27FC236}">
                <a16:creationId xmlns:a16="http://schemas.microsoft.com/office/drawing/2014/main" id="{B18D8510-85B2-534D-9E8F-3763F3AD5001}"/>
              </a:ext>
            </a:extLst>
          </p:cNvPr>
          <p:cNvGrpSpPr/>
          <p:nvPr/>
        </p:nvGrpSpPr>
        <p:grpSpPr>
          <a:xfrm>
            <a:off x="3726678" y="991573"/>
            <a:ext cx="1828800" cy="1828800"/>
            <a:chOff x="3726678" y="991573"/>
            <a:chExt cx="1828800" cy="1828800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769A0A71-A636-5445-94BF-E2C5FC8A41D0}"/>
                </a:ext>
              </a:extLst>
            </p:cNvPr>
            <p:cNvSpPr/>
            <p:nvPr/>
          </p:nvSpPr>
          <p:spPr>
            <a:xfrm>
              <a:off x="3726678" y="991573"/>
              <a:ext cx="1828800" cy="1828800"/>
            </a:xfrm>
            <a:custGeom>
              <a:avLst/>
              <a:gdLst>
                <a:gd name="connsiteX0" fmla="*/ 0 w 1828800"/>
                <a:gd name="connsiteY0" fmla="*/ 1828800 h 1828800"/>
                <a:gd name="connsiteX1" fmla="*/ 1828800 w 1828800"/>
                <a:gd name="connsiteY1" fmla="*/ 1828800 h 1828800"/>
                <a:gd name="connsiteX2" fmla="*/ 1828800 w 1828800"/>
                <a:gd name="connsiteY2" fmla="*/ 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1828800"/>
                  </a:moveTo>
                  <a:lnTo>
                    <a:pt x="1828800" y="1828800"/>
                  </a:lnTo>
                  <a:lnTo>
                    <a:pt x="18288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6" name="Graphic 2">
              <a:extLst>
                <a:ext uri="{FF2B5EF4-FFF2-40B4-BE49-F238E27FC236}">
                  <a16:creationId xmlns:a16="http://schemas.microsoft.com/office/drawing/2014/main" id="{AEE18CE4-8579-B849-9384-81427A8FEA27}"/>
                </a:ext>
              </a:extLst>
            </p:cNvPr>
            <p:cNvGrpSpPr/>
            <p:nvPr/>
          </p:nvGrpSpPr>
          <p:grpSpPr>
            <a:xfrm>
              <a:off x="3955278" y="1211029"/>
              <a:ext cx="1430020" cy="627611"/>
              <a:chOff x="3955278" y="1211029"/>
              <a:chExt cx="1430020" cy="62761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3B56F0E0-B736-3444-A4C3-26B68F08A812}"/>
                  </a:ext>
                </a:extLst>
              </p:cNvPr>
              <p:cNvSpPr/>
              <p:nvPr/>
            </p:nvSpPr>
            <p:spPr>
              <a:xfrm>
                <a:off x="3955278" y="1211029"/>
                <a:ext cx="1417320" cy="627611"/>
              </a:xfrm>
              <a:custGeom>
                <a:avLst/>
                <a:gdLst>
                  <a:gd name="connsiteX0" fmla="*/ 0 w 1417320"/>
                  <a:gd name="connsiteY0" fmla="*/ 627611 h 627611"/>
                  <a:gd name="connsiteX1" fmla="*/ 1417320 w 1417320"/>
                  <a:gd name="connsiteY1" fmla="*/ 627611 h 627611"/>
                  <a:gd name="connsiteX2" fmla="*/ 1417320 w 1417320"/>
                  <a:gd name="connsiteY2" fmla="*/ 0 h 627611"/>
                  <a:gd name="connsiteX3" fmla="*/ 0 w 1417320"/>
                  <a:gd name="connsiteY3" fmla="*/ 0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7320" h="627611">
                    <a:moveTo>
                      <a:pt x="0" y="627611"/>
                    </a:moveTo>
                    <a:lnTo>
                      <a:pt x="1417320" y="627611"/>
                    </a:lnTo>
                    <a:lnTo>
                      <a:pt x="141732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66C7458F-DE42-D546-A020-7AABFA39BDCE}"/>
                  </a:ext>
                </a:extLst>
              </p:cNvPr>
              <p:cNvSpPr/>
              <p:nvPr/>
            </p:nvSpPr>
            <p:spPr>
              <a:xfrm>
                <a:off x="3955278" y="1211029"/>
                <a:ext cx="1417320" cy="627611"/>
              </a:xfrm>
              <a:custGeom>
                <a:avLst/>
                <a:gdLst>
                  <a:gd name="connsiteX0" fmla="*/ 0 w 1417320"/>
                  <a:gd name="connsiteY0" fmla="*/ 528594 h 627611"/>
                  <a:gd name="connsiteX1" fmla="*/ 0 w 1417320"/>
                  <a:gd name="connsiteY1" fmla="*/ 528594 h 627611"/>
                  <a:gd name="connsiteX2" fmla="*/ 28926 w 1417320"/>
                  <a:gd name="connsiteY2" fmla="*/ 528594 h 627611"/>
                  <a:gd name="connsiteX3" fmla="*/ 57850 w 1417320"/>
                  <a:gd name="connsiteY3" fmla="*/ 528594 h 627611"/>
                  <a:gd name="connsiteX4" fmla="*/ 86775 w 1417320"/>
                  <a:gd name="connsiteY4" fmla="*/ 528594 h 627611"/>
                  <a:gd name="connsiteX5" fmla="*/ 115700 w 1417320"/>
                  <a:gd name="connsiteY5" fmla="*/ 528594 h 627611"/>
                  <a:gd name="connsiteX6" fmla="*/ 144625 w 1417320"/>
                  <a:gd name="connsiteY6" fmla="*/ 528594 h 627611"/>
                  <a:gd name="connsiteX7" fmla="*/ 173549 w 1417320"/>
                  <a:gd name="connsiteY7" fmla="*/ 527679 h 627611"/>
                  <a:gd name="connsiteX8" fmla="*/ 202475 w 1417320"/>
                  <a:gd name="connsiteY8" fmla="*/ 525764 h 627611"/>
                  <a:gd name="connsiteX9" fmla="*/ 231399 w 1417320"/>
                  <a:gd name="connsiteY9" fmla="*/ 520189 h 627611"/>
                  <a:gd name="connsiteX10" fmla="*/ 260325 w 1417320"/>
                  <a:gd name="connsiteY10" fmla="*/ 513283 h 627611"/>
                  <a:gd name="connsiteX11" fmla="*/ 289249 w 1417320"/>
                  <a:gd name="connsiteY11" fmla="*/ 508575 h 627611"/>
                  <a:gd name="connsiteX12" fmla="*/ 318174 w 1417320"/>
                  <a:gd name="connsiteY12" fmla="*/ 486172 h 627611"/>
                  <a:gd name="connsiteX13" fmla="*/ 347099 w 1417320"/>
                  <a:gd name="connsiteY13" fmla="*/ 467365 h 627611"/>
                  <a:gd name="connsiteX14" fmla="*/ 376024 w 1417320"/>
                  <a:gd name="connsiteY14" fmla="*/ 429495 h 627611"/>
                  <a:gd name="connsiteX15" fmla="*/ 404948 w 1417320"/>
                  <a:gd name="connsiteY15" fmla="*/ 390929 h 627611"/>
                  <a:gd name="connsiteX16" fmla="*/ 433874 w 1417320"/>
                  <a:gd name="connsiteY16" fmla="*/ 333488 h 627611"/>
                  <a:gd name="connsiteX17" fmla="*/ 462798 w 1417320"/>
                  <a:gd name="connsiteY17" fmla="*/ 260431 h 627611"/>
                  <a:gd name="connsiteX18" fmla="*/ 491724 w 1417320"/>
                  <a:gd name="connsiteY18" fmla="*/ 214528 h 627611"/>
                  <a:gd name="connsiteX19" fmla="*/ 520648 w 1417320"/>
                  <a:gd name="connsiteY19" fmla="*/ 144596 h 627611"/>
                  <a:gd name="connsiteX20" fmla="*/ 549573 w 1417320"/>
                  <a:gd name="connsiteY20" fmla="*/ 92602 h 627611"/>
                  <a:gd name="connsiteX21" fmla="*/ 578498 w 1417320"/>
                  <a:gd name="connsiteY21" fmla="*/ 36820 h 627611"/>
                  <a:gd name="connsiteX22" fmla="*/ 607423 w 1417320"/>
                  <a:gd name="connsiteY22" fmla="*/ 0 h 627611"/>
                  <a:gd name="connsiteX23" fmla="*/ 636348 w 1417320"/>
                  <a:gd name="connsiteY23" fmla="*/ 2287 h 627611"/>
                  <a:gd name="connsiteX24" fmla="*/ 665273 w 1417320"/>
                  <a:gd name="connsiteY24" fmla="*/ 3919 h 627611"/>
                  <a:gd name="connsiteX25" fmla="*/ 694197 w 1417320"/>
                  <a:gd name="connsiteY25" fmla="*/ 32202 h 627611"/>
                  <a:gd name="connsiteX26" fmla="*/ 723123 w 1417320"/>
                  <a:gd name="connsiteY26" fmla="*/ 199486 h 627611"/>
                  <a:gd name="connsiteX27" fmla="*/ 752047 w 1417320"/>
                  <a:gd name="connsiteY27" fmla="*/ 214367 h 627611"/>
                  <a:gd name="connsiteX28" fmla="*/ 780973 w 1417320"/>
                  <a:gd name="connsiteY28" fmla="*/ 246898 h 627611"/>
                  <a:gd name="connsiteX29" fmla="*/ 809897 w 1417320"/>
                  <a:gd name="connsiteY29" fmla="*/ 343384 h 627611"/>
                  <a:gd name="connsiteX30" fmla="*/ 838822 w 1417320"/>
                  <a:gd name="connsiteY30" fmla="*/ 425910 h 627611"/>
                  <a:gd name="connsiteX31" fmla="*/ 867747 w 1417320"/>
                  <a:gd name="connsiteY31" fmla="*/ 463183 h 627611"/>
                  <a:gd name="connsiteX32" fmla="*/ 896672 w 1417320"/>
                  <a:gd name="connsiteY32" fmla="*/ 504026 h 627611"/>
                  <a:gd name="connsiteX33" fmla="*/ 925596 w 1417320"/>
                  <a:gd name="connsiteY33" fmla="*/ 526867 h 627611"/>
                  <a:gd name="connsiteX34" fmla="*/ 954522 w 1417320"/>
                  <a:gd name="connsiteY34" fmla="*/ 544448 h 627611"/>
                  <a:gd name="connsiteX35" fmla="*/ 983446 w 1417320"/>
                  <a:gd name="connsiteY35" fmla="*/ 539670 h 627611"/>
                  <a:gd name="connsiteX36" fmla="*/ 1012372 w 1417320"/>
                  <a:gd name="connsiteY36" fmla="*/ 534943 h 627611"/>
                  <a:gd name="connsiteX37" fmla="*/ 1041296 w 1417320"/>
                  <a:gd name="connsiteY37" fmla="*/ 534424 h 627611"/>
                  <a:gd name="connsiteX38" fmla="*/ 1070216 w 1417320"/>
                  <a:gd name="connsiteY38" fmla="*/ 528352 h 627611"/>
                  <a:gd name="connsiteX39" fmla="*/ 1099147 w 1417320"/>
                  <a:gd name="connsiteY39" fmla="*/ 523634 h 627611"/>
                  <a:gd name="connsiteX40" fmla="*/ 1128065 w 1417320"/>
                  <a:gd name="connsiteY40" fmla="*/ 519293 h 627611"/>
                  <a:gd name="connsiteX41" fmla="*/ 1156995 w 1417320"/>
                  <a:gd name="connsiteY41" fmla="*/ 515931 h 627611"/>
                  <a:gd name="connsiteX42" fmla="*/ 1185926 w 1417320"/>
                  <a:gd name="connsiteY42" fmla="*/ 523418 h 627611"/>
                  <a:gd name="connsiteX43" fmla="*/ 1214844 w 1417320"/>
                  <a:gd name="connsiteY43" fmla="*/ 521661 h 627611"/>
                  <a:gd name="connsiteX44" fmla="*/ 1243775 w 1417320"/>
                  <a:gd name="connsiteY44" fmla="*/ 524822 h 627611"/>
                  <a:gd name="connsiteX45" fmla="*/ 1272692 w 1417320"/>
                  <a:gd name="connsiteY45" fmla="*/ 527558 h 627611"/>
                  <a:gd name="connsiteX46" fmla="*/ 1301623 w 1417320"/>
                  <a:gd name="connsiteY46" fmla="*/ 528588 h 627611"/>
                  <a:gd name="connsiteX47" fmla="*/ 1330541 w 1417320"/>
                  <a:gd name="connsiteY47" fmla="*/ 528594 h 627611"/>
                  <a:gd name="connsiteX48" fmla="*/ 1359472 w 1417320"/>
                  <a:gd name="connsiteY48" fmla="*/ 528594 h 627611"/>
                  <a:gd name="connsiteX49" fmla="*/ 1388389 w 1417320"/>
                  <a:gd name="connsiteY49" fmla="*/ 528594 h 627611"/>
                  <a:gd name="connsiteX50" fmla="*/ 1417320 w 1417320"/>
                  <a:gd name="connsiteY50" fmla="*/ 528594 h 627611"/>
                  <a:gd name="connsiteX51" fmla="*/ 1417320 w 1417320"/>
                  <a:gd name="connsiteY51" fmla="*/ 528594 h 627611"/>
                  <a:gd name="connsiteX52" fmla="*/ 1417320 w 1417320"/>
                  <a:gd name="connsiteY52" fmla="*/ 528594 h 627611"/>
                  <a:gd name="connsiteX53" fmla="*/ 1388389 w 1417320"/>
                  <a:gd name="connsiteY53" fmla="*/ 528594 h 627611"/>
                  <a:gd name="connsiteX54" fmla="*/ 1359472 w 1417320"/>
                  <a:gd name="connsiteY54" fmla="*/ 528594 h 627611"/>
                  <a:gd name="connsiteX55" fmla="*/ 1330541 w 1417320"/>
                  <a:gd name="connsiteY55" fmla="*/ 528594 h 627611"/>
                  <a:gd name="connsiteX56" fmla="*/ 1301623 w 1417320"/>
                  <a:gd name="connsiteY56" fmla="*/ 528603 h 627611"/>
                  <a:gd name="connsiteX57" fmla="*/ 1272692 w 1417320"/>
                  <a:gd name="connsiteY57" fmla="*/ 529740 h 627611"/>
                  <a:gd name="connsiteX58" fmla="*/ 1243775 w 1417320"/>
                  <a:gd name="connsiteY58" fmla="*/ 531056 h 627611"/>
                  <a:gd name="connsiteX59" fmla="*/ 1214844 w 1417320"/>
                  <a:gd name="connsiteY59" fmla="*/ 535101 h 627611"/>
                  <a:gd name="connsiteX60" fmla="*/ 1185926 w 1417320"/>
                  <a:gd name="connsiteY60" fmla="*/ 539036 h 627611"/>
                  <a:gd name="connsiteX61" fmla="*/ 1156995 w 1417320"/>
                  <a:gd name="connsiteY61" fmla="*/ 538028 h 627611"/>
                  <a:gd name="connsiteX62" fmla="*/ 1128065 w 1417320"/>
                  <a:gd name="connsiteY62" fmla="*/ 551632 h 627611"/>
                  <a:gd name="connsiteX63" fmla="*/ 1099147 w 1417320"/>
                  <a:gd name="connsiteY63" fmla="*/ 559355 h 627611"/>
                  <a:gd name="connsiteX64" fmla="*/ 1070216 w 1417320"/>
                  <a:gd name="connsiteY64" fmla="*/ 578528 h 627611"/>
                  <a:gd name="connsiteX65" fmla="*/ 1041296 w 1417320"/>
                  <a:gd name="connsiteY65" fmla="*/ 591584 h 627611"/>
                  <a:gd name="connsiteX66" fmla="*/ 1012372 w 1417320"/>
                  <a:gd name="connsiteY66" fmla="*/ 607724 h 627611"/>
                  <a:gd name="connsiteX67" fmla="*/ 983446 w 1417320"/>
                  <a:gd name="connsiteY67" fmla="*/ 627611 h 627611"/>
                  <a:gd name="connsiteX68" fmla="*/ 954522 w 1417320"/>
                  <a:gd name="connsiteY68" fmla="*/ 625697 h 627611"/>
                  <a:gd name="connsiteX69" fmla="*/ 925596 w 1417320"/>
                  <a:gd name="connsiteY69" fmla="*/ 627003 h 627611"/>
                  <a:gd name="connsiteX70" fmla="*/ 896672 w 1417320"/>
                  <a:gd name="connsiteY70" fmla="*/ 611570 h 627611"/>
                  <a:gd name="connsiteX71" fmla="*/ 867747 w 1417320"/>
                  <a:gd name="connsiteY71" fmla="*/ 580544 h 627611"/>
                  <a:gd name="connsiteX72" fmla="*/ 838822 w 1417320"/>
                  <a:gd name="connsiteY72" fmla="*/ 541369 h 627611"/>
                  <a:gd name="connsiteX73" fmla="*/ 809897 w 1417320"/>
                  <a:gd name="connsiteY73" fmla="*/ 477436 h 627611"/>
                  <a:gd name="connsiteX74" fmla="*/ 780973 w 1417320"/>
                  <a:gd name="connsiteY74" fmla="*/ 420550 h 627611"/>
                  <a:gd name="connsiteX75" fmla="*/ 752047 w 1417320"/>
                  <a:gd name="connsiteY75" fmla="*/ 357958 h 627611"/>
                  <a:gd name="connsiteX76" fmla="*/ 723123 w 1417320"/>
                  <a:gd name="connsiteY76" fmla="*/ 270796 h 627611"/>
                  <a:gd name="connsiteX77" fmla="*/ 694197 w 1417320"/>
                  <a:gd name="connsiteY77" fmla="*/ 195151 h 627611"/>
                  <a:gd name="connsiteX78" fmla="*/ 665273 w 1417320"/>
                  <a:gd name="connsiteY78" fmla="*/ 175188 h 627611"/>
                  <a:gd name="connsiteX79" fmla="*/ 636348 w 1417320"/>
                  <a:gd name="connsiteY79" fmla="*/ 143471 h 627611"/>
                  <a:gd name="connsiteX80" fmla="*/ 607423 w 1417320"/>
                  <a:gd name="connsiteY80" fmla="*/ 135970 h 627611"/>
                  <a:gd name="connsiteX81" fmla="*/ 578498 w 1417320"/>
                  <a:gd name="connsiteY81" fmla="*/ 172496 h 627611"/>
                  <a:gd name="connsiteX82" fmla="*/ 549573 w 1417320"/>
                  <a:gd name="connsiteY82" fmla="*/ 203192 h 627611"/>
                  <a:gd name="connsiteX83" fmla="*/ 520648 w 1417320"/>
                  <a:gd name="connsiteY83" fmla="*/ 262724 h 627611"/>
                  <a:gd name="connsiteX84" fmla="*/ 491724 w 1417320"/>
                  <a:gd name="connsiteY84" fmla="*/ 314006 h 627611"/>
                  <a:gd name="connsiteX85" fmla="*/ 462798 w 1417320"/>
                  <a:gd name="connsiteY85" fmla="*/ 359725 h 627611"/>
                  <a:gd name="connsiteX86" fmla="*/ 433874 w 1417320"/>
                  <a:gd name="connsiteY86" fmla="*/ 403075 h 627611"/>
                  <a:gd name="connsiteX87" fmla="*/ 404948 w 1417320"/>
                  <a:gd name="connsiteY87" fmla="*/ 454288 h 627611"/>
                  <a:gd name="connsiteX88" fmla="*/ 376024 w 1417320"/>
                  <a:gd name="connsiteY88" fmla="*/ 479158 h 627611"/>
                  <a:gd name="connsiteX89" fmla="*/ 347099 w 1417320"/>
                  <a:gd name="connsiteY89" fmla="*/ 507153 h 627611"/>
                  <a:gd name="connsiteX90" fmla="*/ 318174 w 1417320"/>
                  <a:gd name="connsiteY90" fmla="*/ 521843 h 627611"/>
                  <a:gd name="connsiteX91" fmla="*/ 289249 w 1417320"/>
                  <a:gd name="connsiteY91" fmla="*/ 530777 h 627611"/>
                  <a:gd name="connsiteX92" fmla="*/ 260325 w 1417320"/>
                  <a:gd name="connsiteY92" fmla="*/ 530540 h 627611"/>
                  <a:gd name="connsiteX93" fmla="*/ 231399 w 1417320"/>
                  <a:gd name="connsiteY93" fmla="*/ 532719 h 627611"/>
                  <a:gd name="connsiteX94" fmla="*/ 202475 w 1417320"/>
                  <a:gd name="connsiteY94" fmla="*/ 531534 h 627611"/>
                  <a:gd name="connsiteX95" fmla="*/ 173549 w 1417320"/>
                  <a:gd name="connsiteY95" fmla="*/ 529422 h 627611"/>
                  <a:gd name="connsiteX96" fmla="*/ 144625 w 1417320"/>
                  <a:gd name="connsiteY96" fmla="*/ 528594 h 627611"/>
                  <a:gd name="connsiteX97" fmla="*/ 115700 w 1417320"/>
                  <a:gd name="connsiteY97" fmla="*/ 528594 h 627611"/>
                  <a:gd name="connsiteX98" fmla="*/ 86775 w 1417320"/>
                  <a:gd name="connsiteY98" fmla="*/ 528594 h 627611"/>
                  <a:gd name="connsiteX99" fmla="*/ 57850 w 1417320"/>
                  <a:gd name="connsiteY99" fmla="*/ 528594 h 627611"/>
                  <a:gd name="connsiteX100" fmla="*/ 28926 w 1417320"/>
                  <a:gd name="connsiteY100" fmla="*/ 528594 h 627611"/>
                  <a:gd name="connsiteX101" fmla="*/ 0 w 1417320"/>
                  <a:gd name="connsiteY101" fmla="*/ 528594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1417320" h="627611">
                    <a:moveTo>
                      <a:pt x="0" y="528594"/>
                    </a:moveTo>
                    <a:lnTo>
                      <a:pt x="0" y="528594"/>
                    </a:lnTo>
                    <a:lnTo>
                      <a:pt x="28926" y="528594"/>
                    </a:lnTo>
                    <a:lnTo>
                      <a:pt x="57850" y="528594"/>
                    </a:lnTo>
                    <a:lnTo>
                      <a:pt x="86775" y="528594"/>
                    </a:lnTo>
                    <a:lnTo>
                      <a:pt x="115700" y="528594"/>
                    </a:lnTo>
                    <a:lnTo>
                      <a:pt x="144625" y="528594"/>
                    </a:lnTo>
                    <a:lnTo>
                      <a:pt x="173549" y="527679"/>
                    </a:lnTo>
                    <a:lnTo>
                      <a:pt x="202475" y="525764"/>
                    </a:lnTo>
                    <a:lnTo>
                      <a:pt x="231399" y="520189"/>
                    </a:lnTo>
                    <a:lnTo>
                      <a:pt x="260325" y="513283"/>
                    </a:lnTo>
                    <a:lnTo>
                      <a:pt x="289249" y="508575"/>
                    </a:lnTo>
                    <a:lnTo>
                      <a:pt x="318174" y="486172"/>
                    </a:lnTo>
                    <a:lnTo>
                      <a:pt x="347099" y="467365"/>
                    </a:lnTo>
                    <a:lnTo>
                      <a:pt x="376024" y="429495"/>
                    </a:lnTo>
                    <a:lnTo>
                      <a:pt x="404948" y="390929"/>
                    </a:lnTo>
                    <a:lnTo>
                      <a:pt x="433874" y="333488"/>
                    </a:lnTo>
                    <a:lnTo>
                      <a:pt x="462798" y="260431"/>
                    </a:lnTo>
                    <a:lnTo>
                      <a:pt x="491724" y="214528"/>
                    </a:lnTo>
                    <a:lnTo>
                      <a:pt x="520648" y="144596"/>
                    </a:lnTo>
                    <a:lnTo>
                      <a:pt x="549573" y="92602"/>
                    </a:lnTo>
                    <a:lnTo>
                      <a:pt x="578498" y="36820"/>
                    </a:lnTo>
                    <a:lnTo>
                      <a:pt x="607423" y="0"/>
                    </a:lnTo>
                    <a:lnTo>
                      <a:pt x="636348" y="2287"/>
                    </a:lnTo>
                    <a:lnTo>
                      <a:pt x="665273" y="3919"/>
                    </a:lnTo>
                    <a:lnTo>
                      <a:pt x="694197" y="32202"/>
                    </a:lnTo>
                    <a:lnTo>
                      <a:pt x="723123" y="199486"/>
                    </a:lnTo>
                    <a:lnTo>
                      <a:pt x="752047" y="214367"/>
                    </a:lnTo>
                    <a:lnTo>
                      <a:pt x="780973" y="246898"/>
                    </a:lnTo>
                    <a:lnTo>
                      <a:pt x="809897" y="343384"/>
                    </a:lnTo>
                    <a:lnTo>
                      <a:pt x="838822" y="425910"/>
                    </a:lnTo>
                    <a:lnTo>
                      <a:pt x="867747" y="463183"/>
                    </a:lnTo>
                    <a:lnTo>
                      <a:pt x="896672" y="504026"/>
                    </a:lnTo>
                    <a:lnTo>
                      <a:pt x="925596" y="526867"/>
                    </a:lnTo>
                    <a:lnTo>
                      <a:pt x="954522" y="544448"/>
                    </a:lnTo>
                    <a:lnTo>
                      <a:pt x="983446" y="539670"/>
                    </a:lnTo>
                    <a:lnTo>
                      <a:pt x="1012372" y="534943"/>
                    </a:lnTo>
                    <a:lnTo>
                      <a:pt x="1041296" y="534424"/>
                    </a:lnTo>
                    <a:lnTo>
                      <a:pt x="1070216" y="528352"/>
                    </a:lnTo>
                    <a:lnTo>
                      <a:pt x="1099147" y="523634"/>
                    </a:lnTo>
                    <a:lnTo>
                      <a:pt x="1128065" y="519293"/>
                    </a:lnTo>
                    <a:lnTo>
                      <a:pt x="1156995" y="515931"/>
                    </a:lnTo>
                    <a:lnTo>
                      <a:pt x="1185926" y="523418"/>
                    </a:lnTo>
                    <a:lnTo>
                      <a:pt x="1214844" y="521661"/>
                    </a:lnTo>
                    <a:lnTo>
                      <a:pt x="1243775" y="524822"/>
                    </a:lnTo>
                    <a:lnTo>
                      <a:pt x="1272692" y="527558"/>
                    </a:lnTo>
                    <a:lnTo>
                      <a:pt x="1301623" y="528588"/>
                    </a:lnTo>
                    <a:lnTo>
                      <a:pt x="1330541" y="528594"/>
                    </a:lnTo>
                    <a:lnTo>
                      <a:pt x="1359472" y="528594"/>
                    </a:lnTo>
                    <a:lnTo>
                      <a:pt x="1388389" y="528594"/>
                    </a:lnTo>
                    <a:lnTo>
                      <a:pt x="1417320" y="528594"/>
                    </a:lnTo>
                    <a:lnTo>
                      <a:pt x="1417320" y="528594"/>
                    </a:lnTo>
                    <a:lnTo>
                      <a:pt x="1417320" y="528594"/>
                    </a:lnTo>
                    <a:lnTo>
                      <a:pt x="1388389" y="528594"/>
                    </a:lnTo>
                    <a:lnTo>
                      <a:pt x="1359472" y="528594"/>
                    </a:lnTo>
                    <a:lnTo>
                      <a:pt x="1330541" y="528594"/>
                    </a:lnTo>
                    <a:lnTo>
                      <a:pt x="1301623" y="528603"/>
                    </a:lnTo>
                    <a:lnTo>
                      <a:pt x="1272692" y="529740"/>
                    </a:lnTo>
                    <a:lnTo>
                      <a:pt x="1243775" y="531056"/>
                    </a:lnTo>
                    <a:lnTo>
                      <a:pt x="1214844" y="535101"/>
                    </a:lnTo>
                    <a:lnTo>
                      <a:pt x="1185926" y="539036"/>
                    </a:lnTo>
                    <a:lnTo>
                      <a:pt x="1156995" y="538028"/>
                    </a:lnTo>
                    <a:lnTo>
                      <a:pt x="1128065" y="551632"/>
                    </a:lnTo>
                    <a:lnTo>
                      <a:pt x="1099147" y="559355"/>
                    </a:lnTo>
                    <a:lnTo>
                      <a:pt x="1070216" y="578528"/>
                    </a:lnTo>
                    <a:lnTo>
                      <a:pt x="1041296" y="591584"/>
                    </a:lnTo>
                    <a:lnTo>
                      <a:pt x="1012372" y="607724"/>
                    </a:lnTo>
                    <a:lnTo>
                      <a:pt x="983446" y="627611"/>
                    </a:lnTo>
                    <a:lnTo>
                      <a:pt x="954522" y="625697"/>
                    </a:lnTo>
                    <a:lnTo>
                      <a:pt x="925596" y="627003"/>
                    </a:lnTo>
                    <a:lnTo>
                      <a:pt x="896672" y="611570"/>
                    </a:lnTo>
                    <a:lnTo>
                      <a:pt x="867747" y="580544"/>
                    </a:lnTo>
                    <a:lnTo>
                      <a:pt x="838822" y="541369"/>
                    </a:lnTo>
                    <a:lnTo>
                      <a:pt x="809897" y="477436"/>
                    </a:lnTo>
                    <a:lnTo>
                      <a:pt x="780973" y="420550"/>
                    </a:lnTo>
                    <a:lnTo>
                      <a:pt x="752047" y="357958"/>
                    </a:lnTo>
                    <a:lnTo>
                      <a:pt x="723123" y="270796"/>
                    </a:lnTo>
                    <a:lnTo>
                      <a:pt x="694197" y="195151"/>
                    </a:lnTo>
                    <a:lnTo>
                      <a:pt x="665273" y="175188"/>
                    </a:lnTo>
                    <a:lnTo>
                      <a:pt x="636348" y="143471"/>
                    </a:lnTo>
                    <a:lnTo>
                      <a:pt x="607423" y="135970"/>
                    </a:lnTo>
                    <a:lnTo>
                      <a:pt x="578498" y="172496"/>
                    </a:lnTo>
                    <a:lnTo>
                      <a:pt x="549573" y="203192"/>
                    </a:lnTo>
                    <a:lnTo>
                      <a:pt x="520648" y="262724"/>
                    </a:lnTo>
                    <a:lnTo>
                      <a:pt x="491724" y="314006"/>
                    </a:lnTo>
                    <a:lnTo>
                      <a:pt x="462798" y="359725"/>
                    </a:lnTo>
                    <a:lnTo>
                      <a:pt x="433874" y="403075"/>
                    </a:lnTo>
                    <a:lnTo>
                      <a:pt x="404948" y="454288"/>
                    </a:lnTo>
                    <a:lnTo>
                      <a:pt x="376024" y="479158"/>
                    </a:lnTo>
                    <a:lnTo>
                      <a:pt x="347099" y="507153"/>
                    </a:lnTo>
                    <a:lnTo>
                      <a:pt x="318174" y="521843"/>
                    </a:lnTo>
                    <a:lnTo>
                      <a:pt x="289249" y="530777"/>
                    </a:lnTo>
                    <a:lnTo>
                      <a:pt x="260325" y="530540"/>
                    </a:lnTo>
                    <a:lnTo>
                      <a:pt x="231399" y="532719"/>
                    </a:lnTo>
                    <a:lnTo>
                      <a:pt x="202475" y="531534"/>
                    </a:lnTo>
                    <a:lnTo>
                      <a:pt x="173549" y="529422"/>
                    </a:lnTo>
                    <a:lnTo>
                      <a:pt x="144625" y="528594"/>
                    </a:lnTo>
                    <a:lnTo>
                      <a:pt x="115700" y="528594"/>
                    </a:lnTo>
                    <a:lnTo>
                      <a:pt x="86775" y="528594"/>
                    </a:lnTo>
                    <a:lnTo>
                      <a:pt x="57850" y="528594"/>
                    </a:lnTo>
                    <a:lnTo>
                      <a:pt x="28926" y="528594"/>
                    </a:lnTo>
                    <a:lnTo>
                      <a:pt x="0" y="528594"/>
                    </a:lnTo>
                    <a:close/>
                  </a:path>
                </a:pathLst>
              </a:custGeom>
              <a:solidFill>
                <a:srgbClr val="FC8D62">
                  <a:alpha val="20000"/>
                </a:srgbClr>
              </a:solidFill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46D115B9-CB79-804E-9683-9AFD228A4D31}"/>
                  </a:ext>
                </a:extLst>
              </p:cNvPr>
              <p:cNvSpPr/>
              <p:nvPr/>
            </p:nvSpPr>
            <p:spPr>
              <a:xfrm>
                <a:off x="3955278" y="1453201"/>
                <a:ext cx="1417320" cy="292630"/>
              </a:xfrm>
              <a:custGeom>
                <a:avLst/>
                <a:gdLst>
                  <a:gd name="connsiteX0" fmla="*/ 0 w 1417320"/>
                  <a:gd name="connsiteY0" fmla="*/ 286422 h 292630"/>
                  <a:gd name="connsiteX1" fmla="*/ 0 w 1417320"/>
                  <a:gd name="connsiteY1" fmla="*/ 286422 h 292630"/>
                  <a:gd name="connsiteX2" fmla="*/ 28926 w 1417320"/>
                  <a:gd name="connsiteY2" fmla="*/ 286422 h 292630"/>
                  <a:gd name="connsiteX3" fmla="*/ 57850 w 1417320"/>
                  <a:gd name="connsiteY3" fmla="*/ 286422 h 292630"/>
                  <a:gd name="connsiteX4" fmla="*/ 86775 w 1417320"/>
                  <a:gd name="connsiteY4" fmla="*/ 286422 h 292630"/>
                  <a:gd name="connsiteX5" fmla="*/ 115700 w 1417320"/>
                  <a:gd name="connsiteY5" fmla="*/ 286422 h 292630"/>
                  <a:gd name="connsiteX6" fmla="*/ 144625 w 1417320"/>
                  <a:gd name="connsiteY6" fmla="*/ 286422 h 292630"/>
                  <a:gd name="connsiteX7" fmla="*/ 173549 w 1417320"/>
                  <a:gd name="connsiteY7" fmla="*/ 284993 h 292630"/>
                  <a:gd name="connsiteX8" fmla="*/ 202475 w 1417320"/>
                  <a:gd name="connsiteY8" fmla="*/ 283181 h 292630"/>
                  <a:gd name="connsiteX9" fmla="*/ 231399 w 1417320"/>
                  <a:gd name="connsiteY9" fmla="*/ 275210 h 292630"/>
                  <a:gd name="connsiteX10" fmla="*/ 260325 w 1417320"/>
                  <a:gd name="connsiteY10" fmla="*/ 272865 h 292630"/>
                  <a:gd name="connsiteX11" fmla="*/ 289249 w 1417320"/>
                  <a:gd name="connsiteY11" fmla="*/ 257142 h 292630"/>
                  <a:gd name="connsiteX12" fmla="*/ 318174 w 1417320"/>
                  <a:gd name="connsiteY12" fmla="*/ 246282 h 292630"/>
                  <a:gd name="connsiteX13" fmla="*/ 347099 w 1417320"/>
                  <a:gd name="connsiteY13" fmla="*/ 236742 h 292630"/>
                  <a:gd name="connsiteX14" fmla="*/ 376024 w 1417320"/>
                  <a:gd name="connsiteY14" fmla="*/ 216484 h 292630"/>
                  <a:gd name="connsiteX15" fmla="*/ 404948 w 1417320"/>
                  <a:gd name="connsiteY15" fmla="*/ 196646 h 292630"/>
                  <a:gd name="connsiteX16" fmla="*/ 433874 w 1417320"/>
                  <a:gd name="connsiteY16" fmla="*/ 172588 h 292630"/>
                  <a:gd name="connsiteX17" fmla="*/ 462798 w 1417320"/>
                  <a:gd name="connsiteY17" fmla="*/ 150986 h 292630"/>
                  <a:gd name="connsiteX18" fmla="*/ 491724 w 1417320"/>
                  <a:gd name="connsiteY18" fmla="*/ 123175 h 292630"/>
                  <a:gd name="connsiteX19" fmla="*/ 520648 w 1417320"/>
                  <a:gd name="connsiteY19" fmla="*/ 107859 h 292630"/>
                  <a:gd name="connsiteX20" fmla="*/ 549573 w 1417320"/>
                  <a:gd name="connsiteY20" fmla="*/ 93655 h 292630"/>
                  <a:gd name="connsiteX21" fmla="*/ 578498 w 1417320"/>
                  <a:gd name="connsiteY21" fmla="*/ 78952 h 292630"/>
                  <a:gd name="connsiteX22" fmla="*/ 607423 w 1417320"/>
                  <a:gd name="connsiteY22" fmla="*/ 33498 h 292630"/>
                  <a:gd name="connsiteX23" fmla="*/ 636348 w 1417320"/>
                  <a:gd name="connsiteY23" fmla="*/ 45758 h 292630"/>
                  <a:gd name="connsiteX24" fmla="*/ 665273 w 1417320"/>
                  <a:gd name="connsiteY24" fmla="*/ 30005 h 292630"/>
                  <a:gd name="connsiteX25" fmla="*/ 694197 w 1417320"/>
                  <a:gd name="connsiteY25" fmla="*/ 16237 h 292630"/>
                  <a:gd name="connsiteX26" fmla="*/ 723123 w 1417320"/>
                  <a:gd name="connsiteY26" fmla="*/ 63995 h 292630"/>
                  <a:gd name="connsiteX27" fmla="*/ 752047 w 1417320"/>
                  <a:gd name="connsiteY27" fmla="*/ 0 h 292630"/>
                  <a:gd name="connsiteX28" fmla="*/ 780973 w 1417320"/>
                  <a:gd name="connsiteY28" fmla="*/ 6839 h 292630"/>
                  <a:gd name="connsiteX29" fmla="*/ 809897 w 1417320"/>
                  <a:gd name="connsiteY29" fmla="*/ 33958 h 292630"/>
                  <a:gd name="connsiteX30" fmla="*/ 838822 w 1417320"/>
                  <a:gd name="connsiteY30" fmla="*/ 63631 h 292630"/>
                  <a:gd name="connsiteX31" fmla="*/ 867747 w 1417320"/>
                  <a:gd name="connsiteY31" fmla="*/ 76238 h 292630"/>
                  <a:gd name="connsiteX32" fmla="*/ 896672 w 1417320"/>
                  <a:gd name="connsiteY32" fmla="*/ 85195 h 292630"/>
                  <a:gd name="connsiteX33" fmla="*/ 925596 w 1417320"/>
                  <a:gd name="connsiteY33" fmla="*/ 125717 h 292630"/>
                  <a:gd name="connsiteX34" fmla="*/ 954522 w 1417320"/>
                  <a:gd name="connsiteY34" fmla="*/ 151270 h 292630"/>
                  <a:gd name="connsiteX35" fmla="*/ 983446 w 1417320"/>
                  <a:gd name="connsiteY35" fmla="*/ 176850 h 292630"/>
                  <a:gd name="connsiteX36" fmla="*/ 1012372 w 1417320"/>
                  <a:gd name="connsiteY36" fmla="*/ 189057 h 292630"/>
                  <a:gd name="connsiteX37" fmla="*/ 1041296 w 1417320"/>
                  <a:gd name="connsiteY37" fmla="*/ 206101 h 292630"/>
                  <a:gd name="connsiteX38" fmla="*/ 1070216 w 1417320"/>
                  <a:gd name="connsiteY38" fmla="*/ 233674 h 292630"/>
                  <a:gd name="connsiteX39" fmla="*/ 1099147 w 1417320"/>
                  <a:gd name="connsiteY39" fmla="*/ 238119 h 292630"/>
                  <a:gd name="connsiteX40" fmla="*/ 1128065 w 1417320"/>
                  <a:gd name="connsiteY40" fmla="*/ 255491 h 292630"/>
                  <a:gd name="connsiteX41" fmla="*/ 1156995 w 1417320"/>
                  <a:gd name="connsiteY41" fmla="*/ 268696 h 292630"/>
                  <a:gd name="connsiteX42" fmla="*/ 1185926 w 1417320"/>
                  <a:gd name="connsiteY42" fmla="*/ 270091 h 292630"/>
                  <a:gd name="connsiteX43" fmla="*/ 1214844 w 1417320"/>
                  <a:gd name="connsiteY43" fmla="*/ 276426 h 292630"/>
                  <a:gd name="connsiteX44" fmla="*/ 1243775 w 1417320"/>
                  <a:gd name="connsiteY44" fmla="*/ 282821 h 292630"/>
                  <a:gd name="connsiteX45" fmla="*/ 1272692 w 1417320"/>
                  <a:gd name="connsiteY45" fmla="*/ 285125 h 292630"/>
                  <a:gd name="connsiteX46" fmla="*/ 1301623 w 1417320"/>
                  <a:gd name="connsiteY46" fmla="*/ 286417 h 292630"/>
                  <a:gd name="connsiteX47" fmla="*/ 1330541 w 1417320"/>
                  <a:gd name="connsiteY47" fmla="*/ 286422 h 292630"/>
                  <a:gd name="connsiteX48" fmla="*/ 1359472 w 1417320"/>
                  <a:gd name="connsiteY48" fmla="*/ 286422 h 292630"/>
                  <a:gd name="connsiteX49" fmla="*/ 1388389 w 1417320"/>
                  <a:gd name="connsiteY49" fmla="*/ 286422 h 292630"/>
                  <a:gd name="connsiteX50" fmla="*/ 1417320 w 1417320"/>
                  <a:gd name="connsiteY50" fmla="*/ 286422 h 292630"/>
                  <a:gd name="connsiteX51" fmla="*/ 1417320 w 1417320"/>
                  <a:gd name="connsiteY51" fmla="*/ 286422 h 292630"/>
                  <a:gd name="connsiteX52" fmla="*/ 1417320 w 1417320"/>
                  <a:gd name="connsiteY52" fmla="*/ 286422 h 292630"/>
                  <a:gd name="connsiteX53" fmla="*/ 1388389 w 1417320"/>
                  <a:gd name="connsiteY53" fmla="*/ 286422 h 292630"/>
                  <a:gd name="connsiteX54" fmla="*/ 1359472 w 1417320"/>
                  <a:gd name="connsiteY54" fmla="*/ 286422 h 292630"/>
                  <a:gd name="connsiteX55" fmla="*/ 1330541 w 1417320"/>
                  <a:gd name="connsiteY55" fmla="*/ 286422 h 292630"/>
                  <a:gd name="connsiteX56" fmla="*/ 1301623 w 1417320"/>
                  <a:gd name="connsiteY56" fmla="*/ 286428 h 292630"/>
                  <a:gd name="connsiteX57" fmla="*/ 1272692 w 1417320"/>
                  <a:gd name="connsiteY57" fmla="*/ 287711 h 292630"/>
                  <a:gd name="connsiteX58" fmla="*/ 1243775 w 1417320"/>
                  <a:gd name="connsiteY58" fmla="*/ 288821 h 292630"/>
                  <a:gd name="connsiteX59" fmla="*/ 1214844 w 1417320"/>
                  <a:gd name="connsiteY59" fmla="*/ 292202 h 292630"/>
                  <a:gd name="connsiteX60" fmla="*/ 1185926 w 1417320"/>
                  <a:gd name="connsiteY60" fmla="*/ 290671 h 292630"/>
                  <a:gd name="connsiteX61" fmla="*/ 1156995 w 1417320"/>
                  <a:gd name="connsiteY61" fmla="*/ 292631 h 292630"/>
                  <a:gd name="connsiteX62" fmla="*/ 1128065 w 1417320"/>
                  <a:gd name="connsiteY62" fmla="*/ 292449 h 292630"/>
                  <a:gd name="connsiteX63" fmla="*/ 1099147 w 1417320"/>
                  <a:gd name="connsiteY63" fmla="*/ 280773 h 292630"/>
                  <a:gd name="connsiteX64" fmla="*/ 1070216 w 1417320"/>
                  <a:gd name="connsiteY64" fmla="*/ 285798 h 292630"/>
                  <a:gd name="connsiteX65" fmla="*/ 1041296 w 1417320"/>
                  <a:gd name="connsiteY65" fmla="*/ 273916 h 292630"/>
                  <a:gd name="connsiteX66" fmla="*/ 1012372 w 1417320"/>
                  <a:gd name="connsiteY66" fmla="*/ 261046 h 292630"/>
                  <a:gd name="connsiteX67" fmla="*/ 983446 w 1417320"/>
                  <a:gd name="connsiteY67" fmla="*/ 246492 h 292630"/>
                  <a:gd name="connsiteX68" fmla="*/ 954522 w 1417320"/>
                  <a:gd name="connsiteY68" fmla="*/ 237324 h 292630"/>
                  <a:gd name="connsiteX69" fmla="*/ 925596 w 1417320"/>
                  <a:gd name="connsiteY69" fmla="*/ 217348 h 292630"/>
                  <a:gd name="connsiteX70" fmla="*/ 896672 w 1417320"/>
                  <a:gd name="connsiteY70" fmla="*/ 180885 h 292630"/>
                  <a:gd name="connsiteX71" fmla="*/ 867747 w 1417320"/>
                  <a:gd name="connsiteY71" fmla="*/ 184398 h 292630"/>
                  <a:gd name="connsiteX72" fmla="*/ 838822 w 1417320"/>
                  <a:gd name="connsiteY72" fmla="*/ 175006 h 292630"/>
                  <a:gd name="connsiteX73" fmla="*/ 809897 w 1417320"/>
                  <a:gd name="connsiteY73" fmla="*/ 140639 h 292630"/>
                  <a:gd name="connsiteX74" fmla="*/ 780973 w 1417320"/>
                  <a:gd name="connsiteY74" fmla="*/ 138095 h 292630"/>
                  <a:gd name="connsiteX75" fmla="*/ 752047 w 1417320"/>
                  <a:gd name="connsiteY75" fmla="*/ 128270 h 292630"/>
                  <a:gd name="connsiteX76" fmla="*/ 723123 w 1417320"/>
                  <a:gd name="connsiteY76" fmla="*/ 126450 h 292630"/>
                  <a:gd name="connsiteX77" fmla="*/ 694197 w 1417320"/>
                  <a:gd name="connsiteY77" fmla="*/ 134564 h 292630"/>
                  <a:gd name="connsiteX78" fmla="*/ 665273 w 1417320"/>
                  <a:gd name="connsiteY78" fmla="*/ 147321 h 292630"/>
                  <a:gd name="connsiteX79" fmla="*/ 636348 w 1417320"/>
                  <a:gd name="connsiteY79" fmla="*/ 153918 h 292630"/>
                  <a:gd name="connsiteX80" fmla="*/ 607423 w 1417320"/>
                  <a:gd name="connsiteY80" fmla="*/ 152660 h 292630"/>
                  <a:gd name="connsiteX81" fmla="*/ 578498 w 1417320"/>
                  <a:gd name="connsiteY81" fmla="*/ 172709 h 292630"/>
                  <a:gd name="connsiteX82" fmla="*/ 549573 w 1417320"/>
                  <a:gd name="connsiteY82" fmla="*/ 198646 h 292630"/>
                  <a:gd name="connsiteX83" fmla="*/ 520648 w 1417320"/>
                  <a:gd name="connsiteY83" fmla="*/ 201929 h 292630"/>
                  <a:gd name="connsiteX84" fmla="*/ 491724 w 1417320"/>
                  <a:gd name="connsiteY84" fmla="*/ 212755 h 292630"/>
                  <a:gd name="connsiteX85" fmla="*/ 462798 w 1417320"/>
                  <a:gd name="connsiteY85" fmla="*/ 230934 h 292630"/>
                  <a:gd name="connsiteX86" fmla="*/ 433874 w 1417320"/>
                  <a:gd name="connsiteY86" fmla="*/ 251861 h 292630"/>
                  <a:gd name="connsiteX87" fmla="*/ 404948 w 1417320"/>
                  <a:gd name="connsiteY87" fmla="*/ 261663 h 292630"/>
                  <a:gd name="connsiteX88" fmla="*/ 376024 w 1417320"/>
                  <a:gd name="connsiteY88" fmla="*/ 265901 h 292630"/>
                  <a:gd name="connsiteX89" fmla="*/ 347099 w 1417320"/>
                  <a:gd name="connsiteY89" fmla="*/ 285003 h 292630"/>
                  <a:gd name="connsiteX90" fmla="*/ 318174 w 1417320"/>
                  <a:gd name="connsiteY90" fmla="*/ 283881 h 292630"/>
                  <a:gd name="connsiteX91" fmla="*/ 289249 w 1417320"/>
                  <a:gd name="connsiteY91" fmla="*/ 286276 h 292630"/>
                  <a:gd name="connsiteX92" fmla="*/ 260325 w 1417320"/>
                  <a:gd name="connsiteY92" fmla="*/ 290618 h 292630"/>
                  <a:gd name="connsiteX93" fmla="*/ 231399 w 1417320"/>
                  <a:gd name="connsiteY93" fmla="*/ 291351 h 292630"/>
                  <a:gd name="connsiteX94" fmla="*/ 202475 w 1417320"/>
                  <a:gd name="connsiteY94" fmla="*/ 289319 h 292630"/>
                  <a:gd name="connsiteX95" fmla="*/ 173549 w 1417320"/>
                  <a:gd name="connsiteY95" fmla="*/ 287500 h 292630"/>
                  <a:gd name="connsiteX96" fmla="*/ 144625 w 1417320"/>
                  <a:gd name="connsiteY96" fmla="*/ 286422 h 292630"/>
                  <a:gd name="connsiteX97" fmla="*/ 115700 w 1417320"/>
                  <a:gd name="connsiteY97" fmla="*/ 286422 h 292630"/>
                  <a:gd name="connsiteX98" fmla="*/ 86775 w 1417320"/>
                  <a:gd name="connsiteY98" fmla="*/ 286422 h 292630"/>
                  <a:gd name="connsiteX99" fmla="*/ 57850 w 1417320"/>
                  <a:gd name="connsiteY99" fmla="*/ 286422 h 292630"/>
                  <a:gd name="connsiteX100" fmla="*/ 28926 w 1417320"/>
                  <a:gd name="connsiteY100" fmla="*/ 286422 h 292630"/>
                  <a:gd name="connsiteX101" fmla="*/ 0 w 1417320"/>
                  <a:gd name="connsiteY101" fmla="*/ 286422 h 292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1417320" h="292630">
                    <a:moveTo>
                      <a:pt x="0" y="286422"/>
                    </a:moveTo>
                    <a:lnTo>
                      <a:pt x="0" y="286422"/>
                    </a:lnTo>
                    <a:lnTo>
                      <a:pt x="28926" y="286422"/>
                    </a:lnTo>
                    <a:lnTo>
                      <a:pt x="57850" y="286422"/>
                    </a:lnTo>
                    <a:lnTo>
                      <a:pt x="86775" y="286422"/>
                    </a:lnTo>
                    <a:lnTo>
                      <a:pt x="115700" y="286422"/>
                    </a:lnTo>
                    <a:lnTo>
                      <a:pt x="144625" y="286422"/>
                    </a:lnTo>
                    <a:lnTo>
                      <a:pt x="173549" y="284993"/>
                    </a:lnTo>
                    <a:lnTo>
                      <a:pt x="202475" y="283181"/>
                    </a:lnTo>
                    <a:lnTo>
                      <a:pt x="231399" y="275210"/>
                    </a:lnTo>
                    <a:lnTo>
                      <a:pt x="260325" y="272865"/>
                    </a:lnTo>
                    <a:lnTo>
                      <a:pt x="289249" y="257142"/>
                    </a:lnTo>
                    <a:lnTo>
                      <a:pt x="318174" y="246282"/>
                    </a:lnTo>
                    <a:lnTo>
                      <a:pt x="347099" y="236742"/>
                    </a:lnTo>
                    <a:lnTo>
                      <a:pt x="376024" y="216484"/>
                    </a:lnTo>
                    <a:lnTo>
                      <a:pt x="404948" y="196646"/>
                    </a:lnTo>
                    <a:lnTo>
                      <a:pt x="433874" y="172588"/>
                    </a:lnTo>
                    <a:lnTo>
                      <a:pt x="462798" y="150986"/>
                    </a:lnTo>
                    <a:lnTo>
                      <a:pt x="491724" y="123175"/>
                    </a:lnTo>
                    <a:lnTo>
                      <a:pt x="520648" y="107859"/>
                    </a:lnTo>
                    <a:lnTo>
                      <a:pt x="549573" y="93655"/>
                    </a:lnTo>
                    <a:lnTo>
                      <a:pt x="578498" y="78952"/>
                    </a:lnTo>
                    <a:lnTo>
                      <a:pt x="607423" y="33498"/>
                    </a:lnTo>
                    <a:lnTo>
                      <a:pt x="636348" y="45758"/>
                    </a:lnTo>
                    <a:lnTo>
                      <a:pt x="665273" y="30005"/>
                    </a:lnTo>
                    <a:lnTo>
                      <a:pt x="694197" y="16237"/>
                    </a:lnTo>
                    <a:lnTo>
                      <a:pt x="723123" y="63995"/>
                    </a:lnTo>
                    <a:lnTo>
                      <a:pt x="752047" y="0"/>
                    </a:lnTo>
                    <a:lnTo>
                      <a:pt x="780973" y="6839"/>
                    </a:lnTo>
                    <a:lnTo>
                      <a:pt x="809897" y="33958"/>
                    </a:lnTo>
                    <a:lnTo>
                      <a:pt x="838822" y="63631"/>
                    </a:lnTo>
                    <a:lnTo>
                      <a:pt x="867747" y="76238"/>
                    </a:lnTo>
                    <a:lnTo>
                      <a:pt x="896672" y="85195"/>
                    </a:lnTo>
                    <a:lnTo>
                      <a:pt x="925596" y="125717"/>
                    </a:lnTo>
                    <a:lnTo>
                      <a:pt x="954522" y="151270"/>
                    </a:lnTo>
                    <a:lnTo>
                      <a:pt x="983446" y="176850"/>
                    </a:lnTo>
                    <a:lnTo>
                      <a:pt x="1012372" y="189057"/>
                    </a:lnTo>
                    <a:lnTo>
                      <a:pt x="1041296" y="206101"/>
                    </a:lnTo>
                    <a:lnTo>
                      <a:pt x="1070216" y="233674"/>
                    </a:lnTo>
                    <a:lnTo>
                      <a:pt x="1099147" y="238119"/>
                    </a:lnTo>
                    <a:lnTo>
                      <a:pt x="1128065" y="255491"/>
                    </a:lnTo>
                    <a:lnTo>
                      <a:pt x="1156995" y="268696"/>
                    </a:lnTo>
                    <a:lnTo>
                      <a:pt x="1185926" y="270091"/>
                    </a:lnTo>
                    <a:lnTo>
                      <a:pt x="1214844" y="276426"/>
                    </a:lnTo>
                    <a:lnTo>
                      <a:pt x="1243775" y="282821"/>
                    </a:lnTo>
                    <a:lnTo>
                      <a:pt x="1272692" y="285125"/>
                    </a:lnTo>
                    <a:lnTo>
                      <a:pt x="1301623" y="286417"/>
                    </a:lnTo>
                    <a:lnTo>
                      <a:pt x="1330541" y="286422"/>
                    </a:lnTo>
                    <a:lnTo>
                      <a:pt x="1359472" y="286422"/>
                    </a:lnTo>
                    <a:lnTo>
                      <a:pt x="1388389" y="286422"/>
                    </a:lnTo>
                    <a:lnTo>
                      <a:pt x="1417320" y="286422"/>
                    </a:lnTo>
                    <a:lnTo>
                      <a:pt x="1417320" y="286422"/>
                    </a:lnTo>
                    <a:lnTo>
                      <a:pt x="1417320" y="286422"/>
                    </a:lnTo>
                    <a:lnTo>
                      <a:pt x="1388389" y="286422"/>
                    </a:lnTo>
                    <a:lnTo>
                      <a:pt x="1359472" y="286422"/>
                    </a:lnTo>
                    <a:lnTo>
                      <a:pt x="1330541" y="286422"/>
                    </a:lnTo>
                    <a:lnTo>
                      <a:pt x="1301623" y="286428"/>
                    </a:lnTo>
                    <a:lnTo>
                      <a:pt x="1272692" y="287711"/>
                    </a:lnTo>
                    <a:lnTo>
                      <a:pt x="1243775" y="288821"/>
                    </a:lnTo>
                    <a:lnTo>
                      <a:pt x="1214844" y="292202"/>
                    </a:lnTo>
                    <a:lnTo>
                      <a:pt x="1185926" y="290671"/>
                    </a:lnTo>
                    <a:lnTo>
                      <a:pt x="1156995" y="292631"/>
                    </a:lnTo>
                    <a:lnTo>
                      <a:pt x="1128065" y="292449"/>
                    </a:lnTo>
                    <a:lnTo>
                      <a:pt x="1099147" y="280773"/>
                    </a:lnTo>
                    <a:lnTo>
                      <a:pt x="1070216" y="285798"/>
                    </a:lnTo>
                    <a:lnTo>
                      <a:pt x="1041296" y="273916"/>
                    </a:lnTo>
                    <a:lnTo>
                      <a:pt x="1012372" y="261046"/>
                    </a:lnTo>
                    <a:lnTo>
                      <a:pt x="983446" y="246492"/>
                    </a:lnTo>
                    <a:lnTo>
                      <a:pt x="954522" y="237324"/>
                    </a:lnTo>
                    <a:lnTo>
                      <a:pt x="925596" y="217348"/>
                    </a:lnTo>
                    <a:lnTo>
                      <a:pt x="896672" y="180885"/>
                    </a:lnTo>
                    <a:lnTo>
                      <a:pt x="867747" y="184398"/>
                    </a:lnTo>
                    <a:lnTo>
                      <a:pt x="838822" y="175006"/>
                    </a:lnTo>
                    <a:lnTo>
                      <a:pt x="809897" y="140639"/>
                    </a:lnTo>
                    <a:lnTo>
                      <a:pt x="780973" y="138095"/>
                    </a:lnTo>
                    <a:lnTo>
                      <a:pt x="752047" y="128270"/>
                    </a:lnTo>
                    <a:lnTo>
                      <a:pt x="723123" y="126450"/>
                    </a:lnTo>
                    <a:lnTo>
                      <a:pt x="694197" y="134564"/>
                    </a:lnTo>
                    <a:lnTo>
                      <a:pt x="665273" y="147321"/>
                    </a:lnTo>
                    <a:lnTo>
                      <a:pt x="636348" y="153918"/>
                    </a:lnTo>
                    <a:lnTo>
                      <a:pt x="607423" y="152660"/>
                    </a:lnTo>
                    <a:lnTo>
                      <a:pt x="578498" y="172709"/>
                    </a:lnTo>
                    <a:lnTo>
                      <a:pt x="549573" y="198646"/>
                    </a:lnTo>
                    <a:lnTo>
                      <a:pt x="520648" y="201929"/>
                    </a:lnTo>
                    <a:lnTo>
                      <a:pt x="491724" y="212755"/>
                    </a:lnTo>
                    <a:lnTo>
                      <a:pt x="462798" y="230934"/>
                    </a:lnTo>
                    <a:lnTo>
                      <a:pt x="433874" y="251861"/>
                    </a:lnTo>
                    <a:lnTo>
                      <a:pt x="404948" y="261663"/>
                    </a:lnTo>
                    <a:lnTo>
                      <a:pt x="376024" y="265901"/>
                    </a:lnTo>
                    <a:lnTo>
                      <a:pt x="347099" y="285003"/>
                    </a:lnTo>
                    <a:lnTo>
                      <a:pt x="318174" y="283881"/>
                    </a:lnTo>
                    <a:lnTo>
                      <a:pt x="289249" y="286276"/>
                    </a:lnTo>
                    <a:lnTo>
                      <a:pt x="260325" y="290618"/>
                    </a:lnTo>
                    <a:lnTo>
                      <a:pt x="231399" y="291351"/>
                    </a:lnTo>
                    <a:lnTo>
                      <a:pt x="202475" y="289319"/>
                    </a:lnTo>
                    <a:lnTo>
                      <a:pt x="173549" y="287500"/>
                    </a:lnTo>
                    <a:lnTo>
                      <a:pt x="144625" y="286422"/>
                    </a:lnTo>
                    <a:lnTo>
                      <a:pt x="115700" y="286422"/>
                    </a:lnTo>
                    <a:lnTo>
                      <a:pt x="86775" y="286422"/>
                    </a:lnTo>
                    <a:lnTo>
                      <a:pt x="57850" y="286422"/>
                    </a:lnTo>
                    <a:lnTo>
                      <a:pt x="28926" y="286422"/>
                    </a:lnTo>
                    <a:lnTo>
                      <a:pt x="0" y="286422"/>
                    </a:lnTo>
                    <a:close/>
                  </a:path>
                </a:pathLst>
              </a:custGeom>
              <a:solidFill>
                <a:srgbClr val="FC8D62">
                  <a:alpha val="20000"/>
                </a:srgbClr>
              </a:solidFill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70" name="Graphic 2">
                <a:extLst>
                  <a:ext uri="{FF2B5EF4-FFF2-40B4-BE49-F238E27FC236}">
                    <a16:creationId xmlns:a16="http://schemas.microsoft.com/office/drawing/2014/main" id="{38D36915-A3DE-3D49-BADE-0209709CD525}"/>
                  </a:ext>
                </a:extLst>
              </p:cNvPr>
              <p:cNvGrpSpPr/>
              <p:nvPr/>
            </p:nvGrpSpPr>
            <p:grpSpPr>
              <a:xfrm>
                <a:off x="4099903" y="1739623"/>
                <a:ext cx="1156997" cy="44450"/>
                <a:chOff x="4099903" y="1739623"/>
                <a:chExt cx="1156997" cy="44450"/>
              </a:xfrm>
            </p:grpSpPr>
            <p:sp>
              <p:nvSpPr>
                <p:cNvPr id="71" name="Freeform 70">
                  <a:extLst>
                    <a:ext uri="{FF2B5EF4-FFF2-40B4-BE49-F238E27FC236}">
                      <a16:creationId xmlns:a16="http://schemas.microsoft.com/office/drawing/2014/main" id="{5A70236B-3D91-7243-A68F-5AEAC28D7F23}"/>
                    </a:ext>
                  </a:extLst>
                </p:cNvPr>
                <p:cNvSpPr/>
                <p:nvPr/>
              </p:nvSpPr>
              <p:spPr>
                <a:xfrm>
                  <a:off x="4099903" y="1739623"/>
                  <a:ext cx="12700" cy="44450"/>
                </a:xfrm>
                <a:custGeom>
                  <a:avLst/>
                  <a:gdLst>
                    <a:gd name="connsiteX0" fmla="*/ 29 w 12700"/>
                    <a:gd name="connsiteY0" fmla="*/ 59 h 44450"/>
                    <a:gd name="connsiteX1" fmla="*/ 29 w 12700"/>
                    <a:gd name="connsiteY1" fmla="*/ 44509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29" y="59"/>
                      </a:moveTo>
                      <a:lnTo>
                        <a:pt x="29" y="44509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" name="Freeform 71">
                  <a:extLst>
                    <a:ext uri="{FF2B5EF4-FFF2-40B4-BE49-F238E27FC236}">
                      <a16:creationId xmlns:a16="http://schemas.microsoft.com/office/drawing/2014/main" id="{1F5A8CDD-A9AC-8642-9F7B-53073C6A1E1B}"/>
                    </a:ext>
                  </a:extLst>
                </p:cNvPr>
                <p:cNvSpPr/>
                <p:nvPr/>
              </p:nvSpPr>
              <p:spPr>
                <a:xfrm>
                  <a:off x="4389151" y="1739623"/>
                  <a:ext cx="12700" cy="44450"/>
                </a:xfrm>
                <a:custGeom>
                  <a:avLst/>
                  <a:gdLst>
                    <a:gd name="connsiteX0" fmla="*/ 52 w 12700"/>
                    <a:gd name="connsiteY0" fmla="*/ 59 h 44450"/>
                    <a:gd name="connsiteX1" fmla="*/ 52 w 12700"/>
                    <a:gd name="connsiteY1" fmla="*/ 44509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52" y="59"/>
                      </a:moveTo>
                      <a:lnTo>
                        <a:pt x="52" y="44509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" name="Freeform 72">
                  <a:extLst>
                    <a:ext uri="{FF2B5EF4-FFF2-40B4-BE49-F238E27FC236}">
                      <a16:creationId xmlns:a16="http://schemas.microsoft.com/office/drawing/2014/main" id="{10C175A0-7D9C-EB40-B82E-6B6E5F434C72}"/>
                    </a:ext>
                  </a:extLst>
                </p:cNvPr>
                <p:cNvSpPr/>
                <p:nvPr/>
              </p:nvSpPr>
              <p:spPr>
                <a:xfrm>
                  <a:off x="4678400" y="1739623"/>
                  <a:ext cx="12700" cy="44450"/>
                </a:xfrm>
                <a:custGeom>
                  <a:avLst/>
                  <a:gdLst>
                    <a:gd name="connsiteX0" fmla="*/ 75 w 12700"/>
                    <a:gd name="connsiteY0" fmla="*/ 59 h 44450"/>
                    <a:gd name="connsiteX1" fmla="*/ 75 w 12700"/>
                    <a:gd name="connsiteY1" fmla="*/ 44509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75" y="59"/>
                      </a:moveTo>
                      <a:lnTo>
                        <a:pt x="75" y="44509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" name="Freeform 73">
                  <a:extLst>
                    <a:ext uri="{FF2B5EF4-FFF2-40B4-BE49-F238E27FC236}">
                      <a16:creationId xmlns:a16="http://schemas.microsoft.com/office/drawing/2014/main" id="{5C5BA662-E3F5-EA49-B806-11AEFD8F33FE}"/>
                    </a:ext>
                  </a:extLst>
                </p:cNvPr>
                <p:cNvSpPr/>
                <p:nvPr/>
              </p:nvSpPr>
              <p:spPr>
                <a:xfrm>
                  <a:off x="4967649" y="1739623"/>
                  <a:ext cx="12700" cy="44450"/>
                </a:xfrm>
                <a:custGeom>
                  <a:avLst/>
                  <a:gdLst>
                    <a:gd name="connsiteX0" fmla="*/ 98 w 12700"/>
                    <a:gd name="connsiteY0" fmla="*/ 59 h 44450"/>
                    <a:gd name="connsiteX1" fmla="*/ 98 w 12700"/>
                    <a:gd name="connsiteY1" fmla="*/ 44509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98" y="59"/>
                      </a:moveTo>
                      <a:lnTo>
                        <a:pt x="98" y="44509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5" name="Freeform 74">
                  <a:extLst>
                    <a:ext uri="{FF2B5EF4-FFF2-40B4-BE49-F238E27FC236}">
                      <a16:creationId xmlns:a16="http://schemas.microsoft.com/office/drawing/2014/main" id="{C08B5BF2-EAC4-A444-A1A6-0FCFC4818864}"/>
                    </a:ext>
                  </a:extLst>
                </p:cNvPr>
                <p:cNvSpPr/>
                <p:nvPr/>
              </p:nvSpPr>
              <p:spPr>
                <a:xfrm>
                  <a:off x="5256901" y="1739623"/>
                  <a:ext cx="12700" cy="44450"/>
                </a:xfrm>
                <a:custGeom>
                  <a:avLst/>
                  <a:gdLst>
                    <a:gd name="connsiteX0" fmla="*/ 120 w 12700"/>
                    <a:gd name="connsiteY0" fmla="*/ 59 h 44450"/>
                    <a:gd name="connsiteX1" fmla="*/ 120 w 12700"/>
                    <a:gd name="connsiteY1" fmla="*/ 44509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120" y="59"/>
                      </a:moveTo>
                      <a:lnTo>
                        <a:pt x="120" y="44509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AB5927D9-BEC1-B940-816D-34022D0C8BD9}"/>
                  </a:ext>
                </a:extLst>
              </p:cNvPr>
              <p:cNvSpPr/>
              <p:nvPr/>
            </p:nvSpPr>
            <p:spPr>
              <a:xfrm>
                <a:off x="3955278" y="1279014"/>
                <a:ext cx="1417320" cy="517086"/>
              </a:xfrm>
              <a:custGeom>
                <a:avLst/>
                <a:gdLst>
                  <a:gd name="connsiteX0" fmla="*/ 0 w 1417320"/>
                  <a:gd name="connsiteY0" fmla="*/ 460609 h 517086"/>
                  <a:gd name="connsiteX1" fmla="*/ 28926 w 1417320"/>
                  <a:gd name="connsiteY1" fmla="*/ 460609 h 517086"/>
                  <a:gd name="connsiteX2" fmla="*/ 57850 w 1417320"/>
                  <a:gd name="connsiteY2" fmla="*/ 460609 h 517086"/>
                  <a:gd name="connsiteX3" fmla="*/ 86775 w 1417320"/>
                  <a:gd name="connsiteY3" fmla="*/ 460609 h 517086"/>
                  <a:gd name="connsiteX4" fmla="*/ 115700 w 1417320"/>
                  <a:gd name="connsiteY4" fmla="*/ 460609 h 517086"/>
                  <a:gd name="connsiteX5" fmla="*/ 144625 w 1417320"/>
                  <a:gd name="connsiteY5" fmla="*/ 460609 h 517086"/>
                  <a:gd name="connsiteX6" fmla="*/ 173549 w 1417320"/>
                  <a:gd name="connsiteY6" fmla="*/ 460566 h 517086"/>
                  <a:gd name="connsiteX7" fmla="*/ 202475 w 1417320"/>
                  <a:gd name="connsiteY7" fmla="*/ 460663 h 517086"/>
                  <a:gd name="connsiteX8" fmla="*/ 231399 w 1417320"/>
                  <a:gd name="connsiteY8" fmla="*/ 458469 h 517086"/>
                  <a:gd name="connsiteX9" fmla="*/ 260325 w 1417320"/>
                  <a:gd name="connsiteY9" fmla="*/ 453926 h 517086"/>
                  <a:gd name="connsiteX10" fmla="*/ 289249 w 1417320"/>
                  <a:gd name="connsiteY10" fmla="*/ 451691 h 517086"/>
                  <a:gd name="connsiteX11" fmla="*/ 318174 w 1417320"/>
                  <a:gd name="connsiteY11" fmla="*/ 436021 h 517086"/>
                  <a:gd name="connsiteX12" fmla="*/ 347099 w 1417320"/>
                  <a:gd name="connsiteY12" fmla="*/ 419273 h 517086"/>
                  <a:gd name="connsiteX13" fmla="*/ 376024 w 1417320"/>
                  <a:gd name="connsiteY13" fmla="*/ 386342 h 517086"/>
                  <a:gd name="connsiteX14" fmla="*/ 404948 w 1417320"/>
                  <a:gd name="connsiteY14" fmla="*/ 354622 h 517086"/>
                  <a:gd name="connsiteX15" fmla="*/ 433874 w 1417320"/>
                  <a:gd name="connsiteY15" fmla="*/ 300295 h 517086"/>
                  <a:gd name="connsiteX16" fmla="*/ 462798 w 1417320"/>
                  <a:gd name="connsiteY16" fmla="*/ 242092 h 517086"/>
                  <a:gd name="connsiteX17" fmla="*/ 491724 w 1417320"/>
                  <a:gd name="connsiteY17" fmla="*/ 196282 h 517086"/>
                  <a:gd name="connsiteX18" fmla="*/ 520648 w 1417320"/>
                  <a:gd name="connsiteY18" fmla="*/ 135674 h 517086"/>
                  <a:gd name="connsiteX19" fmla="*/ 549573 w 1417320"/>
                  <a:gd name="connsiteY19" fmla="*/ 79911 h 517086"/>
                  <a:gd name="connsiteX20" fmla="*/ 578498 w 1417320"/>
                  <a:gd name="connsiteY20" fmla="*/ 36673 h 517086"/>
                  <a:gd name="connsiteX21" fmla="*/ 607423 w 1417320"/>
                  <a:gd name="connsiteY21" fmla="*/ 0 h 517086"/>
                  <a:gd name="connsiteX22" fmla="*/ 636348 w 1417320"/>
                  <a:gd name="connsiteY22" fmla="*/ 4893 h 517086"/>
                  <a:gd name="connsiteX23" fmla="*/ 665273 w 1417320"/>
                  <a:gd name="connsiteY23" fmla="*/ 21567 h 517086"/>
                  <a:gd name="connsiteX24" fmla="*/ 694197 w 1417320"/>
                  <a:gd name="connsiteY24" fmla="*/ 45691 h 517086"/>
                  <a:gd name="connsiteX25" fmla="*/ 723123 w 1417320"/>
                  <a:gd name="connsiteY25" fmla="*/ 167156 h 517086"/>
                  <a:gd name="connsiteX26" fmla="*/ 752047 w 1417320"/>
                  <a:gd name="connsiteY26" fmla="*/ 218177 h 517086"/>
                  <a:gd name="connsiteX27" fmla="*/ 780973 w 1417320"/>
                  <a:gd name="connsiteY27" fmla="*/ 265739 h 517086"/>
                  <a:gd name="connsiteX28" fmla="*/ 809897 w 1417320"/>
                  <a:gd name="connsiteY28" fmla="*/ 342424 h 517086"/>
                  <a:gd name="connsiteX29" fmla="*/ 838822 w 1417320"/>
                  <a:gd name="connsiteY29" fmla="*/ 415653 h 517086"/>
                  <a:gd name="connsiteX30" fmla="*/ 867747 w 1417320"/>
                  <a:gd name="connsiteY30" fmla="*/ 453878 h 517086"/>
                  <a:gd name="connsiteX31" fmla="*/ 896672 w 1417320"/>
                  <a:gd name="connsiteY31" fmla="*/ 489812 h 517086"/>
                  <a:gd name="connsiteX32" fmla="*/ 925596 w 1417320"/>
                  <a:gd name="connsiteY32" fmla="*/ 508950 h 517086"/>
                  <a:gd name="connsiteX33" fmla="*/ 954522 w 1417320"/>
                  <a:gd name="connsiteY33" fmla="*/ 517087 h 517086"/>
                  <a:gd name="connsiteX34" fmla="*/ 983446 w 1417320"/>
                  <a:gd name="connsiteY34" fmla="*/ 515656 h 517086"/>
                  <a:gd name="connsiteX35" fmla="*/ 1012372 w 1417320"/>
                  <a:gd name="connsiteY35" fmla="*/ 503348 h 517086"/>
                  <a:gd name="connsiteX36" fmla="*/ 1041296 w 1417320"/>
                  <a:gd name="connsiteY36" fmla="*/ 495018 h 517086"/>
                  <a:gd name="connsiteX37" fmla="*/ 1070216 w 1417320"/>
                  <a:gd name="connsiteY37" fmla="*/ 485454 h 517086"/>
                  <a:gd name="connsiteX38" fmla="*/ 1099147 w 1417320"/>
                  <a:gd name="connsiteY38" fmla="*/ 473508 h 517086"/>
                  <a:gd name="connsiteX39" fmla="*/ 1128065 w 1417320"/>
                  <a:gd name="connsiteY39" fmla="*/ 467477 h 517086"/>
                  <a:gd name="connsiteX40" fmla="*/ 1156995 w 1417320"/>
                  <a:gd name="connsiteY40" fmla="*/ 458993 h 517086"/>
                  <a:gd name="connsiteX41" fmla="*/ 1185926 w 1417320"/>
                  <a:gd name="connsiteY41" fmla="*/ 463241 h 517086"/>
                  <a:gd name="connsiteX42" fmla="*/ 1214844 w 1417320"/>
                  <a:gd name="connsiteY42" fmla="*/ 460395 h 517086"/>
                  <a:gd name="connsiteX43" fmla="*/ 1243775 w 1417320"/>
                  <a:gd name="connsiteY43" fmla="*/ 459953 h 517086"/>
                  <a:gd name="connsiteX44" fmla="*/ 1272692 w 1417320"/>
                  <a:gd name="connsiteY44" fmla="*/ 460663 h 517086"/>
                  <a:gd name="connsiteX45" fmla="*/ 1301623 w 1417320"/>
                  <a:gd name="connsiteY45" fmla="*/ 460610 h 517086"/>
                  <a:gd name="connsiteX46" fmla="*/ 1330541 w 1417320"/>
                  <a:gd name="connsiteY46" fmla="*/ 460609 h 517086"/>
                  <a:gd name="connsiteX47" fmla="*/ 1359472 w 1417320"/>
                  <a:gd name="connsiteY47" fmla="*/ 460609 h 517086"/>
                  <a:gd name="connsiteX48" fmla="*/ 1388389 w 1417320"/>
                  <a:gd name="connsiteY48" fmla="*/ 460609 h 517086"/>
                  <a:gd name="connsiteX49" fmla="*/ 1417320 w 1417320"/>
                  <a:gd name="connsiteY49" fmla="*/ 460609 h 517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417320" h="517086">
                    <a:moveTo>
                      <a:pt x="0" y="460609"/>
                    </a:moveTo>
                    <a:lnTo>
                      <a:pt x="28926" y="460609"/>
                    </a:lnTo>
                    <a:lnTo>
                      <a:pt x="57850" y="460609"/>
                    </a:lnTo>
                    <a:lnTo>
                      <a:pt x="86775" y="460609"/>
                    </a:lnTo>
                    <a:lnTo>
                      <a:pt x="115700" y="460609"/>
                    </a:lnTo>
                    <a:lnTo>
                      <a:pt x="144625" y="460609"/>
                    </a:lnTo>
                    <a:lnTo>
                      <a:pt x="173549" y="460566"/>
                    </a:lnTo>
                    <a:lnTo>
                      <a:pt x="202475" y="460663"/>
                    </a:lnTo>
                    <a:lnTo>
                      <a:pt x="231399" y="458469"/>
                    </a:lnTo>
                    <a:lnTo>
                      <a:pt x="260325" y="453926"/>
                    </a:lnTo>
                    <a:lnTo>
                      <a:pt x="289249" y="451691"/>
                    </a:lnTo>
                    <a:lnTo>
                      <a:pt x="318174" y="436021"/>
                    </a:lnTo>
                    <a:lnTo>
                      <a:pt x="347099" y="419273"/>
                    </a:lnTo>
                    <a:lnTo>
                      <a:pt x="376024" y="386342"/>
                    </a:lnTo>
                    <a:lnTo>
                      <a:pt x="404948" y="354622"/>
                    </a:lnTo>
                    <a:lnTo>
                      <a:pt x="433874" y="300295"/>
                    </a:lnTo>
                    <a:lnTo>
                      <a:pt x="462798" y="242092"/>
                    </a:lnTo>
                    <a:lnTo>
                      <a:pt x="491724" y="196282"/>
                    </a:lnTo>
                    <a:lnTo>
                      <a:pt x="520648" y="135674"/>
                    </a:lnTo>
                    <a:lnTo>
                      <a:pt x="549573" y="79911"/>
                    </a:lnTo>
                    <a:lnTo>
                      <a:pt x="578498" y="36673"/>
                    </a:lnTo>
                    <a:lnTo>
                      <a:pt x="607423" y="0"/>
                    </a:lnTo>
                    <a:lnTo>
                      <a:pt x="636348" y="4893"/>
                    </a:lnTo>
                    <a:lnTo>
                      <a:pt x="665273" y="21567"/>
                    </a:lnTo>
                    <a:lnTo>
                      <a:pt x="694197" y="45691"/>
                    </a:lnTo>
                    <a:lnTo>
                      <a:pt x="723123" y="167156"/>
                    </a:lnTo>
                    <a:lnTo>
                      <a:pt x="752047" y="218177"/>
                    </a:lnTo>
                    <a:lnTo>
                      <a:pt x="780973" y="265739"/>
                    </a:lnTo>
                    <a:lnTo>
                      <a:pt x="809897" y="342424"/>
                    </a:lnTo>
                    <a:lnTo>
                      <a:pt x="838822" y="415653"/>
                    </a:lnTo>
                    <a:lnTo>
                      <a:pt x="867747" y="453878"/>
                    </a:lnTo>
                    <a:lnTo>
                      <a:pt x="896672" y="489812"/>
                    </a:lnTo>
                    <a:lnTo>
                      <a:pt x="925596" y="508950"/>
                    </a:lnTo>
                    <a:lnTo>
                      <a:pt x="954522" y="517087"/>
                    </a:lnTo>
                    <a:lnTo>
                      <a:pt x="983446" y="515656"/>
                    </a:lnTo>
                    <a:lnTo>
                      <a:pt x="1012372" y="503348"/>
                    </a:lnTo>
                    <a:lnTo>
                      <a:pt x="1041296" y="495018"/>
                    </a:lnTo>
                    <a:lnTo>
                      <a:pt x="1070216" y="485454"/>
                    </a:lnTo>
                    <a:lnTo>
                      <a:pt x="1099147" y="473508"/>
                    </a:lnTo>
                    <a:lnTo>
                      <a:pt x="1128065" y="467477"/>
                    </a:lnTo>
                    <a:lnTo>
                      <a:pt x="1156995" y="458993"/>
                    </a:lnTo>
                    <a:lnTo>
                      <a:pt x="1185926" y="463241"/>
                    </a:lnTo>
                    <a:lnTo>
                      <a:pt x="1214844" y="460395"/>
                    </a:lnTo>
                    <a:lnTo>
                      <a:pt x="1243775" y="459953"/>
                    </a:lnTo>
                    <a:lnTo>
                      <a:pt x="1272692" y="460663"/>
                    </a:lnTo>
                    <a:lnTo>
                      <a:pt x="1301623" y="460610"/>
                    </a:lnTo>
                    <a:lnTo>
                      <a:pt x="1330541" y="460609"/>
                    </a:lnTo>
                    <a:lnTo>
                      <a:pt x="1359472" y="460609"/>
                    </a:lnTo>
                    <a:lnTo>
                      <a:pt x="1388389" y="460609"/>
                    </a:lnTo>
                    <a:lnTo>
                      <a:pt x="1417320" y="460609"/>
                    </a:lnTo>
                  </a:path>
                </a:pathLst>
              </a:custGeom>
              <a:noFill/>
              <a:ln w="25400" cap="sq">
                <a:solidFill>
                  <a:srgbClr val="FC8D6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0FE47B5E-FF9F-6149-AF69-FD9BE1307417}"/>
                  </a:ext>
                </a:extLst>
              </p:cNvPr>
              <p:cNvSpPr/>
              <p:nvPr/>
            </p:nvSpPr>
            <p:spPr>
              <a:xfrm>
                <a:off x="3955278" y="1517336"/>
                <a:ext cx="1417320" cy="222288"/>
              </a:xfrm>
              <a:custGeom>
                <a:avLst/>
                <a:gdLst>
                  <a:gd name="connsiteX0" fmla="*/ 0 w 1417320"/>
                  <a:gd name="connsiteY0" fmla="*/ 222287 h 222288"/>
                  <a:gd name="connsiteX1" fmla="*/ 28926 w 1417320"/>
                  <a:gd name="connsiteY1" fmla="*/ 222287 h 222288"/>
                  <a:gd name="connsiteX2" fmla="*/ 57850 w 1417320"/>
                  <a:gd name="connsiteY2" fmla="*/ 222287 h 222288"/>
                  <a:gd name="connsiteX3" fmla="*/ 86775 w 1417320"/>
                  <a:gd name="connsiteY3" fmla="*/ 222287 h 222288"/>
                  <a:gd name="connsiteX4" fmla="*/ 115700 w 1417320"/>
                  <a:gd name="connsiteY4" fmla="*/ 222287 h 222288"/>
                  <a:gd name="connsiteX5" fmla="*/ 144625 w 1417320"/>
                  <a:gd name="connsiteY5" fmla="*/ 222287 h 222288"/>
                  <a:gd name="connsiteX6" fmla="*/ 173549 w 1417320"/>
                  <a:gd name="connsiteY6" fmla="*/ 222112 h 222288"/>
                  <a:gd name="connsiteX7" fmla="*/ 202475 w 1417320"/>
                  <a:gd name="connsiteY7" fmla="*/ 222115 h 222288"/>
                  <a:gd name="connsiteX8" fmla="*/ 231399 w 1417320"/>
                  <a:gd name="connsiteY8" fmla="*/ 219146 h 222288"/>
                  <a:gd name="connsiteX9" fmla="*/ 260325 w 1417320"/>
                  <a:gd name="connsiteY9" fmla="*/ 217607 h 222288"/>
                  <a:gd name="connsiteX10" fmla="*/ 289249 w 1417320"/>
                  <a:gd name="connsiteY10" fmla="*/ 207574 h 222288"/>
                  <a:gd name="connsiteX11" fmla="*/ 318174 w 1417320"/>
                  <a:gd name="connsiteY11" fmla="*/ 200946 h 222288"/>
                  <a:gd name="connsiteX12" fmla="*/ 347099 w 1417320"/>
                  <a:gd name="connsiteY12" fmla="*/ 196738 h 222288"/>
                  <a:gd name="connsiteX13" fmla="*/ 376024 w 1417320"/>
                  <a:gd name="connsiteY13" fmla="*/ 177057 h 222288"/>
                  <a:gd name="connsiteX14" fmla="*/ 404948 w 1417320"/>
                  <a:gd name="connsiteY14" fmla="*/ 165020 h 222288"/>
                  <a:gd name="connsiteX15" fmla="*/ 433874 w 1417320"/>
                  <a:gd name="connsiteY15" fmla="*/ 148090 h 222288"/>
                  <a:gd name="connsiteX16" fmla="*/ 462798 w 1417320"/>
                  <a:gd name="connsiteY16" fmla="*/ 126825 h 222288"/>
                  <a:gd name="connsiteX17" fmla="*/ 491724 w 1417320"/>
                  <a:gd name="connsiteY17" fmla="*/ 103830 h 222288"/>
                  <a:gd name="connsiteX18" fmla="*/ 520648 w 1417320"/>
                  <a:gd name="connsiteY18" fmla="*/ 90758 h 222288"/>
                  <a:gd name="connsiteX19" fmla="*/ 549573 w 1417320"/>
                  <a:gd name="connsiteY19" fmla="*/ 82015 h 222288"/>
                  <a:gd name="connsiteX20" fmla="*/ 578498 w 1417320"/>
                  <a:gd name="connsiteY20" fmla="*/ 61695 h 222288"/>
                  <a:gd name="connsiteX21" fmla="*/ 607423 w 1417320"/>
                  <a:gd name="connsiteY21" fmla="*/ 28943 h 222288"/>
                  <a:gd name="connsiteX22" fmla="*/ 636348 w 1417320"/>
                  <a:gd name="connsiteY22" fmla="*/ 35703 h 222288"/>
                  <a:gd name="connsiteX23" fmla="*/ 665273 w 1417320"/>
                  <a:gd name="connsiteY23" fmla="*/ 24529 h 222288"/>
                  <a:gd name="connsiteX24" fmla="*/ 694197 w 1417320"/>
                  <a:gd name="connsiteY24" fmla="*/ 11265 h 222288"/>
                  <a:gd name="connsiteX25" fmla="*/ 723123 w 1417320"/>
                  <a:gd name="connsiteY25" fmla="*/ 31088 h 222288"/>
                  <a:gd name="connsiteX26" fmla="*/ 752047 w 1417320"/>
                  <a:gd name="connsiteY26" fmla="*/ 0 h 222288"/>
                  <a:gd name="connsiteX27" fmla="*/ 780973 w 1417320"/>
                  <a:gd name="connsiteY27" fmla="*/ 8331 h 222288"/>
                  <a:gd name="connsiteX28" fmla="*/ 809897 w 1417320"/>
                  <a:gd name="connsiteY28" fmla="*/ 23164 h 222288"/>
                  <a:gd name="connsiteX29" fmla="*/ 838822 w 1417320"/>
                  <a:gd name="connsiteY29" fmla="*/ 55183 h 222288"/>
                  <a:gd name="connsiteX30" fmla="*/ 867747 w 1417320"/>
                  <a:gd name="connsiteY30" fmla="*/ 66182 h 222288"/>
                  <a:gd name="connsiteX31" fmla="*/ 896672 w 1417320"/>
                  <a:gd name="connsiteY31" fmla="*/ 68905 h 222288"/>
                  <a:gd name="connsiteX32" fmla="*/ 925596 w 1417320"/>
                  <a:gd name="connsiteY32" fmla="*/ 107398 h 222288"/>
                  <a:gd name="connsiteX33" fmla="*/ 954522 w 1417320"/>
                  <a:gd name="connsiteY33" fmla="*/ 130161 h 222288"/>
                  <a:gd name="connsiteX34" fmla="*/ 983446 w 1417320"/>
                  <a:gd name="connsiteY34" fmla="*/ 147536 h 222288"/>
                  <a:gd name="connsiteX35" fmla="*/ 1012372 w 1417320"/>
                  <a:gd name="connsiteY35" fmla="*/ 160917 h 222288"/>
                  <a:gd name="connsiteX36" fmla="*/ 1041296 w 1417320"/>
                  <a:gd name="connsiteY36" fmla="*/ 175873 h 222288"/>
                  <a:gd name="connsiteX37" fmla="*/ 1070216 w 1417320"/>
                  <a:gd name="connsiteY37" fmla="*/ 195600 h 222288"/>
                  <a:gd name="connsiteX38" fmla="*/ 1099147 w 1417320"/>
                  <a:gd name="connsiteY38" fmla="*/ 195311 h 222288"/>
                  <a:gd name="connsiteX39" fmla="*/ 1128065 w 1417320"/>
                  <a:gd name="connsiteY39" fmla="*/ 209834 h 222288"/>
                  <a:gd name="connsiteX40" fmla="*/ 1156995 w 1417320"/>
                  <a:gd name="connsiteY40" fmla="*/ 216529 h 222288"/>
                  <a:gd name="connsiteX41" fmla="*/ 1185926 w 1417320"/>
                  <a:gd name="connsiteY41" fmla="*/ 216247 h 222288"/>
                  <a:gd name="connsiteX42" fmla="*/ 1214844 w 1417320"/>
                  <a:gd name="connsiteY42" fmla="*/ 220179 h 222288"/>
                  <a:gd name="connsiteX43" fmla="*/ 1243775 w 1417320"/>
                  <a:gd name="connsiteY43" fmla="*/ 221686 h 222288"/>
                  <a:gd name="connsiteX44" fmla="*/ 1272692 w 1417320"/>
                  <a:gd name="connsiteY44" fmla="*/ 222283 h 222288"/>
                  <a:gd name="connsiteX45" fmla="*/ 1301623 w 1417320"/>
                  <a:gd name="connsiteY45" fmla="*/ 222288 h 222288"/>
                  <a:gd name="connsiteX46" fmla="*/ 1330541 w 1417320"/>
                  <a:gd name="connsiteY46" fmla="*/ 222287 h 222288"/>
                  <a:gd name="connsiteX47" fmla="*/ 1359472 w 1417320"/>
                  <a:gd name="connsiteY47" fmla="*/ 222287 h 222288"/>
                  <a:gd name="connsiteX48" fmla="*/ 1388389 w 1417320"/>
                  <a:gd name="connsiteY48" fmla="*/ 222287 h 222288"/>
                  <a:gd name="connsiteX49" fmla="*/ 1417320 w 1417320"/>
                  <a:gd name="connsiteY49" fmla="*/ 222287 h 222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417320" h="222288">
                    <a:moveTo>
                      <a:pt x="0" y="222287"/>
                    </a:moveTo>
                    <a:lnTo>
                      <a:pt x="28926" y="222287"/>
                    </a:lnTo>
                    <a:lnTo>
                      <a:pt x="57850" y="222287"/>
                    </a:lnTo>
                    <a:lnTo>
                      <a:pt x="86775" y="222287"/>
                    </a:lnTo>
                    <a:lnTo>
                      <a:pt x="115700" y="222287"/>
                    </a:lnTo>
                    <a:lnTo>
                      <a:pt x="144625" y="222287"/>
                    </a:lnTo>
                    <a:lnTo>
                      <a:pt x="173549" y="222112"/>
                    </a:lnTo>
                    <a:lnTo>
                      <a:pt x="202475" y="222115"/>
                    </a:lnTo>
                    <a:lnTo>
                      <a:pt x="231399" y="219146"/>
                    </a:lnTo>
                    <a:lnTo>
                      <a:pt x="260325" y="217607"/>
                    </a:lnTo>
                    <a:lnTo>
                      <a:pt x="289249" y="207574"/>
                    </a:lnTo>
                    <a:lnTo>
                      <a:pt x="318174" y="200946"/>
                    </a:lnTo>
                    <a:lnTo>
                      <a:pt x="347099" y="196738"/>
                    </a:lnTo>
                    <a:lnTo>
                      <a:pt x="376024" y="177057"/>
                    </a:lnTo>
                    <a:lnTo>
                      <a:pt x="404948" y="165020"/>
                    </a:lnTo>
                    <a:lnTo>
                      <a:pt x="433874" y="148090"/>
                    </a:lnTo>
                    <a:lnTo>
                      <a:pt x="462798" y="126825"/>
                    </a:lnTo>
                    <a:lnTo>
                      <a:pt x="491724" y="103830"/>
                    </a:lnTo>
                    <a:lnTo>
                      <a:pt x="520648" y="90758"/>
                    </a:lnTo>
                    <a:lnTo>
                      <a:pt x="549573" y="82015"/>
                    </a:lnTo>
                    <a:lnTo>
                      <a:pt x="578498" y="61695"/>
                    </a:lnTo>
                    <a:lnTo>
                      <a:pt x="607423" y="28943"/>
                    </a:lnTo>
                    <a:lnTo>
                      <a:pt x="636348" y="35703"/>
                    </a:lnTo>
                    <a:lnTo>
                      <a:pt x="665273" y="24529"/>
                    </a:lnTo>
                    <a:lnTo>
                      <a:pt x="694197" y="11265"/>
                    </a:lnTo>
                    <a:lnTo>
                      <a:pt x="723123" y="31088"/>
                    </a:lnTo>
                    <a:lnTo>
                      <a:pt x="752047" y="0"/>
                    </a:lnTo>
                    <a:lnTo>
                      <a:pt x="780973" y="8331"/>
                    </a:lnTo>
                    <a:lnTo>
                      <a:pt x="809897" y="23164"/>
                    </a:lnTo>
                    <a:lnTo>
                      <a:pt x="838822" y="55183"/>
                    </a:lnTo>
                    <a:lnTo>
                      <a:pt x="867747" y="66182"/>
                    </a:lnTo>
                    <a:lnTo>
                      <a:pt x="896672" y="68905"/>
                    </a:lnTo>
                    <a:lnTo>
                      <a:pt x="925596" y="107398"/>
                    </a:lnTo>
                    <a:lnTo>
                      <a:pt x="954522" y="130161"/>
                    </a:lnTo>
                    <a:lnTo>
                      <a:pt x="983446" y="147536"/>
                    </a:lnTo>
                    <a:lnTo>
                      <a:pt x="1012372" y="160917"/>
                    </a:lnTo>
                    <a:lnTo>
                      <a:pt x="1041296" y="175873"/>
                    </a:lnTo>
                    <a:lnTo>
                      <a:pt x="1070216" y="195600"/>
                    </a:lnTo>
                    <a:lnTo>
                      <a:pt x="1099147" y="195311"/>
                    </a:lnTo>
                    <a:lnTo>
                      <a:pt x="1128065" y="209834"/>
                    </a:lnTo>
                    <a:lnTo>
                      <a:pt x="1156995" y="216529"/>
                    </a:lnTo>
                    <a:lnTo>
                      <a:pt x="1185926" y="216247"/>
                    </a:lnTo>
                    <a:lnTo>
                      <a:pt x="1214844" y="220179"/>
                    </a:lnTo>
                    <a:lnTo>
                      <a:pt x="1243775" y="221686"/>
                    </a:lnTo>
                    <a:lnTo>
                      <a:pt x="1272692" y="222283"/>
                    </a:lnTo>
                    <a:lnTo>
                      <a:pt x="1301623" y="222288"/>
                    </a:lnTo>
                    <a:lnTo>
                      <a:pt x="1330541" y="222287"/>
                    </a:lnTo>
                    <a:lnTo>
                      <a:pt x="1359472" y="222287"/>
                    </a:lnTo>
                    <a:lnTo>
                      <a:pt x="1388389" y="222287"/>
                    </a:lnTo>
                    <a:lnTo>
                      <a:pt x="1417320" y="222287"/>
                    </a:lnTo>
                  </a:path>
                </a:pathLst>
              </a:custGeom>
              <a:noFill/>
              <a:ln w="19050" cap="flat">
                <a:solidFill>
                  <a:srgbClr val="FC8D62">
                    <a:alpha val="70000"/>
                  </a:srgbClr>
                </a:solidFill>
                <a:prstDash val="sysDot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DC75466C-2237-A84F-812F-E4CDC99BB7D0}"/>
                  </a:ext>
                </a:extLst>
              </p:cNvPr>
              <p:cNvSpPr/>
              <p:nvPr/>
            </p:nvSpPr>
            <p:spPr>
              <a:xfrm>
                <a:off x="4678400" y="1211029"/>
                <a:ext cx="12700" cy="627611"/>
              </a:xfrm>
              <a:custGeom>
                <a:avLst/>
                <a:gdLst>
                  <a:gd name="connsiteX0" fmla="*/ 0 w 12700"/>
                  <a:gd name="connsiteY0" fmla="*/ 627611 h 627611"/>
                  <a:gd name="connsiteX1" fmla="*/ 0 w 12700"/>
                  <a:gd name="connsiteY1" fmla="*/ 0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627611">
                    <a:moveTo>
                      <a:pt x="0" y="627611"/>
                    </a:moveTo>
                    <a:lnTo>
                      <a:pt x="0" y="0"/>
                    </a:lnTo>
                  </a:path>
                </a:pathLst>
              </a:custGeom>
              <a:noFill/>
              <a:ln w="25400" cap="sq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AE61D063-469C-614B-9E16-73B776A74913}"/>
                  </a:ext>
                </a:extLst>
              </p:cNvPr>
              <p:cNvSpPr/>
              <p:nvPr/>
            </p:nvSpPr>
            <p:spPr>
              <a:xfrm>
                <a:off x="5372598" y="1211029"/>
                <a:ext cx="12700" cy="627611"/>
              </a:xfrm>
              <a:custGeom>
                <a:avLst/>
                <a:gdLst>
                  <a:gd name="connsiteX0" fmla="*/ 0 w 12700"/>
                  <a:gd name="connsiteY0" fmla="*/ 627611 h 627611"/>
                  <a:gd name="connsiteX1" fmla="*/ 0 w 12700"/>
                  <a:gd name="connsiteY1" fmla="*/ 0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627611">
                    <a:moveTo>
                      <a:pt x="0" y="627611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D48E2516-F4C8-1A49-8A86-62315D89058D}"/>
                  </a:ext>
                </a:extLst>
              </p:cNvPr>
              <p:cNvSpPr/>
              <p:nvPr/>
            </p:nvSpPr>
            <p:spPr>
              <a:xfrm>
                <a:off x="3955278" y="1739623"/>
                <a:ext cx="1417320" cy="12700"/>
              </a:xfrm>
              <a:custGeom>
                <a:avLst/>
                <a:gdLst>
                  <a:gd name="connsiteX0" fmla="*/ 0 w 1417320"/>
                  <a:gd name="connsiteY0" fmla="*/ 0 h 12700"/>
                  <a:gd name="connsiteX1" fmla="*/ 1417320 w 1417320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7320" h="12700">
                    <a:moveTo>
                      <a:pt x="0" y="0"/>
                    </a:moveTo>
                    <a:lnTo>
                      <a:pt x="1417320" y="0"/>
                    </a:lnTo>
                  </a:path>
                </a:pathLst>
              </a:custGeom>
              <a:noFill/>
              <a:ln w="25400" cap="sq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55009F0E-069C-D243-B02B-F8B6D9273FCC}"/>
                  </a:ext>
                </a:extLst>
              </p:cNvPr>
              <p:cNvSpPr/>
              <p:nvPr/>
            </p:nvSpPr>
            <p:spPr>
              <a:xfrm>
                <a:off x="3955278" y="1211029"/>
                <a:ext cx="1417320" cy="12700"/>
              </a:xfrm>
              <a:custGeom>
                <a:avLst/>
                <a:gdLst>
                  <a:gd name="connsiteX0" fmla="*/ 0 w 1417320"/>
                  <a:gd name="connsiteY0" fmla="*/ 0 h 12700"/>
                  <a:gd name="connsiteX1" fmla="*/ 1417320 w 1417320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7320" h="12700">
                    <a:moveTo>
                      <a:pt x="0" y="0"/>
                    </a:moveTo>
                    <a:lnTo>
                      <a:pt x="141732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82" name="Graphic 2">
                <a:extLst>
                  <a:ext uri="{FF2B5EF4-FFF2-40B4-BE49-F238E27FC236}">
                    <a16:creationId xmlns:a16="http://schemas.microsoft.com/office/drawing/2014/main" id="{3DADE879-DE64-104E-AC35-7DFC6E0EE510}"/>
                  </a:ext>
                </a:extLst>
              </p:cNvPr>
              <p:cNvGrpSpPr/>
              <p:nvPr/>
            </p:nvGrpSpPr>
            <p:grpSpPr>
              <a:xfrm>
                <a:off x="4840086" y="1327474"/>
                <a:ext cx="382512" cy="174095"/>
                <a:chOff x="4840086" y="1327474"/>
                <a:chExt cx="382512" cy="174095"/>
              </a:xfrm>
            </p:grpSpPr>
            <p:sp>
              <p:nvSpPr>
                <p:cNvPr id="83" name="Freeform 82">
                  <a:extLst>
                    <a:ext uri="{FF2B5EF4-FFF2-40B4-BE49-F238E27FC236}">
                      <a16:creationId xmlns:a16="http://schemas.microsoft.com/office/drawing/2014/main" id="{17B9EAB4-630F-1D4B-A158-8DD2F953DAE2}"/>
                    </a:ext>
                  </a:extLst>
                </p:cNvPr>
                <p:cNvSpPr/>
                <p:nvPr/>
              </p:nvSpPr>
              <p:spPr>
                <a:xfrm>
                  <a:off x="4840086" y="1327474"/>
                  <a:ext cx="177800" cy="12700"/>
                </a:xfrm>
                <a:custGeom>
                  <a:avLst/>
                  <a:gdLst>
                    <a:gd name="connsiteX0" fmla="*/ 0 w 177800"/>
                    <a:gd name="connsiteY0" fmla="*/ 0 h 12700"/>
                    <a:gd name="connsiteX1" fmla="*/ 177800 w 177800"/>
                    <a:gd name="connsiteY1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7800" h="12700">
                      <a:moveTo>
                        <a:pt x="0" y="0"/>
                      </a:moveTo>
                      <a:lnTo>
                        <a:pt x="177800" y="0"/>
                      </a:lnTo>
                    </a:path>
                  </a:pathLst>
                </a:custGeom>
                <a:noFill/>
                <a:ln w="25400" cap="sq">
                  <a:solidFill>
                    <a:srgbClr val="FC8D6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5" name="Freeform 84">
                  <a:extLst>
                    <a:ext uri="{FF2B5EF4-FFF2-40B4-BE49-F238E27FC236}">
                      <a16:creationId xmlns:a16="http://schemas.microsoft.com/office/drawing/2014/main" id="{22723EA8-FC95-7648-81D5-C5776F2FD642}"/>
                    </a:ext>
                  </a:extLst>
                </p:cNvPr>
                <p:cNvSpPr/>
                <p:nvPr/>
              </p:nvSpPr>
              <p:spPr>
                <a:xfrm>
                  <a:off x="4840086" y="1457962"/>
                  <a:ext cx="177800" cy="12700"/>
                </a:xfrm>
                <a:custGeom>
                  <a:avLst/>
                  <a:gdLst>
                    <a:gd name="connsiteX0" fmla="*/ 0 w 177800"/>
                    <a:gd name="connsiteY0" fmla="*/ 0 h 12700"/>
                    <a:gd name="connsiteX1" fmla="*/ 177800 w 177800"/>
                    <a:gd name="connsiteY1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7800" h="12700">
                      <a:moveTo>
                        <a:pt x="0" y="0"/>
                      </a:moveTo>
                      <a:lnTo>
                        <a:pt x="177800" y="0"/>
                      </a:lnTo>
                    </a:path>
                  </a:pathLst>
                </a:custGeom>
                <a:noFill/>
                <a:ln w="19050" cap="flat">
                  <a:solidFill>
                    <a:srgbClr val="FC8D62">
                      <a:alpha val="70000"/>
                    </a:srgbClr>
                  </a:solidFill>
                  <a:prstDash val="sysDot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9" name="Freeform 88">
                  <a:extLst>
                    <a:ext uri="{FF2B5EF4-FFF2-40B4-BE49-F238E27FC236}">
                      <a16:creationId xmlns:a16="http://schemas.microsoft.com/office/drawing/2014/main" id="{EB79FA4F-4B82-CA49-94AD-45829C6EB40A}"/>
                    </a:ext>
                  </a:extLst>
                </p:cNvPr>
                <p:cNvSpPr/>
                <p:nvPr/>
              </p:nvSpPr>
              <p:spPr>
                <a:xfrm flipV="1">
                  <a:off x="5209898" y="1488869"/>
                  <a:ext cx="12700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0" h="12700"/>
                  </a:pathLst>
                </a:custGeom>
                <a:solidFill>
                  <a:srgbClr val="000000"/>
                </a:solidFill>
                <a:ln w="889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grpSp>
          <p:nvGrpSpPr>
            <p:cNvPr id="91" name="Graphic 2">
              <a:extLst>
                <a:ext uri="{FF2B5EF4-FFF2-40B4-BE49-F238E27FC236}">
                  <a16:creationId xmlns:a16="http://schemas.microsoft.com/office/drawing/2014/main" id="{D629DE94-67DB-5145-80A4-EFB6CCAAB0C1}"/>
                </a:ext>
              </a:extLst>
            </p:cNvPr>
            <p:cNvGrpSpPr/>
            <p:nvPr/>
          </p:nvGrpSpPr>
          <p:grpSpPr>
            <a:xfrm>
              <a:off x="3955278" y="1964161"/>
              <a:ext cx="1417320" cy="627611"/>
              <a:chOff x="3955278" y="1964161"/>
              <a:chExt cx="1417320" cy="627611"/>
            </a:xfrm>
          </p:grpSpPr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EB0DFA31-5642-744B-A49F-A4316D0D4A09}"/>
                  </a:ext>
                </a:extLst>
              </p:cNvPr>
              <p:cNvSpPr/>
              <p:nvPr/>
            </p:nvSpPr>
            <p:spPr>
              <a:xfrm>
                <a:off x="3955278" y="1964161"/>
                <a:ext cx="1417320" cy="627611"/>
              </a:xfrm>
              <a:custGeom>
                <a:avLst/>
                <a:gdLst>
                  <a:gd name="connsiteX0" fmla="*/ 0 w 1417320"/>
                  <a:gd name="connsiteY0" fmla="*/ 627611 h 627611"/>
                  <a:gd name="connsiteX1" fmla="*/ 1417320 w 1417320"/>
                  <a:gd name="connsiteY1" fmla="*/ 627611 h 627611"/>
                  <a:gd name="connsiteX2" fmla="*/ 1417320 w 1417320"/>
                  <a:gd name="connsiteY2" fmla="*/ 0 h 627611"/>
                  <a:gd name="connsiteX3" fmla="*/ 0 w 1417320"/>
                  <a:gd name="connsiteY3" fmla="*/ 0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7320" h="627611">
                    <a:moveTo>
                      <a:pt x="0" y="627611"/>
                    </a:moveTo>
                    <a:lnTo>
                      <a:pt x="1417320" y="627611"/>
                    </a:lnTo>
                    <a:lnTo>
                      <a:pt x="141732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91131149-5102-9F45-B221-87E3EB3F4786}"/>
                  </a:ext>
                </a:extLst>
              </p:cNvPr>
              <p:cNvSpPr/>
              <p:nvPr/>
            </p:nvSpPr>
            <p:spPr>
              <a:xfrm>
                <a:off x="3955278" y="1964161"/>
                <a:ext cx="1417320" cy="627611"/>
              </a:xfrm>
              <a:custGeom>
                <a:avLst/>
                <a:gdLst>
                  <a:gd name="connsiteX0" fmla="*/ 0 w 1417320"/>
                  <a:gd name="connsiteY0" fmla="*/ 532856 h 627611"/>
                  <a:gd name="connsiteX1" fmla="*/ 0 w 1417320"/>
                  <a:gd name="connsiteY1" fmla="*/ 531828 h 627611"/>
                  <a:gd name="connsiteX2" fmla="*/ 28926 w 1417320"/>
                  <a:gd name="connsiteY2" fmla="*/ 534482 h 627611"/>
                  <a:gd name="connsiteX3" fmla="*/ 57850 w 1417320"/>
                  <a:gd name="connsiteY3" fmla="*/ 535371 h 627611"/>
                  <a:gd name="connsiteX4" fmla="*/ 86775 w 1417320"/>
                  <a:gd name="connsiteY4" fmla="*/ 534584 h 627611"/>
                  <a:gd name="connsiteX5" fmla="*/ 115700 w 1417320"/>
                  <a:gd name="connsiteY5" fmla="*/ 532641 h 627611"/>
                  <a:gd name="connsiteX6" fmla="*/ 144625 w 1417320"/>
                  <a:gd name="connsiteY6" fmla="*/ 530418 h 627611"/>
                  <a:gd name="connsiteX7" fmla="*/ 173549 w 1417320"/>
                  <a:gd name="connsiteY7" fmla="*/ 528488 h 627611"/>
                  <a:gd name="connsiteX8" fmla="*/ 202475 w 1417320"/>
                  <a:gd name="connsiteY8" fmla="*/ 525084 h 627611"/>
                  <a:gd name="connsiteX9" fmla="*/ 231399 w 1417320"/>
                  <a:gd name="connsiteY9" fmla="*/ 518251 h 627611"/>
                  <a:gd name="connsiteX10" fmla="*/ 260325 w 1417320"/>
                  <a:gd name="connsiteY10" fmla="*/ 506390 h 627611"/>
                  <a:gd name="connsiteX11" fmla="*/ 289249 w 1417320"/>
                  <a:gd name="connsiteY11" fmla="*/ 488381 h 627611"/>
                  <a:gd name="connsiteX12" fmla="*/ 318174 w 1417320"/>
                  <a:gd name="connsiteY12" fmla="*/ 463591 h 627611"/>
                  <a:gd name="connsiteX13" fmla="*/ 347099 w 1417320"/>
                  <a:gd name="connsiteY13" fmla="*/ 431904 h 627611"/>
                  <a:gd name="connsiteX14" fmla="*/ 376024 w 1417320"/>
                  <a:gd name="connsiteY14" fmla="*/ 393715 h 627611"/>
                  <a:gd name="connsiteX15" fmla="*/ 404948 w 1417320"/>
                  <a:gd name="connsiteY15" fmla="*/ 349888 h 627611"/>
                  <a:gd name="connsiteX16" fmla="*/ 433874 w 1417320"/>
                  <a:gd name="connsiteY16" fmla="*/ 301640 h 627611"/>
                  <a:gd name="connsiteX17" fmla="*/ 462798 w 1417320"/>
                  <a:gd name="connsiteY17" fmla="*/ 250622 h 627611"/>
                  <a:gd name="connsiteX18" fmla="*/ 491724 w 1417320"/>
                  <a:gd name="connsiteY18" fmla="*/ 198732 h 627611"/>
                  <a:gd name="connsiteX19" fmla="*/ 520648 w 1417320"/>
                  <a:gd name="connsiteY19" fmla="*/ 148151 h 627611"/>
                  <a:gd name="connsiteX20" fmla="*/ 549573 w 1417320"/>
                  <a:gd name="connsiteY20" fmla="*/ 101233 h 627611"/>
                  <a:gd name="connsiteX21" fmla="*/ 578498 w 1417320"/>
                  <a:gd name="connsiteY21" fmla="*/ 60453 h 627611"/>
                  <a:gd name="connsiteX22" fmla="*/ 607423 w 1417320"/>
                  <a:gd name="connsiteY22" fmla="*/ 28331 h 627611"/>
                  <a:gd name="connsiteX23" fmla="*/ 636348 w 1417320"/>
                  <a:gd name="connsiteY23" fmla="*/ 7369 h 627611"/>
                  <a:gd name="connsiteX24" fmla="*/ 665273 w 1417320"/>
                  <a:gd name="connsiteY24" fmla="*/ 0 h 627611"/>
                  <a:gd name="connsiteX25" fmla="*/ 694197 w 1417320"/>
                  <a:gd name="connsiteY25" fmla="*/ 8543 h 627611"/>
                  <a:gd name="connsiteX26" fmla="*/ 723123 w 1417320"/>
                  <a:gd name="connsiteY26" fmla="*/ 35081 h 627611"/>
                  <a:gd name="connsiteX27" fmla="*/ 752047 w 1417320"/>
                  <a:gd name="connsiteY27" fmla="*/ 80602 h 627611"/>
                  <a:gd name="connsiteX28" fmla="*/ 780973 w 1417320"/>
                  <a:gd name="connsiteY28" fmla="*/ 140378 h 627611"/>
                  <a:gd name="connsiteX29" fmla="*/ 809897 w 1417320"/>
                  <a:gd name="connsiteY29" fmla="*/ 208961 h 627611"/>
                  <a:gd name="connsiteX30" fmla="*/ 838822 w 1417320"/>
                  <a:gd name="connsiteY30" fmla="*/ 281266 h 627611"/>
                  <a:gd name="connsiteX31" fmla="*/ 867747 w 1417320"/>
                  <a:gd name="connsiteY31" fmla="*/ 352821 h 627611"/>
                  <a:gd name="connsiteX32" fmla="*/ 896672 w 1417320"/>
                  <a:gd name="connsiteY32" fmla="*/ 419915 h 627611"/>
                  <a:gd name="connsiteX33" fmla="*/ 925596 w 1417320"/>
                  <a:gd name="connsiteY33" fmla="*/ 479605 h 627611"/>
                  <a:gd name="connsiteX34" fmla="*/ 954522 w 1417320"/>
                  <a:gd name="connsiteY34" fmla="*/ 529821 h 627611"/>
                  <a:gd name="connsiteX35" fmla="*/ 983446 w 1417320"/>
                  <a:gd name="connsiteY35" fmla="*/ 569267 h 627611"/>
                  <a:gd name="connsiteX36" fmla="*/ 1012372 w 1417320"/>
                  <a:gd name="connsiteY36" fmla="*/ 597487 h 627611"/>
                  <a:gd name="connsiteX37" fmla="*/ 1041296 w 1417320"/>
                  <a:gd name="connsiteY37" fmla="*/ 614784 h 627611"/>
                  <a:gd name="connsiteX38" fmla="*/ 1070216 w 1417320"/>
                  <a:gd name="connsiteY38" fmla="*/ 622036 h 627611"/>
                  <a:gd name="connsiteX39" fmla="*/ 1099147 w 1417320"/>
                  <a:gd name="connsiteY39" fmla="*/ 620601 h 627611"/>
                  <a:gd name="connsiteX40" fmla="*/ 1128065 w 1417320"/>
                  <a:gd name="connsiteY40" fmla="*/ 612155 h 627611"/>
                  <a:gd name="connsiteX41" fmla="*/ 1156995 w 1417320"/>
                  <a:gd name="connsiteY41" fmla="*/ 598566 h 627611"/>
                  <a:gd name="connsiteX42" fmla="*/ 1185926 w 1417320"/>
                  <a:gd name="connsiteY42" fmla="*/ 581840 h 627611"/>
                  <a:gd name="connsiteX43" fmla="*/ 1214844 w 1417320"/>
                  <a:gd name="connsiteY43" fmla="*/ 563997 h 627611"/>
                  <a:gd name="connsiteX44" fmla="*/ 1243775 w 1417320"/>
                  <a:gd name="connsiteY44" fmla="*/ 547004 h 627611"/>
                  <a:gd name="connsiteX45" fmla="*/ 1272692 w 1417320"/>
                  <a:gd name="connsiteY45" fmla="*/ 532780 h 627611"/>
                  <a:gd name="connsiteX46" fmla="*/ 1301623 w 1417320"/>
                  <a:gd name="connsiteY46" fmla="*/ 523192 h 627611"/>
                  <a:gd name="connsiteX47" fmla="*/ 1330541 w 1417320"/>
                  <a:gd name="connsiteY47" fmla="*/ 519458 h 627611"/>
                  <a:gd name="connsiteX48" fmla="*/ 1359472 w 1417320"/>
                  <a:gd name="connsiteY48" fmla="*/ 520233 h 627611"/>
                  <a:gd name="connsiteX49" fmla="*/ 1388389 w 1417320"/>
                  <a:gd name="connsiteY49" fmla="*/ 523598 h 627611"/>
                  <a:gd name="connsiteX50" fmla="*/ 1417320 w 1417320"/>
                  <a:gd name="connsiteY50" fmla="*/ 527903 h 627611"/>
                  <a:gd name="connsiteX51" fmla="*/ 1417320 w 1417320"/>
                  <a:gd name="connsiteY51" fmla="*/ 529250 h 627611"/>
                  <a:gd name="connsiteX52" fmla="*/ 1417320 w 1417320"/>
                  <a:gd name="connsiteY52" fmla="*/ 529250 h 627611"/>
                  <a:gd name="connsiteX53" fmla="*/ 1388389 w 1417320"/>
                  <a:gd name="connsiteY53" fmla="*/ 525262 h 627611"/>
                  <a:gd name="connsiteX54" fmla="*/ 1359472 w 1417320"/>
                  <a:gd name="connsiteY54" fmla="*/ 522125 h 627611"/>
                  <a:gd name="connsiteX55" fmla="*/ 1330541 w 1417320"/>
                  <a:gd name="connsiteY55" fmla="*/ 521490 h 627611"/>
                  <a:gd name="connsiteX56" fmla="*/ 1301623 w 1417320"/>
                  <a:gd name="connsiteY56" fmla="*/ 525287 h 627611"/>
                  <a:gd name="connsiteX57" fmla="*/ 1272692 w 1417320"/>
                  <a:gd name="connsiteY57" fmla="*/ 535028 h 627611"/>
                  <a:gd name="connsiteX58" fmla="*/ 1243775 w 1417320"/>
                  <a:gd name="connsiteY58" fmla="*/ 549633 h 627611"/>
                  <a:gd name="connsiteX59" fmla="*/ 1214844 w 1417320"/>
                  <a:gd name="connsiteY59" fmla="*/ 567223 h 627611"/>
                  <a:gd name="connsiteX60" fmla="*/ 1185926 w 1417320"/>
                  <a:gd name="connsiteY60" fmla="*/ 585752 h 627611"/>
                  <a:gd name="connsiteX61" fmla="*/ 1156995 w 1417320"/>
                  <a:gd name="connsiteY61" fmla="*/ 603126 h 627611"/>
                  <a:gd name="connsiteX62" fmla="*/ 1128065 w 1417320"/>
                  <a:gd name="connsiteY62" fmla="*/ 617210 h 627611"/>
                  <a:gd name="connsiteX63" fmla="*/ 1099147 w 1417320"/>
                  <a:gd name="connsiteY63" fmla="*/ 625998 h 627611"/>
                  <a:gd name="connsiteX64" fmla="*/ 1070216 w 1417320"/>
                  <a:gd name="connsiteY64" fmla="*/ 627611 h 627611"/>
                  <a:gd name="connsiteX65" fmla="*/ 1041296 w 1417320"/>
                  <a:gd name="connsiteY65" fmla="*/ 620474 h 627611"/>
                  <a:gd name="connsiteX66" fmla="*/ 1012372 w 1417320"/>
                  <a:gd name="connsiteY66" fmla="*/ 603418 h 627611"/>
                  <a:gd name="connsiteX67" fmla="*/ 983446 w 1417320"/>
                  <a:gd name="connsiteY67" fmla="*/ 575732 h 627611"/>
                  <a:gd name="connsiteX68" fmla="*/ 954522 w 1417320"/>
                  <a:gd name="connsiteY68" fmla="*/ 537314 h 627611"/>
                  <a:gd name="connsiteX69" fmla="*/ 925596 w 1417320"/>
                  <a:gd name="connsiteY69" fmla="*/ 488635 h 627611"/>
                  <a:gd name="connsiteX70" fmla="*/ 896672 w 1417320"/>
                  <a:gd name="connsiteY70" fmla="*/ 430850 h 627611"/>
                  <a:gd name="connsiteX71" fmla="*/ 867747 w 1417320"/>
                  <a:gd name="connsiteY71" fmla="*/ 365928 h 627611"/>
                  <a:gd name="connsiteX72" fmla="*/ 838822 w 1417320"/>
                  <a:gd name="connsiteY72" fmla="*/ 296655 h 627611"/>
                  <a:gd name="connsiteX73" fmla="*/ 809897 w 1417320"/>
                  <a:gd name="connsiteY73" fmla="*/ 226604 h 627611"/>
                  <a:gd name="connsiteX74" fmla="*/ 780973 w 1417320"/>
                  <a:gd name="connsiteY74" fmla="*/ 160106 h 627611"/>
                  <a:gd name="connsiteX75" fmla="*/ 752047 w 1417320"/>
                  <a:gd name="connsiteY75" fmla="*/ 102124 h 627611"/>
                  <a:gd name="connsiteX76" fmla="*/ 723123 w 1417320"/>
                  <a:gd name="connsiteY76" fmla="*/ 57987 h 627611"/>
                  <a:gd name="connsiteX77" fmla="*/ 694197 w 1417320"/>
                  <a:gd name="connsiteY77" fmla="*/ 32324 h 627611"/>
                  <a:gd name="connsiteX78" fmla="*/ 665273 w 1417320"/>
                  <a:gd name="connsiteY78" fmla="*/ 24113 h 627611"/>
                  <a:gd name="connsiteX79" fmla="*/ 636348 w 1417320"/>
                  <a:gd name="connsiteY79" fmla="*/ 31266 h 627611"/>
                  <a:gd name="connsiteX80" fmla="*/ 607423 w 1417320"/>
                  <a:gd name="connsiteY80" fmla="*/ 51481 h 627611"/>
                  <a:gd name="connsiteX81" fmla="*/ 578498 w 1417320"/>
                  <a:gd name="connsiteY81" fmla="*/ 82370 h 627611"/>
                  <a:gd name="connsiteX82" fmla="*/ 549573 w 1417320"/>
                  <a:gd name="connsiteY82" fmla="*/ 121489 h 627611"/>
                  <a:gd name="connsiteX83" fmla="*/ 520648 w 1417320"/>
                  <a:gd name="connsiteY83" fmla="*/ 166407 h 627611"/>
                  <a:gd name="connsiteX84" fmla="*/ 491724 w 1417320"/>
                  <a:gd name="connsiteY84" fmla="*/ 214744 h 627611"/>
                  <a:gd name="connsiteX85" fmla="*/ 462798 w 1417320"/>
                  <a:gd name="connsiteY85" fmla="*/ 264253 h 627611"/>
                  <a:gd name="connsiteX86" fmla="*/ 433874 w 1417320"/>
                  <a:gd name="connsiteY86" fmla="*/ 312880 h 627611"/>
                  <a:gd name="connsiteX87" fmla="*/ 404948 w 1417320"/>
                  <a:gd name="connsiteY87" fmla="*/ 358803 h 627611"/>
                  <a:gd name="connsiteX88" fmla="*/ 376024 w 1417320"/>
                  <a:gd name="connsiteY88" fmla="*/ 400535 h 627611"/>
                  <a:gd name="connsiteX89" fmla="*/ 347099 w 1417320"/>
                  <a:gd name="connsiteY89" fmla="*/ 436908 h 627611"/>
                  <a:gd name="connsiteX90" fmla="*/ 318174 w 1417320"/>
                  <a:gd name="connsiteY90" fmla="*/ 467185 h 627611"/>
                  <a:gd name="connsiteX91" fmla="*/ 289249 w 1417320"/>
                  <a:gd name="connsiteY91" fmla="*/ 491010 h 627611"/>
                  <a:gd name="connsiteX92" fmla="*/ 260325 w 1417320"/>
                  <a:gd name="connsiteY92" fmla="*/ 508447 h 627611"/>
                  <a:gd name="connsiteX93" fmla="*/ 231399 w 1417320"/>
                  <a:gd name="connsiteY93" fmla="*/ 520029 h 627611"/>
                  <a:gd name="connsiteX94" fmla="*/ 202475 w 1417320"/>
                  <a:gd name="connsiteY94" fmla="*/ 526722 h 627611"/>
                  <a:gd name="connsiteX95" fmla="*/ 173549 w 1417320"/>
                  <a:gd name="connsiteY95" fmla="*/ 529999 h 627611"/>
                  <a:gd name="connsiteX96" fmla="*/ 144625 w 1417320"/>
                  <a:gd name="connsiteY96" fmla="*/ 531802 h 627611"/>
                  <a:gd name="connsiteX97" fmla="*/ 115700 w 1417320"/>
                  <a:gd name="connsiteY97" fmla="*/ 533822 h 627611"/>
                  <a:gd name="connsiteX98" fmla="*/ 86775 w 1417320"/>
                  <a:gd name="connsiteY98" fmla="*/ 535536 h 627611"/>
                  <a:gd name="connsiteX99" fmla="*/ 57850 w 1417320"/>
                  <a:gd name="connsiteY99" fmla="*/ 536158 h 627611"/>
                  <a:gd name="connsiteX100" fmla="*/ 28926 w 1417320"/>
                  <a:gd name="connsiteY100" fmla="*/ 535269 h 627611"/>
                  <a:gd name="connsiteX101" fmla="*/ 0 w 1417320"/>
                  <a:gd name="connsiteY101" fmla="*/ 532856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1417320" h="627611">
                    <a:moveTo>
                      <a:pt x="0" y="532856"/>
                    </a:moveTo>
                    <a:lnTo>
                      <a:pt x="0" y="531828"/>
                    </a:lnTo>
                    <a:lnTo>
                      <a:pt x="28926" y="534482"/>
                    </a:lnTo>
                    <a:lnTo>
                      <a:pt x="57850" y="535371"/>
                    </a:lnTo>
                    <a:lnTo>
                      <a:pt x="86775" y="534584"/>
                    </a:lnTo>
                    <a:lnTo>
                      <a:pt x="115700" y="532641"/>
                    </a:lnTo>
                    <a:lnTo>
                      <a:pt x="144625" y="530418"/>
                    </a:lnTo>
                    <a:lnTo>
                      <a:pt x="173549" y="528488"/>
                    </a:lnTo>
                    <a:lnTo>
                      <a:pt x="202475" y="525084"/>
                    </a:lnTo>
                    <a:lnTo>
                      <a:pt x="231399" y="518251"/>
                    </a:lnTo>
                    <a:lnTo>
                      <a:pt x="260325" y="506390"/>
                    </a:lnTo>
                    <a:lnTo>
                      <a:pt x="289249" y="488381"/>
                    </a:lnTo>
                    <a:lnTo>
                      <a:pt x="318174" y="463591"/>
                    </a:lnTo>
                    <a:lnTo>
                      <a:pt x="347099" y="431904"/>
                    </a:lnTo>
                    <a:lnTo>
                      <a:pt x="376024" y="393715"/>
                    </a:lnTo>
                    <a:lnTo>
                      <a:pt x="404948" y="349888"/>
                    </a:lnTo>
                    <a:lnTo>
                      <a:pt x="433874" y="301640"/>
                    </a:lnTo>
                    <a:lnTo>
                      <a:pt x="462798" y="250622"/>
                    </a:lnTo>
                    <a:lnTo>
                      <a:pt x="491724" y="198732"/>
                    </a:lnTo>
                    <a:lnTo>
                      <a:pt x="520648" y="148151"/>
                    </a:lnTo>
                    <a:lnTo>
                      <a:pt x="549573" y="101233"/>
                    </a:lnTo>
                    <a:lnTo>
                      <a:pt x="578498" y="60453"/>
                    </a:lnTo>
                    <a:lnTo>
                      <a:pt x="607423" y="28331"/>
                    </a:lnTo>
                    <a:lnTo>
                      <a:pt x="636348" y="7369"/>
                    </a:lnTo>
                    <a:lnTo>
                      <a:pt x="665273" y="0"/>
                    </a:lnTo>
                    <a:lnTo>
                      <a:pt x="694197" y="8543"/>
                    </a:lnTo>
                    <a:lnTo>
                      <a:pt x="723123" y="35081"/>
                    </a:lnTo>
                    <a:lnTo>
                      <a:pt x="752047" y="80602"/>
                    </a:lnTo>
                    <a:lnTo>
                      <a:pt x="780973" y="140378"/>
                    </a:lnTo>
                    <a:lnTo>
                      <a:pt x="809897" y="208961"/>
                    </a:lnTo>
                    <a:lnTo>
                      <a:pt x="838822" y="281266"/>
                    </a:lnTo>
                    <a:lnTo>
                      <a:pt x="867747" y="352821"/>
                    </a:lnTo>
                    <a:lnTo>
                      <a:pt x="896672" y="419915"/>
                    </a:lnTo>
                    <a:lnTo>
                      <a:pt x="925596" y="479605"/>
                    </a:lnTo>
                    <a:lnTo>
                      <a:pt x="954522" y="529821"/>
                    </a:lnTo>
                    <a:lnTo>
                      <a:pt x="983446" y="569267"/>
                    </a:lnTo>
                    <a:lnTo>
                      <a:pt x="1012372" y="597487"/>
                    </a:lnTo>
                    <a:lnTo>
                      <a:pt x="1041296" y="614784"/>
                    </a:lnTo>
                    <a:lnTo>
                      <a:pt x="1070216" y="622036"/>
                    </a:lnTo>
                    <a:lnTo>
                      <a:pt x="1099147" y="620601"/>
                    </a:lnTo>
                    <a:lnTo>
                      <a:pt x="1128065" y="612155"/>
                    </a:lnTo>
                    <a:lnTo>
                      <a:pt x="1156995" y="598566"/>
                    </a:lnTo>
                    <a:lnTo>
                      <a:pt x="1185926" y="581840"/>
                    </a:lnTo>
                    <a:lnTo>
                      <a:pt x="1214844" y="563997"/>
                    </a:lnTo>
                    <a:lnTo>
                      <a:pt x="1243775" y="547004"/>
                    </a:lnTo>
                    <a:lnTo>
                      <a:pt x="1272692" y="532780"/>
                    </a:lnTo>
                    <a:lnTo>
                      <a:pt x="1301623" y="523192"/>
                    </a:lnTo>
                    <a:lnTo>
                      <a:pt x="1330541" y="519458"/>
                    </a:lnTo>
                    <a:lnTo>
                      <a:pt x="1359472" y="520233"/>
                    </a:lnTo>
                    <a:lnTo>
                      <a:pt x="1388389" y="523598"/>
                    </a:lnTo>
                    <a:lnTo>
                      <a:pt x="1417320" y="527903"/>
                    </a:lnTo>
                    <a:lnTo>
                      <a:pt x="1417320" y="529250"/>
                    </a:lnTo>
                    <a:lnTo>
                      <a:pt x="1417320" y="529250"/>
                    </a:lnTo>
                    <a:lnTo>
                      <a:pt x="1388389" y="525262"/>
                    </a:lnTo>
                    <a:lnTo>
                      <a:pt x="1359472" y="522125"/>
                    </a:lnTo>
                    <a:lnTo>
                      <a:pt x="1330541" y="521490"/>
                    </a:lnTo>
                    <a:lnTo>
                      <a:pt x="1301623" y="525287"/>
                    </a:lnTo>
                    <a:lnTo>
                      <a:pt x="1272692" y="535028"/>
                    </a:lnTo>
                    <a:lnTo>
                      <a:pt x="1243775" y="549633"/>
                    </a:lnTo>
                    <a:lnTo>
                      <a:pt x="1214844" y="567223"/>
                    </a:lnTo>
                    <a:lnTo>
                      <a:pt x="1185926" y="585752"/>
                    </a:lnTo>
                    <a:lnTo>
                      <a:pt x="1156995" y="603126"/>
                    </a:lnTo>
                    <a:lnTo>
                      <a:pt x="1128065" y="617210"/>
                    </a:lnTo>
                    <a:lnTo>
                      <a:pt x="1099147" y="625998"/>
                    </a:lnTo>
                    <a:lnTo>
                      <a:pt x="1070216" y="627611"/>
                    </a:lnTo>
                    <a:lnTo>
                      <a:pt x="1041296" y="620474"/>
                    </a:lnTo>
                    <a:lnTo>
                      <a:pt x="1012372" y="603418"/>
                    </a:lnTo>
                    <a:lnTo>
                      <a:pt x="983446" y="575732"/>
                    </a:lnTo>
                    <a:lnTo>
                      <a:pt x="954522" y="537314"/>
                    </a:lnTo>
                    <a:lnTo>
                      <a:pt x="925596" y="488635"/>
                    </a:lnTo>
                    <a:lnTo>
                      <a:pt x="896672" y="430850"/>
                    </a:lnTo>
                    <a:lnTo>
                      <a:pt x="867747" y="365928"/>
                    </a:lnTo>
                    <a:lnTo>
                      <a:pt x="838822" y="296655"/>
                    </a:lnTo>
                    <a:lnTo>
                      <a:pt x="809897" y="226604"/>
                    </a:lnTo>
                    <a:lnTo>
                      <a:pt x="780973" y="160106"/>
                    </a:lnTo>
                    <a:lnTo>
                      <a:pt x="752047" y="102124"/>
                    </a:lnTo>
                    <a:lnTo>
                      <a:pt x="723123" y="57987"/>
                    </a:lnTo>
                    <a:lnTo>
                      <a:pt x="694197" y="32324"/>
                    </a:lnTo>
                    <a:lnTo>
                      <a:pt x="665273" y="24113"/>
                    </a:lnTo>
                    <a:lnTo>
                      <a:pt x="636348" y="31266"/>
                    </a:lnTo>
                    <a:lnTo>
                      <a:pt x="607423" y="51481"/>
                    </a:lnTo>
                    <a:lnTo>
                      <a:pt x="578498" y="82370"/>
                    </a:lnTo>
                    <a:lnTo>
                      <a:pt x="549573" y="121489"/>
                    </a:lnTo>
                    <a:lnTo>
                      <a:pt x="520648" y="166407"/>
                    </a:lnTo>
                    <a:lnTo>
                      <a:pt x="491724" y="214744"/>
                    </a:lnTo>
                    <a:lnTo>
                      <a:pt x="462798" y="264253"/>
                    </a:lnTo>
                    <a:lnTo>
                      <a:pt x="433874" y="312880"/>
                    </a:lnTo>
                    <a:lnTo>
                      <a:pt x="404948" y="358803"/>
                    </a:lnTo>
                    <a:lnTo>
                      <a:pt x="376024" y="400535"/>
                    </a:lnTo>
                    <a:lnTo>
                      <a:pt x="347099" y="436908"/>
                    </a:lnTo>
                    <a:lnTo>
                      <a:pt x="318174" y="467185"/>
                    </a:lnTo>
                    <a:lnTo>
                      <a:pt x="289249" y="491010"/>
                    </a:lnTo>
                    <a:lnTo>
                      <a:pt x="260325" y="508447"/>
                    </a:lnTo>
                    <a:lnTo>
                      <a:pt x="231399" y="520029"/>
                    </a:lnTo>
                    <a:lnTo>
                      <a:pt x="202475" y="526722"/>
                    </a:lnTo>
                    <a:lnTo>
                      <a:pt x="173549" y="529999"/>
                    </a:lnTo>
                    <a:lnTo>
                      <a:pt x="144625" y="531802"/>
                    </a:lnTo>
                    <a:lnTo>
                      <a:pt x="115700" y="533822"/>
                    </a:lnTo>
                    <a:lnTo>
                      <a:pt x="86775" y="535536"/>
                    </a:lnTo>
                    <a:lnTo>
                      <a:pt x="57850" y="536158"/>
                    </a:lnTo>
                    <a:lnTo>
                      <a:pt x="28926" y="535269"/>
                    </a:lnTo>
                    <a:lnTo>
                      <a:pt x="0" y="532856"/>
                    </a:lnTo>
                    <a:close/>
                  </a:path>
                </a:pathLst>
              </a:custGeom>
              <a:solidFill>
                <a:srgbClr val="66C2A5">
                  <a:alpha val="20000"/>
                </a:srgbClr>
              </a:solidFill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96" name="Graphic 2">
                <a:extLst>
                  <a:ext uri="{FF2B5EF4-FFF2-40B4-BE49-F238E27FC236}">
                    <a16:creationId xmlns:a16="http://schemas.microsoft.com/office/drawing/2014/main" id="{0F209D6F-2BDB-904F-80E1-471B58D3DF30}"/>
                  </a:ext>
                </a:extLst>
              </p:cNvPr>
              <p:cNvGrpSpPr/>
              <p:nvPr/>
            </p:nvGrpSpPr>
            <p:grpSpPr>
              <a:xfrm>
                <a:off x="4099903" y="2518113"/>
                <a:ext cx="1156997" cy="44450"/>
                <a:chOff x="4099903" y="2518113"/>
                <a:chExt cx="1156997" cy="44450"/>
              </a:xfrm>
            </p:grpSpPr>
            <p:sp>
              <p:nvSpPr>
                <p:cNvPr id="97" name="Freeform 96">
                  <a:extLst>
                    <a:ext uri="{FF2B5EF4-FFF2-40B4-BE49-F238E27FC236}">
                      <a16:creationId xmlns:a16="http://schemas.microsoft.com/office/drawing/2014/main" id="{D77F3879-D937-6048-A16E-7A113CD7C54E}"/>
                    </a:ext>
                  </a:extLst>
                </p:cNvPr>
                <p:cNvSpPr/>
                <p:nvPr/>
              </p:nvSpPr>
              <p:spPr>
                <a:xfrm>
                  <a:off x="4099903" y="2518113"/>
                  <a:ext cx="12700" cy="44450"/>
                </a:xfrm>
                <a:custGeom>
                  <a:avLst/>
                  <a:gdLst>
                    <a:gd name="connsiteX0" fmla="*/ 29 w 12700"/>
                    <a:gd name="connsiteY0" fmla="*/ 120 h 44450"/>
                    <a:gd name="connsiteX1" fmla="*/ 29 w 12700"/>
                    <a:gd name="connsiteY1" fmla="*/ 4457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29" y="120"/>
                      </a:moveTo>
                      <a:lnTo>
                        <a:pt x="29" y="4457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8" name="Freeform 97">
                  <a:extLst>
                    <a:ext uri="{FF2B5EF4-FFF2-40B4-BE49-F238E27FC236}">
                      <a16:creationId xmlns:a16="http://schemas.microsoft.com/office/drawing/2014/main" id="{5416D0DF-21AB-2145-B6DB-5596627978F9}"/>
                    </a:ext>
                  </a:extLst>
                </p:cNvPr>
                <p:cNvSpPr/>
                <p:nvPr/>
              </p:nvSpPr>
              <p:spPr>
                <a:xfrm>
                  <a:off x="4389151" y="2518113"/>
                  <a:ext cx="12700" cy="44450"/>
                </a:xfrm>
                <a:custGeom>
                  <a:avLst/>
                  <a:gdLst>
                    <a:gd name="connsiteX0" fmla="*/ 52 w 12700"/>
                    <a:gd name="connsiteY0" fmla="*/ 120 h 44450"/>
                    <a:gd name="connsiteX1" fmla="*/ 52 w 12700"/>
                    <a:gd name="connsiteY1" fmla="*/ 4457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52" y="120"/>
                      </a:moveTo>
                      <a:lnTo>
                        <a:pt x="52" y="4457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9" name="Freeform 98">
                  <a:extLst>
                    <a:ext uri="{FF2B5EF4-FFF2-40B4-BE49-F238E27FC236}">
                      <a16:creationId xmlns:a16="http://schemas.microsoft.com/office/drawing/2014/main" id="{1D284838-C0B2-3F47-8B7C-5E455AA428B1}"/>
                    </a:ext>
                  </a:extLst>
                </p:cNvPr>
                <p:cNvSpPr/>
                <p:nvPr/>
              </p:nvSpPr>
              <p:spPr>
                <a:xfrm>
                  <a:off x="4678400" y="2518113"/>
                  <a:ext cx="12700" cy="44450"/>
                </a:xfrm>
                <a:custGeom>
                  <a:avLst/>
                  <a:gdLst>
                    <a:gd name="connsiteX0" fmla="*/ 75 w 12700"/>
                    <a:gd name="connsiteY0" fmla="*/ 120 h 44450"/>
                    <a:gd name="connsiteX1" fmla="*/ 75 w 12700"/>
                    <a:gd name="connsiteY1" fmla="*/ 4457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75" y="120"/>
                      </a:moveTo>
                      <a:lnTo>
                        <a:pt x="75" y="4457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0" name="Freeform 99">
                  <a:extLst>
                    <a:ext uri="{FF2B5EF4-FFF2-40B4-BE49-F238E27FC236}">
                      <a16:creationId xmlns:a16="http://schemas.microsoft.com/office/drawing/2014/main" id="{39691E1C-1A75-E343-AD58-2677132002DD}"/>
                    </a:ext>
                  </a:extLst>
                </p:cNvPr>
                <p:cNvSpPr/>
                <p:nvPr/>
              </p:nvSpPr>
              <p:spPr>
                <a:xfrm>
                  <a:off x="4967649" y="2518113"/>
                  <a:ext cx="12700" cy="44450"/>
                </a:xfrm>
                <a:custGeom>
                  <a:avLst/>
                  <a:gdLst>
                    <a:gd name="connsiteX0" fmla="*/ 98 w 12700"/>
                    <a:gd name="connsiteY0" fmla="*/ 120 h 44450"/>
                    <a:gd name="connsiteX1" fmla="*/ 98 w 12700"/>
                    <a:gd name="connsiteY1" fmla="*/ 4457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98" y="120"/>
                      </a:moveTo>
                      <a:lnTo>
                        <a:pt x="98" y="4457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1" name="Freeform 100">
                  <a:extLst>
                    <a:ext uri="{FF2B5EF4-FFF2-40B4-BE49-F238E27FC236}">
                      <a16:creationId xmlns:a16="http://schemas.microsoft.com/office/drawing/2014/main" id="{65684475-89A8-8340-B53F-151B6129ABAC}"/>
                    </a:ext>
                  </a:extLst>
                </p:cNvPr>
                <p:cNvSpPr/>
                <p:nvPr/>
              </p:nvSpPr>
              <p:spPr>
                <a:xfrm>
                  <a:off x="5256901" y="2518113"/>
                  <a:ext cx="12700" cy="44450"/>
                </a:xfrm>
                <a:custGeom>
                  <a:avLst/>
                  <a:gdLst>
                    <a:gd name="connsiteX0" fmla="*/ 120 w 12700"/>
                    <a:gd name="connsiteY0" fmla="*/ 120 h 44450"/>
                    <a:gd name="connsiteX1" fmla="*/ 120 w 12700"/>
                    <a:gd name="connsiteY1" fmla="*/ 4457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120" y="120"/>
                      </a:moveTo>
                      <a:lnTo>
                        <a:pt x="120" y="4457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087CFA0C-5485-3641-AAE7-28DBA8659DFE}"/>
                  </a:ext>
                </a:extLst>
              </p:cNvPr>
              <p:cNvSpPr/>
              <p:nvPr/>
            </p:nvSpPr>
            <p:spPr>
              <a:xfrm>
                <a:off x="3955278" y="1976219"/>
                <a:ext cx="1417320" cy="612772"/>
              </a:xfrm>
              <a:custGeom>
                <a:avLst/>
                <a:gdLst>
                  <a:gd name="connsiteX0" fmla="*/ 0 w 1417320"/>
                  <a:gd name="connsiteY0" fmla="*/ 520291 h 612772"/>
                  <a:gd name="connsiteX1" fmla="*/ 28926 w 1417320"/>
                  <a:gd name="connsiteY1" fmla="*/ 522818 h 612772"/>
                  <a:gd name="connsiteX2" fmla="*/ 57850 w 1417320"/>
                  <a:gd name="connsiteY2" fmla="*/ 523707 h 612772"/>
                  <a:gd name="connsiteX3" fmla="*/ 86775 w 1417320"/>
                  <a:gd name="connsiteY3" fmla="*/ 523009 h 612772"/>
                  <a:gd name="connsiteX4" fmla="*/ 115700 w 1417320"/>
                  <a:gd name="connsiteY4" fmla="*/ 521167 h 612772"/>
                  <a:gd name="connsiteX5" fmla="*/ 144625 w 1417320"/>
                  <a:gd name="connsiteY5" fmla="*/ 519059 h 612772"/>
                  <a:gd name="connsiteX6" fmla="*/ 173549 w 1417320"/>
                  <a:gd name="connsiteY6" fmla="*/ 517180 h 612772"/>
                  <a:gd name="connsiteX7" fmla="*/ 202475 w 1417320"/>
                  <a:gd name="connsiteY7" fmla="*/ 513852 h 612772"/>
                  <a:gd name="connsiteX8" fmla="*/ 231399 w 1417320"/>
                  <a:gd name="connsiteY8" fmla="*/ 507083 h 612772"/>
                  <a:gd name="connsiteX9" fmla="*/ 260325 w 1417320"/>
                  <a:gd name="connsiteY9" fmla="*/ 495361 h 612772"/>
                  <a:gd name="connsiteX10" fmla="*/ 289249 w 1417320"/>
                  <a:gd name="connsiteY10" fmla="*/ 477632 h 612772"/>
                  <a:gd name="connsiteX11" fmla="*/ 318174 w 1417320"/>
                  <a:gd name="connsiteY11" fmla="*/ 453324 h 612772"/>
                  <a:gd name="connsiteX12" fmla="*/ 347099 w 1417320"/>
                  <a:gd name="connsiteY12" fmla="*/ 422349 h 612772"/>
                  <a:gd name="connsiteX13" fmla="*/ 376024 w 1417320"/>
                  <a:gd name="connsiteY13" fmla="*/ 385074 h 612772"/>
                  <a:gd name="connsiteX14" fmla="*/ 404948 w 1417320"/>
                  <a:gd name="connsiteY14" fmla="*/ 342288 h 612772"/>
                  <a:gd name="connsiteX15" fmla="*/ 433874 w 1417320"/>
                  <a:gd name="connsiteY15" fmla="*/ 295209 h 612772"/>
                  <a:gd name="connsiteX16" fmla="*/ 462798 w 1417320"/>
                  <a:gd name="connsiteY16" fmla="*/ 245379 h 612772"/>
                  <a:gd name="connsiteX17" fmla="*/ 491724 w 1417320"/>
                  <a:gd name="connsiteY17" fmla="*/ 194681 h 612772"/>
                  <a:gd name="connsiteX18" fmla="*/ 520648 w 1417320"/>
                  <a:gd name="connsiteY18" fmla="*/ 145221 h 612772"/>
                  <a:gd name="connsiteX19" fmla="*/ 549573 w 1417320"/>
                  <a:gd name="connsiteY19" fmla="*/ 99304 h 612772"/>
                  <a:gd name="connsiteX20" fmla="*/ 578498 w 1417320"/>
                  <a:gd name="connsiteY20" fmla="*/ 59353 h 612772"/>
                  <a:gd name="connsiteX21" fmla="*/ 607423 w 1417320"/>
                  <a:gd name="connsiteY21" fmla="*/ 27849 h 612772"/>
                  <a:gd name="connsiteX22" fmla="*/ 636348 w 1417320"/>
                  <a:gd name="connsiteY22" fmla="*/ 7259 h 612772"/>
                  <a:gd name="connsiteX23" fmla="*/ 665273 w 1417320"/>
                  <a:gd name="connsiteY23" fmla="*/ 0 h 612772"/>
                  <a:gd name="connsiteX24" fmla="*/ 694197 w 1417320"/>
                  <a:gd name="connsiteY24" fmla="*/ 8376 h 612772"/>
                  <a:gd name="connsiteX25" fmla="*/ 723123 w 1417320"/>
                  <a:gd name="connsiteY25" fmla="*/ 34477 h 612772"/>
                  <a:gd name="connsiteX26" fmla="*/ 752047 w 1417320"/>
                  <a:gd name="connsiteY26" fmla="*/ 79305 h 612772"/>
                  <a:gd name="connsiteX27" fmla="*/ 780973 w 1417320"/>
                  <a:gd name="connsiteY27" fmla="*/ 138185 h 612772"/>
                  <a:gd name="connsiteX28" fmla="*/ 809897 w 1417320"/>
                  <a:gd name="connsiteY28" fmla="*/ 205725 h 612772"/>
                  <a:gd name="connsiteX29" fmla="*/ 838822 w 1417320"/>
                  <a:gd name="connsiteY29" fmla="*/ 276903 h 612772"/>
                  <a:gd name="connsiteX30" fmla="*/ 867747 w 1417320"/>
                  <a:gd name="connsiteY30" fmla="*/ 347317 h 612772"/>
                  <a:gd name="connsiteX31" fmla="*/ 896672 w 1417320"/>
                  <a:gd name="connsiteY31" fmla="*/ 413332 h 612772"/>
                  <a:gd name="connsiteX32" fmla="*/ 925596 w 1417320"/>
                  <a:gd name="connsiteY32" fmla="*/ 472056 h 612772"/>
                  <a:gd name="connsiteX33" fmla="*/ 954522 w 1417320"/>
                  <a:gd name="connsiteY33" fmla="*/ 521510 h 612772"/>
                  <a:gd name="connsiteX34" fmla="*/ 983446 w 1417320"/>
                  <a:gd name="connsiteY34" fmla="*/ 560436 h 612772"/>
                  <a:gd name="connsiteX35" fmla="*/ 1012372 w 1417320"/>
                  <a:gd name="connsiteY35" fmla="*/ 588389 h 612772"/>
                  <a:gd name="connsiteX36" fmla="*/ 1041296 w 1417320"/>
                  <a:gd name="connsiteY36" fmla="*/ 605572 h 612772"/>
                  <a:gd name="connsiteX37" fmla="*/ 1070216 w 1417320"/>
                  <a:gd name="connsiteY37" fmla="*/ 612773 h 612772"/>
                  <a:gd name="connsiteX38" fmla="*/ 1099147 w 1417320"/>
                  <a:gd name="connsiteY38" fmla="*/ 611249 h 612772"/>
                  <a:gd name="connsiteX39" fmla="*/ 1128065 w 1417320"/>
                  <a:gd name="connsiteY39" fmla="*/ 602625 h 612772"/>
                  <a:gd name="connsiteX40" fmla="*/ 1156995 w 1417320"/>
                  <a:gd name="connsiteY40" fmla="*/ 588782 h 612772"/>
                  <a:gd name="connsiteX41" fmla="*/ 1185926 w 1417320"/>
                  <a:gd name="connsiteY41" fmla="*/ 571739 h 612772"/>
                  <a:gd name="connsiteX42" fmla="*/ 1214844 w 1417320"/>
                  <a:gd name="connsiteY42" fmla="*/ 553552 h 612772"/>
                  <a:gd name="connsiteX43" fmla="*/ 1243775 w 1417320"/>
                  <a:gd name="connsiteY43" fmla="*/ 536255 h 612772"/>
                  <a:gd name="connsiteX44" fmla="*/ 1272692 w 1417320"/>
                  <a:gd name="connsiteY44" fmla="*/ 521841 h 612772"/>
                  <a:gd name="connsiteX45" fmla="*/ 1301623 w 1417320"/>
                  <a:gd name="connsiteY45" fmla="*/ 512176 h 612772"/>
                  <a:gd name="connsiteX46" fmla="*/ 1330541 w 1417320"/>
                  <a:gd name="connsiteY46" fmla="*/ 508417 h 612772"/>
                  <a:gd name="connsiteX47" fmla="*/ 1359472 w 1417320"/>
                  <a:gd name="connsiteY47" fmla="*/ 509115 h 612772"/>
                  <a:gd name="connsiteX48" fmla="*/ 1388389 w 1417320"/>
                  <a:gd name="connsiteY48" fmla="*/ 512366 h 612772"/>
                  <a:gd name="connsiteX49" fmla="*/ 1417320 w 1417320"/>
                  <a:gd name="connsiteY49" fmla="*/ 516519 h 612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417320" h="612772">
                    <a:moveTo>
                      <a:pt x="0" y="520291"/>
                    </a:moveTo>
                    <a:lnTo>
                      <a:pt x="28926" y="522818"/>
                    </a:lnTo>
                    <a:lnTo>
                      <a:pt x="57850" y="523707"/>
                    </a:lnTo>
                    <a:lnTo>
                      <a:pt x="86775" y="523009"/>
                    </a:lnTo>
                    <a:lnTo>
                      <a:pt x="115700" y="521167"/>
                    </a:lnTo>
                    <a:lnTo>
                      <a:pt x="144625" y="519059"/>
                    </a:lnTo>
                    <a:lnTo>
                      <a:pt x="173549" y="517180"/>
                    </a:lnTo>
                    <a:lnTo>
                      <a:pt x="202475" y="513852"/>
                    </a:lnTo>
                    <a:lnTo>
                      <a:pt x="231399" y="507083"/>
                    </a:lnTo>
                    <a:lnTo>
                      <a:pt x="260325" y="495361"/>
                    </a:lnTo>
                    <a:lnTo>
                      <a:pt x="289249" y="477632"/>
                    </a:lnTo>
                    <a:lnTo>
                      <a:pt x="318174" y="453324"/>
                    </a:lnTo>
                    <a:lnTo>
                      <a:pt x="347099" y="422349"/>
                    </a:lnTo>
                    <a:lnTo>
                      <a:pt x="376024" y="385074"/>
                    </a:lnTo>
                    <a:lnTo>
                      <a:pt x="404948" y="342288"/>
                    </a:lnTo>
                    <a:lnTo>
                      <a:pt x="433874" y="295209"/>
                    </a:lnTo>
                    <a:lnTo>
                      <a:pt x="462798" y="245379"/>
                    </a:lnTo>
                    <a:lnTo>
                      <a:pt x="491724" y="194681"/>
                    </a:lnTo>
                    <a:lnTo>
                      <a:pt x="520648" y="145221"/>
                    </a:lnTo>
                    <a:lnTo>
                      <a:pt x="549573" y="99304"/>
                    </a:lnTo>
                    <a:lnTo>
                      <a:pt x="578498" y="59353"/>
                    </a:lnTo>
                    <a:lnTo>
                      <a:pt x="607423" y="27849"/>
                    </a:lnTo>
                    <a:lnTo>
                      <a:pt x="636348" y="7259"/>
                    </a:lnTo>
                    <a:lnTo>
                      <a:pt x="665273" y="0"/>
                    </a:lnTo>
                    <a:lnTo>
                      <a:pt x="694197" y="8376"/>
                    </a:lnTo>
                    <a:lnTo>
                      <a:pt x="723123" y="34477"/>
                    </a:lnTo>
                    <a:lnTo>
                      <a:pt x="752047" y="79305"/>
                    </a:lnTo>
                    <a:lnTo>
                      <a:pt x="780973" y="138185"/>
                    </a:lnTo>
                    <a:lnTo>
                      <a:pt x="809897" y="205725"/>
                    </a:lnTo>
                    <a:lnTo>
                      <a:pt x="838822" y="276903"/>
                    </a:lnTo>
                    <a:lnTo>
                      <a:pt x="867747" y="347317"/>
                    </a:lnTo>
                    <a:lnTo>
                      <a:pt x="896672" y="413332"/>
                    </a:lnTo>
                    <a:lnTo>
                      <a:pt x="925596" y="472056"/>
                    </a:lnTo>
                    <a:lnTo>
                      <a:pt x="954522" y="521510"/>
                    </a:lnTo>
                    <a:lnTo>
                      <a:pt x="983446" y="560436"/>
                    </a:lnTo>
                    <a:lnTo>
                      <a:pt x="1012372" y="588389"/>
                    </a:lnTo>
                    <a:lnTo>
                      <a:pt x="1041296" y="605572"/>
                    </a:lnTo>
                    <a:lnTo>
                      <a:pt x="1070216" y="612773"/>
                    </a:lnTo>
                    <a:lnTo>
                      <a:pt x="1099147" y="611249"/>
                    </a:lnTo>
                    <a:lnTo>
                      <a:pt x="1128065" y="602625"/>
                    </a:lnTo>
                    <a:lnTo>
                      <a:pt x="1156995" y="588782"/>
                    </a:lnTo>
                    <a:lnTo>
                      <a:pt x="1185926" y="571739"/>
                    </a:lnTo>
                    <a:lnTo>
                      <a:pt x="1214844" y="553552"/>
                    </a:lnTo>
                    <a:lnTo>
                      <a:pt x="1243775" y="536255"/>
                    </a:lnTo>
                    <a:lnTo>
                      <a:pt x="1272692" y="521841"/>
                    </a:lnTo>
                    <a:lnTo>
                      <a:pt x="1301623" y="512176"/>
                    </a:lnTo>
                    <a:lnTo>
                      <a:pt x="1330541" y="508417"/>
                    </a:lnTo>
                    <a:lnTo>
                      <a:pt x="1359472" y="509115"/>
                    </a:lnTo>
                    <a:lnTo>
                      <a:pt x="1388389" y="512366"/>
                    </a:lnTo>
                    <a:lnTo>
                      <a:pt x="1417320" y="516519"/>
                    </a:lnTo>
                  </a:path>
                </a:pathLst>
              </a:custGeom>
              <a:noFill/>
              <a:ln w="25400" cap="sq">
                <a:solidFill>
                  <a:srgbClr val="66C2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753AE893-42F9-254A-8936-AEEB6EFF288F}"/>
                  </a:ext>
                </a:extLst>
              </p:cNvPr>
              <p:cNvSpPr/>
              <p:nvPr/>
            </p:nvSpPr>
            <p:spPr>
              <a:xfrm>
                <a:off x="4678400" y="1964161"/>
                <a:ext cx="12700" cy="627611"/>
              </a:xfrm>
              <a:custGeom>
                <a:avLst/>
                <a:gdLst>
                  <a:gd name="connsiteX0" fmla="*/ 0 w 12700"/>
                  <a:gd name="connsiteY0" fmla="*/ 627611 h 627611"/>
                  <a:gd name="connsiteX1" fmla="*/ 0 w 12700"/>
                  <a:gd name="connsiteY1" fmla="*/ 0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627611">
                    <a:moveTo>
                      <a:pt x="0" y="627611"/>
                    </a:moveTo>
                    <a:lnTo>
                      <a:pt x="0" y="0"/>
                    </a:lnTo>
                  </a:path>
                </a:pathLst>
              </a:custGeom>
              <a:noFill/>
              <a:ln w="25400" cap="sq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FA5CE839-E6BA-644D-B7B4-9137A306FD1E}"/>
                  </a:ext>
                </a:extLst>
              </p:cNvPr>
              <p:cNvSpPr/>
              <p:nvPr/>
            </p:nvSpPr>
            <p:spPr>
              <a:xfrm>
                <a:off x="5372598" y="1964161"/>
                <a:ext cx="12700" cy="627611"/>
              </a:xfrm>
              <a:custGeom>
                <a:avLst/>
                <a:gdLst>
                  <a:gd name="connsiteX0" fmla="*/ 0 w 12700"/>
                  <a:gd name="connsiteY0" fmla="*/ 627611 h 627611"/>
                  <a:gd name="connsiteX1" fmla="*/ 0 w 12700"/>
                  <a:gd name="connsiteY1" fmla="*/ 0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627611">
                    <a:moveTo>
                      <a:pt x="0" y="627611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49561C39-398F-3B4B-936E-E005499F1C29}"/>
                  </a:ext>
                </a:extLst>
              </p:cNvPr>
              <p:cNvSpPr/>
              <p:nvPr/>
            </p:nvSpPr>
            <p:spPr>
              <a:xfrm>
                <a:off x="3955278" y="2518112"/>
                <a:ext cx="1417320" cy="12700"/>
              </a:xfrm>
              <a:custGeom>
                <a:avLst/>
                <a:gdLst>
                  <a:gd name="connsiteX0" fmla="*/ 0 w 1417320"/>
                  <a:gd name="connsiteY0" fmla="*/ 0 h 12700"/>
                  <a:gd name="connsiteX1" fmla="*/ 1417320 w 1417320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7320" h="12700">
                    <a:moveTo>
                      <a:pt x="0" y="0"/>
                    </a:moveTo>
                    <a:lnTo>
                      <a:pt x="1417320" y="0"/>
                    </a:lnTo>
                  </a:path>
                </a:pathLst>
              </a:custGeom>
              <a:noFill/>
              <a:ln w="25400" cap="sq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E2919AA7-1AC0-2C45-A368-AA6CF594930D}"/>
                  </a:ext>
                </a:extLst>
              </p:cNvPr>
              <p:cNvSpPr/>
              <p:nvPr/>
            </p:nvSpPr>
            <p:spPr>
              <a:xfrm>
                <a:off x="3955278" y="1964161"/>
                <a:ext cx="1417320" cy="12700"/>
              </a:xfrm>
              <a:custGeom>
                <a:avLst/>
                <a:gdLst>
                  <a:gd name="connsiteX0" fmla="*/ 0 w 1417320"/>
                  <a:gd name="connsiteY0" fmla="*/ 0 h 12700"/>
                  <a:gd name="connsiteX1" fmla="*/ 1417320 w 1417320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7320" h="12700">
                    <a:moveTo>
                      <a:pt x="0" y="0"/>
                    </a:moveTo>
                    <a:lnTo>
                      <a:pt x="141732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499" name="TextBox 498">
            <a:extLst>
              <a:ext uri="{FF2B5EF4-FFF2-40B4-BE49-F238E27FC236}">
                <a16:creationId xmlns:a16="http://schemas.microsoft.com/office/drawing/2014/main" id="{7AD878E6-D57C-4845-8E51-7C2A0FC8454A}"/>
              </a:ext>
            </a:extLst>
          </p:cNvPr>
          <p:cNvSpPr txBox="1"/>
          <p:nvPr/>
        </p:nvSpPr>
        <p:spPr>
          <a:xfrm>
            <a:off x="5021631" y="1353500"/>
            <a:ext cx="4074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latin typeface="Helvetica" pitchFamily="2" charset="0"/>
              </a:rPr>
              <a:t>No </a:t>
            </a:r>
            <a:r>
              <a:rPr lang="el-GR" sz="800" dirty="0">
                <a:latin typeface="Helvetica" pitchFamily="2" charset="0"/>
              </a:rPr>
              <a:t>θ</a:t>
            </a:r>
            <a:endParaRPr lang="en-GB" sz="1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89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aphic 160">
            <a:extLst>
              <a:ext uri="{FF2B5EF4-FFF2-40B4-BE49-F238E27FC236}">
                <a16:creationId xmlns:a16="http://schemas.microsoft.com/office/drawing/2014/main" id="{26179F15-A02D-5C4F-9C75-CF9971734DDA}"/>
              </a:ext>
            </a:extLst>
          </p:cNvPr>
          <p:cNvGrpSpPr>
            <a:grpSpLocks noChangeAspect="1"/>
          </p:cNvGrpSpPr>
          <p:nvPr/>
        </p:nvGrpSpPr>
        <p:grpSpPr>
          <a:xfrm>
            <a:off x="4194917" y="4513931"/>
            <a:ext cx="2527200" cy="1264761"/>
            <a:chOff x="1020556" y="3909567"/>
            <a:chExt cx="5712803" cy="2859027"/>
          </a:xfrm>
        </p:grpSpPr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1F58B38B-7E54-6C45-8585-3CE787D5C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1020556" y="3909567"/>
              <a:ext cx="5706000" cy="2853000"/>
            </a:xfrm>
            <a:custGeom>
              <a:avLst/>
              <a:gdLst>
                <a:gd name="connsiteX0" fmla="*/ 0 w 5707554"/>
                <a:gd name="connsiteY0" fmla="*/ 173 h 2853777"/>
                <a:gd name="connsiteX1" fmla="*/ 5707555 w 5707554"/>
                <a:gd name="connsiteY1" fmla="*/ 173 h 2853777"/>
                <a:gd name="connsiteX2" fmla="*/ 5707555 w 5707554"/>
                <a:gd name="connsiteY2" fmla="*/ 2853951 h 2853777"/>
                <a:gd name="connsiteX3" fmla="*/ 0 w 5707554"/>
                <a:gd name="connsiteY3" fmla="*/ 2853951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7554" h="2853777">
                  <a:moveTo>
                    <a:pt x="0" y="173"/>
                  </a:moveTo>
                  <a:lnTo>
                    <a:pt x="5707555" y="173"/>
                  </a:lnTo>
                  <a:lnTo>
                    <a:pt x="5707555" y="2853951"/>
                  </a:lnTo>
                  <a:lnTo>
                    <a:pt x="0" y="2853951"/>
                  </a:lnTo>
                  <a:close/>
                </a:path>
              </a:pathLst>
            </a:custGeom>
          </p:spPr>
        </p:pic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A2411E0C-174C-0E4C-A097-16F51BDE8E61}"/>
                </a:ext>
              </a:extLst>
            </p:cNvPr>
            <p:cNvSpPr/>
            <p:nvPr/>
          </p:nvSpPr>
          <p:spPr>
            <a:xfrm>
              <a:off x="4040923" y="5579939"/>
              <a:ext cx="138344" cy="138344"/>
            </a:xfrm>
            <a:custGeom>
              <a:avLst/>
              <a:gdLst>
                <a:gd name="connsiteX0" fmla="*/ 775 w 59856"/>
                <a:gd name="connsiteY0" fmla="*/ 60267 h 59856"/>
                <a:gd name="connsiteX1" fmla="*/ 60632 w 59856"/>
                <a:gd name="connsiteY1" fmla="*/ 410 h 59856"/>
                <a:gd name="connsiteX2" fmla="*/ 775 w 59856"/>
                <a:gd name="connsiteY2" fmla="*/ 410 h 59856"/>
                <a:gd name="connsiteX3" fmla="*/ 60632 w 59856"/>
                <a:gd name="connsiteY3" fmla="*/ 60267 h 59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9856">
                  <a:moveTo>
                    <a:pt x="775" y="60267"/>
                  </a:moveTo>
                  <a:lnTo>
                    <a:pt x="60632" y="410"/>
                  </a:lnTo>
                  <a:moveTo>
                    <a:pt x="775" y="410"/>
                  </a:moveTo>
                  <a:lnTo>
                    <a:pt x="60632" y="60267"/>
                  </a:lnTo>
                </a:path>
              </a:pathLst>
            </a:custGeom>
            <a:solidFill>
              <a:srgbClr val="A9A9A9"/>
            </a:solidFill>
            <a:ln w="20981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3BABB7D4-B56A-6845-84D7-6BB30D1303B7}"/>
                </a:ext>
              </a:extLst>
            </p:cNvPr>
            <p:cNvSpPr/>
            <p:nvPr/>
          </p:nvSpPr>
          <p:spPr>
            <a:xfrm>
              <a:off x="1020556" y="3909567"/>
              <a:ext cx="5249" cy="2853777"/>
            </a:xfrm>
            <a:custGeom>
              <a:avLst/>
              <a:gdLst>
                <a:gd name="connsiteX0" fmla="*/ 0 w 5249"/>
                <a:gd name="connsiteY0" fmla="*/ 2853778 h 2853777"/>
                <a:gd name="connsiteX1" fmla="*/ 0 w 5249"/>
                <a:gd name="connsiteY1" fmla="*/ 0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2853777">
                  <a:moveTo>
                    <a:pt x="0" y="2853778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841DCD77-DEF2-FD4D-888C-0E95DE47E250}"/>
                </a:ext>
              </a:extLst>
            </p:cNvPr>
            <p:cNvSpPr/>
            <p:nvPr/>
          </p:nvSpPr>
          <p:spPr>
            <a:xfrm>
              <a:off x="1020556" y="3909567"/>
              <a:ext cx="2853777" cy="5249"/>
            </a:xfrm>
            <a:custGeom>
              <a:avLst/>
              <a:gdLst>
                <a:gd name="connsiteX0" fmla="*/ 0 w 2853777"/>
                <a:gd name="connsiteY0" fmla="*/ 0 h 5249"/>
                <a:gd name="connsiteX1" fmla="*/ 2853777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0" y="0"/>
                  </a:moveTo>
                  <a:lnTo>
                    <a:pt x="2853777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CD253D23-7E62-B540-91D3-74B9B2EE7373}"/>
                </a:ext>
              </a:extLst>
            </p:cNvPr>
            <p:cNvSpPr/>
            <p:nvPr/>
          </p:nvSpPr>
          <p:spPr>
            <a:xfrm>
              <a:off x="3874333" y="3909567"/>
              <a:ext cx="5249" cy="1141511"/>
            </a:xfrm>
            <a:custGeom>
              <a:avLst/>
              <a:gdLst>
                <a:gd name="connsiteX0" fmla="*/ 0 w 5249"/>
                <a:gd name="connsiteY0" fmla="*/ 0 h 1141511"/>
                <a:gd name="connsiteX1" fmla="*/ 0 w 5249"/>
                <a:gd name="connsiteY1" fmla="*/ 1141511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0"/>
                  </a:moveTo>
                  <a:lnTo>
                    <a:pt x="0" y="1141511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E2678608-185A-6449-9FD5-34E1DCA1AD06}"/>
                </a:ext>
              </a:extLst>
            </p:cNvPr>
            <p:cNvSpPr/>
            <p:nvPr/>
          </p:nvSpPr>
          <p:spPr>
            <a:xfrm>
              <a:off x="3874333" y="5621834"/>
              <a:ext cx="5249" cy="1141511"/>
            </a:xfrm>
            <a:custGeom>
              <a:avLst/>
              <a:gdLst>
                <a:gd name="connsiteX0" fmla="*/ 0 w 5249"/>
                <a:gd name="connsiteY0" fmla="*/ 0 h 1141511"/>
                <a:gd name="connsiteX1" fmla="*/ 0 w 5249"/>
                <a:gd name="connsiteY1" fmla="*/ 1141511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0"/>
                  </a:moveTo>
                  <a:lnTo>
                    <a:pt x="0" y="1141511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8C648958-A790-5F44-A6EF-318267FE4275}"/>
                </a:ext>
              </a:extLst>
            </p:cNvPr>
            <p:cNvSpPr/>
            <p:nvPr/>
          </p:nvSpPr>
          <p:spPr>
            <a:xfrm>
              <a:off x="1020556" y="6763345"/>
              <a:ext cx="2853777" cy="5249"/>
            </a:xfrm>
            <a:custGeom>
              <a:avLst/>
              <a:gdLst>
                <a:gd name="connsiteX0" fmla="*/ 2853777 w 2853777"/>
                <a:gd name="connsiteY0" fmla="*/ 0 h 5249"/>
                <a:gd name="connsiteX1" fmla="*/ 0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2853777" y="0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08A52A22-3CDD-2E45-90CC-78A1C0FA03BE}"/>
                </a:ext>
              </a:extLst>
            </p:cNvPr>
            <p:cNvSpPr/>
            <p:nvPr/>
          </p:nvSpPr>
          <p:spPr>
            <a:xfrm>
              <a:off x="3874333" y="5621834"/>
              <a:ext cx="5249" cy="1141511"/>
            </a:xfrm>
            <a:custGeom>
              <a:avLst/>
              <a:gdLst>
                <a:gd name="connsiteX0" fmla="*/ 0 w 5249"/>
                <a:gd name="connsiteY0" fmla="*/ 1141511 h 1141511"/>
                <a:gd name="connsiteX1" fmla="*/ 0 w 5249"/>
                <a:gd name="connsiteY1" fmla="*/ 0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1141511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13003C09-4AD1-3A47-B2AF-1A9D853501FA}"/>
                </a:ext>
              </a:extLst>
            </p:cNvPr>
            <p:cNvSpPr/>
            <p:nvPr/>
          </p:nvSpPr>
          <p:spPr>
            <a:xfrm>
              <a:off x="3874333" y="3909567"/>
              <a:ext cx="5249" cy="1141511"/>
            </a:xfrm>
            <a:custGeom>
              <a:avLst/>
              <a:gdLst>
                <a:gd name="connsiteX0" fmla="*/ 0 w 5249"/>
                <a:gd name="connsiteY0" fmla="*/ 1141511 h 1141511"/>
                <a:gd name="connsiteX1" fmla="*/ 0 w 5249"/>
                <a:gd name="connsiteY1" fmla="*/ 0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1141511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EA90B916-DAC7-CA47-B007-8912C9FFD73A}"/>
                </a:ext>
              </a:extLst>
            </p:cNvPr>
            <p:cNvSpPr/>
            <p:nvPr/>
          </p:nvSpPr>
          <p:spPr>
            <a:xfrm>
              <a:off x="3874333" y="3909567"/>
              <a:ext cx="2853777" cy="5249"/>
            </a:xfrm>
            <a:custGeom>
              <a:avLst/>
              <a:gdLst>
                <a:gd name="connsiteX0" fmla="*/ 0 w 2853777"/>
                <a:gd name="connsiteY0" fmla="*/ 0 h 5249"/>
                <a:gd name="connsiteX1" fmla="*/ 2853777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0" y="0"/>
                  </a:moveTo>
                  <a:lnTo>
                    <a:pt x="2853777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4DC4A9C6-B5FC-0749-ACFC-126D1D6ED8EE}"/>
                </a:ext>
              </a:extLst>
            </p:cNvPr>
            <p:cNvSpPr/>
            <p:nvPr/>
          </p:nvSpPr>
          <p:spPr>
            <a:xfrm>
              <a:off x="6728110" y="3909567"/>
              <a:ext cx="5249" cy="2853777"/>
            </a:xfrm>
            <a:custGeom>
              <a:avLst/>
              <a:gdLst>
                <a:gd name="connsiteX0" fmla="*/ 0 w 5249"/>
                <a:gd name="connsiteY0" fmla="*/ 0 h 2853777"/>
                <a:gd name="connsiteX1" fmla="*/ 0 w 5249"/>
                <a:gd name="connsiteY1" fmla="*/ 2853778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2853777">
                  <a:moveTo>
                    <a:pt x="0" y="0"/>
                  </a:moveTo>
                  <a:lnTo>
                    <a:pt x="0" y="2853778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CBE5011F-BDC7-6F47-ACB0-07D2BAF56FA3}"/>
                </a:ext>
              </a:extLst>
            </p:cNvPr>
            <p:cNvSpPr/>
            <p:nvPr/>
          </p:nvSpPr>
          <p:spPr>
            <a:xfrm>
              <a:off x="3874333" y="6763345"/>
              <a:ext cx="2853777" cy="5249"/>
            </a:xfrm>
            <a:custGeom>
              <a:avLst/>
              <a:gdLst>
                <a:gd name="connsiteX0" fmla="*/ 2853777 w 2853777"/>
                <a:gd name="connsiteY0" fmla="*/ 0 h 5249"/>
                <a:gd name="connsiteX1" fmla="*/ 0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2853777" y="0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39" name="Graphic 133">
            <a:extLst>
              <a:ext uri="{FF2B5EF4-FFF2-40B4-BE49-F238E27FC236}">
                <a16:creationId xmlns:a16="http://schemas.microsoft.com/office/drawing/2014/main" id="{FB7C949E-C696-FC47-AE2D-3224904F358A}"/>
              </a:ext>
            </a:extLst>
          </p:cNvPr>
          <p:cNvGrpSpPr>
            <a:grpSpLocks noChangeAspect="1"/>
          </p:cNvGrpSpPr>
          <p:nvPr/>
        </p:nvGrpSpPr>
        <p:grpSpPr>
          <a:xfrm>
            <a:off x="4196546" y="3085818"/>
            <a:ext cx="2529524" cy="1265925"/>
            <a:chOff x="1020556" y="3909567"/>
            <a:chExt cx="5712803" cy="2859027"/>
          </a:xfrm>
        </p:grpSpPr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AA3A5029-FB49-B04C-82CD-2585F2C27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V="1">
              <a:off x="1020556" y="3909567"/>
              <a:ext cx="5707554" cy="2853777"/>
            </a:xfrm>
            <a:custGeom>
              <a:avLst/>
              <a:gdLst>
                <a:gd name="connsiteX0" fmla="*/ 0 w 5707554"/>
                <a:gd name="connsiteY0" fmla="*/ 173 h 2853777"/>
                <a:gd name="connsiteX1" fmla="*/ 5707555 w 5707554"/>
                <a:gd name="connsiteY1" fmla="*/ 173 h 2853777"/>
                <a:gd name="connsiteX2" fmla="*/ 5707555 w 5707554"/>
                <a:gd name="connsiteY2" fmla="*/ 2853951 h 2853777"/>
                <a:gd name="connsiteX3" fmla="*/ 0 w 5707554"/>
                <a:gd name="connsiteY3" fmla="*/ 2853951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7554" h="2853777">
                  <a:moveTo>
                    <a:pt x="0" y="173"/>
                  </a:moveTo>
                  <a:lnTo>
                    <a:pt x="5707555" y="173"/>
                  </a:lnTo>
                  <a:lnTo>
                    <a:pt x="5707555" y="2853951"/>
                  </a:lnTo>
                  <a:lnTo>
                    <a:pt x="0" y="2853951"/>
                  </a:lnTo>
                  <a:close/>
                </a:path>
              </a:pathLst>
            </a:custGeom>
          </p:spPr>
        </p:pic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8E973C9F-73E0-7D4C-9320-1FEECDBB059D}"/>
                </a:ext>
              </a:extLst>
            </p:cNvPr>
            <p:cNvSpPr/>
            <p:nvPr/>
          </p:nvSpPr>
          <p:spPr>
            <a:xfrm>
              <a:off x="4023829" y="6075505"/>
              <a:ext cx="138217" cy="138217"/>
            </a:xfrm>
            <a:custGeom>
              <a:avLst/>
              <a:gdLst>
                <a:gd name="connsiteX0" fmla="*/ 772 w 59856"/>
                <a:gd name="connsiteY0" fmla="*/ 60361 h 59856"/>
                <a:gd name="connsiteX1" fmla="*/ 60629 w 59856"/>
                <a:gd name="connsiteY1" fmla="*/ 505 h 59856"/>
                <a:gd name="connsiteX2" fmla="*/ 772 w 59856"/>
                <a:gd name="connsiteY2" fmla="*/ 505 h 59856"/>
                <a:gd name="connsiteX3" fmla="*/ 60629 w 59856"/>
                <a:gd name="connsiteY3" fmla="*/ 60361 h 59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9856">
                  <a:moveTo>
                    <a:pt x="772" y="60361"/>
                  </a:moveTo>
                  <a:lnTo>
                    <a:pt x="60629" y="505"/>
                  </a:lnTo>
                  <a:moveTo>
                    <a:pt x="772" y="505"/>
                  </a:moveTo>
                  <a:lnTo>
                    <a:pt x="60629" y="60361"/>
                  </a:lnTo>
                </a:path>
              </a:pathLst>
            </a:custGeom>
            <a:solidFill>
              <a:srgbClr val="A9A9A9"/>
            </a:solidFill>
            <a:ln w="20981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782933B5-1CD5-5546-8C1D-B873EB85B06D}"/>
                </a:ext>
              </a:extLst>
            </p:cNvPr>
            <p:cNvSpPr/>
            <p:nvPr/>
          </p:nvSpPr>
          <p:spPr>
            <a:xfrm>
              <a:off x="1020556" y="3909567"/>
              <a:ext cx="5249" cy="2853777"/>
            </a:xfrm>
            <a:custGeom>
              <a:avLst/>
              <a:gdLst>
                <a:gd name="connsiteX0" fmla="*/ 0 w 5249"/>
                <a:gd name="connsiteY0" fmla="*/ 2853778 h 2853777"/>
                <a:gd name="connsiteX1" fmla="*/ 0 w 5249"/>
                <a:gd name="connsiteY1" fmla="*/ 0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2853777">
                  <a:moveTo>
                    <a:pt x="0" y="2853778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69A73D1C-8846-5142-9447-AAE23E412F8A}"/>
                </a:ext>
              </a:extLst>
            </p:cNvPr>
            <p:cNvSpPr/>
            <p:nvPr/>
          </p:nvSpPr>
          <p:spPr>
            <a:xfrm>
              <a:off x="1020556" y="3909567"/>
              <a:ext cx="2853777" cy="5249"/>
            </a:xfrm>
            <a:custGeom>
              <a:avLst/>
              <a:gdLst>
                <a:gd name="connsiteX0" fmla="*/ 0 w 2853777"/>
                <a:gd name="connsiteY0" fmla="*/ 0 h 5249"/>
                <a:gd name="connsiteX1" fmla="*/ 2853777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0" y="0"/>
                  </a:moveTo>
                  <a:lnTo>
                    <a:pt x="2853777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DBF0DB4B-F582-044A-AC60-21490089C5C7}"/>
                </a:ext>
              </a:extLst>
            </p:cNvPr>
            <p:cNvSpPr/>
            <p:nvPr/>
          </p:nvSpPr>
          <p:spPr>
            <a:xfrm>
              <a:off x="3874333" y="3909567"/>
              <a:ext cx="5249" cy="1141511"/>
            </a:xfrm>
            <a:custGeom>
              <a:avLst/>
              <a:gdLst>
                <a:gd name="connsiteX0" fmla="*/ 0 w 5249"/>
                <a:gd name="connsiteY0" fmla="*/ 0 h 1141511"/>
                <a:gd name="connsiteX1" fmla="*/ 0 w 5249"/>
                <a:gd name="connsiteY1" fmla="*/ 1141511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0"/>
                  </a:moveTo>
                  <a:lnTo>
                    <a:pt x="0" y="1141511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E4BEBC6F-6B14-CD47-9B25-70A878589A18}"/>
                </a:ext>
              </a:extLst>
            </p:cNvPr>
            <p:cNvSpPr/>
            <p:nvPr/>
          </p:nvSpPr>
          <p:spPr>
            <a:xfrm>
              <a:off x="3874333" y="5621834"/>
              <a:ext cx="5249" cy="1141511"/>
            </a:xfrm>
            <a:custGeom>
              <a:avLst/>
              <a:gdLst>
                <a:gd name="connsiteX0" fmla="*/ 0 w 5249"/>
                <a:gd name="connsiteY0" fmla="*/ 0 h 1141511"/>
                <a:gd name="connsiteX1" fmla="*/ 0 w 5249"/>
                <a:gd name="connsiteY1" fmla="*/ 1141511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0"/>
                  </a:moveTo>
                  <a:lnTo>
                    <a:pt x="0" y="1141511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86DB7597-BE56-334B-A75C-90A08502A433}"/>
                </a:ext>
              </a:extLst>
            </p:cNvPr>
            <p:cNvSpPr/>
            <p:nvPr/>
          </p:nvSpPr>
          <p:spPr>
            <a:xfrm>
              <a:off x="1020556" y="6763345"/>
              <a:ext cx="2853777" cy="5249"/>
            </a:xfrm>
            <a:custGeom>
              <a:avLst/>
              <a:gdLst>
                <a:gd name="connsiteX0" fmla="*/ 2853777 w 2853777"/>
                <a:gd name="connsiteY0" fmla="*/ 0 h 5249"/>
                <a:gd name="connsiteX1" fmla="*/ 0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2853777" y="0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F0F9982A-6891-B540-BFE4-49A5AB292088}"/>
                </a:ext>
              </a:extLst>
            </p:cNvPr>
            <p:cNvSpPr/>
            <p:nvPr/>
          </p:nvSpPr>
          <p:spPr>
            <a:xfrm>
              <a:off x="3874333" y="5621834"/>
              <a:ext cx="5249" cy="1141511"/>
            </a:xfrm>
            <a:custGeom>
              <a:avLst/>
              <a:gdLst>
                <a:gd name="connsiteX0" fmla="*/ 0 w 5249"/>
                <a:gd name="connsiteY0" fmla="*/ 1141511 h 1141511"/>
                <a:gd name="connsiteX1" fmla="*/ 0 w 5249"/>
                <a:gd name="connsiteY1" fmla="*/ 0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1141511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3CCA2C2B-8243-5142-A000-20C3C3FE60A3}"/>
                </a:ext>
              </a:extLst>
            </p:cNvPr>
            <p:cNvSpPr/>
            <p:nvPr/>
          </p:nvSpPr>
          <p:spPr>
            <a:xfrm>
              <a:off x="3874333" y="3909567"/>
              <a:ext cx="5249" cy="1141511"/>
            </a:xfrm>
            <a:custGeom>
              <a:avLst/>
              <a:gdLst>
                <a:gd name="connsiteX0" fmla="*/ 0 w 5249"/>
                <a:gd name="connsiteY0" fmla="*/ 1141511 h 1141511"/>
                <a:gd name="connsiteX1" fmla="*/ 0 w 5249"/>
                <a:gd name="connsiteY1" fmla="*/ 0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1141511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CADC7A7C-D4E2-884E-A0DC-3AF219DC02DF}"/>
                </a:ext>
              </a:extLst>
            </p:cNvPr>
            <p:cNvSpPr/>
            <p:nvPr/>
          </p:nvSpPr>
          <p:spPr>
            <a:xfrm>
              <a:off x="3874333" y="3909567"/>
              <a:ext cx="2853777" cy="5249"/>
            </a:xfrm>
            <a:custGeom>
              <a:avLst/>
              <a:gdLst>
                <a:gd name="connsiteX0" fmla="*/ 0 w 2853777"/>
                <a:gd name="connsiteY0" fmla="*/ 0 h 5249"/>
                <a:gd name="connsiteX1" fmla="*/ 2853777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0" y="0"/>
                  </a:moveTo>
                  <a:lnTo>
                    <a:pt x="2853777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220C6F5A-83B3-224F-A770-F9E16DDB4C5A}"/>
                </a:ext>
              </a:extLst>
            </p:cNvPr>
            <p:cNvSpPr/>
            <p:nvPr/>
          </p:nvSpPr>
          <p:spPr>
            <a:xfrm>
              <a:off x="6728110" y="3909567"/>
              <a:ext cx="5249" cy="2853777"/>
            </a:xfrm>
            <a:custGeom>
              <a:avLst/>
              <a:gdLst>
                <a:gd name="connsiteX0" fmla="*/ 0 w 5249"/>
                <a:gd name="connsiteY0" fmla="*/ 0 h 2853777"/>
                <a:gd name="connsiteX1" fmla="*/ 0 w 5249"/>
                <a:gd name="connsiteY1" fmla="*/ 2853778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2853777">
                  <a:moveTo>
                    <a:pt x="0" y="0"/>
                  </a:moveTo>
                  <a:lnTo>
                    <a:pt x="0" y="2853778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03128A42-EA37-744E-B03C-47ADD98246CD}"/>
                </a:ext>
              </a:extLst>
            </p:cNvPr>
            <p:cNvSpPr/>
            <p:nvPr/>
          </p:nvSpPr>
          <p:spPr>
            <a:xfrm>
              <a:off x="3874333" y="6763345"/>
              <a:ext cx="2853777" cy="5249"/>
            </a:xfrm>
            <a:custGeom>
              <a:avLst/>
              <a:gdLst>
                <a:gd name="connsiteX0" fmla="*/ 2853777 w 2853777"/>
                <a:gd name="connsiteY0" fmla="*/ 0 h 5249"/>
                <a:gd name="connsiteX1" fmla="*/ 0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2853777" y="0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48" name="Graphic 44">
            <a:extLst>
              <a:ext uri="{FF2B5EF4-FFF2-40B4-BE49-F238E27FC236}">
                <a16:creationId xmlns:a16="http://schemas.microsoft.com/office/drawing/2014/main" id="{323FB503-3FDA-AF40-B2D7-01FE3976D1CB}"/>
              </a:ext>
            </a:extLst>
          </p:cNvPr>
          <p:cNvGrpSpPr>
            <a:grpSpLocks noChangeAspect="1"/>
          </p:cNvGrpSpPr>
          <p:nvPr/>
        </p:nvGrpSpPr>
        <p:grpSpPr>
          <a:xfrm>
            <a:off x="1032282" y="3079338"/>
            <a:ext cx="2529524" cy="1265925"/>
            <a:chOff x="506751" y="3090646"/>
            <a:chExt cx="5712803" cy="2859027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4F564AFE-FA57-284C-A864-20782D02F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V="1">
              <a:off x="506751" y="3090646"/>
              <a:ext cx="5707554" cy="2853777"/>
            </a:xfrm>
            <a:custGeom>
              <a:avLst/>
              <a:gdLst>
                <a:gd name="connsiteX0" fmla="*/ 0 w 5707554"/>
                <a:gd name="connsiteY0" fmla="*/ 173 h 2853777"/>
                <a:gd name="connsiteX1" fmla="*/ 5707555 w 5707554"/>
                <a:gd name="connsiteY1" fmla="*/ 173 h 2853777"/>
                <a:gd name="connsiteX2" fmla="*/ 5707555 w 5707554"/>
                <a:gd name="connsiteY2" fmla="*/ 2853951 h 2853777"/>
                <a:gd name="connsiteX3" fmla="*/ 0 w 5707554"/>
                <a:gd name="connsiteY3" fmla="*/ 2853951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7554" h="2853777">
                  <a:moveTo>
                    <a:pt x="0" y="173"/>
                  </a:moveTo>
                  <a:lnTo>
                    <a:pt x="5707555" y="173"/>
                  </a:lnTo>
                  <a:lnTo>
                    <a:pt x="5707555" y="2853951"/>
                  </a:lnTo>
                  <a:lnTo>
                    <a:pt x="0" y="2853951"/>
                  </a:lnTo>
                  <a:close/>
                </a:path>
              </a:pathLst>
            </a:custGeom>
          </p:spPr>
        </p:pic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BC7A21F1-8EB0-C842-8AA3-51D7113921F6}"/>
                </a:ext>
              </a:extLst>
            </p:cNvPr>
            <p:cNvSpPr/>
            <p:nvPr/>
          </p:nvSpPr>
          <p:spPr>
            <a:xfrm>
              <a:off x="622070" y="4367982"/>
              <a:ext cx="138217" cy="138217"/>
            </a:xfrm>
            <a:custGeom>
              <a:avLst/>
              <a:gdLst>
                <a:gd name="connsiteX0" fmla="*/ 222 w 59856"/>
                <a:gd name="connsiteY0" fmla="*/ 60192 h 59856"/>
                <a:gd name="connsiteX1" fmla="*/ 60079 w 59856"/>
                <a:gd name="connsiteY1" fmla="*/ 335 h 59856"/>
                <a:gd name="connsiteX2" fmla="*/ 222 w 59856"/>
                <a:gd name="connsiteY2" fmla="*/ 335 h 59856"/>
                <a:gd name="connsiteX3" fmla="*/ 60079 w 59856"/>
                <a:gd name="connsiteY3" fmla="*/ 60192 h 59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9856">
                  <a:moveTo>
                    <a:pt x="222" y="60192"/>
                  </a:moveTo>
                  <a:lnTo>
                    <a:pt x="60079" y="335"/>
                  </a:lnTo>
                  <a:moveTo>
                    <a:pt x="222" y="335"/>
                  </a:moveTo>
                  <a:lnTo>
                    <a:pt x="60079" y="60192"/>
                  </a:lnTo>
                </a:path>
              </a:pathLst>
            </a:custGeom>
            <a:solidFill>
              <a:srgbClr val="A9A9A9"/>
            </a:solidFill>
            <a:ln w="20981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521D7676-9210-8A4F-ADC6-82062834F541}"/>
                </a:ext>
              </a:extLst>
            </p:cNvPr>
            <p:cNvSpPr/>
            <p:nvPr/>
          </p:nvSpPr>
          <p:spPr>
            <a:xfrm>
              <a:off x="515297" y="3650451"/>
              <a:ext cx="890072" cy="1511153"/>
            </a:xfrm>
            <a:custGeom>
              <a:avLst/>
              <a:gdLst>
                <a:gd name="connsiteX0" fmla="*/ 0 w 890072"/>
                <a:gd name="connsiteY0" fmla="*/ 1499131 h 1511153"/>
                <a:gd name="connsiteX1" fmla="*/ 28480 w 890072"/>
                <a:gd name="connsiteY1" fmla="*/ 1503725 h 1511153"/>
                <a:gd name="connsiteX2" fmla="*/ 58861 w 890072"/>
                <a:gd name="connsiteY2" fmla="*/ 1507400 h 1511153"/>
                <a:gd name="connsiteX3" fmla="*/ 85440 w 890072"/>
                <a:gd name="connsiteY3" fmla="*/ 1509604 h 1511153"/>
                <a:gd name="connsiteX4" fmla="*/ 113920 w 890072"/>
                <a:gd name="connsiteY4" fmla="*/ 1510917 h 1511153"/>
                <a:gd name="connsiteX5" fmla="*/ 142400 w 890072"/>
                <a:gd name="connsiteY5" fmla="*/ 1511153 h 1511153"/>
                <a:gd name="connsiteX6" fmla="*/ 172439 w 890072"/>
                <a:gd name="connsiteY6" fmla="*/ 1510240 h 1511153"/>
                <a:gd name="connsiteX7" fmla="*/ 199365 w 890072"/>
                <a:gd name="connsiteY7" fmla="*/ 1508402 h 1511153"/>
                <a:gd name="connsiteX8" fmla="*/ 227845 w 890072"/>
                <a:gd name="connsiteY8" fmla="*/ 1505405 h 1511153"/>
                <a:gd name="connsiteX9" fmla="*/ 256326 w 890072"/>
                <a:gd name="connsiteY9" fmla="*/ 1501310 h 1511153"/>
                <a:gd name="connsiteX10" fmla="*/ 285057 w 890072"/>
                <a:gd name="connsiteY10" fmla="*/ 1496039 h 1511153"/>
                <a:gd name="connsiteX11" fmla="*/ 313286 w 890072"/>
                <a:gd name="connsiteY11" fmla="*/ 1489734 h 1511153"/>
                <a:gd name="connsiteX12" fmla="*/ 343031 w 890072"/>
                <a:gd name="connsiteY12" fmla="*/ 1481844 h 1511153"/>
                <a:gd name="connsiteX13" fmla="*/ 370697 w 890072"/>
                <a:gd name="connsiteY13" fmla="*/ 1473323 h 1511153"/>
                <a:gd name="connsiteX14" fmla="*/ 398731 w 890072"/>
                <a:gd name="connsiteY14" fmla="*/ 1463485 h 1511153"/>
                <a:gd name="connsiteX15" fmla="*/ 427211 w 890072"/>
                <a:gd name="connsiteY15" fmla="*/ 1452193 h 1511153"/>
                <a:gd name="connsiteX16" fmla="*/ 456274 w 890072"/>
                <a:gd name="connsiteY16" fmla="*/ 1439247 h 1511153"/>
                <a:gd name="connsiteX17" fmla="*/ 484859 w 890072"/>
                <a:gd name="connsiteY17" fmla="*/ 1425052 h 1511153"/>
                <a:gd name="connsiteX18" fmla="*/ 512651 w 890072"/>
                <a:gd name="connsiteY18" fmla="*/ 1409754 h 1511153"/>
                <a:gd name="connsiteX19" fmla="*/ 538963 w 890072"/>
                <a:gd name="connsiteY19" fmla="*/ 1393815 h 1511153"/>
                <a:gd name="connsiteX20" fmla="*/ 563915 w 890072"/>
                <a:gd name="connsiteY20" fmla="*/ 1377305 h 1511153"/>
                <a:gd name="connsiteX21" fmla="*/ 588290 w 890072"/>
                <a:gd name="connsiteY21" fmla="*/ 1359744 h 1511153"/>
                <a:gd name="connsiteX22" fmla="*/ 610129 w 890072"/>
                <a:gd name="connsiteY22" fmla="*/ 1342704 h 1511153"/>
                <a:gd name="connsiteX23" fmla="*/ 633663 w 890072"/>
                <a:gd name="connsiteY23" fmla="*/ 1322828 h 1511153"/>
                <a:gd name="connsiteX24" fmla="*/ 655387 w 890072"/>
                <a:gd name="connsiteY24" fmla="*/ 1302952 h 1511153"/>
                <a:gd name="connsiteX25" fmla="*/ 678260 w 890072"/>
                <a:gd name="connsiteY25" fmla="*/ 1280236 h 1511153"/>
                <a:gd name="connsiteX26" fmla="*/ 699296 w 890072"/>
                <a:gd name="connsiteY26" fmla="*/ 1257521 h 1511153"/>
                <a:gd name="connsiteX27" fmla="*/ 717712 w 890072"/>
                <a:gd name="connsiteY27" fmla="*/ 1235997 h 1511153"/>
                <a:gd name="connsiteX28" fmla="*/ 736612 w 890072"/>
                <a:gd name="connsiteY28" fmla="*/ 1212089 h 1511153"/>
                <a:gd name="connsiteX29" fmla="*/ 753180 w 890072"/>
                <a:gd name="connsiteY29" fmla="*/ 1189373 h 1511153"/>
                <a:gd name="connsiteX30" fmla="*/ 770331 w 890072"/>
                <a:gd name="connsiteY30" fmla="*/ 1163817 h 1511153"/>
                <a:gd name="connsiteX31" fmla="*/ 786070 w 890072"/>
                <a:gd name="connsiteY31" fmla="*/ 1138204 h 1511153"/>
                <a:gd name="connsiteX32" fmla="*/ 800381 w 890072"/>
                <a:gd name="connsiteY32" fmla="*/ 1112706 h 1511153"/>
                <a:gd name="connsiteX33" fmla="*/ 813468 w 890072"/>
                <a:gd name="connsiteY33" fmla="*/ 1087150 h 1511153"/>
                <a:gd name="connsiteX34" fmla="*/ 825942 w 890072"/>
                <a:gd name="connsiteY34" fmla="*/ 1060292 h 1511153"/>
                <a:gd name="connsiteX35" fmla="*/ 837334 w 890072"/>
                <a:gd name="connsiteY35" fmla="*/ 1033003 h 1511153"/>
                <a:gd name="connsiteX36" fmla="*/ 847818 w 890072"/>
                <a:gd name="connsiteY36" fmla="*/ 1004802 h 1511153"/>
                <a:gd name="connsiteX37" fmla="*/ 857110 w 890072"/>
                <a:gd name="connsiteY37" fmla="*/ 976406 h 1511153"/>
                <a:gd name="connsiteX38" fmla="*/ 865189 w 890072"/>
                <a:gd name="connsiteY38" fmla="*/ 948010 h 1511153"/>
                <a:gd name="connsiteX39" fmla="*/ 872082 w 890072"/>
                <a:gd name="connsiteY39" fmla="*/ 919614 h 1511153"/>
                <a:gd name="connsiteX40" fmla="*/ 877831 w 890072"/>
                <a:gd name="connsiteY40" fmla="*/ 891223 h 1511153"/>
                <a:gd name="connsiteX41" fmla="*/ 882450 w 890072"/>
                <a:gd name="connsiteY41" fmla="*/ 862827 h 1511153"/>
                <a:gd name="connsiteX42" fmla="*/ 885973 w 890072"/>
                <a:gd name="connsiteY42" fmla="*/ 834431 h 1511153"/>
                <a:gd name="connsiteX43" fmla="*/ 888414 w 890072"/>
                <a:gd name="connsiteY43" fmla="*/ 806035 h 1511153"/>
                <a:gd name="connsiteX44" fmla="*/ 889779 w 890072"/>
                <a:gd name="connsiteY44" fmla="*/ 777639 h 1511153"/>
                <a:gd name="connsiteX45" fmla="*/ 890073 w 890072"/>
                <a:gd name="connsiteY45" fmla="*/ 749243 h 1511153"/>
                <a:gd name="connsiteX46" fmla="*/ 889301 w 890072"/>
                <a:gd name="connsiteY46" fmla="*/ 720847 h 1511153"/>
                <a:gd name="connsiteX47" fmla="*/ 887453 w 890072"/>
                <a:gd name="connsiteY47" fmla="*/ 692456 h 1511153"/>
                <a:gd name="connsiteX48" fmla="*/ 884535 w 890072"/>
                <a:gd name="connsiteY48" fmla="*/ 664060 h 1511153"/>
                <a:gd name="connsiteX49" fmla="*/ 880518 w 890072"/>
                <a:gd name="connsiteY49" fmla="*/ 635664 h 1511153"/>
                <a:gd name="connsiteX50" fmla="*/ 875395 w 890072"/>
                <a:gd name="connsiteY50" fmla="*/ 607268 h 1511153"/>
                <a:gd name="connsiteX51" fmla="*/ 869137 w 890072"/>
                <a:gd name="connsiteY51" fmla="*/ 578872 h 1511153"/>
                <a:gd name="connsiteX52" fmla="*/ 861724 w 890072"/>
                <a:gd name="connsiteY52" fmla="*/ 550476 h 1511153"/>
                <a:gd name="connsiteX53" fmla="*/ 853109 w 890072"/>
                <a:gd name="connsiteY53" fmla="*/ 522080 h 1511153"/>
                <a:gd name="connsiteX54" fmla="*/ 843030 w 890072"/>
                <a:gd name="connsiteY54" fmla="*/ 493075 h 1511153"/>
                <a:gd name="connsiteX55" fmla="*/ 831638 w 890072"/>
                <a:gd name="connsiteY55" fmla="*/ 464169 h 1511153"/>
                <a:gd name="connsiteX56" fmla="*/ 819595 w 890072"/>
                <a:gd name="connsiteY56" fmla="*/ 436897 h 1511153"/>
                <a:gd name="connsiteX57" fmla="*/ 805651 w 890072"/>
                <a:gd name="connsiteY57" fmla="*/ 408501 h 1511153"/>
                <a:gd name="connsiteX58" fmla="*/ 791766 w 890072"/>
                <a:gd name="connsiteY58" fmla="*/ 382856 h 1511153"/>
                <a:gd name="connsiteX59" fmla="*/ 776646 w 890072"/>
                <a:gd name="connsiteY59" fmla="*/ 357389 h 1511153"/>
                <a:gd name="connsiteX60" fmla="*/ 761994 w 890072"/>
                <a:gd name="connsiteY60" fmla="*/ 334673 h 1511153"/>
                <a:gd name="connsiteX61" fmla="*/ 744072 w 890072"/>
                <a:gd name="connsiteY61" fmla="*/ 309117 h 1511153"/>
                <a:gd name="connsiteX62" fmla="*/ 726763 w 890072"/>
                <a:gd name="connsiteY62" fmla="*/ 286402 h 1511153"/>
                <a:gd name="connsiteX63" fmla="*/ 708037 w 890072"/>
                <a:gd name="connsiteY63" fmla="*/ 263686 h 1511153"/>
                <a:gd name="connsiteX64" fmla="*/ 689232 w 890072"/>
                <a:gd name="connsiteY64" fmla="*/ 242571 h 1511153"/>
                <a:gd name="connsiteX65" fmla="*/ 668564 w 890072"/>
                <a:gd name="connsiteY65" fmla="*/ 221089 h 1511153"/>
                <a:gd name="connsiteX66" fmla="*/ 647901 w 890072"/>
                <a:gd name="connsiteY66" fmla="*/ 201213 h 1511153"/>
                <a:gd name="connsiteX67" fmla="*/ 625568 w 890072"/>
                <a:gd name="connsiteY67" fmla="*/ 181338 h 1511153"/>
                <a:gd name="connsiteX68" fmla="*/ 601320 w 890072"/>
                <a:gd name="connsiteY68" fmla="*/ 161462 h 1511153"/>
                <a:gd name="connsiteX69" fmla="*/ 578782 w 890072"/>
                <a:gd name="connsiteY69" fmla="*/ 144427 h 1511153"/>
                <a:gd name="connsiteX70" fmla="*/ 554345 w 890072"/>
                <a:gd name="connsiteY70" fmla="*/ 127386 h 1511153"/>
                <a:gd name="connsiteX71" fmla="*/ 529739 w 890072"/>
                <a:gd name="connsiteY71" fmla="*/ 111621 h 1511153"/>
                <a:gd name="connsiteX72" fmla="*/ 503348 w 890072"/>
                <a:gd name="connsiteY72" fmla="*/ 96155 h 1511153"/>
                <a:gd name="connsiteX73" fmla="*/ 478475 w 890072"/>
                <a:gd name="connsiteY73" fmla="*/ 82836 h 1511153"/>
                <a:gd name="connsiteX74" fmla="*/ 449995 w 890072"/>
                <a:gd name="connsiteY74" fmla="*/ 69019 h 1511153"/>
                <a:gd name="connsiteX75" fmla="*/ 420932 w 890072"/>
                <a:gd name="connsiteY75" fmla="*/ 56398 h 1511153"/>
                <a:gd name="connsiteX76" fmla="*/ 391460 w 890072"/>
                <a:gd name="connsiteY76" fmla="*/ 45043 h 1511153"/>
                <a:gd name="connsiteX77" fmla="*/ 364550 w 890072"/>
                <a:gd name="connsiteY77" fmla="*/ 35877 h 1511153"/>
                <a:gd name="connsiteX78" fmla="*/ 336070 w 890072"/>
                <a:gd name="connsiteY78" fmla="*/ 27383 h 1511153"/>
                <a:gd name="connsiteX79" fmla="*/ 304965 w 890072"/>
                <a:gd name="connsiteY79" fmla="*/ 19487 h 1511153"/>
                <a:gd name="connsiteX80" fmla="*/ 278270 w 890072"/>
                <a:gd name="connsiteY80" fmla="*/ 13807 h 1511153"/>
                <a:gd name="connsiteX81" fmla="*/ 250629 w 890072"/>
                <a:gd name="connsiteY81" fmla="*/ 8977 h 1511153"/>
                <a:gd name="connsiteX82" fmla="*/ 222149 w 890072"/>
                <a:gd name="connsiteY82" fmla="*/ 5098 h 1511153"/>
                <a:gd name="connsiteX83" fmla="*/ 193669 w 890072"/>
                <a:gd name="connsiteY83" fmla="*/ 2320 h 1511153"/>
                <a:gd name="connsiteX84" fmla="*/ 165184 w 890072"/>
                <a:gd name="connsiteY84" fmla="*/ 625 h 1511153"/>
                <a:gd name="connsiteX85" fmla="*/ 136704 w 890072"/>
                <a:gd name="connsiteY85" fmla="*/ 0 h 1511153"/>
                <a:gd name="connsiteX86" fmla="*/ 108224 w 890072"/>
                <a:gd name="connsiteY86" fmla="*/ 457 h 1511153"/>
                <a:gd name="connsiteX87" fmla="*/ 79744 w 890072"/>
                <a:gd name="connsiteY87" fmla="*/ 1984 h 1511153"/>
                <a:gd name="connsiteX88" fmla="*/ 51264 w 890072"/>
                <a:gd name="connsiteY88" fmla="*/ 4594 h 1511153"/>
                <a:gd name="connsiteX89" fmla="*/ 22784 w 890072"/>
                <a:gd name="connsiteY89" fmla="*/ 8300 h 1511153"/>
                <a:gd name="connsiteX90" fmla="*/ 0 w 890072"/>
                <a:gd name="connsiteY90" fmla="*/ 12064 h 1511153"/>
                <a:gd name="connsiteX91" fmla="*/ 0 w 890072"/>
                <a:gd name="connsiteY91" fmla="*/ 12064 h 1511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890072" h="1511153">
                  <a:moveTo>
                    <a:pt x="0" y="1499131"/>
                  </a:moveTo>
                  <a:lnTo>
                    <a:pt x="28480" y="1503725"/>
                  </a:lnTo>
                  <a:lnTo>
                    <a:pt x="58861" y="1507400"/>
                  </a:lnTo>
                  <a:lnTo>
                    <a:pt x="85440" y="1509604"/>
                  </a:lnTo>
                  <a:lnTo>
                    <a:pt x="113920" y="1510917"/>
                  </a:lnTo>
                  <a:lnTo>
                    <a:pt x="142400" y="1511153"/>
                  </a:lnTo>
                  <a:lnTo>
                    <a:pt x="172439" y="1510240"/>
                  </a:lnTo>
                  <a:lnTo>
                    <a:pt x="199365" y="1508402"/>
                  </a:lnTo>
                  <a:lnTo>
                    <a:pt x="227845" y="1505405"/>
                  </a:lnTo>
                  <a:lnTo>
                    <a:pt x="256326" y="1501310"/>
                  </a:lnTo>
                  <a:lnTo>
                    <a:pt x="285057" y="1496039"/>
                  </a:lnTo>
                  <a:lnTo>
                    <a:pt x="313286" y="1489734"/>
                  </a:lnTo>
                  <a:lnTo>
                    <a:pt x="343031" y="1481844"/>
                  </a:lnTo>
                  <a:lnTo>
                    <a:pt x="370697" y="1473323"/>
                  </a:lnTo>
                  <a:lnTo>
                    <a:pt x="398731" y="1463485"/>
                  </a:lnTo>
                  <a:lnTo>
                    <a:pt x="427211" y="1452193"/>
                  </a:lnTo>
                  <a:lnTo>
                    <a:pt x="456274" y="1439247"/>
                  </a:lnTo>
                  <a:lnTo>
                    <a:pt x="484859" y="1425052"/>
                  </a:lnTo>
                  <a:lnTo>
                    <a:pt x="512651" y="1409754"/>
                  </a:lnTo>
                  <a:lnTo>
                    <a:pt x="538963" y="1393815"/>
                  </a:lnTo>
                  <a:lnTo>
                    <a:pt x="563915" y="1377305"/>
                  </a:lnTo>
                  <a:lnTo>
                    <a:pt x="588290" y="1359744"/>
                  </a:lnTo>
                  <a:lnTo>
                    <a:pt x="610129" y="1342704"/>
                  </a:lnTo>
                  <a:lnTo>
                    <a:pt x="633663" y="1322828"/>
                  </a:lnTo>
                  <a:lnTo>
                    <a:pt x="655387" y="1302952"/>
                  </a:lnTo>
                  <a:lnTo>
                    <a:pt x="678260" y="1280236"/>
                  </a:lnTo>
                  <a:lnTo>
                    <a:pt x="699296" y="1257521"/>
                  </a:lnTo>
                  <a:lnTo>
                    <a:pt x="717712" y="1235997"/>
                  </a:lnTo>
                  <a:lnTo>
                    <a:pt x="736612" y="1212089"/>
                  </a:lnTo>
                  <a:lnTo>
                    <a:pt x="753180" y="1189373"/>
                  </a:lnTo>
                  <a:lnTo>
                    <a:pt x="770331" y="1163817"/>
                  </a:lnTo>
                  <a:lnTo>
                    <a:pt x="786070" y="1138204"/>
                  </a:lnTo>
                  <a:lnTo>
                    <a:pt x="800381" y="1112706"/>
                  </a:lnTo>
                  <a:lnTo>
                    <a:pt x="813468" y="1087150"/>
                  </a:lnTo>
                  <a:lnTo>
                    <a:pt x="825942" y="1060292"/>
                  </a:lnTo>
                  <a:lnTo>
                    <a:pt x="837334" y="1033003"/>
                  </a:lnTo>
                  <a:lnTo>
                    <a:pt x="847818" y="1004802"/>
                  </a:lnTo>
                  <a:lnTo>
                    <a:pt x="857110" y="976406"/>
                  </a:lnTo>
                  <a:lnTo>
                    <a:pt x="865189" y="948010"/>
                  </a:lnTo>
                  <a:lnTo>
                    <a:pt x="872082" y="919614"/>
                  </a:lnTo>
                  <a:lnTo>
                    <a:pt x="877831" y="891223"/>
                  </a:lnTo>
                  <a:lnTo>
                    <a:pt x="882450" y="862827"/>
                  </a:lnTo>
                  <a:lnTo>
                    <a:pt x="885973" y="834431"/>
                  </a:lnTo>
                  <a:lnTo>
                    <a:pt x="888414" y="806035"/>
                  </a:lnTo>
                  <a:lnTo>
                    <a:pt x="889779" y="777639"/>
                  </a:lnTo>
                  <a:lnTo>
                    <a:pt x="890073" y="749243"/>
                  </a:lnTo>
                  <a:lnTo>
                    <a:pt x="889301" y="720847"/>
                  </a:lnTo>
                  <a:lnTo>
                    <a:pt x="887453" y="692456"/>
                  </a:lnTo>
                  <a:lnTo>
                    <a:pt x="884535" y="664060"/>
                  </a:lnTo>
                  <a:lnTo>
                    <a:pt x="880518" y="635664"/>
                  </a:lnTo>
                  <a:lnTo>
                    <a:pt x="875395" y="607268"/>
                  </a:lnTo>
                  <a:lnTo>
                    <a:pt x="869137" y="578872"/>
                  </a:lnTo>
                  <a:lnTo>
                    <a:pt x="861724" y="550476"/>
                  </a:lnTo>
                  <a:lnTo>
                    <a:pt x="853109" y="522080"/>
                  </a:lnTo>
                  <a:lnTo>
                    <a:pt x="843030" y="493075"/>
                  </a:lnTo>
                  <a:lnTo>
                    <a:pt x="831638" y="464169"/>
                  </a:lnTo>
                  <a:lnTo>
                    <a:pt x="819595" y="436897"/>
                  </a:lnTo>
                  <a:lnTo>
                    <a:pt x="805651" y="408501"/>
                  </a:lnTo>
                  <a:lnTo>
                    <a:pt x="791766" y="382856"/>
                  </a:lnTo>
                  <a:lnTo>
                    <a:pt x="776646" y="357389"/>
                  </a:lnTo>
                  <a:lnTo>
                    <a:pt x="761994" y="334673"/>
                  </a:lnTo>
                  <a:lnTo>
                    <a:pt x="744072" y="309117"/>
                  </a:lnTo>
                  <a:lnTo>
                    <a:pt x="726763" y="286402"/>
                  </a:lnTo>
                  <a:lnTo>
                    <a:pt x="708037" y="263686"/>
                  </a:lnTo>
                  <a:lnTo>
                    <a:pt x="689232" y="242571"/>
                  </a:lnTo>
                  <a:lnTo>
                    <a:pt x="668564" y="221089"/>
                  </a:lnTo>
                  <a:lnTo>
                    <a:pt x="647901" y="201213"/>
                  </a:lnTo>
                  <a:lnTo>
                    <a:pt x="625568" y="181338"/>
                  </a:lnTo>
                  <a:lnTo>
                    <a:pt x="601320" y="161462"/>
                  </a:lnTo>
                  <a:lnTo>
                    <a:pt x="578782" y="144427"/>
                  </a:lnTo>
                  <a:lnTo>
                    <a:pt x="554345" y="127386"/>
                  </a:lnTo>
                  <a:lnTo>
                    <a:pt x="529739" y="111621"/>
                  </a:lnTo>
                  <a:lnTo>
                    <a:pt x="503348" y="96155"/>
                  </a:lnTo>
                  <a:lnTo>
                    <a:pt x="478475" y="82836"/>
                  </a:lnTo>
                  <a:lnTo>
                    <a:pt x="449995" y="69019"/>
                  </a:lnTo>
                  <a:lnTo>
                    <a:pt x="420932" y="56398"/>
                  </a:lnTo>
                  <a:lnTo>
                    <a:pt x="391460" y="45043"/>
                  </a:lnTo>
                  <a:lnTo>
                    <a:pt x="364550" y="35877"/>
                  </a:lnTo>
                  <a:lnTo>
                    <a:pt x="336070" y="27383"/>
                  </a:lnTo>
                  <a:lnTo>
                    <a:pt x="304965" y="19487"/>
                  </a:lnTo>
                  <a:lnTo>
                    <a:pt x="278270" y="13807"/>
                  </a:lnTo>
                  <a:lnTo>
                    <a:pt x="250629" y="8977"/>
                  </a:lnTo>
                  <a:lnTo>
                    <a:pt x="222149" y="5098"/>
                  </a:lnTo>
                  <a:lnTo>
                    <a:pt x="193669" y="2320"/>
                  </a:lnTo>
                  <a:lnTo>
                    <a:pt x="165184" y="625"/>
                  </a:lnTo>
                  <a:lnTo>
                    <a:pt x="136704" y="0"/>
                  </a:lnTo>
                  <a:lnTo>
                    <a:pt x="108224" y="457"/>
                  </a:lnTo>
                  <a:lnTo>
                    <a:pt x="79744" y="1984"/>
                  </a:lnTo>
                  <a:lnTo>
                    <a:pt x="51264" y="4594"/>
                  </a:lnTo>
                  <a:lnTo>
                    <a:pt x="22784" y="8300"/>
                  </a:lnTo>
                  <a:lnTo>
                    <a:pt x="0" y="12064"/>
                  </a:lnTo>
                  <a:lnTo>
                    <a:pt x="0" y="12064"/>
                  </a:lnTo>
                </a:path>
              </a:pathLst>
            </a:custGeom>
            <a:noFill/>
            <a:ln w="10491" cap="flat">
              <a:solidFill>
                <a:srgbClr val="FFFFFF"/>
              </a:solidFill>
              <a:custDash>
                <a:ds d="555000" sp="240000"/>
              </a:custDash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29DF2D6D-486A-B44C-8C8F-50A4035A9442}"/>
                </a:ext>
              </a:extLst>
            </p:cNvPr>
            <p:cNvSpPr/>
            <p:nvPr/>
          </p:nvSpPr>
          <p:spPr>
            <a:xfrm>
              <a:off x="506751" y="3090646"/>
              <a:ext cx="5249" cy="2853777"/>
            </a:xfrm>
            <a:custGeom>
              <a:avLst/>
              <a:gdLst>
                <a:gd name="connsiteX0" fmla="*/ 0 w 5249"/>
                <a:gd name="connsiteY0" fmla="*/ 2853778 h 2853777"/>
                <a:gd name="connsiteX1" fmla="*/ 0 w 5249"/>
                <a:gd name="connsiteY1" fmla="*/ 0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2853777">
                  <a:moveTo>
                    <a:pt x="0" y="2853778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9E1F543B-5667-5A4A-9121-78FA9728C5C5}"/>
                </a:ext>
              </a:extLst>
            </p:cNvPr>
            <p:cNvSpPr/>
            <p:nvPr/>
          </p:nvSpPr>
          <p:spPr>
            <a:xfrm>
              <a:off x="506751" y="3090646"/>
              <a:ext cx="2853777" cy="5249"/>
            </a:xfrm>
            <a:custGeom>
              <a:avLst/>
              <a:gdLst>
                <a:gd name="connsiteX0" fmla="*/ 0 w 2853777"/>
                <a:gd name="connsiteY0" fmla="*/ 0 h 5249"/>
                <a:gd name="connsiteX1" fmla="*/ 2853777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0" y="0"/>
                  </a:moveTo>
                  <a:lnTo>
                    <a:pt x="2853777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021F3551-2B8D-FC43-9922-A469AF3994E8}"/>
                </a:ext>
              </a:extLst>
            </p:cNvPr>
            <p:cNvSpPr/>
            <p:nvPr/>
          </p:nvSpPr>
          <p:spPr>
            <a:xfrm>
              <a:off x="3360528" y="3090646"/>
              <a:ext cx="5249" cy="1141511"/>
            </a:xfrm>
            <a:custGeom>
              <a:avLst/>
              <a:gdLst>
                <a:gd name="connsiteX0" fmla="*/ 0 w 5249"/>
                <a:gd name="connsiteY0" fmla="*/ 0 h 1141511"/>
                <a:gd name="connsiteX1" fmla="*/ 0 w 5249"/>
                <a:gd name="connsiteY1" fmla="*/ 1141511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0"/>
                  </a:moveTo>
                  <a:lnTo>
                    <a:pt x="0" y="1141511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F8B63998-6BBB-3343-8AAF-216310A65739}"/>
                </a:ext>
              </a:extLst>
            </p:cNvPr>
            <p:cNvSpPr/>
            <p:nvPr/>
          </p:nvSpPr>
          <p:spPr>
            <a:xfrm>
              <a:off x="3360528" y="4802913"/>
              <a:ext cx="5249" cy="1141511"/>
            </a:xfrm>
            <a:custGeom>
              <a:avLst/>
              <a:gdLst>
                <a:gd name="connsiteX0" fmla="*/ 0 w 5249"/>
                <a:gd name="connsiteY0" fmla="*/ 0 h 1141511"/>
                <a:gd name="connsiteX1" fmla="*/ 0 w 5249"/>
                <a:gd name="connsiteY1" fmla="*/ 1141511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0"/>
                  </a:moveTo>
                  <a:lnTo>
                    <a:pt x="0" y="1141511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BB68C69B-CE5A-3F40-B279-EBEDDDE81D65}"/>
                </a:ext>
              </a:extLst>
            </p:cNvPr>
            <p:cNvSpPr/>
            <p:nvPr/>
          </p:nvSpPr>
          <p:spPr>
            <a:xfrm>
              <a:off x="506751" y="5944424"/>
              <a:ext cx="2853777" cy="5249"/>
            </a:xfrm>
            <a:custGeom>
              <a:avLst/>
              <a:gdLst>
                <a:gd name="connsiteX0" fmla="*/ 2853777 w 2853777"/>
                <a:gd name="connsiteY0" fmla="*/ 0 h 5249"/>
                <a:gd name="connsiteX1" fmla="*/ 0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2853777" y="0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37936B30-5569-6E40-B41F-93BA8D075C78}"/>
                </a:ext>
              </a:extLst>
            </p:cNvPr>
            <p:cNvSpPr/>
            <p:nvPr/>
          </p:nvSpPr>
          <p:spPr>
            <a:xfrm>
              <a:off x="3360528" y="4802913"/>
              <a:ext cx="5249" cy="1141511"/>
            </a:xfrm>
            <a:custGeom>
              <a:avLst/>
              <a:gdLst>
                <a:gd name="connsiteX0" fmla="*/ 0 w 5249"/>
                <a:gd name="connsiteY0" fmla="*/ 1141511 h 1141511"/>
                <a:gd name="connsiteX1" fmla="*/ 0 w 5249"/>
                <a:gd name="connsiteY1" fmla="*/ 0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1141511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7F37B7E4-2B8B-9249-991A-38F1390E03DA}"/>
                </a:ext>
              </a:extLst>
            </p:cNvPr>
            <p:cNvSpPr/>
            <p:nvPr/>
          </p:nvSpPr>
          <p:spPr>
            <a:xfrm>
              <a:off x="3360528" y="3090646"/>
              <a:ext cx="5249" cy="1141511"/>
            </a:xfrm>
            <a:custGeom>
              <a:avLst/>
              <a:gdLst>
                <a:gd name="connsiteX0" fmla="*/ 0 w 5249"/>
                <a:gd name="connsiteY0" fmla="*/ 1141511 h 1141511"/>
                <a:gd name="connsiteX1" fmla="*/ 0 w 5249"/>
                <a:gd name="connsiteY1" fmla="*/ 0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1141511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8598FB82-17BF-2740-8999-836DFB990190}"/>
                </a:ext>
              </a:extLst>
            </p:cNvPr>
            <p:cNvSpPr/>
            <p:nvPr/>
          </p:nvSpPr>
          <p:spPr>
            <a:xfrm>
              <a:off x="3360528" y="3090646"/>
              <a:ext cx="2853777" cy="5249"/>
            </a:xfrm>
            <a:custGeom>
              <a:avLst/>
              <a:gdLst>
                <a:gd name="connsiteX0" fmla="*/ 0 w 2853777"/>
                <a:gd name="connsiteY0" fmla="*/ 0 h 5249"/>
                <a:gd name="connsiteX1" fmla="*/ 2853777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0" y="0"/>
                  </a:moveTo>
                  <a:lnTo>
                    <a:pt x="2853777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BEAEF806-93F6-884B-A02B-E7C71585CCB1}"/>
                </a:ext>
              </a:extLst>
            </p:cNvPr>
            <p:cNvSpPr/>
            <p:nvPr/>
          </p:nvSpPr>
          <p:spPr>
            <a:xfrm>
              <a:off x="6214305" y="3090646"/>
              <a:ext cx="5249" cy="2853777"/>
            </a:xfrm>
            <a:custGeom>
              <a:avLst/>
              <a:gdLst>
                <a:gd name="connsiteX0" fmla="*/ 0 w 5249"/>
                <a:gd name="connsiteY0" fmla="*/ 0 h 2853777"/>
                <a:gd name="connsiteX1" fmla="*/ 0 w 5249"/>
                <a:gd name="connsiteY1" fmla="*/ 2853778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2853777">
                  <a:moveTo>
                    <a:pt x="0" y="0"/>
                  </a:moveTo>
                  <a:lnTo>
                    <a:pt x="0" y="2853778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D9601685-D3EF-C141-A09B-7C7D35581E3F}"/>
                </a:ext>
              </a:extLst>
            </p:cNvPr>
            <p:cNvSpPr/>
            <p:nvPr/>
          </p:nvSpPr>
          <p:spPr>
            <a:xfrm>
              <a:off x="3360528" y="5944424"/>
              <a:ext cx="2853777" cy="5249"/>
            </a:xfrm>
            <a:custGeom>
              <a:avLst/>
              <a:gdLst>
                <a:gd name="connsiteX0" fmla="*/ 2853777 w 2853777"/>
                <a:gd name="connsiteY0" fmla="*/ 0 h 5249"/>
                <a:gd name="connsiteX1" fmla="*/ 0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2853777" y="0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66" name="Graphic 62">
            <a:extLst>
              <a:ext uri="{FF2B5EF4-FFF2-40B4-BE49-F238E27FC236}">
                <a16:creationId xmlns:a16="http://schemas.microsoft.com/office/drawing/2014/main" id="{CEC8E76B-EFC4-A343-AD52-A1369EA6B311}"/>
              </a:ext>
            </a:extLst>
          </p:cNvPr>
          <p:cNvGrpSpPr>
            <a:grpSpLocks noChangeAspect="1"/>
          </p:cNvGrpSpPr>
          <p:nvPr/>
        </p:nvGrpSpPr>
        <p:grpSpPr>
          <a:xfrm>
            <a:off x="1027002" y="4515092"/>
            <a:ext cx="2529524" cy="1265925"/>
            <a:chOff x="1020556" y="3909567"/>
            <a:chExt cx="5712803" cy="2859027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0E59E5C-C067-6342-B5DD-E9990C1C1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V="1">
              <a:off x="1020556" y="3909567"/>
              <a:ext cx="5707554" cy="2853777"/>
            </a:xfrm>
            <a:custGeom>
              <a:avLst/>
              <a:gdLst>
                <a:gd name="connsiteX0" fmla="*/ 0 w 5707554"/>
                <a:gd name="connsiteY0" fmla="*/ 173 h 2853777"/>
                <a:gd name="connsiteX1" fmla="*/ 5707555 w 5707554"/>
                <a:gd name="connsiteY1" fmla="*/ 173 h 2853777"/>
                <a:gd name="connsiteX2" fmla="*/ 5707555 w 5707554"/>
                <a:gd name="connsiteY2" fmla="*/ 2853951 h 2853777"/>
                <a:gd name="connsiteX3" fmla="*/ 0 w 5707554"/>
                <a:gd name="connsiteY3" fmla="*/ 2853951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7554" h="2853777">
                  <a:moveTo>
                    <a:pt x="0" y="173"/>
                  </a:moveTo>
                  <a:lnTo>
                    <a:pt x="5707555" y="173"/>
                  </a:lnTo>
                  <a:lnTo>
                    <a:pt x="5707555" y="2853951"/>
                  </a:lnTo>
                  <a:lnTo>
                    <a:pt x="0" y="2853951"/>
                  </a:lnTo>
                  <a:close/>
                </a:path>
              </a:pathLst>
            </a:custGeom>
          </p:spPr>
        </p:pic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57CCED79-EF40-2C42-9607-0B0DB982194A}"/>
                </a:ext>
              </a:extLst>
            </p:cNvPr>
            <p:cNvSpPr/>
            <p:nvPr/>
          </p:nvSpPr>
          <p:spPr>
            <a:xfrm>
              <a:off x="1563092" y="5203990"/>
              <a:ext cx="138217" cy="138217"/>
            </a:xfrm>
            <a:custGeom>
              <a:avLst/>
              <a:gdLst>
                <a:gd name="connsiteX0" fmla="*/ 303 w 59856"/>
                <a:gd name="connsiteY0" fmla="*/ 60195 h 59856"/>
                <a:gd name="connsiteX1" fmla="*/ 60160 w 59856"/>
                <a:gd name="connsiteY1" fmla="*/ 339 h 59856"/>
                <a:gd name="connsiteX2" fmla="*/ 303 w 59856"/>
                <a:gd name="connsiteY2" fmla="*/ 339 h 59856"/>
                <a:gd name="connsiteX3" fmla="*/ 60160 w 59856"/>
                <a:gd name="connsiteY3" fmla="*/ 60195 h 59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9856">
                  <a:moveTo>
                    <a:pt x="303" y="60195"/>
                  </a:moveTo>
                  <a:lnTo>
                    <a:pt x="60160" y="339"/>
                  </a:lnTo>
                  <a:moveTo>
                    <a:pt x="303" y="339"/>
                  </a:moveTo>
                  <a:lnTo>
                    <a:pt x="60160" y="60195"/>
                  </a:lnTo>
                </a:path>
              </a:pathLst>
            </a:custGeom>
            <a:solidFill>
              <a:srgbClr val="A9A9A9"/>
            </a:solidFill>
            <a:ln w="20981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2613392C-1417-0F4D-8B40-D9B1C78A9421}"/>
                </a:ext>
              </a:extLst>
            </p:cNvPr>
            <p:cNvSpPr/>
            <p:nvPr/>
          </p:nvSpPr>
          <p:spPr>
            <a:xfrm>
              <a:off x="1029102" y="4416044"/>
              <a:ext cx="1219617" cy="1567892"/>
            </a:xfrm>
            <a:custGeom>
              <a:avLst/>
              <a:gdLst>
                <a:gd name="connsiteX0" fmla="*/ 0 w 1219617"/>
                <a:gd name="connsiteY0" fmla="*/ 1201590 h 1567892"/>
                <a:gd name="connsiteX1" fmla="*/ 14783 w 1219617"/>
                <a:gd name="connsiteY1" fmla="*/ 1228500 h 1567892"/>
                <a:gd name="connsiteX2" fmla="*/ 30107 w 1219617"/>
                <a:gd name="connsiteY2" fmla="*/ 1254056 h 1567892"/>
                <a:gd name="connsiteX3" fmla="*/ 46802 w 1219617"/>
                <a:gd name="connsiteY3" fmla="*/ 1279612 h 1567892"/>
                <a:gd name="connsiteX4" fmla="*/ 65008 w 1219617"/>
                <a:gd name="connsiteY4" fmla="*/ 1305168 h 1567892"/>
                <a:gd name="connsiteX5" fmla="*/ 82600 w 1219617"/>
                <a:gd name="connsiteY5" fmla="*/ 1327883 h 1567892"/>
                <a:gd name="connsiteX6" fmla="*/ 101672 w 1219617"/>
                <a:gd name="connsiteY6" fmla="*/ 1350599 h 1567892"/>
                <a:gd name="connsiteX7" fmla="*/ 119732 w 1219617"/>
                <a:gd name="connsiteY7" fmla="*/ 1370475 h 1567892"/>
                <a:gd name="connsiteX8" fmla="*/ 139256 w 1219617"/>
                <a:gd name="connsiteY8" fmla="*/ 1390356 h 1567892"/>
                <a:gd name="connsiteX9" fmla="*/ 160438 w 1219617"/>
                <a:gd name="connsiteY9" fmla="*/ 1410231 h 1567892"/>
                <a:gd name="connsiteX10" fmla="*/ 182277 w 1219617"/>
                <a:gd name="connsiteY10" fmla="*/ 1429036 h 1567892"/>
                <a:gd name="connsiteX11" fmla="*/ 205266 w 1219617"/>
                <a:gd name="connsiteY11" fmla="*/ 1447142 h 1567892"/>
                <a:gd name="connsiteX12" fmla="*/ 229021 w 1219617"/>
                <a:gd name="connsiteY12" fmla="*/ 1464183 h 1567892"/>
                <a:gd name="connsiteX13" fmla="*/ 250729 w 1219617"/>
                <a:gd name="connsiteY13" fmla="*/ 1478379 h 1567892"/>
                <a:gd name="connsiteX14" fmla="*/ 274631 w 1219617"/>
                <a:gd name="connsiteY14" fmla="*/ 1492574 h 1567892"/>
                <a:gd name="connsiteX15" fmla="*/ 296198 w 1219617"/>
                <a:gd name="connsiteY15" fmla="*/ 1504187 h 1567892"/>
                <a:gd name="connsiteX16" fmla="*/ 319039 w 1219617"/>
                <a:gd name="connsiteY16" fmla="*/ 1515295 h 1567892"/>
                <a:gd name="connsiteX17" fmla="*/ 345388 w 1219617"/>
                <a:gd name="connsiteY17" fmla="*/ 1526650 h 1567892"/>
                <a:gd name="connsiteX18" fmla="*/ 367862 w 1219617"/>
                <a:gd name="connsiteY18" fmla="*/ 1535171 h 1567892"/>
                <a:gd name="connsiteX19" fmla="*/ 387339 w 1219617"/>
                <a:gd name="connsiteY19" fmla="*/ 1541717 h 1567892"/>
                <a:gd name="connsiteX20" fmla="*/ 413745 w 1219617"/>
                <a:gd name="connsiteY20" fmla="*/ 1549366 h 1567892"/>
                <a:gd name="connsiteX21" fmla="*/ 437275 w 1219617"/>
                <a:gd name="connsiteY21" fmla="*/ 1555046 h 1567892"/>
                <a:gd name="connsiteX22" fmla="*/ 455691 w 1219617"/>
                <a:gd name="connsiteY22" fmla="*/ 1558758 h 1567892"/>
                <a:gd name="connsiteX23" fmla="*/ 478475 w 1219617"/>
                <a:gd name="connsiteY23" fmla="*/ 1562470 h 1567892"/>
                <a:gd name="connsiteX24" fmla="*/ 501259 w 1219617"/>
                <a:gd name="connsiteY24" fmla="*/ 1565220 h 1567892"/>
                <a:gd name="connsiteX25" fmla="*/ 524043 w 1219617"/>
                <a:gd name="connsiteY25" fmla="*/ 1567026 h 1567892"/>
                <a:gd name="connsiteX26" fmla="*/ 546827 w 1219617"/>
                <a:gd name="connsiteY26" fmla="*/ 1567893 h 1567892"/>
                <a:gd name="connsiteX27" fmla="*/ 569616 w 1219617"/>
                <a:gd name="connsiteY27" fmla="*/ 1567824 h 1567892"/>
                <a:gd name="connsiteX28" fmla="*/ 592400 w 1219617"/>
                <a:gd name="connsiteY28" fmla="*/ 1566816 h 1567892"/>
                <a:gd name="connsiteX29" fmla="*/ 615184 w 1219617"/>
                <a:gd name="connsiteY29" fmla="*/ 1564869 h 1567892"/>
                <a:gd name="connsiteX30" fmla="*/ 637968 w 1219617"/>
                <a:gd name="connsiteY30" fmla="*/ 1561976 h 1567892"/>
                <a:gd name="connsiteX31" fmla="*/ 661997 w 1219617"/>
                <a:gd name="connsiteY31" fmla="*/ 1557886 h 1567892"/>
                <a:gd name="connsiteX32" fmla="*/ 688172 w 1219617"/>
                <a:gd name="connsiteY32" fmla="*/ 1552206 h 1567892"/>
                <a:gd name="connsiteX33" fmla="*/ 709790 w 1219617"/>
                <a:gd name="connsiteY33" fmla="*/ 1546526 h 1567892"/>
                <a:gd name="connsiteX34" fmla="*/ 729104 w 1219617"/>
                <a:gd name="connsiteY34" fmla="*/ 1540694 h 1567892"/>
                <a:gd name="connsiteX35" fmla="*/ 753259 w 1219617"/>
                <a:gd name="connsiteY35" fmla="*/ 1532331 h 1567892"/>
                <a:gd name="connsiteX36" fmla="*/ 774935 w 1219617"/>
                <a:gd name="connsiteY36" fmla="*/ 1523810 h 1567892"/>
                <a:gd name="connsiteX37" fmla="*/ 800517 w 1219617"/>
                <a:gd name="connsiteY37" fmla="*/ 1512455 h 1567892"/>
                <a:gd name="connsiteX38" fmla="*/ 823338 w 1219617"/>
                <a:gd name="connsiteY38" fmla="*/ 1501094 h 1567892"/>
                <a:gd name="connsiteX39" fmla="*/ 844048 w 1219617"/>
                <a:gd name="connsiteY39" fmla="*/ 1489739 h 1567892"/>
                <a:gd name="connsiteX40" fmla="*/ 867593 w 1219617"/>
                <a:gd name="connsiteY40" fmla="*/ 1475538 h 1567892"/>
                <a:gd name="connsiteX41" fmla="*/ 889065 w 1219617"/>
                <a:gd name="connsiteY41" fmla="*/ 1461343 h 1567892"/>
                <a:gd name="connsiteX42" fmla="*/ 912595 w 1219617"/>
                <a:gd name="connsiteY42" fmla="*/ 1444302 h 1567892"/>
                <a:gd name="connsiteX43" fmla="*/ 934166 w 1219617"/>
                <a:gd name="connsiteY43" fmla="*/ 1427241 h 1567892"/>
                <a:gd name="connsiteX44" fmla="*/ 957160 w 1219617"/>
                <a:gd name="connsiteY44" fmla="*/ 1407391 h 1567892"/>
                <a:gd name="connsiteX45" fmla="*/ 979739 w 1219617"/>
                <a:gd name="connsiteY45" fmla="*/ 1386077 h 1567892"/>
                <a:gd name="connsiteX46" fmla="*/ 1000413 w 1219617"/>
                <a:gd name="connsiteY46" fmla="*/ 1364800 h 1567892"/>
                <a:gd name="connsiteX47" fmla="*/ 1019611 w 1219617"/>
                <a:gd name="connsiteY47" fmla="*/ 1343381 h 1567892"/>
                <a:gd name="connsiteX48" fmla="*/ 1039429 w 1219617"/>
                <a:gd name="connsiteY48" fmla="*/ 1319363 h 1567892"/>
                <a:gd name="connsiteX49" fmla="*/ 1056711 w 1219617"/>
                <a:gd name="connsiteY49" fmla="*/ 1296647 h 1567892"/>
                <a:gd name="connsiteX50" fmla="*/ 1072713 w 1219617"/>
                <a:gd name="connsiteY50" fmla="*/ 1273931 h 1567892"/>
                <a:gd name="connsiteX51" fmla="*/ 1089328 w 1219617"/>
                <a:gd name="connsiteY51" fmla="*/ 1248376 h 1567892"/>
                <a:gd name="connsiteX52" fmla="*/ 1105051 w 1219617"/>
                <a:gd name="connsiteY52" fmla="*/ 1222043 h 1567892"/>
                <a:gd name="connsiteX53" fmla="*/ 1120129 w 1219617"/>
                <a:gd name="connsiteY53" fmla="*/ 1194424 h 1567892"/>
                <a:gd name="connsiteX54" fmla="*/ 1134256 w 1219617"/>
                <a:gd name="connsiteY54" fmla="*/ 1166033 h 1567892"/>
                <a:gd name="connsiteX55" fmla="*/ 1147081 w 1219617"/>
                <a:gd name="connsiteY55" fmla="*/ 1137637 h 1567892"/>
                <a:gd name="connsiteX56" fmla="*/ 1158688 w 1219617"/>
                <a:gd name="connsiteY56" fmla="*/ 1109241 h 1567892"/>
                <a:gd name="connsiteX57" fmla="*/ 1170133 w 1219617"/>
                <a:gd name="connsiteY57" fmla="*/ 1078005 h 1567892"/>
                <a:gd name="connsiteX58" fmla="*/ 1180260 w 1219617"/>
                <a:gd name="connsiteY58" fmla="*/ 1046768 h 1567892"/>
                <a:gd name="connsiteX59" fmla="*/ 1189137 w 1219617"/>
                <a:gd name="connsiteY59" fmla="*/ 1015538 h 1567892"/>
                <a:gd name="connsiteX60" fmla="*/ 1196812 w 1219617"/>
                <a:gd name="connsiteY60" fmla="*/ 984301 h 1567892"/>
                <a:gd name="connsiteX61" fmla="*/ 1203327 w 1219617"/>
                <a:gd name="connsiteY61" fmla="*/ 953065 h 1567892"/>
                <a:gd name="connsiteX62" fmla="*/ 1208713 w 1219617"/>
                <a:gd name="connsiteY62" fmla="*/ 921829 h 1567892"/>
                <a:gd name="connsiteX63" fmla="*/ 1213349 w 1219617"/>
                <a:gd name="connsiteY63" fmla="*/ 887758 h 1567892"/>
                <a:gd name="connsiteX64" fmla="*/ 1216688 w 1219617"/>
                <a:gd name="connsiteY64" fmla="*/ 853682 h 1567892"/>
                <a:gd name="connsiteX65" fmla="*/ 1218782 w 1219617"/>
                <a:gd name="connsiteY65" fmla="*/ 819611 h 1567892"/>
                <a:gd name="connsiteX66" fmla="*/ 1219617 w 1219617"/>
                <a:gd name="connsiteY66" fmla="*/ 785534 h 1567892"/>
                <a:gd name="connsiteX67" fmla="*/ 1219208 w 1219617"/>
                <a:gd name="connsiteY67" fmla="*/ 751458 h 1567892"/>
                <a:gd name="connsiteX68" fmla="*/ 1217549 w 1219617"/>
                <a:gd name="connsiteY68" fmla="*/ 717387 h 1567892"/>
                <a:gd name="connsiteX69" fmla="*/ 1214630 w 1219617"/>
                <a:gd name="connsiteY69" fmla="*/ 683311 h 1567892"/>
                <a:gd name="connsiteX70" fmla="*/ 1210829 w 1219617"/>
                <a:gd name="connsiteY70" fmla="*/ 652075 h 1567892"/>
                <a:gd name="connsiteX71" fmla="*/ 1205936 w 1219617"/>
                <a:gd name="connsiteY71" fmla="*/ 620844 h 1567892"/>
                <a:gd name="connsiteX72" fmla="*/ 1199925 w 1219617"/>
                <a:gd name="connsiteY72" fmla="*/ 589608 h 1567892"/>
                <a:gd name="connsiteX73" fmla="*/ 1192764 w 1219617"/>
                <a:gd name="connsiteY73" fmla="*/ 558371 h 1567892"/>
                <a:gd name="connsiteX74" fmla="*/ 1184412 w 1219617"/>
                <a:gd name="connsiteY74" fmla="*/ 527135 h 1567892"/>
                <a:gd name="connsiteX75" fmla="*/ 1174810 w 1219617"/>
                <a:gd name="connsiteY75" fmla="*/ 495904 h 1567892"/>
                <a:gd name="connsiteX76" fmla="*/ 1164956 w 1219617"/>
                <a:gd name="connsiteY76" fmla="*/ 467508 h 1567892"/>
                <a:gd name="connsiteX77" fmla="*/ 1153974 w 1219617"/>
                <a:gd name="connsiteY77" fmla="*/ 439112 h 1567892"/>
                <a:gd name="connsiteX78" fmla="*/ 1141794 w 1219617"/>
                <a:gd name="connsiteY78" fmla="*/ 410716 h 1567892"/>
                <a:gd name="connsiteX79" fmla="*/ 1128345 w 1219617"/>
                <a:gd name="connsiteY79" fmla="*/ 382320 h 1567892"/>
                <a:gd name="connsiteX80" fmla="*/ 1115068 w 1219617"/>
                <a:gd name="connsiteY80" fmla="*/ 356764 h 1567892"/>
                <a:gd name="connsiteX81" fmla="*/ 1098925 w 1219617"/>
                <a:gd name="connsiteY81" fmla="*/ 328368 h 1567892"/>
                <a:gd name="connsiteX82" fmla="*/ 1082267 w 1219617"/>
                <a:gd name="connsiteY82" fmla="*/ 301657 h 1567892"/>
                <a:gd name="connsiteX83" fmla="*/ 1065179 w 1219617"/>
                <a:gd name="connsiteY83" fmla="*/ 276537 h 1567892"/>
                <a:gd name="connsiteX84" fmla="*/ 1046774 w 1219617"/>
                <a:gd name="connsiteY84" fmla="*/ 251700 h 1567892"/>
                <a:gd name="connsiteX85" fmla="*/ 1028478 w 1219617"/>
                <a:gd name="connsiteY85" fmla="*/ 228985 h 1567892"/>
                <a:gd name="connsiteX86" fmla="*/ 1008618 w 1219617"/>
                <a:gd name="connsiteY86" fmla="*/ 206269 h 1567892"/>
                <a:gd name="connsiteX87" fmla="*/ 989761 w 1219617"/>
                <a:gd name="connsiteY87" fmla="*/ 186393 h 1567892"/>
                <a:gd name="connsiteX88" fmla="*/ 968347 w 1219617"/>
                <a:gd name="connsiteY88" fmla="*/ 165578 h 1567892"/>
                <a:gd name="connsiteX89" fmla="*/ 945563 w 1219617"/>
                <a:gd name="connsiteY89" fmla="*/ 145314 h 1567892"/>
                <a:gd name="connsiteX90" fmla="*/ 922721 w 1219617"/>
                <a:gd name="connsiteY90" fmla="*/ 126761 h 1567892"/>
                <a:gd name="connsiteX91" fmla="*/ 899738 w 1219617"/>
                <a:gd name="connsiteY91" fmla="*/ 109725 h 1567892"/>
                <a:gd name="connsiteX92" fmla="*/ 877206 w 1219617"/>
                <a:gd name="connsiteY92" fmla="*/ 94491 h 1567892"/>
                <a:gd name="connsiteX93" fmla="*/ 854422 w 1219617"/>
                <a:gd name="connsiteY93" fmla="*/ 80468 h 1567892"/>
                <a:gd name="connsiteX94" fmla="*/ 830462 w 1219617"/>
                <a:gd name="connsiteY94" fmla="*/ 67134 h 1567892"/>
                <a:gd name="connsiteX95" fmla="*/ 807804 w 1219617"/>
                <a:gd name="connsiteY95" fmla="*/ 55774 h 1567892"/>
                <a:gd name="connsiteX96" fmla="*/ 782384 w 1219617"/>
                <a:gd name="connsiteY96" fmla="*/ 44418 h 1567892"/>
                <a:gd name="connsiteX97" fmla="*/ 760876 w 1219617"/>
                <a:gd name="connsiteY97" fmla="*/ 35898 h 1567892"/>
                <a:gd name="connsiteX98" fmla="*/ 736412 w 1219617"/>
                <a:gd name="connsiteY98" fmla="*/ 27378 h 1567892"/>
                <a:gd name="connsiteX99" fmla="*/ 717712 w 1219617"/>
                <a:gd name="connsiteY99" fmla="*/ 21676 h 1567892"/>
                <a:gd name="connsiteX100" fmla="*/ 694928 w 1219617"/>
                <a:gd name="connsiteY100" fmla="*/ 15665 h 1567892"/>
                <a:gd name="connsiteX101" fmla="*/ 670533 w 1219617"/>
                <a:gd name="connsiteY101" fmla="*/ 10342 h 1567892"/>
                <a:gd name="connsiteX102" fmla="*/ 649360 w 1219617"/>
                <a:gd name="connsiteY102" fmla="*/ 6620 h 1567892"/>
                <a:gd name="connsiteX103" fmla="*/ 626576 w 1219617"/>
                <a:gd name="connsiteY103" fmla="*/ 3549 h 1567892"/>
                <a:gd name="connsiteX104" fmla="*/ 603792 w 1219617"/>
                <a:gd name="connsiteY104" fmla="*/ 1423 h 1567892"/>
                <a:gd name="connsiteX105" fmla="*/ 581008 w 1219617"/>
                <a:gd name="connsiteY105" fmla="*/ 247 h 1567892"/>
                <a:gd name="connsiteX106" fmla="*/ 558219 w 1219617"/>
                <a:gd name="connsiteY106" fmla="*/ 0 h 1567892"/>
                <a:gd name="connsiteX107" fmla="*/ 535435 w 1219617"/>
                <a:gd name="connsiteY107" fmla="*/ 693 h 1567892"/>
                <a:gd name="connsiteX108" fmla="*/ 512651 w 1219617"/>
                <a:gd name="connsiteY108" fmla="*/ 2326 h 1567892"/>
                <a:gd name="connsiteX109" fmla="*/ 489867 w 1219617"/>
                <a:gd name="connsiteY109" fmla="*/ 4898 h 1567892"/>
                <a:gd name="connsiteX110" fmla="*/ 467083 w 1219617"/>
                <a:gd name="connsiteY110" fmla="*/ 8426 h 1567892"/>
                <a:gd name="connsiteX111" fmla="*/ 443107 w 1219617"/>
                <a:gd name="connsiteY111" fmla="*/ 13182 h 1567892"/>
                <a:gd name="connsiteX112" fmla="*/ 419740 w 1219617"/>
                <a:gd name="connsiteY112" fmla="*/ 18862 h 1567892"/>
                <a:gd name="connsiteX113" fmla="*/ 398731 w 1219617"/>
                <a:gd name="connsiteY113" fmla="*/ 24863 h 1567892"/>
                <a:gd name="connsiteX114" fmla="*/ 373989 w 1219617"/>
                <a:gd name="connsiteY114" fmla="*/ 33058 h 1567892"/>
                <a:gd name="connsiteX115" fmla="*/ 351530 w 1219617"/>
                <a:gd name="connsiteY115" fmla="*/ 41578 h 1567892"/>
                <a:gd name="connsiteX116" fmla="*/ 330374 w 1219617"/>
                <a:gd name="connsiteY116" fmla="*/ 50571 h 1567892"/>
                <a:gd name="connsiteX117" fmla="*/ 307395 w 1219617"/>
                <a:gd name="connsiteY117" fmla="*/ 61454 h 1567892"/>
                <a:gd name="connsiteX118" fmla="*/ 284806 w 1219617"/>
                <a:gd name="connsiteY118" fmla="*/ 73334 h 1567892"/>
                <a:gd name="connsiteX119" fmla="*/ 261281 w 1219617"/>
                <a:gd name="connsiteY119" fmla="*/ 87010 h 1567892"/>
                <a:gd name="connsiteX120" fmla="*/ 239069 w 1219617"/>
                <a:gd name="connsiteY120" fmla="*/ 101205 h 1567892"/>
                <a:gd name="connsiteX121" fmla="*/ 214826 w 1219617"/>
                <a:gd name="connsiteY121" fmla="*/ 118246 h 1567892"/>
                <a:gd name="connsiteX122" fmla="*/ 192693 w 1219617"/>
                <a:gd name="connsiteY122" fmla="*/ 135281 h 1567892"/>
                <a:gd name="connsiteX123" fmla="*/ 170880 w 1219617"/>
                <a:gd name="connsiteY123" fmla="*/ 153582 h 1567892"/>
                <a:gd name="connsiteX124" fmla="*/ 148096 w 1219617"/>
                <a:gd name="connsiteY124" fmla="*/ 174445 h 1567892"/>
                <a:gd name="connsiteX125" fmla="*/ 127585 w 1219617"/>
                <a:gd name="connsiteY125" fmla="*/ 194914 h 1567892"/>
                <a:gd name="connsiteX126" fmla="*/ 108224 w 1219617"/>
                <a:gd name="connsiteY126" fmla="*/ 215834 h 1567892"/>
                <a:gd name="connsiteX127" fmla="*/ 89698 w 1219617"/>
                <a:gd name="connsiteY127" fmla="*/ 237505 h 1567892"/>
                <a:gd name="connsiteX128" fmla="*/ 71743 w 1219617"/>
                <a:gd name="connsiteY128" fmla="*/ 260221 h 1567892"/>
                <a:gd name="connsiteX129" fmla="*/ 55128 w 1219617"/>
                <a:gd name="connsiteY129" fmla="*/ 282937 h 1567892"/>
                <a:gd name="connsiteX130" fmla="*/ 37893 w 1219617"/>
                <a:gd name="connsiteY130" fmla="*/ 308493 h 1567892"/>
                <a:gd name="connsiteX131" fmla="*/ 22049 w 1219617"/>
                <a:gd name="connsiteY131" fmla="*/ 334048 h 1567892"/>
                <a:gd name="connsiteX132" fmla="*/ 5696 w 1219617"/>
                <a:gd name="connsiteY132" fmla="*/ 362906 h 1567892"/>
                <a:gd name="connsiteX133" fmla="*/ 0 w 1219617"/>
                <a:gd name="connsiteY133" fmla="*/ 373637 h 1567892"/>
                <a:gd name="connsiteX134" fmla="*/ 0 w 1219617"/>
                <a:gd name="connsiteY134" fmla="*/ 373637 h 156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</a:cxnLst>
              <a:rect l="l" t="t" r="r" b="b"/>
              <a:pathLst>
                <a:path w="1219617" h="1567892">
                  <a:moveTo>
                    <a:pt x="0" y="1201590"/>
                  </a:moveTo>
                  <a:lnTo>
                    <a:pt x="14783" y="1228500"/>
                  </a:lnTo>
                  <a:lnTo>
                    <a:pt x="30107" y="1254056"/>
                  </a:lnTo>
                  <a:lnTo>
                    <a:pt x="46802" y="1279612"/>
                  </a:lnTo>
                  <a:lnTo>
                    <a:pt x="65008" y="1305168"/>
                  </a:lnTo>
                  <a:lnTo>
                    <a:pt x="82600" y="1327883"/>
                  </a:lnTo>
                  <a:lnTo>
                    <a:pt x="101672" y="1350599"/>
                  </a:lnTo>
                  <a:lnTo>
                    <a:pt x="119732" y="1370475"/>
                  </a:lnTo>
                  <a:lnTo>
                    <a:pt x="139256" y="1390356"/>
                  </a:lnTo>
                  <a:lnTo>
                    <a:pt x="160438" y="1410231"/>
                  </a:lnTo>
                  <a:lnTo>
                    <a:pt x="182277" y="1429036"/>
                  </a:lnTo>
                  <a:lnTo>
                    <a:pt x="205266" y="1447142"/>
                  </a:lnTo>
                  <a:lnTo>
                    <a:pt x="229021" y="1464183"/>
                  </a:lnTo>
                  <a:lnTo>
                    <a:pt x="250729" y="1478379"/>
                  </a:lnTo>
                  <a:lnTo>
                    <a:pt x="274631" y="1492574"/>
                  </a:lnTo>
                  <a:lnTo>
                    <a:pt x="296198" y="1504187"/>
                  </a:lnTo>
                  <a:lnTo>
                    <a:pt x="319039" y="1515295"/>
                  </a:lnTo>
                  <a:lnTo>
                    <a:pt x="345388" y="1526650"/>
                  </a:lnTo>
                  <a:lnTo>
                    <a:pt x="367862" y="1535171"/>
                  </a:lnTo>
                  <a:lnTo>
                    <a:pt x="387339" y="1541717"/>
                  </a:lnTo>
                  <a:lnTo>
                    <a:pt x="413745" y="1549366"/>
                  </a:lnTo>
                  <a:lnTo>
                    <a:pt x="437275" y="1555046"/>
                  </a:lnTo>
                  <a:lnTo>
                    <a:pt x="455691" y="1558758"/>
                  </a:lnTo>
                  <a:lnTo>
                    <a:pt x="478475" y="1562470"/>
                  </a:lnTo>
                  <a:lnTo>
                    <a:pt x="501259" y="1565220"/>
                  </a:lnTo>
                  <a:lnTo>
                    <a:pt x="524043" y="1567026"/>
                  </a:lnTo>
                  <a:lnTo>
                    <a:pt x="546827" y="1567893"/>
                  </a:lnTo>
                  <a:lnTo>
                    <a:pt x="569616" y="1567824"/>
                  </a:lnTo>
                  <a:lnTo>
                    <a:pt x="592400" y="1566816"/>
                  </a:lnTo>
                  <a:lnTo>
                    <a:pt x="615184" y="1564869"/>
                  </a:lnTo>
                  <a:lnTo>
                    <a:pt x="637968" y="1561976"/>
                  </a:lnTo>
                  <a:lnTo>
                    <a:pt x="661997" y="1557886"/>
                  </a:lnTo>
                  <a:lnTo>
                    <a:pt x="688172" y="1552206"/>
                  </a:lnTo>
                  <a:lnTo>
                    <a:pt x="709790" y="1546526"/>
                  </a:lnTo>
                  <a:lnTo>
                    <a:pt x="729104" y="1540694"/>
                  </a:lnTo>
                  <a:lnTo>
                    <a:pt x="753259" y="1532331"/>
                  </a:lnTo>
                  <a:lnTo>
                    <a:pt x="774935" y="1523810"/>
                  </a:lnTo>
                  <a:lnTo>
                    <a:pt x="800517" y="1512455"/>
                  </a:lnTo>
                  <a:lnTo>
                    <a:pt x="823338" y="1501094"/>
                  </a:lnTo>
                  <a:lnTo>
                    <a:pt x="844048" y="1489739"/>
                  </a:lnTo>
                  <a:lnTo>
                    <a:pt x="867593" y="1475538"/>
                  </a:lnTo>
                  <a:lnTo>
                    <a:pt x="889065" y="1461343"/>
                  </a:lnTo>
                  <a:lnTo>
                    <a:pt x="912595" y="1444302"/>
                  </a:lnTo>
                  <a:lnTo>
                    <a:pt x="934166" y="1427241"/>
                  </a:lnTo>
                  <a:lnTo>
                    <a:pt x="957160" y="1407391"/>
                  </a:lnTo>
                  <a:lnTo>
                    <a:pt x="979739" y="1386077"/>
                  </a:lnTo>
                  <a:lnTo>
                    <a:pt x="1000413" y="1364800"/>
                  </a:lnTo>
                  <a:lnTo>
                    <a:pt x="1019611" y="1343381"/>
                  </a:lnTo>
                  <a:lnTo>
                    <a:pt x="1039429" y="1319363"/>
                  </a:lnTo>
                  <a:lnTo>
                    <a:pt x="1056711" y="1296647"/>
                  </a:lnTo>
                  <a:lnTo>
                    <a:pt x="1072713" y="1273931"/>
                  </a:lnTo>
                  <a:lnTo>
                    <a:pt x="1089328" y="1248376"/>
                  </a:lnTo>
                  <a:lnTo>
                    <a:pt x="1105051" y="1222043"/>
                  </a:lnTo>
                  <a:lnTo>
                    <a:pt x="1120129" y="1194424"/>
                  </a:lnTo>
                  <a:lnTo>
                    <a:pt x="1134256" y="1166033"/>
                  </a:lnTo>
                  <a:lnTo>
                    <a:pt x="1147081" y="1137637"/>
                  </a:lnTo>
                  <a:lnTo>
                    <a:pt x="1158688" y="1109241"/>
                  </a:lnTo>
                  <a:lnTo>
                    <a:pt x="1170133" y="1078005"/>
                  </a:lnTo>
                  <a:lnTo>
                    <a:pt x="1180260" y="1046768"/>
                  </a:lnTo>
                  <a:lnTo>
                    <a:pt x="1189137" y="1015538"/>
                  </a:lnTo>
                  <a:lnTo>
                    <a:pt x="1196812" y="984301"/>
                  </a:lnTo>
                  <a:lnTo>
                    <a:pt x="1203327" y="953065"/>
                  </a:lnTo>
                  <a:lnTo>
                    <a:pt x="1208713" y="921829"/>
                  </a:lnTo>
                  <a:lnTo>
                    <a:pt x="1213349" y="887758"/>
                  </a:lnTo>
                  <a:lnTo>
                    <a:pt x="1216688" y="853682"/>
                  </a:lnTo>
                  <a:lnTo>
                    <a:pt x="1218782" y="819611"/>
                  </a:lnTo>
                  <a:lnTo>
                    <a:pt x="1219617" y="785534"/>
                  </a:lnTo>
                  <a:lnTo>
                    <a:pt x="1219208" y="751458"/>
                  </a:lnTo>
                  <a:lnTo>
                    <a:pt x="1217549" y="717387"/>
                  </a:lnTo>
                  <a:lnTo>
                    <a:pt x="1214630" y="683311"/>
                  </a:lnTo>
                  <a:lnTo>
                    <a:pt x="1210829" y="652075"/>
                  </a:lnTo>
                  <a:lnTo>
                    <a:pt x="1205936" y="620844"/>
                  </a:lnTo>
                  <a:lnTo>
                    <a:pt x="1199925" y="589608"/>
                  </a:lnTo>
                  <a:lnTo>
                    <a:pt x="1192764" y="558371"/>
                  </a:lnTo>
                  <a:lnTo>
                    <a:pt x="1184412" y="527135"/>
                  </a:lnTo>
                  <a:lnTo>
                    <a:pt x="1174810" y="495904"/>
                  </a:lnTo>
                  <a:lnTo>
                    <a:pt x="1164956" y="467508"/>
                  </a:lnTo>
                  <a:lnTo>
                    <a:pt x="1153974" y="439112"/>
                  </a:lnTo>
                  <a:lnTo>
                    <a:pt x="1141794" y="410716"/>
                  </a:lnTo>
                  <a:lnTo>
                    <a:pt x="1128345" y="382320"/>
                  </a:lnTo>
                  <a:lnTo>
                    <a:pt x="1115068" y="356764"/>
                  </a:lnTo>
                  <a:lnTo>
                    <a:pt x="1098925" y="328368"/>
                  </a:lnTo>
                  <a:lnTo>
                    <a:pt x="1082267" y="301657"/>
                  </a:lnTo>
                  <a:lnTo>
                    <a:pt x="1065179" y="276537"/>
                  </a:lnTo>
                  <a:lnTo>
                    <a:pt x="1046774" y="251700"/>
                  </a:lnTo>
                  <a:lnTo>
                    <a:pt x="1028478" y="228985"/>
                  </a:lnTo>
                  <a:lnTo>
                    <a:pt x="1008618" y="206269"/>
                  </a:lnTo>
                  <a:lnTo>
                    <a:pt x="989761" y="186393"/>
                  </a:lnTo>
                  <a:lnTo>
                    <a:pt x="968347" y="165578"/>
                  </a:lnTo>
                  <a:lnTo>
                    <a:pt x="945563" y="145314"/>
                  </a:lnTo>
                  <a:lnTo>
                    <a:pt x="922721" y="126761"/>
                  </a:lnTo>
                  <a:lnTo>
                    <a:pt x="899738" y="109725"/>
                  </a:lnTo>
                  <a:lnTo>
                    <a:pt x="877206" y="94491"/>
                  </a:lnTo>
                  <a:lnTo>
                    <a:pt x="854422" y="80468"/>
                  </a:lnTo>
                  <a:lnTo>
                    <a:pt x="830462" y="67134"/>
                  </a:lnTo>
                  <a:lnTo>
                    <a:pt x="807804" y="55774"/>
                  </a:lnTo>
                  <a:lnTo>
                    <a:pt x="782384" y="44418"/>
                  </a:lnTo>
                  <a:lnTo>
                    <a:pt x="760876" y="35898"/>
                  </a:lnTo>
                  <a:lnTo>
                    <a:pt x="736412" y="27378"/>
                  </a:lnTo>
                  <a:lnTo>
                    <a:pt x="717712" y="21676"/>
                  </a:lnTo>
                  <a:lnTo>
                    <a:pt x="694928" y="15665"/>
                  </a:lnTo>
                  <a:lnTo>
                    <a:pt x="670533" y="10342"/>
                  </a:lnTo>
                  <a:lnTo>
                    <a:pt x="649360" y="6620"/>
                  </a:lnTo>
                  <a:lnTo>
                    <a:pt x="626576" y="3549"/>
                  </a:lnTo>
                  <a:lnTo>
                    <a:pt x="603792" y="1423"/>
                  </a:lnTo>
                  <a:lnTo>
                    <a:pt x="581008" y="247"/>
                  </a:lnTo>
                  <a:lnTo>
                    <a:pt x="558219" y="0"/>
                  </a:lnTo>
                  <a:lnTo>
                    <a:pt x="535435" y="693"/>
                  </a:lnTo>
                  <a:lnTo>
                    <a:pt x="512651" y="2326"/>
                  </a:lnTo>
                  <a:lnTo>
                    <a:pt x="489867" y="4898"/>
                  </a:lnTo>
                  <a:lnTo>
                    <a:pt x="467083" y="8426"/>
                  </a:lnTo>
                  <a:lnTo>
                    <a:pt x="443107" y="13182"/>
                  </a:lnTo>
                  <a:lnTo>
                    <a:pt x="419740" y="18862"/>
                  </a:lnTo>
                  <a:lnTo>
                    <a:pt x="398731" y="24863"/>
                  </a:lnTo>
                  <a:lnTo>
                    <a:pt x="373989" y="33058"/>
                  </a:lnTo>
                  <a:lnTo>
                    <a:pt x="351530" y="41578"/>
                  </a:lnTo>
                  <a:lnTo>
                    <a:pt x="330374" y="50571"/>
                  </a:lnTo>
                  <a:lnTo>
                    <a:pt x="307395" y="61454"/>
                  </a:lnTo>
                  <a:lnTo>
                    <a:pt x="284806" y="73334"/>
                  </a:lnTo>
                  <a:lnTo>
                    <a:pt x="261281" y="87010"/>
                  </a:lnTo>
                  <a:lnTo>
                    <a:pt x="239069" y="101205"/>
                  </a:lnTo>
                  <a:lnTo>
                    <a:pt x="214826" y="118246"/>
                  </a:lnTo>
                  <a:lnTo>
                    <a:pt x="192693" y="135281"/>
                  </a:lnTo>
                  <a:lnTo>
                    <a:pt x="170880" y="153582"/>
                  </a:lnTo>
                  <a:lnTo>
                    <a:pt x="148096" y="174445"/>
                  </a:lnTo>
                  <a:lnTo>
                    <a:pt x="127585" y="194914"/>
                  </a:lnTo>
                  <a:lnTo>
                    <a:pt x="108224" y="215834"/>
                  </a:lnTo>
                  <a:lnTo>
                    <a:pt x="89698" y="237505"/>
                  </a:lnTo>
                  <a:lnTo>
                    <a:pt x="71743" y="260221"/>
                  </a:lnTo>
                  <a:lnTo>
                    <a:pt x="55128" y="282937"/>
                  </a:lnTo>
                  <a:lnTo>
                    <a:pt x="37893" y="308493"/>
                  </a:lnTo>
                  <a:lnTo>
                    <a:pt x="22049" y="334048"/>
                  </a:lnTo>
                  <a:lnTo>
                    <a:pt x="5696" y="362906"/>
                  </a:lnTo>
                  <a:lnTo>
                    <a:pt x="0" y="373637"/>
                  </a:lnTo>
                  <a:lnTo>
                    <a:pt x="0" y="373637"/>
                  </a:lnTo>
                </a:path>
              </a:pathLst>
            </a:custGeom>
            <a:noFill/>
            <a:ln w="10491" cap="flat">
              <a:solidFill>
                <a:srgbClr val="FFFFFF"/>
              </a:solidFill>
              <a:custDash>
                <a:ds d="555000" sp="240000"/>
              </a:custDash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F4AF52C4-12B7-ED4B-90D7-5029AB94B6C3}"/>
                </a:ext>
              </a:extLst>
            </p:cNvPr>
            <p:cNvSpPr/>
            <p:nvPr/>
          </p:nvSpPr>
          <p:spPr>
            <a:xfrm>
              <a:off x="1020556" y="3909567"/>
              <a:ext cx="5249" cy="2853777"/>
            </a:xfrm>
            <a:custGeom>
              <a:avLst/>
              <a:gdLst>
                <a:gd name="connsiteX0" fmla="*/ 0 w 5249"/>
                <a:gd name="connsiteY0" fmla="*/ 2853778 h 2853777"/>
                <a:gd name="connsiteX1" fmla="*/ 0 w 5249"/>
                <a:gd name="connsiteY1" fmla="*/ 0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2853777">
                  <a:moveTo>
                    <a:pt x="0" y="2853778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D73E6A2D-9204-7145-80DB-47EA7C172149}"/>
                </a:ext>
              </a:extLst>
            </p:cNvPr>
            <p:cNvSpPr/>
            <p:nvPr/>
          </p:nvSpPr>
          <p:spPr>
            <a:xfrm>
              <a:off x="1020556" y="3909567"/>
              <a:ext cx="2853777" cy="5249"/>
            </a:xfrm>
            <a:custGeom>
              <a:avLst/>
              <a:gdLst>
                <a:gd name="connsiteX0" fmla="*/ 0 w 2853777"/>
                <a:gd name="connsiteY0" fmla="*/ 0 h 5249"/>
                <a:gd name="connsiteX1" fmla="*/ 2853777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0" y="0"/>
                  </a:moveTo>
                  <a:lnTo>
                    <a:pt x="2853777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19271154-0F8E-404D-A4DB-5A3AB07FC1B1}"/>
                </a:ext>
              </a:extLst>
            </p:cNvPr>
            <p:cNvSpPr/>
            <p:nvPr/>
          </p:nvSpPr>
          <p:spPr>
            <a:xfrm>
              <a:off x="3874333" y="3909567"/>
              <a:ext cx="5249" cy="1141511"/>
            </a:xfrm>
            <a:custGeom>
              <a:avLst/>
              <a:gdLst>
                <a:gd name="connsiteX0" fmla="*/ 0 w 5249"/>
                <a:gd name="connsiteY0" fmla="*/ 0 h 1141511"/>
                <a:gd name="connsiteX1" fmla="*/ 0 w 5249"/>
                <a:gd name="connsiteY1" fmla="*/ 1141511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0"/>
                  </a:moveTo>
                  <a:lnTo>
                    <a:pt x="0" y="1141511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443CBB05-28AB-BD44-BE4E-873D38426D45}"/>
                </a:ext>
              </a:extLst>
            </p:cNvPr>
            <p:cNvSpPr/>
            <p:nvPr/>
          </p:nvSpPr>
          <p:spPr>
            <a:xfrm>
              <a:off x="3874333" y="5621834"/>
              <a:ext cx="5249" cy="1141511"/>
            </a:xfrm>
            <a:custGeom>
              <a:avLst/>
              <a:gdLst>
                <a:gd name="connsiteX0" fmla="*/ 0 w 5249"/>
                <a:gd name="connsiteY0" fmla="*/ 0 h 1141511"/>
                <a:gd name="connsiteX1" fmla="*/ 0 w 5249"/>
                <a:gd name="connsiteY1" fmla="*/ 1141511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0"/>
                  </a:moveTo>
                  <a:lnTo>
                    <a:pt x="0" y="1141511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BFA259A6-973A-DE43-A7AE-F9A88C656C89}"/>
                </a:ext>
              </a:extLst>
            </p:cNvPr>
            <p:cNvSpPr/>
            <p:nvPr/>
          </p:nvSpPr>
          <p:spPr>
            <a:xfrm>
              <a:off x="1020556" y="6763345"/>
              <a:ext cx="2853777" cy="5249"/>
            </a:xfrm>
            <a:custGeom>
              <a:avLst/>
              <a:gdLst>
                <a:gd name="connsiteX0" fmla="*/ 2853777 w 2853777"/>
                <a:gd name="connsiteY0" fmla="*/ 0 h 5249"/>
                <a:gd name="connsiteX1" fmla="*/ 0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2853777" y="0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6741A5FF-F3DF-8443-B077-DC207DD07007}"/>
                </a:ext>
              </a:extLst>
            </p:cNvPr>
            <p:cNvSpPr/>
            <p:nvPr/>
          </p:nvSpPr>
          <p:spPr>
            <a:xfrm>
              <a:off x="3874333" y="5621834"/>
              <a:ext cx="5249" cy="1141511"/>
            </a:xfrm>
            <a:custGeom>
              <a:avLst/>
              <a:gdLst>
                <a:gd name="connsiteX0" fmla="*/ 0 w 5249"/>
                <a:gd name="connsiteY0" fmla="*/ 1141511 h 1141511"/>
                <a:gd name="connsiteX1" fmla="*/ 0 w 5249"/>
                <a:gd name="connsiteY1" fmla="*/ 0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1141511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B7182E6F-3756-2F4F-9F24-EF8337E22C96}"/>
                </a:ext>
              </a:extLst>
            </p:cNvPr>
            <p:cNvSpPr/>
            <p:nvPr/>
          </p:nvSpPr>
          <p:spPr>
            <a:xfrm>
              <a:off x="3874333" y="3909567"/>
              <a:ext cx="5249" cy="1141511"/>
            </a:xfrm>
            <a:custGeom>
              <a:avLst/>
              <a:gdLst>
                <a:gd name="connsiteX0" fmla="*/ 0 w 5249"/>
                <a:gd name="connsiteY0" fmla="*/ 1141511 h 1141511"/>
                <a:gd name="connsiteX1" fmla="*/ 0 w 5249"/>
                <a:gd name="connsiteY1" fmla="*/ 0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1141511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DC259D2A-D004-1E4C-A5ED-2760DC101257}"/>
                </a:ext>
              </a:extLst>
            </p:cNvPr>
            <p:cNvSpPr/>
            <p:nvPr/>
          </p:nvSpPr>
          <p:spPr>
            <a:xfrm>
              <a:off x="3874333" y="3909567"/>
              <a:ext cx="2853777" cy="5249"/>
            </a:xfrm>
            <a:custGeom>
              <a:avLst/>
              <a:gdLst>
                <a:gd name="connsiteX0" fmla="*/ 0 w 2853777"/>
                <a:gd name="connsiteY0" fmla="*/ 0 h 5249"/>
                <a:gd name="connsiteX1" fmla="*/ 2853777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0" y="0"/>
                  </a:moveTo>
                  <a:lnTo>
                    <a:pt x="2853777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5697728-D13F-F943-83D6-256B6873B888}"/>
                </a:ext>
              </a:extLst>
            </p:cNvPr>
            <p:cNvSpPr/>
            <p:nvPr/>
          </p:nvSpPr>
          <p:spPr>
            <a:xfrm>
              <a:off x="6728110" y="3909567"/>
              <a:ext cx="5249" cy="2853777"/>
            </a:xfrm>
            <a:custGeom>
              <a:avLst/>
              <a:gdLst>
                <a:gd name="connsiteX0" fmla="*/ 0 w 5249"/>
                <a:gd name="connsiteY0" fmla="*/ 0 h 2853777"/>
                <a:gd name="connsiteX1" fmla="*/ 0 w 5249"/>
                <a:gd name="connsiteY1" fmla="*/ 2853778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2853777">
                  <a:moveTo>
                    <a:pt x="0" y="0"/>
                  </a:moveTo>
                  <a:lnTo>
                    <a:pt x="0" y="2853778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E93343D-F87B-ED48-B8FB-6003E9843CEA}"/>
                </a:ext>
              </a:extLst>
            </p:cNvPr>
            <p:cNvSpPr/>
            <p:nvPr/>
          </p:nvSpPr>
          <p:spPr>
            <a:xfrm>
              <a:off x="3874333" y="6763345"/>
              <a:ext cx="2853777" cy="5249"/>
            </a:xfrm>
            <a:custGeom>
              <a:avLst/>
              <a:gdLst>
                <a:gd name="connsiteX0" fmla="*/ 2853777 w 2853777"/>
                <a:gd name="connsiteY0" fmla="*/ 0 h 5249"/>
                <a:gd name="connsiteX1" fmla="*/ 0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2853777" y="0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5" name="Graphic 33">
            <a:extLst>
              <a:ext uri="{FF2B5EF4-FFF2-40B4-BE49-F238E27FC236}">
                <a16:creationId xmlns:a16="http://schemas.microsoft.com/office/drawing/2014/main" id="{33687CC1-1A1F-534B-BAE2-908386B2CB22}"/>
              </a:ext>
            </a:extLst>
          </p:cNvPr>
          <p:cNvGrpSpPr/>
          <p:nvPr/>
        </p:nvGrpSpPr>
        <p:grpSpPr>
          <a:xfrm>
            <a:off x="3812" y="2513573"/>
            <a:ext cx="7559675" cy="297173"/>
            <a:chOff x="0" y="5196288"/>
            <a:chExt cx="7559675" cy="297173"/>
          </a:xfrm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4E1C3CDE-A37E-0D45-A0FA-EBF333BC18A5}"/>
                </a:ext>
              </a:extLst>
            </p:cNvPr>
            <p:cNvSpPr/>
            <p:nvPr/>
          </p:nvSpPr>
          <p:spPr>
            <a:xfrm>
              <a:off x="0" y="5196288"/>
              <a:ext cx="7559675" cy="297173"/>
            </a:xfrm>
            <a:custGeom>
              <a:avLst/>
              <a:gdLst>
                <a:gd name="connsiteX0" fmla="*/ 0 w 7559675"/>
                <a:gd name="connsiteY0" fmla="*/ 297173 h 297173"/>
                <a:gd name="connsiteX1" fmla="*/ 7559675 w 7559675"/>
                <a:gd name="connsiteY1" fmla="*/ 297173 h 297173"/>
                <a:gd name="connsiteX2" fmla="*/ 7559675 w 7559675"/>
                <a:gd name="connsiteY2" fmla="*/ 0 h 297173"/>
                <a:gd name="connsiteX3" fmla="*/ 0 w 7559675"/>
                <a:gd name="connsiteY3" fmla="*/ 0 h 297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59675" h="297173">
                  <a:moveTo>
                    <a:pt x="0" y="297173"/>
                  </a:moveTo>
                  <a:lnTo>
                    <a:pt x="7559675" y="297173"/>
                  </a:lnTo>
                  <a:lnTo>
                    <a:pt x="755967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24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37" name="Graphic 33">
              <a:extLst>
                <a:ext uri="{FF2B5EF4-FFF2-40B4-BE49-F238E27FC236}">
                  <a16:creationId xmlns:a16="http://schemas.microsoft.com/office/drawing/2014/main" id="{684D598F-A75B-2140-BC7D-9C8A0B6F5DAB}"/>
                </a:ext>
              </a:extLst>
            </p:cNvPr>
            <p:cNvGrpSpPr/>
            <p:nvPr/>
          </p:nvGrpSpPr>
          <p:grpSpPr>
            <a:xfrm>
              <a:off x="1020556" y="5231577"/>
              <a:ext cx="5707554" cy="224737"/>
              <a:chOff x="1020556" y="5231577"/>
              <a:chExt cx="5707554" cy="224737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265609DF-202D-3540-AD73-9C36B004E5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V="1">
                <a:off x="1020556" y="5231577"/>
                <a:ext cx="5707554" cy="224737"/>
              </a:xfrm>
              <a:custGeom>
                <a:avLst/>
                <a:gdLst>
                  <a:gd name="connsiteX0" fmla="*/ 0 w 5707554"/>
                  <a:gd name="connsiteY0" fmla="*/ 14 h 224737"/>
                  <a:gd name="connsiteX1" fmla="*/ 5707555 w 5707554"/>
                  <a:gd name="connsiteY1" fmla="*/ 14 h 224737"/>
                  <a:gd name="connsiteX2" fmla="*/ 5707555 w 5707554"/>
                  <a:gd name="connsiteY2" fmla="*/ 224751 h 224737"/>
                  <a:gd name="connsiteX3" fmla="*/ 0 w 5707554"/>
                  <a:gd name="connsiteY3" fmla="*/ 224751 h 22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07554" h="224737">
                    <a:moveTo>
                      <a:pt x="0" y="14"/>
                    </a:moveTo>
                    <a:lnTo>
                      <a:pt x="5707555" y="14"/>
                    </a:lnTo>
                    <a:lnTo>
                      <a:pt x="5707555" y="224751"/>
                    </a:lnTo>
                    <a:lnTo>
                      <a:pt x="0" y="224751"/>
                    </a:lnTo>
                    <a:close/>
                  </a:path>
                </a:pathLst>
              </a:custGeom>
            </p:spPr>
          </p:pic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8C151668-D26C-A845-9F81-2958260387A5}"/>
                  </a:ext>
                </a:extLst>
              </p:cNvPr>
              <p:cNvSpPr/>
              <p:nvPr/>
            </p:nvSpPr>
            <p:spPr>
              <a:xfrm>
                <a:off x="5071529" y="5309110"/>
                <a:ext cx="59856" cy="58824"/>
              </a:xfrm>
              <a:custGeom>
                <a:avLst/>
                <a:gdLst>
                  <a:gd name="connsiteX0" fmla="*/ 972 w 59856"/>
                  <a:gd name="connsiteY0" fmla="*/ 58852 h 58824"/>
                  <a:gd name="connsiteX1" fmla="*/ 60828 w 59856"/>
                  <a:gd name="connsiteY1" fmla="*/ 28 h 58824"/>
                  <a:gd name="connsiteX2" fmla="*/ 972 w 59856"/>
                  <a:gd name="connsiteY2" fmla="*/ 28 h 58824"/>
                  <a:gd name="connsiteX3" fmla="*/ 60828 w 59856"/>
                  <a:gd name="connsiteY3" fmla="*/ 58852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72" y="58852"/>
                    </a:moveTo>
                    <a:lnTo>
                      <a:pt x="60828" y="28"/>
                    </a:lnTo>
                    <a:moveTo>
                      <a:pt x="972" y="28"/>
                    </a:moveTo>
                    <a:lnTo>
                      <a:pt x="60828" y="58852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7B6D2D4A-24A1-6740-8FE0-A0D151A77242}"/>
                  </a:ext>
                </a:extLst>
              </p:cNvPr>
              <p:cNvSpPr/>
              <p:nvPr/>
            </p:nvSpPr>
            <p:spPr>
              <a:xfrm>
                <a:off x="1020556" y="5456314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24301FF6-7821-ED49-919C-7324FE70D6F8}"/>
                  </a:ext>
                </a:extLst>
              </p:cNvPr>
              <p:cNvSpPr/>
              <p:nvPr/>
            </p:nvSpPr>
            <p:spPr>
              <a:xfrm>
                <a:off x="1020556" y="5231948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A031653A-9AEE-4F47-B717-1E050CE33454}"/>
                  </a:ext>
                </a:extLst>
              </p:cNvPr>
              <p:cNvSpPr/>
              <p:nvPr/>
            </p:nvSpPr>
            <p:spPr>
              <a:xfrm>
                <a:off x="1020556" y="5231948"/>
                <a:ext cx="5249" cy="224365"/>
              </a:xfrm>
              <a:custGeom>
                <a:avLst/>
                <a:gdLst>
                  <a:gd name="connsiteX0" fmla="*/ 0 w 5249"/>
                  <a:gd name="connsiteY0" fmla="*/ 224366 h 224365"/>
                  <a:gd name="connsiteX1" fmla="*/ 0 w 5249"/>
                  <a:gd name="connsiteY1" fmla="*/ 0 h 22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24365">
                    <a:moveTo>
                      <a:pt x="0" y="224366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1DD9512E-9730-4449-B6E3-EA927684FA35}"/>
                  </a:ext>
                </a:extLst>
              </p:cNvPr>
              <p:cNvSpPr/>
              <p:nvPr/>
            </p:nvSpPr>
            <p:spPr>
              <a:xfrm>
                <a:off x="6728110" y="5231948"/>
                <a:ext cx="5249" cy="224365"/>
              </a:xfrm>
              <a:custGeom>
                <a:avLst/>
                <a:gdLst>
                  <a:gd name="connsiteX0" fmla="*/ 0 w 5249"/>
                  <a:gd name="connsiteY0" fmla="*/ 224366 h 224365"/>
                  <a:gd name="connsiteX1" fmla="*/ 0 w 5249"/>
                  <a:gd name="connsiteY1" fmla="*/ 0 h 22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24365">
                    <a:moveTo>
                      <a:pt x="0" y="224366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grpSp>
        <p:nvGrpSpPr>
          <p:cNvPr id="24" name="Graphic 22">
            <a:extLst>
              <a:ext uri="{FF2B5EF4-FFF2-40B4-BE49-F238E27FC236}">
                <a16:creationId xmlns:a16="http://schemas.microsoft.com/office/drawing/2014/main" id="{9E509A1A-A8D9-BC46-8D4B-9EF1CCA3D73B}"/>
              </a:ext>
            </a:extLst>
          </p:cNvPr>
          <p:cNvGrpSpPr/>
          <p:nvPr/>
        </p:nvGrpSpPr>
        <p:grpSpPr>
          <a:xfrm>
            <a:off x="3545" y="2156792"/>
            <a:ext cx="7559675" cy="297173"/>
            <a:chOff x="3545" y="2148083"/>
            <a:chExt cx="7559675" cy="297173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C9053C0-CDB4-6F48-AC33-2AED98A815F8}"/>
                </a:ext>
              </a:extLst>
            </p:cNvPr>
            <p:cNvSpPr/>
            <p:nvPr/>
          </p:nvSpPr>
          <p:spPr>
            <a:xfrm>
              <a:off x="3545" y="2148083"/>
              <a:ext cx="7559675" cy="297173"/>
            </a:xfrm>
            <a:custGeom>
              <a:avLst/>
              <a:gdLst>
                <a:gd name="connsiteX0" fmla="*/ 0 w 7559675"/>
                <a:gd name="connsiteY0" fmla="*/ 297173 h 297173"/>
                <a:gd name="connsiteX1" fmla="*/ 7559675 w 7559675"/>
                <a:gd name="connsiteY1" fmla="*/ 297173 h 297173"/>
                <a:gd name="connsiteX2" fmla="*/ 7559675 w 7559675"/>
                <a:gd name="connsiteY2" fmla="*/ 0 h 297173"/>
                <a:gd name="connsiteX3" fmla="*/ 0 w 7559675"/>
                <a:gd name="connsiteY3" fmla="*/ 0 h 297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59675" h="297173">
                  <a:moveTo>
                    <a:pt x="0" y="297173"/>
                  </a:moveTo>
                  <a:lnTo>
                    <a:pt x="7559675" y="297173"/>
                  </a:lnTo>
                  <a:lnTo>
                    <a:pt x="755967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24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26" name="Graphic 22">
              <a:extLst>
                <a:ext uri="{FF2B5EF4-FFF2-40B4-BE49-F238E27FC236}">
                  <a16:creationId xmlns:a16="http://schemas.microsoft.com/office/drawing/2014/main" id="{08E98C6E-B072-5D4B-B577-DD3CF9C5ADD5}"/>
                </a:ext>
              </a:extLst>
            </p:cNvPr>
            <p:cNvGrpSpPr/>
            <p:nvPr/>
          </p:nvGrpSpPr>
          <p:grpSpPr>
            <a:xfrm>
              <a:off x="1024101" y="2183372"/>
              <a:ext cx="5707554" cy="224737"/>
              <a:chOff x="1024101" y="2183372"/>
              <a:chExt cx="5707554" cy="224737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1F818DB1-A2DC-B241-8579-47983886FA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flipV="1">
                <a:off x="1024101" y="2183372"/>
                <a:ext cx="5707554" cy="224737"/>
              </a:xfrm>
              <a:custGeom>
                <a:avLst/>
                <a:gdLst>
                  <a:gd name="connsiteX0" fmla="*/ 0 w 5707554"/>
                  <a:gd name="connsiteY0" fmla="*/ 14 h 224737"/>
                  <a:gd name="connsiteX1" fmla="*/ 5707555 w 5707554"/>
                  <a:gd name="connsiteY1" fmla="*/ 14 h 224737"/>
                  <a:gd name="connsiteX2" fmla="*/ 5707555 w 5707554"/>
                  <a:gd name="connsiteY2" fmla="*/ 224751 h 224737"/>
                  <a:gd name="connsiteX3" fmla="*/ 0 w 5707554"/>
                  <a:gd name="connsiteY3" fmla="*/ 224751 h 22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07554" h="224737">
                    <a:moveTo>
                      <a:pt x="0" y="14"/>
                    </a:moveTo>
                    <a:lnTo>
                      <a:pt x="5707555" y="14"/>
                    </a:lnTo>
                    <a:lnTo>
                      <a:pt x="5707555" y="224751"/>
                    </a:lnTo>
                    <a:lnTo>
                      <a:pt x="0" y="224751"/>
                    </a:lnTo>
                    <a:close/>
                  </a:path>
                </a:pathLst>
              </a:custGeom>
            </p:spPr>
          </p:pic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05CC3B8D-C4B6-9444-AA2F-AE602C821034}"/>
                  </a:ext>
                </a:extLst>
              </p:cNvPr>
              <p:cNvSpPr/>
              <p:nvPr/>
            </p:nvSpPr>
            <p:spPr>
              <a:xfrm>
                <a:off x="5040830" y="2260905"/>
                <a:ext cx="59856" cy="58824"/>
              </a:xfrm>
              <a:custGeom>
                <a:avLst/>
                <a:gdLst>
                  <a:gd name="connsiteX0" fmla="*/ 965 w 59856"/>
                  <a:gd name="connsiteY0" fmla="*/ 58852 h 58824"/>
                  <a:gd name="connsiteX1" fmla="*/ 60822 w 59856"/>
                  <a:gd name="connsiteY1" fmla="*/ 28 h 58824"/>
                  <a:gd name="connsiteX2" fmla="*/ 965 w 59856"/>
                  <a:gd name="connsiteY2" fmla="*/ 28 h 58824"/>
                  <a:gd name="connsiteX3" fmla="*/ 60822 w 59856"/>
                  <a:gd name="connsiteY3" fmla="*/ 58852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65" y="58852"/>
                    </a:moveTo>
                    <a:lnTo>
                      <a:pt x="60822" y="28"/>
                    </a:lnTo>
                    <a:moveTo>
                      <a:pt x="965" y="28"/>
                    </a:moveTo>
                    <a:lnTo>
                      <a:pt x="60822" y="58852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740CBE0C-AA23-D14D-B2C1-C26D15051256}"/>
                  </a:ext>
                </a:extLst>
              </p:cNvPr>
              <p:cNvSpPr/>
              <p:nvPr/>
            </p:nvSpPr>
            <p:spPr>
              <a:xfrm>
                <a:off x="1024101" y="2408109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E8BE182E-5731-9343-AC17-149156F9D915}"/>
                  </a:ext>
                </a:extLst>
              </p:cNvPr>
              <p:cNvSpPr/>
              <p:nvPr/>
            </p:nvSpPr>
            <p:spPr>
              <a:xfrm>
                <a:off x="1024101" y="2183743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9F68772F-59B9-C745-B620-32D8757923BE}"/>
                  </a:ext>
                </a:extLst>
              </p:cNvPr>
              <p:cNvSpPr/>
              <p:nvPr/>
            </p:nvSpPr>
            <p:spPr>
              <a:xfrm>
                <a:off x="1024101" y="2183743"/>
                <a:ext cx="5249" cy="224365"/>
              </a:xfrm>
              <a:custGeom>
                <a:avLst/>
                <a:gdLst>
                  <a:gd name="connsiteX0" fmla="*/ 0 w 5249"/>
                  <a:gd name="connsiteY0" fmla="*/ 224366 h 224365"/>
                  <a:gd name="connsiteX1" fmla="*/ 0 w 5249"/>
                  <a:gd name="connsiteY1" fmla="*/ 0 h 22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24365">
                    <a:moveTo>
                      <a:pt x="0" y="224366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7644CDA9-3917-4E47-9144-68BD773FAD18}"/>
                  </a:ext>
                </a:extLst>
              </p:cNvPr>
              <p:cNvSpPr/>
              <p:nvPr/>
            </p:nvSpPr>
            <p:spPr>
              <a:xfrm>
                <a:off x="6731655" y="2183743"/>
                <a:ext cx="5249" cy="224365"/>
              </a:xfrm>
              <a:custGeom>
                <a:avLst/>
                <a:gdLst>
                  <a:gd name="connsiteX0" fmla="*/ 0 w 5249"/>
                  <a:gd name="connsiteY0" fmla="*/ 224366 h 224365"/>
                  <a:gd name="connsiteX1" fmla="*/ 0 w 5249"/>
                  <a:gd name="connsiteY1" fmla="*/ 0 h 22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24365">
                    <a:moveTo>
                      <a:pt x="0" y="224366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grpSp>
        <p:nvGrpSpPr>
          <p:cNvPr id="15" name="Graphic 13">
            <a:extLst>
              <a:ext uri="{FF2B5EF4-FFF2-40B4-BE49-F238E27FC236}">
                <a16:creationId xmlns:a16="http://schemas.microsoft.com/office/drawing/2014/main" id="{8C831FA9-EDDC-AB43-9E3F-AF462EA0B933}"/>
              </a:ext>
            </a:extLst>
          </p:cNvPr>
          <p:cNvGrpSpPr/>
          <p:nvPr/>
        </p:nvGrpSpPr>
        <p:grpSpPr>
          <a:xfrm>
            <a:off x="0" y="1573580"/>
            <a:ext cx="7559675" cy="297173"/>
            <a:chOff x="0" y="5196288"/>
            <a:chExt cx="7559675" cy="297173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7E94813-2FA6-6841-BCA8-CD4228935418}"/>
                </a:ext>
              </a:extLst>
            </p:cNvPr>
            <p:cNvSpPr/>
            <p:nvPr/>
          </p:nvSpPr>
          <p:spPr>
            <a:xfrm>
              <a:off x="0" y="5196288"/>
              <a:ext cx="7559675" cy="297173"/>
            </a:xfrm>
            <a:custGeom>
              <a:avLst/>
              <a:gdLst>
                <a:gd name="connsiteX0" fmla="*/ 0 w 7559675"/>
                <a:gd name="connsiteY0" fmla="*/ 297173 h 297173"/>
                <a:gd name="connsiteX1" fmla="*/ 7559675 w 7559675"/>
                <a:gd name="connsiteY1" fmla="*/ 297173 h 297173"/>
                <a:gd name="connsiteX2" fmla="*/ 7559675 w 7559675"/>
                <a:gd name="connsiteY2" fmla="*/ 0 h 297173"/>
                <a:gd name="connsiteX3" fmla="*/ 0 w 7559675"/>
                <a:gd name="connsiteY3" fmla="*/ 0 h 297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59675" h="297173">
                  <a:moveTo>
                    <a:pt x="0" y="297173"/>
                  </a:moveTo>
                  <a:lnTo>
                    <a:pt x="7559675" y="297173"/>
                  </a:lnTo>
                  <a:lnTo>
                    <a:pt x="755967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24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7" name="Graphic 13">
              <a:extLst>
                <a:ext uri="{FF2B5EF4-FFF2-40B4-BE49-F238E27FC236}">
                  <a16:creationId xmlns:a16="http://schemas.microsoft.com/office/drawing/2014/main" id="{46BA2531-32F6-8840-A5BC-B38A23F45521}"/>
                </a:ext>
              </a:extLst>
            </p:cNvPr>
            <p:cNvGrpSpPr/>
            <p:nvPr/>
          </p:nvGrpSpPr>
          <p:grpSpPr>
            <a:xfrm>
              <a:off x="1020556" y="5231577"/>
              <a:ext cx="5707554" cy="224737"/>
              <a:chOff x="1020556" y="5231577"/>
              <a:chExt cx="5707554" cy="224737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0C470501-121C-EB4B-AEB8-E2C52B6D7D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flipV="1">
                <a:off x="1020556" y="5231577"/>
                <a:ext cx="5707554" cy="224737"/>
              </a:xfrm>
              <a:custGeom>
                <a:avLst/>
                <a:gdLst>
                  <a:gd name="connsiteX0" fmla="*/ 0 w 5707554"/>
                  <a:gd name="connsiteY0" fmla="*/ 14 h 224737"/>
                  <a:gd name="connsiteX1" fmla="*/ 5707555 w 5707554"/>
                  <a:gd name="connsiteY1" fmla="*/ 14 h 224737"/>
                  <a:gd name="connsiteX2" fmla="*/ 5707555 w 5707554"/>
                  <a:gd name="connsiteY2" fmla="*/ 224751 h 224737"/>
                  <a:gd name="connsiteX3" fmla="*/ 0 w 5707554"/>
                  <a:gd name="connsiteY3" fmla="*/ 224751 h 22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07554" h="224737">
                    <a:moveTo>
                      <a:pt x="0" y="14"/>
                    </a:moveTo>
                    <a:lnTo>
                      <a:pt x="5707555" y="14"/>
                    </a:lnTo>
                    <a:lnTo>
                      <a:pt x="5707555" y="224751"/>
                    </a:lnTo>
                    <a:lnTo>
                      <a:pt x="0" y="224751"/>
                    </a:lnTo>
                    <a:close/>
                  </a:path>
                </a:pathLst>
              </a:custGeom>
            </p:spPr>
          </p:pic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957CBBE4-5C0B-9346-BAD2-AD8CD306722D}"/>
                  </a:ext>
                </a:extLst>
              </p:cNvPr>
              <p:cNvSpPr/>
              <p:nvPr/>
            </p:nvSpPr>
            <p:spPr>
              <a:xfrm>
                <a:off x="4649169" y="5309110"/>
                <a:ext cx="59856" cy="58824"/>
              </a:xfrm>
              <a:custGeom>
                <a:avLst/>
                <a:gdLst>
                  <a:gd name="connsiteX0" fmla="*/ 891 w 59856"/>
                  <a:gd name="connsiteY0" fmla="*/ 58852 h 58824"/>
                  <a:gd name="connsiteX1" fmla="*/ 60748 w 59856"/>
                  <a:gd name="connsiteY1" fmla="*/ 28 h 58824"/>
                  <a:gd name="connsiteX2" fmla="*/ 891 w 59856"/>
                  <a:gd name="connsiteY2" fmla="*/ 28 h 58824"/>
                  <a:gd name="connsiteX3" fmla="*/ 60748 w 59856"/>
                  <a:gd name="connsiteY3" fmla="*/ 58852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91" y="58852"/>
                    </a:moveTo>
                    <a:lnTo>
                      <a:pt x="60748" y="28"/>
                    </a:lnTo>
                    <a:moveTo>
                      <a:pt x="891" y="28"/>
                    </a:moveTo>
                    <a:lnTo>
                      <a:pt x="60748" y="58852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23267521-8643-7C44-B274-C4EC7E078393}"/>
                  </a:ext>
                </a:extLst>
              </p:cNvPr>
              <p:cNvSpPr/>
              <p:nvPr/>
            </p:nvSpPr>
            <p:spPr>
              <a:xfrm>
                <a:off x="1020556" y="5456314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C77D62D-DB31-AA47-B68D-E8024954C72B}"/>
                  </a:ext>
                </a:extLst>
              </p:cNvPr>
              <p:cNvSpPr/>
              <p:nvPr/>
            </p:nvSpPr>
            <p:spPr>
              <a:xfrm>
                <a:off x="1020556" y="5231948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grpSp>
        <p:nvGrpSpPr>
          <p:cNvPr id="6" name="Graphic 4">
            <a:extLst>
              <a:ext uri="{FF2B5EF4-FFF2-40B4-BE49-F238E27FC236}">
                <a16:creationId xmlns:a16="http://schemas.microsoft.com/office/drawing/2014/main" id="{040CEF46-DC80-2C48-9A40-9319A7FE5942}"/>
              </a:ext>
            </a:extLst>
          </p:cNvPr>
          <p:cNvGrpSpPr/>
          <p:nvPr/>
        </p:nvGrpSpPr>
        <p:grpSpPr>
          <a:xfrm>
            <a:off x="-1" y="1227767"/>
            <a:ext cx="7559675" cy="297173"/>
            <a:chOff x="-162485" y="1581903"/>
            <a:chExt cx="7559675" cy="297173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B6453598-5912-3642-9731-68AE09DB147C}"/>
                </a:ext>
              </a:extLst>
            </p:cNvPr>
            <p:cNvSpPr/>
            <p:nvPr/>
          </p:nvSpPr>
          <p:spPr>
            <a:xfrm>
              <a:off x="-162485" y="1581903"/>
              <a:ext cx="7559675" cy="297173"/>
            </a:xfrm>
            <a:custGeom>
              <a:avLst/>
              <a:gdLst>
                <a:gd name="connsiteX0" fmla="*/ 0 w 7559675"/>
                <a:gd name="connsiteY0" fmla="*/ 297173 h 297173"/>
                <a:gd name="connsiteX1" fmla="*/ 7559675 w 7559675"/>
                <a:gd name="connsiteY1" fmla="*/ 297173 h 297173"/>
                <a:gd name="connsiteX2" fmla="*/ 7559675 w 7559675"/>
                <a:gd name="connsiteY2" fmla="*/ 0 h 297173"/>
                <a:gd name="connsiteX3" fmla="*/ 0 w 7559675"/>
                <a:gd name="connsiteY3" fmla="*/ 0 h 297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59675" h="297173">
                  <a:moveTo>
                    <a:pt x="0" y="297173"/>
                  </a:moveTo>
                  <a:lnTo>
                    <a:pt x="7559675" y="297173"/>
                  </a:lnTo>
                  <a:lnTo>
                    <a:pt x="755967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24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8" name="Graphic 4">
              <a:extLst>
                <a:ext uri="{FF2B5EF4-FFF2-40B4-BE49-F238E27FC236}">
                  <a16:creationId xmlns:a16="http://schemas.microsoft.com/office/drawing/2014/main" id="{D0623707-4DBC-3041-BB2A-0E9448201410}"/>
                </a:ext>
              </a:extLst>
            </p:cNvPr>
            <p:cNvGrpSpPr/>
            <p:nvPr/>
          </p:nvGrpSpPr>
          <p:grpSpPr>
            <a:xfrm>
              <a:off x="858071" y="1617192"/>
              <a:ext cx="5707554" cy="224737"/>
              <a:chOff x="858071" y="1617192"/>
              <a:chExt cx="5707554" cy="224737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834EFAC-E370-2145-BF09-F64C5E70D2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flipV="1">
                <a:off x="858071" y="1617192"/>
                <a:ext cx="5707554" cy="224737"/>
              </a:xfrm>
              <a:custGeom>
                <a:avLst/>
                <a:gdLst>
                  <a:gd name="connsiteX0" fmla="*/ 0 w 5707554"/>
                  <a:gd name="connsiteY0" fmla="*/ 14 h 224737"/>
                  <a:gd name="connsiteX1" fmla="*/ 5707555 w 5707554"/>
                  <a:gd name="connsiteY1" fmla="*/ 14 h 224737"/>
                  <a:gd name="connsiteX2" fmla="*/ 5707555 w 5707554"/>
                  <a:gd name="connsiteY2" fmla="*/ 224751 h 224737"/>
                  <a:gd name="connsiteX3" fmla="*/ 0 w 5707554"/>
                  <a:gd name="connsiteY3" fmla="*/ 224751 h 22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07554" h="224737">
                    <a:moveTo>
                      <a:pt x="0" y="14"/>
                    </a:moveTo>
                    <a:lnTo>
                      <a:pt x="5707555" y="14"/>
                    </a:lnTo>
                    <a:lnTo>
                      <a:pt x="5707555" y="224751"/>
                    </a:lnTo>
                    <a:lnTo>
                      <a:pt x="0" y="224751"/>
                    </a:lnTo>
                    <a:close/>
                  </a:path>
                </a:pathLst>
              </a:custGeom>
            </p:spPr>
          </p:pic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3A485E0-B844-3D4F-BFF6-5307663C0FE3}"/>
                  </a:ext>
                </a:extLst>
              </p:cNvPr>
              <p:cNvSpPr/>
              <p:nvPr/>
            </p:nvSpPr>
            <p:spPr>
              <a:xfrm>
                <a:off x="4874800" y="1694725"/>
                <a:ext cx="59856" cy="58824"/>
              </a:xfrm>
              <a:custGeom>
                <a:avLst/>
                <a:gdLst>
                  <a:gd name="connsiteX0" fmla="*/ 965 w 59856"/>
                  <a:gd name="connsiteY0" fmla="*/ 58852 h 58824"/>
                  <a:gd name="connsiteX1" fmla="*/ 60822 w 59856"/>
                  <a:gd name="connsiteY1" fmla="*/ 28 h 58824"/>
                  <a:gd name="connsiteX2" fmla="*/ 965 w 59856"/>
                  <a:gd name="connsiteY2" fmla="*/ 28 h 58824"/>
                  <a:gd name="connsiteX3" fmla="*/ 60822 w 59856"/>
                  <a:gd name="connsiteY3" fmla="*/ 58852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65" y="58852"/>
                    </a:moveTo>
                    <a:lnTo>
                      <a:pt x="60822" y="28"/>
                    </a:lnTo>
                    <a:moveTo>
                      <a:pt x="965" y="28"/>
                    </a:moveTo>
                    <a:lnTo>
                      <a:pt x="60822" y="58852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66C2596A-F9FB-034B-84A1-E7301A69FA0B}"/>
                  </a:ext>
                </a:extLst>
              </p:cNvPr>
              <p:cNvSpPr/>
              <p:nvPr/>
            </p:nvSpPr>
            <p:spPr>
              <a:xfrm>
                <a:off x="858071" y="1841929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0BEBE775-8215-5140-8879-9C0A4EE6BA2A}"/>
                  </a:ext>
                </a:extLst>
              </p:cNvPr>
              <p:cNvSpPr/>
              <p:nvPr/>
            </p:nvSpPr>
            <p:spPr>
              <a:xfrm>
                <a:off x="858071" y="1617563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966FB2E8-2F54-4949-B99C-9D650781505E}"/>
              </a:ext>
            </a:extLst>
          </p:cNvPr>
          <p:cNvSpPr txBox="1"/>
          <p:nvPr/>
        </p:nvSpPr>
        <p:spPr>
          <a:xfrm>
            <a:off x="936733" y="949916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a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77FBC7A-4754-2648-B148-E837BF82E546}"/>
              </a:ext>
            </a:extLst>
          </p:cNvPr>
          <p:cNvSpPr txBox="1"/>
          <p:nvPr/>
        </p:nvSpPr>
        <p:spPr>
          <a:xfrm>
            <a:off x="5978378" y="1265837"/>
            <a:ext cx="8763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DFEA5"/>
                </a:solidFill>
                <a:latin typeface="Helvetica" pitchFamily="2" charset="0"/>
              </a:rPr>
              <a:t>Basis Feature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CBA4C34-9C29-CB44-8C3E-A52F6CB374BD}"/>
              </a:ext>
            </a:extLst>
          </p:cNvPr>
          <p:cNvSpPr txBox="1"/>
          <p:nvPr/>
        </p:nvSpPr>
        <p:spPr>
          <a:xfrm>
            <a:off x="6137169" y="1625364"/>
            <a:ext cx="6479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B93555"/>
                </a:solidFill>
                <a:latin typeface="Helvetica" pitchFamily="2" charset="0"/>
              </a:rPr>
              <a:t>Place Cell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A247D67-E65E-F042-B789-B6403FFB6B3D}"/>
              </a:ext>
            </a:extLst>
          </p:cNvPr>
          <p:cNvSpPr txBox="1"/>
          <p:nvPr/>
        </p:nvSpPr>
        <p:spPr>
          <a:xfrm>
            <a:off x="5833405" y="1023878"/>
            <a:ext cx="971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A9A9A9"/>
                </a:solidFill>
                <a:latin typeface="Helvetica" pitchFamily="2" charset="0"/>
              </a:rPr>
              <a:t>1D loop maze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27BF967-41FF-E940-A713-DD7FFC876CE2}"/>
              </a:ext>
            </a:extLst>
          </p:cNvPr>
          <p:cNvCxnSpPr>
            <a:cxnSpLocks/>
          </p:cNvCxnSpPr>
          <p:nvPr/>
        </p:nvCxnSpPr>
        <p:spPr>
          <a:xfrm flipH="1">
            <a:off x="4167168" y="1174284"/>
            <a:ext cx="886422" cy="0"/>
          </a:xfrm>
          <a:prstGeom prst="line">
            <a:avLst/>
          </a:prstGeom>
          <a:ln w="12700">
            <a:solidFill>
              <a:srgbClr val="A9A9A9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DE4A8EB4-5A0E-C543-B068-7B0E5E0A8329}"/>
              </a:ext>
            </a:extLst>
          </p:cNvPr>
          <p:cNvSpPr txBox="1"/>
          <p:nvPr/>
        </p:nvSpPr>
        <p:spPr>
          <a:xfrm>
            <a:off x="4368595" y="997965"/>
            <a:ext cx="5357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800" dirty="0">
                <a:solidFill>
                  <a:srgbClr val="A9A9A9"/>
                </a:solidFill>
                <a:latin typeface="Helvetica" pitchFamily="2" charset="0"/>
              </a:rPr>
              <a:t>σ = 1</a:t>
            </a:r>
            <a:r>
              <a:rPr lang="en-GB" sz="800" dirty="0">
                <a:solidFill>
                  <a:srgbClr val="A9A9A9"/>
                </a:solidFill>
                <a:latin typeface="Helvetica" pitchFamily="2" charset="0"/>
              </a:rPr>
              <a:t> 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C59C5F3-1565-4E42-8537-76430CF45999}"/>
              </a:ext>
            </a:extLst>
          </p:cNvPr>
          <p:cNvSpPr txBox="1"/>
          <p:nvPr/>
        </p:nvSpPr>
        <p:spPr>
          <a:xfrm>
            <a:off x="5644883" y="1962433"/>
            <a:ext cx="11657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A9A9A9"/>
                </a:solidFill>
                <a:latin typeface="Helvetica" pitchFamily="2" charset="0"/>
              </a:rPr>
              <a:t>1D corridor maze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84ABD65-F300-4A4C-B9BA-129E6B791FB4}"/>
              </a:ext>
            </a:extLst>
          </p:cNvPr>
          <p:cNvSpPr txBox="1"/>
          <p:nvPr/>
        </p:nvSpPr>
        <p:spPr>
          <a:xfrm>
            <a:off x="936733" y="1895557"/>
            <a:ext cx="293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b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8873FED-5BA2-2C41-9AC0-437B1F718528}"/>
              </a:ext>
            </a:extLst>
          </p:cNvPr>
          <p:cNvSpPr txBox="1"/>
          <p:nvPr/>
        </p:nvSpPr>
        <p:spPr>
          <a:xfrm>
            <a:off x="6441239" y="2564514"/>
            <a:ext cx="3273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B93555"/>
                </a:solidFill>
                <a:latin typeface="Helvetica" pitchFamily="2" charset="0"/>
              </a:rPr>
              <a:t>PC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EB9F149-4898-DF4C-87D1-F0541C4295B8}"/>
              </a:ext>
            </a:extLst>
          </p:cNvPr>
          <p:cNvSpPr txBox="1"/>
          <p:nvPr/>
        </p:nvSpPr>
        <p:spPr>
          <a:xfrm>
            <a:off x="6440719" y="2196587"/>
            <a:ext cx="3273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DFEA5"/>
                </a:solidFill>
                <a:latin typeface="Helvetica" pitchFamily="2" charset="0"/>
              </a:rPr>
              <a:t>BF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0770F5E-A34D-364B-A318-0F81DDAAC36A}"/>
              </a:ext>
            </a:extLst>
          </p:cNvPr>
          <p:cNvSpPr txBox="1"/>
          <p:nvPr/>
        </p:nvSpPr>
        <p:spPr>
          <a:xfrm>
            <a:off x="5554406" y="2852269"/>
            <a:ext cx="1257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A9A9A9"/>
                </a:solidFill>
                <a:latin typeface="Helvetica" pitchFamily="2" charset="0"/>
              </a:rPr>
              <a:t>2D two room maze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644A716-81E7-A542-A3BA-92FBABA44E81}"/>
              </a:ext>
            </a:extLst>
          </p:cNvPr>
          <p:cNvSpPr txBox="1"/>
          <p:nvPr/>
        </p:nvSpPr>
        <p:spPr>
          <a:xfrm>
            <a:off x="5935907" y="5576177"/>
            <a:ext cx="3273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B93555"/>
                </a:solidFill>
                <a:latin typeface="Helvetica" pitchFamily="2" charset="0"/>
              </a:rPr>
              <a:t>PC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F066243-DAFB-534E-8415-89854982B1B7}"/>
              </a:ext>
            </a:extLst>
          </p:cNvPr>
          <p:cNvSpPr txBox="1"/>
          <p:nvPr/>
        </p:nvSpPr>
        <p:spPr>
          <a:xfrm>
            <a:off x="5902178" y="4128350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FDFEA5"/>
                </a:solidFill>
                <a:latin typeface="Helvetica" pitchFamily="2" charset="0"/>
              </a:rPr>
              <a:t>BF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B5F03C8-194E-9D44-97C1-85514A2C2874}"/>
              </a:ext>
            </a:extLst>
          </p:cNvPr>
          <p:cNvSpPr txBox="1"/>
          <p:nvPr/>
        </p:nvSpPr>
        <p:spPr>
          <a:xfrm>
            <a:off x="936733" y="2779458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c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2BE6EE6-0592-F14A-B13A-31A7A9E71AFA}"/>
              </a:ext>
            </a:extLst>
          </p:cNvPr>
          <p:cNvSpPr txBox="1"/>
          <p:nvPr/>
        </p:nvSpPr>
        <p:spPr>
          <a:xfrm>
            <a:off x="987730" y="4513980"/>
            <a:ext cx="3273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B93555"/>
                </a:solidFill>
                <a:latin typeface="Helvetica" pitchFamily="2" charset="0"/>
              </a:rPr>
              <a:t>PC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91BCD27-ECAD-4249-839C-A3896398E30C}"/>
              </a:ext>
            </a:extLst>
          </p:cNvPr>
          <p:cNvSpPr txBox="1"/>
          <p:nvPr/>
        </p:nvSpPr>
        <p:spPr>
          <a:xfrm>
            <a:off x="2360278" y="2842413"/>
            <a:ext cx="1257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A9A9A9"/>
                </a:solidFill>
                <a:latin typeface="Helvetica" pitchFamily="2" charset="0"/>
              </a:rPr>
              <a:t>2D two room maze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95E37A-0279-9B43-B931-75BC549CDAFF}"/>
              </a:ext>
            </a:extLst>
          </p:cNvPr>
          <p:cNvSpPr txBox="1"/>
          <p:nvPr/>
        </p:nvSpPr>
        <p:spPr>
          <a:xfrm>
            <a:off x="1001488" y="1268809"/>
            <a:ext cx="1453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1"/>
                </a:solidFill>
                <a:latin typeface="Helvetica" pitchFamily="2" charset="0"/>
              </a:rPr>
              <a:t>skew  =  0.00±0.00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F5E808D-0401-5749-85F2-7160FA5E5237}"/>
              </a:ext>
            </a:extLst>
          </p:cNvPr>
          <p:cNvSpPr txBox="1"/>
          <p:nvPr/>
        </p:nvSpPr>
        <p:spPr>
          <a:xfrm>
            <a:off x="1004900" y="1605333"/>
            <a:ext cx="1453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1"/>
                </a:solidFill>
                <a:latin typeface="Helvetica" pitchFamily="2" charset="0"/>
              </a:rPr>
              <a:t>-0.20±0.06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4A09675-D007-2145-B074-CAE69DA48526}"/>
              </a:ext>
            </a:extLst>
          </p:cNvPr>
          <p:cNvSpPr txBox="1"/>
          <p:nvPr/>
        </p:nvSpPr>
        <p:spPr>
          <a:xfrm>
            <a:off x="1263693" y="5376858"/>
            <a:ext cx="5950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800" dirty="0">
                <a:solidFill>
                  <a:schemeClr val="bg1"/>
                </a:solidFill>
                <a:latin typeface="Helvetica" pitchFamily="2" charset="0"/>
              </a:rPr>
              <a:t>e = 0.54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F0A6774-A20A-304B-A4BF-026AC599D100}"/>
              </a:ext>
            </a:extLst>
          </p:cNvPr>
          <p:cNvSpPr txBox="1"/>
          <p:nvPr/>
        </p:nvSpPr>
        <p:spPr>
          <a:xfrm>
            <a:off x="1001488" y="2190409"/>
            <a:ext cx="1453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1"/>
                </a:solidFill>
                <a:latin typeface="Helvetica" pitchFamily="2" charset="0"/>
              </a:rPr>
              <a:t>0.00±0.00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5883849-30FF-2049-9569-F0E7D700A8F0}"/>
              </a:ext>
            </a:extLst>
          </p:cNvPr>
          <p:cNvSpPr txBox="1"/>
          <p:nvPr/>
        </p:nvSpPr>
        <p:spPr>
          <a:xfrm>
            <a:off x="1004900" y="2548533"/>
            <a:ext cx="1453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1"/>
                </a:solidFill>
                <a:latin typeface="Helvetica" pitchFamily="2" charset="0"/>
              </a:rPr>
              <a:t>-0.01±0.06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D6CB596F-BD3D-0D48-BA3D-55383F428714}"/>
              </a:ext>
            </a:extLst>
          </p:cNvPr>
          <p:cNvSpPr txBox="1"/>
          <p:nvPr/>
        </p:nvSpPr>
        <p:spPr>
          <a:xfrm>
            <a:off x="993605" y="3074554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FDFEA5"/>
                </a:solidFill>
                <a:latin typeface="Helvetica" pitchFamily="2" charset="0"/>
              </a:rPr>
              <a:t>BF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948F708-371E-214B-9D76-D070B33449AE}"/>
              </a:ext>
            </a:extLst>
          </p:cNvPr>
          <p:cNvSpPr txBox="1"/>
          <p:nvPr/>
        </p:nvSpPr>
        <p:spPr>
          <a:xfrm>
            <a:off x="1220785" y="3868665"/>
            <a:ext cx="5950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800" dirty="0">
                <a:solidFill>
                  <a:schemeClr val="bg1"/>
                </a:solidFill>
                <a:latin typeface="Helvetica" pitchFamily="2" charset="0"/>
              </a:rPr>
              <a:t>e = 0.00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C7B8A71-406F-054C-827A-ED322C192E68}"/>
              </a:ext>
            </a:extLst>
          </p:cNvPr>
          <p:cNvGrpSpPr/>
          <p:nvPr/>
        </p:nvGrpSpPr>
        <p:grpSpPr>
          <a:xfrm>
            <a:off x="2457188" y="4650859"/>
            <a:ext cx="857623" cy="1066801"/>
            <a:chOff x="2555267" y="4660384"/>
            <a:chExt cx="857623" cy="1066801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FADE74D8-763D-6F4E-B380-E37C1AF4CA08}"/>
                </a:ext>
              </a:extLst>
            </p:cNvPr>
            <p:cNvGrpSpPr/>
            <p:nvPr/>
          </p:nvGrpSpPr>
          <p:grpSpPr>
            <a:xfrm>
              <a:off x="2555267" y="4728994"/>
              <a:ext cx="857623" cy="998191"/>
              <a:chOff x="2555267" y="4728994"/>
              <a:chExt cx="857623" cy="998191"/>
            </a:xfrm>
          </p:grpSpPr>
          <p:pic>
            <p:nvPicPr>
              <p:cNvPr id="81" name="Graphic 80">
                <a:extLst>
                  <a:ext uri="{FF2B5EF4-FFF2-40B4-BE49-F238E27FC236}">
                    <a16:creationId xmlns:a16="http://schemas.microsoft.com/office/drawing/2014/main" id="{DE9FEE70-B64C-CA4F-9121-6D7F2F8E04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753062" y="4787729"/>
                <a:ext cx="651531" cy="651531"/>
              </a:xfrm>
              <a:prstGeom prst="rect">
                <a:avLst/>
              </a:prstGeom>
            </p:spPr>
          </p:pic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3A325E3-0E66-6A49-B1E2-2F95F42FD403}"/>
                  </a:ext>
                </a:extLst>
              </p:cNvPr>
              <p:cNvSpPr txBox="1"/>
              <p:nvPr/>
            </p:nvSpPr>
            <p:spPr>
              <a:xfrm rot="16200000">
                <a:off x="2358097" y="4988234"/>
                <a:ext cx="579005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600" dirty="0">
                    <a:solidFill>
                      <a:schemeClr val="bg1"/>
                    </a:solidFill>
                    <a:latin typeface="Helvetica" pitchFamily="2" charset="0"/>
                  </a:rPr>
                  <a:t>Eccentricity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4E448C9-7020-504E-AE95-24FAA6963AAE}"/>
                  </a:ext>
                </a:extLst>
              </p:cNvPr>
              <p:cNvSpPr txBox="1"/>
              <p:nvPr/>
            </p:nvSpPr>
            <p:spPr>
              <a:xfrm rot="16200000">
                <a:off x="2651989" y="5263542"/>
                <a:ext cx="22794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6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B02DBCFA-42AF-5C40-BCD7-ABDA6804A4AD}"/>
                  </a:ext>
                </a:extLst>
              </p:cNvPr>
              <p:cNvSpPr txBox="1"/>
              <p:nvPr/>
            </p:nvSpPr>
            <p:spPr>
              <a:xfrm rot="16200000">
                <a:off x="2619929" y="5019177"/>
                <a:ext cx="29206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600" dirty="0">
                    <a:solidFill>
                      <a:schemeClr val="bg1"/>
                    </a:solidFill>
                    <a:latin typeface="Helvetica" pitchFamily="2" charset="0"/>
                  </a:rPr>
                  <a:t>0.4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563B623D-8D0A-2E4A-89DE-BFAA978E3F53}"/>
                  </a:ext>
                </a:extLst>
              </p:cNvPr>
              <p:cNvSpPr txBox="1"/>
              <p:nvPr/>
            </p:nvSpPr>
            <p:spPr>
              <a:xfrm rot="16200000">
                <a:off x="2619929" y="4782695"/>
                <a:ext cx="29206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600" dirty="0">
                    <a:solidFill>
                      <a:schemeClr val="bg1"/>
                    </a:solidFill>
                    <a:latin typeface="Helvetica" pitchFamily="2" charset="0"/>
                  </a:rPr>
                  <a:t>0.8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0CBD1821-1E1C-D04A-98DC-4FD408E4CAE6}"/>
                  </a:ext>
                </a:extLst>
              </p:cNvPr>
              <p:cNvSpPr txBox="1"/>
              <p:nvPr/>
            </p:nvSpPr>
            <p:spPr>
              <a:xfrm>
                <a:off x="2771592" y="5357853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600" dirty="0">
                    <a:solidFill>
                      <a:schemeClr val="bg1"/>
                    </a:solidFill>
                    <a:latin typeface="Helvetica" pitchFamily="2" charset="0"/>
                  </a:rPr>
                  <a:t>Cells</a:t>
                </a:r>
              </a:p>
              <a:p>
                <a:pPr algn="ctr"/>
                <a:r>
                  <a:rPr lang="en-GB" sz="600" dirty="0">
                    <a:solidFill>
                      <a:schemeClr val="bg1"/>
                    </a:solidFill>
                    <a:latin typeface="Helvetica" pitchFamily="2" charset="0"/>
                  </a:rPr>
                  <a:t>near </a:t>
                </a:r>
              </a:p>
              <a:p>
                <a:pPr algn="ctr"/>
                <a:r>
                  <a:rPr lang="en-GB" sz="600" dirty="0">
                    <a:solidFill>
                      <a:schemeClr val="bg1"/>
                    </a:solidFill>
                    <a:latin typeface="Helvetica" pitchFamily="2" charset="0"/>
                  </a:rPr>
                  <a:t>centre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E5FE0A12-F24B-8648-94D9-EB8602FB5152}"/>
                  </a:ext>
                </a:extLst>
              </p:cNvPr>
              <p:cNvSpPr txBox="1"/>
              <p:nvPr/>
            </p:nvSpPr>
            <p:spPr>
              <a:xfrm>
                <a:off x="3034260" y="5357853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600" dirty="0">
                    <a:solidFill>
                      <a:schemeClr val="bg1"/>
                    </a:solidFill>
                    <a:latin typeface="Helvetica" pitchFamily="2" charset="0"/>
                  </a:rPr>
                  <a:t>Cells </a:t>
                </a:r>
              </a:p>
              <a:p>
                <a:pPr algn="ctr"/>
                <a:r>
                  <a:rPr lang="en-GB" sz="600" dirty="0">
                    <a:solidFill>
                      <a:schemeClr val="bg1"/>
                    </a:solidFill>
                    <a:latin typeface="Helvetica" pitchFamily="2" charset="0"/>
                  </a:rPr>
                  <a:t>near </a:t>
                </a:r>
              </a:p>
              <a:p>
                <a:pPr algn="ctr"/>
                <a:r>
                  <a:rPr lang="en-GB" sz="600" dirty="0">
                    <a:solidFill>
                      <a:schemeClr val="bg1"/>
                    </a:solidFill>
                    <a:latin typeface="Helvetica" pitchFamily="2" charset="0"/>
                  </a:rPr>
                  <a:t>wall</a:t>
                </a: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8F261DBA-6162-AB44-924D-12B85327AD28}"/>
                </a:ext>
              </a:extLst>
            </p:cNvPr>
            <p:cNvGrpSpPr/>
            <p:nvPr/>
          </p:nvGrpSpPr>
          <p:grpSpPr>
            <a:xfrm>
              <a:off x="2970000" y="4787729"/>
              <a:ext cx="244800" cy="44621"/>
              <a:chOff x="2970000" y="4787729"/>
              <a:chExt cx="244800" cy="44621"/>
            </a:xfrm>
          </p:grpSpPr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29EEB31B-F9C7-8545-9A44-A84CAB3A82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70000" y="4787729"/>
                <a:ext cx="0" cy="44621"/>
              </a:xfrm>
              <a:prstGeom prst="line">
                <a:avLst/>
              </a:prstGeom>
              <a:ln w="15875">
                <a:solidFill>
                  <a:srgbClr val="A9A9A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AED1159F-8DD4-084C-B041-C0023F2B9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4800" y="4787729"/>
                <a:ext cx="0" cy="44621"/>
              </a:xfrm>
              <a:prstGeom prst="line">
                <a:avLst/>
              </a:prstGeom>
              <a:ln w="15875">
                <a:solidFill>
                  <a:srgbClr val="A9A9A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9CE8BC30-5F09-F845-8799-19B77FF213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0000" y="4787729"/>
                <a:ext cx="244800" cy="0"/>
              </a:xfrm>
              <a:prstGeom prst="line">
                <a:avLst/>
              </a:prstGeom>
              <a:ln w="15875" cap="sq">
                <a:solidFill>
                  <a:srgbClr val="A9A9A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8D1001F-5613-094D-9085-BE89D5FC07D6}"/>
                </a:ext>
              </a:extLst>
            </p:cNvPr>
            <p:cNvSpPr txBox="1"/>
            <p:nvPr/>
          </p:nvSpPr>
          <p:spPr>
            <a:xfrm>
              <a:off x="2944078" y="4660384"/>
              <a:ext cx="3048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solidFill>
                    <a:schemeClr val="bg1"/>
                  </a:solidFill>
                  <a:latin typeface="Helvetica" pitchFamily="2" charset="0"/>
                </a:rPr>
                <a:t>***</a:t>
              </a:r>
            </a:p>
          </p:txBody>
        </p:sp>
      </p:grpSp>
      <p:sp>
        <p:nvSpPr>
          <p:cNvPr id="275" name="TextBox 274">
            <a:extLst>
              <a:ext uri="{FF2B5EF4-FFF2-40B4-BE49-F238E27FC236}">
                <a16:creationId xmlns:a16="http://schemas.microsoft.com/office/drawing/2014/main" id="{34F7FA01-1568-A241-9DFE-B2BADF2704CD}"/>
              </a:ext>
            </a:extLst>
          </p:cNvPr>
          <p:cNvSpPr txBox="1"/>
          <p:nvPr/>
        </p:nvSpPr>
        <p:spPr>
          <a:xfrm>
            <a:off x="4090909" y="2789008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5489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9642A897-9856-8143-BEAC-DF5AA823C549}"/>
              </a:ext>
            </a:extLst>
          </p:cNvPr>
          <p:cNvGrpSpPr/>
          <p:nvPr/>
        </p:nvGrpSpPr>
        <p:grpSpPr>
          <a:xfrm>
            <a:off x="1266152" y="633314"/>
            <a:ext cx="5177032" cy="5315049"/>
            <a:chOff x="1266152" y="633314"/>
            <a:chExt cx="5177032" cy="5315049"/>
          </a:xfrm>
        </p:grpSpPr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4C954A3B-992C-5B4F-A840-FBCA8789A584}"/>
                </a:ext>
              </a:extLst>
            </p:cNvPr>
            <p:cNvGrpSpPr/>
            <p:nvPr/>
          </p:nvGrpSpPr>
          <p:grpSpPr>
            <a:xfrm>
              <a:off x="4115634" y="1432984"/>
              <a:ext cx="2201334" cy="2028995"/>
              <a:chOff x="1165102" y="379025"/>
              <a:chExt cx="2201334" cy="2028995"/>
            </a:xfrm>
          </p:grpSpPr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1BE4C0F3-5069-7345-B05B-18AA0EC3713E}"/>
                  </a:ext>
                </a:extLst>
              </p:cNvPr>
              <p:cNvSpPr txBox="1"/>
              <p:nvPr/>
            </p:nvSpPr>
            <p:spPr>
              <a:xfrm>
                <a:off x="1854804" y="2161799"/>
                <a:ext cx="135005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>
                    <a:latin typeface="Helvetica" pitchFamily="2" charset="0"/>
                  </a:rPr>
                  <a:t>Basis cell size, </a:t>
                </a:r>
                <a:r>
                  <a:rPr lang="el-GR" sz="1000" dirty="0">
                    <a:latin typeface="Helvetica" pitchFamily="2" charset="0"/>
                  </a:rPr>
                  <a:t>σ</a:t>
                </a:r>
                <a:r>
                  <a:rPr lang="en-GB" sz="1000" dirty="0">
                    <a:latin typeface="Helvetica" pitchFamily="2" charset="0"/>
                  </a:rPr>
                  <a:t> / m</a:t>
                </a:r>
              </a:p>
            </p:txBody>
          </p: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073817A6-3DB9-CC47-8C3A-F5BDBC749F1F}"/>
                  </a:ext>
                </a:extLst>
              </p:cNvPr>
              <p:cNvSpPr txBox="1"/>
              <p:nvPr/>
            </p:nvSpPr>
            <p:spPr>
              <a:xfrm>
                <a:off x="1631306" y="2021652"/>
                <a:ext cx="298408" cy="265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D9BD952F-5FB6-AB4E-B13D-C4DD5A5C26CD}"/>
                  </a:ext>
                </a:extLst>
              </p:cNvPr>
              <p:cNvSpPr txBox="1"/>
              <p:nvPr/>
            </p:nvSpPr>
            <p:spPr>
              <a:xfrm>
                <a:off x="1949022" y="2021652"/>
                <a:ext cx="32893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0.5</a:t>
                </a:r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FF904C27-C9BB-1540-B026-52E4ABB585DB}"/>
                  </a:ext>
                </a:extLst>
              </p:cNvPr>
              <p:cNvSpPr txBox="1"/>
              <p:nvPr/>
            </p:nvSpPr>
            <p:spPr>
              <a:xfrm>
                <a:off x="2313231" y="2021652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CD1CF6DF-FABE-7543-B7C0-D3D9E6AF2097}"/>
                  </a:ext>
                </a:extLst>
              </p:cNvPr>
              <p:cNvSpPr txBox="1"/>
              <p:nvPr/>
            </p:nvSpPr>
            <p:spPr>
              <a:xfrm>
                <a:off x="2615449" y="2021652"/>
                <a:ext cx="32893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1.5</a:t>
                </a: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105116EB-9532-CC47-B171-526F0CE23B42}"/>
                  </a:ext>
                </a:extLst>
              </p:cNvPr>
              <p:cNvSpPr txBox="1"/>
              <p:nvPr/>
            </p:nvSpPr>
            <p:spPr>
              <a:xfrm>
                <a:off x="3002906" y="2021652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2</a:t>
                </a:r>
              </a:p>
            </p:txBody>
          </p:sp>
          <p:grpSp>
            <p:nvGrpSpPr>
              <p:cNvPr id="551" name="Group 550">
                <a:extLst>
                  <a:ext uri="{FF2B5EF4-FFF2-40B4-BE49-F238E27FC236}">
                    <a16:creationId xmlns:a16="http://schemas.microsoft.com/office/drawing/2014/main" id="{DE78D9ED-0E64-0740-B00A-501FAF0AC934}"/>
                  </a:ext>
                </a:extLst>
              </p:cNvPr>
              <p:cNvGrpSpPr/>
              <p:nvPr/>
            </p:nvGrpSpPr>
            <p:grpSpPr>
              <a:xfrm>
                <a:off x="1165102" y="379025"/>
                <a:ext cx="2201334" cy="1867415"/>
                <a:chOff x="1165102" y="379025"/>
                <a:chExt cx="2201334" cy="1867415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875B018-DCCE-884C-9D73-BCC469F7C87B}"/>
                    </a:ext>
                  </a:extLst>
                </p:cNvPr>
                <p:cNvGrpSpPr/>
                <p:nvPr/>
              </p:nvGrpSpPr>
              <p:grpSpPr>
                <a:xfrm>
                  <a:off x="1293970" y="400458"/>
                  <a:ext cx="2072466" cy="1845982"/>
                  <a:chOff x="1683127" y="747087"/>
                  <a:chExt cx="1683308" cy="1499352"/>
                </a:xfrm>
              </p:grpSpPr>
              <p:grpSp>
                <p:nvGrpSpPr>
                  <p:cNvPr id="7" name="Graphic 5">
                    <a:extLst>
                      <a:ext uri="{FF2B5EF4-FFF2-40B4-BE49-F238E27FC236}">
                        <a16:creationId xmlns:a16="http://schemas.microsoft.com/office/drawing/2014/main" id="{1E269508-D680-5143-9024-87DCE66585FB}"/>
                      </a:ext>
                    </a:extLst>
                  </p:cNvPr>
                  <p:cNvGrpSpPr/>
                  <p:nvPr/>
                </p:nvGrpSpPr>
                <p:grpSpPr>
                  <a:xfrm>
                    <a:off x="1867083" y="747087"/>
                    <a:ext cx="1499352" cy="1499352"/>
                    <a:chOff x="481628" y="1024178"/>
                    <a:chExt cx="1499352" cy="1499352"/>
                  </a:xfrm>
                </p:grpSpPr>
                <p:sp>
                  <p:nvSpPr>
                    <p:cNvPr id="8" name="Freeform 7">
                      <a:extLst>
                        <a:ext uri="{FF2B5EF4-FFF2-40B4-BE49-F238E27FC236}">
                          <a16:creationId xmlns:a16="http://schemas.microsoft.com/office/drawing/2014/main" id="{4EE9021C-CBA3-7E4C-BC30-8582150D85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628" y="1024178"/>
                      <a:ext cx="1499352" cy="1499352"/>
                    </a:xfrm>
                    <a:custGeom>
                      <a:avLst/>
                      <a:gdLst>
                        <a:gd name="connsiteX0" fmla="*/ 0 w 1499352"/>
                        <a:gd name="connsiteY0" fmla="*/ 1499352 h 1499352"/>
                        <a:gd name="connsiteX1" fmla="*/ 1499352 w 1499352"/>
                        <a:gd name="connsiteY1" fmla="*/ 1499352 h 1499352"/>
                        <a:gd name="connsiteX2" fmla="*/ 1499352 w 1499352"/>
                        <a:gd name="connsiteY2" fmla="*/ 0 h 1499352"/>
                        <a:gd name="connsiteX3" fmla="*/ 0 w 1499352"/>
                        <a:gd name="connsiteY3" fmla="*/ 0 h 14993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99352" h="1499352">
                          <a:moveTo>
                            <a:pt x="0" y="1499352"/>
                          </a:moveTo>
                          <a:lnTo>
                            <a:pt x="1499352" y="1499352"/>
                          </a:lnTo>
                          <a:lnTo>
                            <a:pt x="149935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038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9" name="Graphic 5">
                      <a:extLst>
                        <a:ext uri="{FF2B5EF4-FFF2-40B4-BE49-F238E27FC236}">
                          <a16:creationId xmlns:a16="http://schemas.microsoft.com/office/drawing/2014/main" id="{EAE6E0AF-5B55-BB42-9D83-48B0AC7CF9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2604" y="1178510"/>
                      <a:ext cx="1208852" cy="1194043"/>
                      <a:chOff x="632604" y="1178510"/>
                      <a:chExt cx="1208852" cy="1194043"/>
                    </a:xfrm>
                  </p:grpSpPr>
                  <p:sp>
                    <p:nvSpPr>
                      <p:cNvPr id="10" name="Freeform 9">
                        <a:extLst>
                          <a:ext uri="{FF2B5EF4-FFF2-40B4-BE49-F238E27FC236}">
                            <a16:creationId xmlns:a16="http://schemas.microsoft.com/office/drawing/2014/main" id="{58D45F19-164D-1145-B5AF-0087468101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047" y="1204100"/>
                        <a:ext cx="1161997" cy="1132010"/>
                      </a:xfrm>
                      <a:custGeom>
                        <a:avLst/>
                        <a:gdLst>
                          <a:gd name="connsiteX0" fmla="*/ 0 w 1161997"/>
                          <a:gd name="connsiteY0" fmla="*/ 1132011 h 1132010"/>
                          <a:gd name="connsiteX1" fmla="*/ 1161998 w 1161997"/>
                          <a:gd name="connsiteY1" fmla="*/ 1132011 h 1132010"/>
                          <a:gd name="connsiteX2" fmla="*/ 1161998 w 1161997"/>
                          <a:gd name="connsiteY2" fmla="*/ 0 h 1132010"/>
                          <a:gd name="connsiteX3" fmla="*/ 0 w 1161997"/>
                          <a:gd name="connsiteY3" fmla="*/ 0 h 113201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161997" h="1132010">
                            <a:moveTo>
                              <a:pt x="0" y="1132011"/>
                            </a:moveTo>
                            <a:lnTo>
                              <a:pt x="1161998" y="1132011"/>
                            </a:lnTo>
                            <a:lnTo>
                              <a:pt x="1161998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noFill/>
                      <a:ln w="10385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grpSp>
                    <p:nvGrpSpPr>
                      <p:cNvPr id="11" name="Graphic 5">
                        <a:extLst>
                          <a:ext uri="{FF2B5EF4-FFF2-40B4-BE49-F238E27FC236}">
                            <a16:creationId xmlns:a16="http://schemas.microsoft.com/office/drawing/2014/main" id="{27B3EA4B-D822-BE41-8680-A375DC52080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81349" y="1178510"/>
                        <a:ext cx="1020395" cy="1050500"/>
                        <a:chOff x="781349" y="1178510"/>
                        <a:chExt cx="1020395" cy="1050500"/>
                      </a:xfrm>
                    </p:grpSpPr>
                    <p:sp>
                      <p:nvSpPr>
                        <p:cNvPr id="12" name="Freeform 11">
                          <a:extLst>
                            <a:ext uri="{FF2B5EF4-FFF2-40B4-BE49-F238E27FC236}">
                              <a16:creationId xmlns:a16="http://schemas.microsoft.com/office/drawing/2014/main" id="{3D477579-3780-D14A-BD81-0064E87B34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1349" y="2176950"/>
                          <a:ext cx="52060" cy="52060"/>
                        </a:xfrm>
                        <a:custGeom>
                          <a:avLst/>
                          <a:gdLst>
                            <a:gd name="connsiteX0" fmla="*/ 26030 w 52060"/>
                            <a:gd name="connsiteY0" fmla="*/ 52061 h 52060"/>
                            <a:gd name="connsiteX1" fmla="*/ 44437 w 52060"/>
                            <a:gd name="connsiteY1" fmla="*/ 44439 h 52060"/>
                            <a:gd name="connsiteX2" fmla="*/ 52061 w 52060"/>
                            <a:gd name="connsiteY2" fmla="*/ 26030 h 52060"/>
                            <a:gd name="connsiteX3" fmla="*/ 44437 w 52060"/>
                            <a:gd name="connsiteY3" fmla="*/ 7632 h 52060"/>
                            <a:gd name="connsiteX4" fmla="*/ 26030 w 52060"/>
                            <a:gd name="connsiteY4" fmla="*/ 0 h 52060"/>
                            <a:gd name="connsiteX5" fmla="*/ 7624 w 52060"/>
                            <a:gd name="connsiteY5" fmla="*/ 7632 h 52060"/>
                            <a:gd name="connsiteX6" fmla="*/ 0 w 52060"/>
                            <a:gd name="connsiteY6" fmla="*/ 26030 h 52060"/>
                            <a:gd name="connsiteX7" fmla="*/ 7624 w 52060"/>
                            <a:gd name="connsiteY7" fmla="*/ 44439 h 52060"/>
                            <a:gd name="connsiteX8" fmla="*/ 26030 w 52060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60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6" y="49322"/>
                                <a:pt x="44437" y="44439"/>
                              </a:cubicBezTo>
                              <a:cubicBezTo>
                                <a:pt x="49318" y="39556"/>
                                <a:pt x="52061" y="32934"/>
                                <a:pt x="52061" y="26030"/>
                              </a:cubicBezTo>
                              <a:cubicBezTo>
                                <a:pt x="52061" y="19127"/>
                                <a:pt x="49318" y="12505"/>
                                <a:pt x="44437" y="7632"/>
                              </a:cubicBezTo>
                              <a:cubicBezTo>
                                <a:pt x="39556" y="2749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6" y="2749"/>
                                <a:pt x="7624" y="7632"/>
                              </a:cubicBezTo>
                              <a:cubicBezTo>
                                <a:pt x="2743" y="12505"/>
                                <a:pt x="0" y="19127"/>
                                <a:pt x="0" y="26030"/>
                              </a:cubicBezTo>
                              <a:cubicBezTo>
                                <a:pt x="0" y="32934"/>
                                <a:pt x="2743" y="39556"/>
                                <a:pt x="7624" y="44439"/>
                              </a:cubicBezTo>
                              <a:cubicBezTo>
                                <a:pt x="12506" y="49322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A9A9A9"/>
                        </a:solidFill>
                        <a:ln w="10385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3" name="Freeform 12">
                          <a:extLst>
                            <a:ext uri="{FF2B5EF4-FFF2-40B4-BE49-F238E27FC236}">
                              <a16:creationId xmlns:a16="http://schemas.microsoft.com/office/drawing/2014/main" id="{C1A56F36-A629-9440-81E7-901777E31D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19682" y="1977266"/>
                          <a:ext cx="52060" cy="52060"/>
                        </a:xfrm>
                        <a:custGeom>
                          <a:avLst/>
                          <a:gdLst>
                            <a:gd name="connsiteX0" fmla="*/ 26030 w 52060"/>
                            <a:gd name="connsiteY0" fmla="*/ 52061 h 52060"/>
                            <a:gd name="connsiteX1" fmla="*/ 44437 w 52060"/>
                            <a:gd name="connsiteY1" fmla="*/ 44436 h 52060"/>
                            <a:gd name="connsiteX2" fmla="*/ 52061 w 52060"/>
                            <a:gd name="connsiteY2" fmla="*/ 26030 h 52060"/>
                            <a:gd name="connsiteX3" fmla="*/ 44437 w 52060"/>
                            <a:gd name="connsiteY3" fmla="*/ 7624 h 52060"/>
                            <a:gd name="connsiteX4" fmla="*/ 26030 w 52060"/>
                            <a:gd name="connsiteY4" fmla="*/ 0 h 52060"/>
                            <a:gd name="connsiteX5" fmla="*/ 7625 w 52060"/>
                            <a:gd name="connsiteY5" fmla="*/ 7624 h 52060"/>
                            <a:gd name="connsiteX6" fmla="*/ 0 w 52060"/>
                            <a:gd name="connsiteY6" fmla="*/ 26030 h 52060"/>
                            <a:gd name="connsiteX7" fmla="*/ 7625 w 52060"/>
                            <a:gd name="connsiteY7" fmla="*/ 44436 h 52060"/>
                            <a:gd name="connsiteX8" fmla="*/ 26030 w 52060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60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6" y="49318"/>
                                <a:pt x="44437" y="44436"/>
                              </a:cubicBezTo>
                              <a:cubicBezTo>
                                <a:pt x="49318" y="39555"/>
                                <a:pt x="52061" y="32934"/>
                                <a:pt x="52061" y="26030"/>
                              </a:cubicBezTo>
                              <a:cubicBezTo>
                                <a:pt x="52061" y="19127"/>
                                <a:pt x="49318" y="12505"/>
                                <a:pt x="44437" y="7624"/>
                              </a:cubicBezTo>
                              <a:cubicBezTo>
                                <a:pt x="39556" y="2743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6" y="2743"/>
                                <a:pt x="7625" y="7624"/>
                              </a:cubicBezTo>
                              <a:cubicBezTo>
                                <a:pt x="2743" y="12505"/>
                                <a:pt x="0" y="19127"/>
                                <a:pt x="0" y="26030"/>
                              </a:cubicBezTo>
                              <a:cubicBezTo>
                                <a:pt x="0" y="32934"/>
                                <a:pt x="2743" y="39555"/>
                                <a:pt x="7625" y="44436"/>
                              </a:cubicBezTo>
                              <a:cubicBezTo>
                                <a:pt x="12506" y="49318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8DA0CB"/>
                        </a:solidFill>
                        <a:ln w="10385" cap="flat">
                          <a:solidFill>
                            <a:srgbClr val="8DA0CB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4" name="Freeform 13">
                          <a:extLst>
                            <a:ext uri="{FF2B5EF4-FFF2-40B4-BE49-F238E27FC236}">
                              <a16:creationId xmlns:a16="http://schemas.microsoft.com/office/drawing/2014/main" id="{B3125544-DAD7-374A-AE5C-1D0673939A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58015" y="1910703"/>
                          <a:ext cx="52060" cy="52060"/>
                        </a:xfrm>
                        <a:custGeom>
                          <a:avLst/>
                          <a:gdLst>
                            <a:gd name="connsiteX0" fmla="*/ 26030 w 52060"/>
                            <a:gd name="connsiteY0" fmla="*/ 52061 h 52060"/>
                            <a:gd name="connsiteX1" fmla="*/ 44437 w 52060"/>
                            <a:gd name="connsiteY1" fmla="*/ 44436 h 52060"/>
                            <a:gd name="connsiteX2" fmla="*/ 52061 w 52060"/>
                            <a:gd name="connsiteY2" fmla="*/ 26030 h 52060"/>
                            <a:gd name="connsiteX3" fmla="*/ 44437 w 52060"/>
                            <a:gd name="connsiteY3" fmla="*/ 7624 h 52060"/>
                            <a:gd name="connsiteX4" fmla="*/ 26030 w 52060"/>
                            <a:gd name="connsiteY4" fmla="*/ 0 h 52060"/>
                            <a:gd name="connsiteX5" fmla="*/ 7625 w 52060"/>
                            <a:gd name="connsiteY5" fmla="*/ 7624 h 52060"/>
                            <a:gd name="connsiteX6" fmla="*/ 0 w 52060"/>
                            <a:gd name="connsiteY6" fmla="*/ 26030 h 52060"/>
                            <a:gd name="connsiteX7" fmla="*/ 7625 w 52060"/>
                            <a:gd name="connsiteY7" fmla="*/ 44436 h 52060"/>
                            <a:gd name="connsiteX8" fmla="*/ 26030 w 52060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60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6" y="49318"/>
                                <a:pt x="44437" y="44436"/>
                              </a:cubicBezTo>
                              <a:cubicBezTo>
                                <a:pt x="49318" y="39555"/>
                                <a:pt x="52061" y="32934"/>
                                <a:pt x="52061" y="26030"/>
                              </a:cubicBezTo>
                              <a:cubicBezTo>
                                <a:pt x="52061" y="19127"/>
                                <a:pt x="49318" y="12505"/>
                                <a:pt x="44437" y="7624"/>
                              </a:cubicBezTo>
                              <a:cubicBezTo>
                                <a:pt x="39556" y="2743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6" y="2743"/>
                                <a:pt x="7625" y="7624"/>
                              </a:cubicBezTo>
                              <a:cubicBezTo>
                                <a:pt x="2744" y="12505"/>
                                <a:pt x="0" y="19127"/>
                                <a:pt x="0" y="26030"/>
                              </a:cubicBezTo>
                              <a:cubicBezTo>
                                <a:pt x="0" y="32934"/>
                                <a:pt x="2744" y="39555"/>
                                <a:pt x="7625" y="44436"/>
                              </a:cubicBezTo>
                              <a:cubicBezTo>
                                <a:pt x="12506" y="49318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A9A9A9"/>
                        </a:solidFill>
                        <a:ln w="10385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5" name="Freeform 14">
                          <a:extLst>
                            <a:ext uri="{FF2B5EF4-FFF2-40B4-BE49-F238E27FC236}">
                              <a16:creationId xmlns:a16="http://schemas.microsoft.com/office/drawing/2014/main" id="{DBB6CF52-526D-6848-89C7-2C2F58F523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96349" y="1777577"/>
                          <a:ext cx="52060" cy="52060"/>
                        </a:xfrm>
                        <a:custGeom>
                          <a:avLst/>
                          <a:gdLst>
                            <a:gd name="connsiteX0" fmla="*/ 26030 w 52060"/>
                            <a:gd name="connsiteY0" fmla="*/ 52061 h 52060"/>
                            <a:gd name="connsiteX1" fmla="*/ 44436 w 52060"/>
                            <a:gd name="connsiteY1" fmla="*/ 44436 h 52060"/>
                            <a:gd name="connsiteX2" fmla="*/ 52061 w 52060"/>
                            <a:gd name="connsiteY2" fmla="*/ 26030 h 52060"/>
                            <a:gd name="connsiteX3" fmla="*/ 44436 w 52060"/>
                            <a:gd name="connsiteY3" fmla="*/ 7624 h 52060"/>
                            <a:gd name="connsiteX4" fmla="*/ 26030 w 52060"/>
                            <a:gd name="connsiteY4" fmla="*/ 0 h 52060"/>
                            <a:gd name="connsiteX5" fmla="*/ 7624 w 52060"/>
                            <a:gd name="connsiteY5" fmla="*/ 7624 h 52060"/>
                            <a:gd name="connsiteX6" fmla="*/ 0 w 52060"/>
                            <a:gd name="connsiteY6" fmla="*/ 26030 h 52060"/>
                            <a:gd name="connsiteX7" fmla="*/ 7624 w 52060"/>
                            <a:gd name="connsiteY7" fmla="*/ 44436 h 52060"/>
                            <a:gd name="connsiteX8" fmla="*/ 26030 w 52060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60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5" y="49318"/>
                                <a:pt x="44436" y="44436"/>
                              </a:cubicBezTo>
                              <a:cubicBezTo>
                                <a:pt x="49317" y="39555"/>
                                <a:pt x="52061" y="32934"/>
                                <a:pt x="52061" y="26030"/>
                              </a:cubicBezTo>
                              <a:cubicBezTo>
                                <a:pt x="52061" y="19127"/>
                                <a:pt x="49317" y="12505"/>
                                <a:pt x="44436" y="7624"/>
                              </a:cubicBezTo>
                              <a:cubicBezTo>
                                <a:pt x="39555" y="2743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5" y="2743"/>
                                <a:pt x="7624" y="7624"/>
                              </a:cubicBezTo>
                              <a:cubicBezTo>
                                <a:pt x="2743" y="12505"/>
                                <a:pt x="0" y="19127"/>
                                <a:pt x="0" y="26030"/>
                              </a:cubicBezTo>
                              <a:cubicBezTo>
                                <a:pt x="0" y="32934"/>
                                <a:pt x="2743" y="39555"/>
                                <a:pt x="7624" y="44436"/>
                              </a:cubicBezTo>
                              <a:cubicBezTo>
                                <a:pt x="12505" y="49318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B696C7"/>
                        </a:solidFill>
                        <a:ln w="10385" cap="flat">
                          <a:solidFill>
                            <a:srgbClr val="B696C7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6" name="Freeform 15">
                          <a:extLst>
                            <a:ext uri="{FF2B5EF4-FFF2-40B4-BE49-F238E27FC236}">
                              <a16:creationId xmlns:a16="http://schemas.microsoft.com/office/drawing/2014/main" id="{52606C36-FCF4-3440-9B81-9D9DF9AC63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34682" y="1644451"/>
                          <a:ext cx="52060" cy="52060"/>
                        </a:xfrm>
                        <a:custGeom>
                          <a:avLst/>
                          <a:gdLst>
                            <a:gd name="connsiteX0" fmla="*/ 26030 w 52060"/>
                            <a:gd name="connsiteY0" fmla="*/ 52061 h 52060"/>
                            <a:gd name="connsiteX1" fmla="*/ 44436 w 52060"/>
                            <a:gd name="connsiteY1" fmla="*/ 44436 h 52060"/>
                            <a:gd name="connsiteX2" fmla="*/ 52061 w 52060"/>
                            <a:gd name="connsiteY2" fmla="*/ 26030 h 52060"/>
                            <a:gd name="connsiteX3" fmla="*/ 44436 w 52060"/>
                            <a:gd name="connsiteY3" fmla="*/ 7624 h 52060"/>
                            <a:gd name="connsiteX4" fmla="*/ 26030 w 52060"/>
                            <a:gd name="connsiteY4" fmla="*/ 0 h 52060"/>
                            <a:gd name="connsiteX5" fmla="*/ 7624 w 52060"/>
                            <a:gd name="connsiteY5" fmla="*/ 7624 h 52060"/>
                            <a:gd name="connsiteX6" fmla="*/ 0 w 52060"/>
                            <a:gd name="connsiteY6" fmla="*/ 26030 h 52060"/>
                            <a:gd name="connsiteX7" fmla="*/ 7624 w 52060"/>
                            <a:gd name="connsiteY7" fmla="*/ 44436 h 52060"/>
                            <a:gd name="connsiteX8" fmla="*/ 26030 w 52060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60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5" y="49317"/>
                                <a:pt x="44436" y="44436"/>
                              </a:cubicBezTo>
                              <a:cubicBezTo>
                                <a:pt x="49318" y="39555"/>
                                <a:pt x="52061" y="32934"/>
                                <a:pt x="52061" y="26030"/>
                              </a:cubicBezTo>
                              <a:cubicBezTo>
                                <a:pt x="52061" y="19127"/>
                                <a:pt x="49318" y="12505"/>
                                <a:pt x="44436" y="7624"/>
                              </a:cubicBezTo>
                              <a:cubicBezTo>
                                <a:pt x="39555" y="2743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5" y="2743"/>
                                <a:pt x="7624" y="7624"/>
                              </a:cubicBezTo>
                              <a:cubicBezTo>
                                <a:pt x="2743" y="12505"/>
                                <a:pt x="0" y="19127"/>
                                <a:pt x="0" y="26030"/>
                              </a:cubicBezTo>
                              <a:cubicBezTo>
                                <a:pt x="0" y="32934"/>
                                <a:pt x="2743" y="39555"/>
                                <a:pt x="7624" y="44436"/>
                              </a:cubicBezTo>
                              <a:cubicBezTo>
                                <a:pt x="12505" y="49317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A9A9A9"/>
                        </a:solidFill>
                        <a:ln w="10385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7" name="Freeform 16">
                          <a:extLst>
                            <a:ext uri="{FF2B5EF4-FFF2-40B4-BE49-F238E27FC236}">
                              <a16:creationId xmlns:a16="http://schemas.microsoft.com/office/drawing/2014/main" id="{3C127A22-A093-B246-95CA-4E03957B80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73015" y="1511325"/>
                          <a:ext cx="52057" cy="52060"/>
                        </a:xfrm>
                        <a:custGeom>
                          <a:avLst/>
                          <a:gdLst>
                            <a:gd name="connsiteX0" fmla="*/ 26030 w 52057"/>
                            <a:gd name="connsiteY0" fmla="*/ 52061 h 52060"/>
                            <a:gd name="connsiteX1" fmla="*/ 44437 w 52057"/>
                            <a:gd name="connsiteY1" fmla="*/ 44436 h 52060"/>
                            <a:gd name="connsiteX2" fmla="*/ 52058 w 52057"/>
                            <a:gd name="connsiteY2" fmla="*/ 26030 h 52060"/>
                            <a:gd name="connsiteX3" fmla="*/ 44437 w 52057"/>
                            <a:gd name="connsiteY3" fmla="*/ 7624 h 52060"/>
                            <a:gd name="connsiteX4" fmla="*/ 26030 w 52057"/>
                            <a:gd name="connsiteY4" fmla="*/ 0 h 52060"/>
                            <a:gd name="connsiteX5" fmla="*/ 7624 w 52057"/>
                            <a:gd name="connsiteY5" fmla="*/ 7624 h 52060"/>
                            <a:gd name="connsiteX6" fmla="*/ 0 w 52057"/>
                            <a:gd name="connsiteY6" fmla="*/ 26030 h 52060"/>
                            <a:gd name="connsiteX7" fmla="*/ 7624 w 52057"/>
                            <a:gd name="connsiteY7" fmla="*/ 44436 h 52060"/>
                            <a:gd name="connsiteX8" fmla="*/ 26030 w 52057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57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5" y="49317"/>
                                <a:pt x="44437" y="44436"/>
                              </a:cubicBezTo>
                              <a:cubicBezTo>
                                <a:pt x="49318" y="39555"/>
                                <a:pt x="52058" y="32934"/>
                                <a:pt x="52058" y="26030"/>
                              </a:cubicBezTo>
                              <a:cubicBezTo>
                                <a:pt x="52058" y="19126"/>
                                <a:pt x="49318" y="12505"/>
                                <a:pt x="44437" y="7624"/>
                              </a:cubicBezTo>
                              <a:cubicBezTo>
                                <a:pt x="39555" y="2743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5" y="2743"/>
                                <a:pt x="7624" y="7624"/>
                              </a:cubicBezTo>
                              <a:cubicBezTo>
                                <a:pt x="2743" y="12505"/>
                                <a:pt x="0" y="19126"/>
                                <a:pt x="0" y="26030"/>
                              </a:cubicBezTo>
                              <a:cubicBezTo>
                                <a:pt x="0" y="32934"/>
                                <a:pt x="2743" y="39555"/>
                                <a:pt x="7624" y="44436"/>
                              </a:cubicBezTo>
                              <a:cubicBezTo>
                                <a:pt x="12505" y="49317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E78AC3"/>
                        </a:solidFill>
                        <a:ln w="10385" cap="flat">
                          <a:solidFill>
                            <a:srgbClr val="E78AC3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8" name="Freeform 17">
                          <a:extLst>
                            <a:ext uri="{FF2B5EF4-FFF2-40B4-BE49-F238E27FC236}">
                              <a16:creationId xmlns:a16="http://schemas.microsoft.com/office/drawing/2014/main" id="{4D5A0ACC-80DD-B44E-B237-7CB9BF4DD5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611348" y="1378198"/>
                          <a:ext cx="52060" cy="52060"/>
                        </a:xfrm>
                        <a:custGeom>
                          <a:avLst/>
                          <a:gdLst>
                            <a:gd name="connsiteX0" fmla="*/ 26030 w 52060"/>
                            <a:gd name="connsiteY0" fmla="*/ 52061 h 52060"/>
                            <a:gd name="connsiteX1" fmla="*/ 44439 w 52060"/>
                            <a:gd name="connsiteY1" fmla="*/ 44437 h 52060"/>
                            <a:gd name="connsiteX2" fmla="*/ 52061 w 52060"/>
                            <a:gd name="connsiteY2" fmla="*/ 26030 h 52060"/>
                            <a:gd name="connsiteX3" fmla="*/ 44439 w 52060"/>
                            <a:gd name="connsiteY3" fmla="*/ 7625 h 52060"/>
                            <a:gd name="connsiteX4" fmla="*/ 26030 w 52060"/>
                            <a:gd name="connsiteY4" fmla="*/ 0 h 52060"/>
                            <a:gd name="connsiteX5" fmla="*/ 7622 w 52060"/>
                            <a:gd name="connsiteY5" fmla="*/ 7625 h 52060"/>
                            <a:gd name="connsiteX6" fmla="*/ 0 w 52060"/>
                            <a:gd name="connsiteY6" fmla="*/ 26030 h 52060"/>
                            <a:gd name="connsiteX7" fmla="*/ 7622 w 52060"/>
                            <a:gd name="connsiteY7" fmla="*/ 44437 h 52060"/>
                            <a:gd name="connsiteX8" fmla="*/ 26030 w 52060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60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6" y="49318"/>
                                <a:pt x="44439" y="44437"/>
                              </a:cubicBezTo>
                              <a:cubicBezTo>
                                <a:pt x="49322" y="39556"/>
                                <a:pt x="52061" y="32935"/>
                                <a:pt x="52061" y="26030"/>
                              </a:cubicBezTo>
                              <a:cubicBezTo>
                                <a:pt x="52061" y="19127"/>
                                <a:pt x="49322" y="12506"/>
                                <a:pt x="44439" y="7625"/>
                              </a:cubicBezTo>
                              <a:cubicBezTo>
                                <a:pt x="39556" y="2744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5" y="2744"/>
                                <a:pt x="7622" y="7625"/>
                              </a:cubicBezTo>
                              <a:cubicBezTo>
                                <a:pt x="2738" y="12506"/>
                                <a:pt x="0" y="19127"/>
                                <a:pt x="0" y="26030"/>
                              </a:cubicBezTo>
                              <a:cubicBezTo>
                                <a:pt x="0" y="32935"/>
                                <a:pt x="2738" y="39556"/>
                                <a:pt x="7622" y="44437"/>
                              </a:cubicBezTo>
                              <a:cubicBezTo>
                                <a:pt x="12505" y="49318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A9A9A9"/>
                        </a:solidFill>
                        <a:ln w="10385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9" name="Freeform 18">
                          <a:extLst>
                            <a:ext uri="{FF2B5EF4-FFF2-40B4-BE49-F238E27FC236}">
                              <a16:creationId xmlns:a16="http://schemas.microsoft.com/office/drawing/2014/main" id="{07FA8931-3CB1-9542-8F8C-D2B7F00743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49684" y="1178510"/>
                          <a:ext cx="52060" cy="52060"/>
                        </a:xfrm>
                        <a:custGeom>
                          <a:avLst/>
                          <a:gdLst>
                            <a:gd name="connsiteX0" fmla="*/ 26030 w 52060"/>
                            <a:gd name="connsiteY0" fmla="*/ 52061 h 52060"/>
                            <a:gd name="connsiteX1" fmla="*/ 44429 w 52060"/>
                            <a:gd name="connsiteY1" fmla="*/ 44437 h 52060"/>
                            <a:gd name="connsiteX2" fmla="*/ 52061 w 52060"/>
                            <a:gd name="connsiteY2" fmla="*/ 26030 h 52060"/>
                            <a:gd name="connsiteX3" fmla="*/ 44429 w 52060"/>
                            <a:gd name="connsiteY3" fmla="*/ 7625 h 52060"/>
                            <a:gd name="connsiteX4" fmla="*/ 26030 w 52060"/>
                            <a:gd name="connsiteY4" fmla="*/ 0 h 52060"/>
                            <a:gd name="connsiteX5" fmla="*/ 7622 w 52060"/>
                            <a:gd name="connsiteY5" fmla="*/ 7625 h 52060"/>
                            <a:gd name="connsiteX6" fmla="*/ 0 w 52060"/>
                            <a:gd name="connsiteY6" fmla="*/ 26030 h 52060"/>
                            <a:gd name="connsiteX7" fmla="*/ 7622 w 52060"/>
                            <a:gd name="connsiteY7" fmla="*/ 44437 h 52060"/>
                            <a:gd name="connsiteX8" fmla="*/ 26030 w 52060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60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6" y="49318"/>
                                <a:pt x="44429" y="44437"/>
                              </a:cubicBezTo>
                              <a:cubicBezTo>
                                <a:pt x="49312" y="39556"/>
                                <a:pt x="52061" y="32934"/>
                                <a:pt x="52061" y="26030"/>
                              </a:cubicBezTo>
                              <a:cubicBezTo>
                                <a:pt x="52061" y="19127"/>
                                <a:pt x="49312" y="12506"/>
                                <a:pt x="44429" y="7625"/>
                              </a:cubicBezTo>
                              <a:cubicBezTo>
                                <a:pt x="39556" y="2744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5" y="2744"/>
                                <a:pt x="7622" y="7625"/>
                              </a:cubicBezTo>
                              <a:cubicBezTo>
                                <a:pt x="2738" y="12506"/>
                                <a:pt x="0" y="19127"/>
                                <a:pt x="0" y="26030"/>
                              </a:cubicBezTo>
                              <a:cubicBezTo>
                                <a:pt x="0" y="32934"/>
                                <a:pt x="2738" y="39556"/>
                                <a:pt x="7622" y="44437"/>
                              </a:cubicBezTo>
                              <a:cubicBezTo>
                                <a:pt x="12505" y="49318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A9A9A9"/>
                        </a:solidFill>
                        <a:ln w="10385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</p:grpSp>
                  <p:grpSp>
                    <p:nvGrpSpPr>
                      <p:cNvPr id="20" name="Graphic 5">
                        <a:extLst>
                          <a:ext uri="{FF2B5EF4-FFF2-40B4-BE49-F238E27FC236}">
                            <a16:creationId xmlns:a16="http://schemas.microsoft.com/office/drawing/2014/main" id="{DE882E72-DA5A-364B-AAB7-F3B830F3F5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9047" y="2336111"/>
                        <a:ext cx="1106667" cy="36442"/>
                        <a:chOff x="669047" y="2336111"/>
                        <a:chExt cx="1106667" cy="36442"/>
                      </a:xfrm>
                    </p:grpSpPr>
                    <p:sp>
                      <p:nvSpPr>
                        <p:cNvPr id="21" name="Freeform 20">
                          <a:extLst>
                            <a:ext uri="{FF2B5EF4-FFF2-40B4-BE49-F238E27FC236}">
                              <a16:creationId xmlns:a16="http://schemas.microsoft.com/office/drawing/2014/main" id="{DF43707B-3E45-EA4E-9201-C125346995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9047" y="2336111"/>
                          <a:ext cx="10412" cy="36442"/>
                        </a:xfrm>
                        <a:custGeom>
                          <a:avLst/>
                          <a:gdLst>
                            <a:gd name="connsiteX0" fmla="*/ 18 w 10412"/>
                            <a:gd name="connsiteY0" fmla="*/ 126 h 36442"/>
                            <a:gd name="connsiteX1" fmla="*/ 18 w 10412"/>
                            <a:gd name="connsiteY1" fmla="*/ 36569 h 3644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0412" h="36442">
                              <a:moveTo>
                                <a:pt x="18" y="126"/>
                              </a:moveTo>
                              <a:lnTo>
                                <a:pt x="18" y="36569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2" name="Freeform 21">
                          <a:extLst>
                            <a:ext uri="{FF2B5EF4-FFF2-40B4-BE49-F238E27FC236}">
                              <a16:creationId xmlns:a16="http://schemas.microsoft.com/office/drawing/2014/main" id="{8675C409-1BD1-EE45-9EF2-F91B6F1301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5712" y="2336111"/>
                          <a:ext cx="10412" cy="36442"/>
                        </a:xfrm>
                        <a:custGeom>
                          <a:avLst/>
                          <a:gdLst>
                            <a:gd name="connsiteX0" fmla="*/ 45 w 10412"/>
                            <a:gd name="connsiteY0" fmla="*/ 126 h 36442"/>
                            <a:gd name="connsiteX1" fmla="*/ 45 w 10412"/>
                            <a:gd name="connsiteY1" fmla="*/ 36569 h 3644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0412" h="36442">
                              <a:moveTo>
                                <a:pt x="45" y="126"/>
                              </a:moveTo>
                              <a:lnTo>
                                <a:pt x="45" y="36569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3" name="Freeform 22">
                          <a:extLst>
                            <a:ext uri="{FF2B5EF4-FFF2-40B4-BE49-F238E27FC236}">
                              <a16:creationId xmlns:a16="http://schemas.microsoft.com/office/drawing/2014/main" id="{C855F0BE-7A5F-3448-B610-BCF3EBEB62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22379" y="2336111"/>
                          <a:ext cx="10412" cy="36442"/>
                        </a:xfrm>
                        <a:custGeom>
                          <a:avLst/>
                          <a:gdLst>
                            <a:gd name="connsiteX0" fmla="*/ 71 w 10412"/>
                            <a:gd name="connsiteY0" fmla="*/ 126 h 36442"/>
                            <a:gd name="connsiteX1" fmla="*/ 71 w 10412"/>
                            <a:gd name="connsiteY1" fmla="*/ 36569 h 3644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0412" h="36442">
                              <a:moveTo>
                                <a:pt x="71" y="126"/>
                              </a:moveTo>
                              <a:lnTo>
                                <a:pt x="71" y="36569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4" name="Freeform 23">
                          <a:extLst>
                            <a:ext uri="{FF2B5EF4-FFF2-40B4-BE49-F238E27FC236}">
                              <a16:creationId xmlns:a16="http://schemas.microsoft.com/office/drawing/2014/main" id="{DD372D7C-CABD-664D-8766-CDD9787CAA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99045" y="2336111"/>
                          <a:ext cx="10412" cy="36442"/>
                        </a:xfrm>
                        <a:custGeom>
                          <a:avLst/>
                          <a:gdLst>
                            <a:gd name="connsiteX0" fmla="*/ 98 w 10412"/>
                            <a:gd name="connsiteY0" fmla="*/ 126 h 36442"/>
                            <a:gd name="connsiteX1" fmla="*/ 98 w 10412"/>
                            <a:gd name="connsiteY1" fmla="*/ 36569 h 3644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0412" h="36442">
                              <a:moveTo>
                                <a:pt x="98" y="126"/>
                              </a:moveTo>
                              <a:lnTo>
                                <a:pt x="98" y="36569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5" name="Freeform 24">
                          <a:extLst>
                            <a:ext uri="{FF2B5EF4-FFF2-40B4-BE49-F238E27FC236}">
                              <a16:creationId xmlns:a16="http://schemas.microsoft.com/office/drawing/2014/main" id="{F7F9FC1E-BD14-2047-B666-8FF320CAC6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75714" y="2336111"/>
                          <a:ext cx="10412" cy="36442"/>
                        </a:xfrm>
                        <a:custGeom>
                          <a:avLst/>
                          <a:gdLst>
                            <a:gd name="connsiteX0" fmla="*/ 124 w 10412"/>
                            <a:gd name="connsiteY0" fmla="*/ 126 h 36442"/>
                            <a:gd name="connsiteX1" fmla="*/ 124 w 10412"/>
                            <a:gd name="connsiteY1" fmla="*/ 36569 h 3644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0412" h="36442">
                              <a:moveTo>
                                <a:pt x="124" y="126"/>
                              </a:moveTo>
                              <a:lnTo>
                                <a:pt x="124" y="36569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</p:grpSp>
                  <p:grpSp>
                    <p:nvGrpSpPr>
                      <p:cNvPr id="26" name="Graphic 5">
                        <a:extLst>
                          <a:ext uri="{FF2B5EF4-FFF2-40B4-BE49-F238E27FC236}">
                            <a16:creationId xmlns:a16="http://schemas.microsoft.com/office/drawing/2014/main" id="{D1354EF7-65C4-DE4E-B40A-0EFB59F4F8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2604" y="1271103"/>
                        <a:ext cx="36442" cy="1065007"/>
                        <a:chOff x="632604" y="1271103"/>
                        <a:chExt cx="36442" cy="1065007"/>
                      </a:xfrm>
                    </p:grpSpPr>
                    <p:sp>
                      <p:nvSpPr>
                        <p:cNvPr id="27" name="Freeform 26">
                          <a:extLst>
                            <a:ext uri="{FF2B5EF4-FFF2-40B4-BE49-F238E27FC236}">
                              <a16:creationId xmlns:a16="http://schemas.microsoft.com/office/drawing/2014/main" id="{5BA243EE-64BD-244B-BC26-B91131A7D4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604" y="2336111"/>
                          <a:ext cx="36442" cy="10412"/>
                        </a:xfrm>
                        <a:custGeom>
                          <a:avLst/>
                          <a:gdLst>
                            <a:gd name="connsiteX0" fmla="*/ 36461 w 36442"/>
                            <a:gd name="connsiteY0" fmla="*/ 126 h 10412"/>
                            <a:gd name="connsiteX1" fmla="*/ 18 w 36442"/>
                            <a:gd name="connsiteY1" fmla="*/ 126 h 104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36442" h="10412">
                              <a:moveTo>
                                <a:pt x="36461" y="126"/>
                              </a:moveTo>
                              <a:lnTo>
                                <a:pt x="18" y="126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8" name="Freeform 27">
                          <a:extLst>
                            <a:ext uri="{FF2B5EF4-FFF2-40B4-BE49-F238E27FC236}">
                              <a16:creationId xmlns:a16="http://schemas.microsoft.com/office/drawing/2014/main" id="{529ECCDB-1F41-CD48-8DA7-0CA77502B3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604" y="2123109"/>
                          <a:ext cx="36442" cy="10412"/>
                        </a:xfrm>
                        <a:custGeom>
                          <a:avLst/>
                          <a:gdLst>
                            <a:gd name="connsiteX0" fmla="*/ 36461 w 36442"/>
                            <a:gd name="connsiteY0" fmla="*/ 106 h 10412"/>
                            <a:gd name="connsiteX1" fmla="*/ 18 w 36442"/>
                            <a:gd name="connsiteY1" fmla="*/ 106 h 104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36442" h="10412">
                              <a:moveTo>
                                <a:pt x="36461" y="106"/>
                              </a:moveTo>
                              <a:lnTo>
                                <a:pt x="18" y="106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9" name="Freeform 28">
                          <a:extLst>
                            <a:ext uri="{FF2B5EF4-FFF2-40B4-BE49-F238E27FC236}">
                              <a16:creationId xmlns:a16="http://schemas.microsoft.com/office/drawing/2014/main" id="{0504B421-A26E-7B41-BD6C-585188832B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604" y="1910108"/>
                          <a:ext cx="36442" cy="10412"/>
                        </a:xfrm>
                        <a:custGeom>
                          <a:avLst/>
                          <a:gdLst>
                            <a:gd name="connsiteX0" fmla="*/ 36461 w 36442"/>
                            <a:gd name="connsiteY0" fmla="*/ 85 h 10412"/>
                            <a:gd name="connsiteX1" fmla="*/ 18 w 36442"/>
                            <a:gd name="connsiteY1" fmla="*/ 85 h 104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36442" h="10412">
                              <a:moveTo>
                                <a:pt x="36461" y="85"/>
                              </a:moveTo>
                              <a:lnTo>
                                <a:pt x="18" y="85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30" name="Freeform 29">
                          <a:extLst>
                            <a:ext uri="{FF2B5EF4-FFF2-40B4-BE49-F238E27FC236}">
                              <a16:creationId xmlns:a16="http://schemas.microsoft.com/office/drawing/2014/main" id="{E06A1D13-030C-1F47-BBB6-3C8E09D6C4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604" y="1697106"/>
                          <a:ext cx="36442" cy="10412"/>
                        </a:xfrm>
                        <a:custGeom>
                          <a:avLst/>
                          <a:gdLst>
                            <a:gd name="connsiteX0" fmla="*/ 36461 w 36442"/>
                            <a:gd name="connsiteY0" fmla="*/ 65 h 10412"/>
                            <a:gd name="connsiteX1" fmla="*/ 18 w 36442"/>
                            <a:gd name="connsiteY1" fmla="*/ 65 h 104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36442" h="10412">
                              <a:moveTo>
                                <a:pt x="36461" y="65"/>
                              </a:moveTo>
                              <a:lnTo>
                                <a:pt x="18" y="65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31" name="Freeform 30">
                          <a:extLst>
                            <a:ext uri="{FF2B5EF4-FFF2-40B4-BE49-F238E27FC236}">
                              <a16:creationId xmlns:a16="http://schemas.microsoft.com/office/drawing/2014/main" id="{C7BF93ED-9504-F949-832A-67E550E48F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604" y="1484105"/>
                          <a:ext cx="36442" cy="10412"/>
                        </a:xfrm>
                        <a:custGeom>
                          <a:avLst/>
                          <a:gdLst>
                            <a:gd name="connsiteX0" fmla="*/ 36461 w 36442"/>
                            <a:gd name="connsiteY0" fmla="*/ 44 h 10412"/>
                            <a:gd name="connsiteX1" fmla="*/ 18 w 36442"/>
                            <a:gd name="connsiteY1" fmla="*/ 44 h 104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36442" h="10412">
                              <a:moveTo>
                                <a:pt x="36461" y="44"/>
                              </a:moveTo>
                              <a:lnTo>
                                <a:pt x="18" y="44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32" name="Freeform 31">
                          <a:extLst>
                            <a:ext uri="{FF2B5EF4-FFF2-40B4-BE49-F238E27FC236}">
                              <a16:creationId xmlns:a16="http://schemas.microsoft.com/office/drawing/2014/main" id="{5BC331CB-314E-BA40-9F25-976AE35A43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604" y="1271103"/>
                          <a:ext cx="36442" cy="10412"/>
                        </a:xfrm>
                        <a:custGeom>
                          <a:avLst/>
                          <a:gdLst>
                            <a:gd name="connsiteX0" fmla="*/ 36461 w 36442"/>
                            <a:gd name="connsiteY0" fmla="*/ 24 h 10412"/>
                            <a:gd name="connsiteX1" fmla="*/ 18 w 36442"/>
                            <a:gd name="connsiteY1" fmla="*/ 24 h 104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36442" h="10412">
                              <a:moveTo>
                                <a:pt x="36461" y="24"/>
                              </a:moveTo>
                              <a:lnTo>
                                <a:pt x="18" y="24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</p:grpSp>
                  <p:sp>
                    <p:nvSpPr>
                      <p:cNvPr id="33" name="Freeform 32">
                        <a:extLst>
                          <a:ext uri="{FF2B5EF4-FFF2-40B4-BE49-F238E27FC236}">
                            <a16:creationId xmlns:a16="http://schemas.microsoft.com/office/drawing/2014/main" id="{54190FAC-79D6-FE4F-A6E2-37E59064DE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047" y="1248916"/>
                        <a:ext cx="1106667" cy="1077688"/>
                      </a:xfrm>
                      <a:custGeom>
                        <a:avLst/>
                        <a:gdLst>
                          <a:gd name="connsiteX0" fmla="*/ 0 w 1106667"/>
                          <a:gd name="connsiteY0" fmla="*/ 1077688 h 1077688"/>
                          <a:gd name="connsiteX1" fmla="*/ 11179 w 1106667"/>
                          <a:gd name="connsiteY1" fmla="*/ 1066797 h 1077688"/>
                          <a:gd name="connsiteX2" fmla="*/ 22357 w 1106667"/>
                          <a:gd name="connsiteY2" fmla="*/ 1055917 h 1077688"/>
                          <a:gd name="connsiteX3" fmla="*/ 33536 w 1106667"/>
                          <a:gd name="connsiteY3" fmla="*/ 1045025 h 1077688"/>
                          <a:gd name="connsiteX4" fmla="*/ 44714 w 1106667"/>
                          <a:gd name="connsiteY4" fmla="*/ 1034145 h 1077688"/>
                          <a:gd name="connsiteX5" fmla="*/ 55893 w 1106667"/>
                          <a:gd name="connsiteY5" fmla="*/ 1023254 h 1077688"/>
                          <a:gd name="connsiteX6" fmla="*/ 67071 w 1106667"/>
                          <a:gd name="connsiteY6" fmla="*/ 1012373 h 1077688"/>
                          <a:gd name="connsiteX7" fmla="*/ 78250 w 1106667"/>
                          <a:gd name="connsiteY7" fmla="*/ 1001482 h 1077688"/>
                          <a:gd name="connsiteX8" fmla="*/ 89427 w 1106667"/>
                          <a:gd name="connsiteY8" fmla="*/ 990601 h 1077688"/>
                          <a:gd name="connsiteX9" fmla="*/ 100605 w 1106667"/>
                          <a:gd name="connsiteY9" fmla="*/ 979710 h 1077688"/>
                          <a:gd name="connsiteX10" fmla="*/ 111784 w 1106667"/>
                          <a:gd name="connsiteY10" fmla="*/ 968829 h 1077688"/>
                          <a:gd name="connsiteX11" fmla="*/ 122962 w 1106667"/>
                          <a:gd name="connsiteY11" fmla="*/ 957938 h 1077688"/>
                          <a:gd name="connsiteX12" fmla="*/ 134141 w 1106667"/>
                          <a:gd name="connsiteY12" fmla="*/ 947057 h 1077688"/>
                          <a:gd name="connsiteX13" fmla="*/ 145319 w 1106667"/>
                          <a:gd name="connsiteY13" fmla="*/ 936166 h 1077688"/>
                          <a:gd name="connsiteX14" fmla="*/ 156498 w 1106667"/>
                          <a:gd name="connsiteY14" fmla="*/ 925286 h 1077688"/>
                          <a:gd name="connsiteX15" fmla="*/ 167677 w 1106667"/>
                          <a:gd name="connsiteY15" fmla="*/ 914405 h 1077688"/>
                          <a:gd name="connsiteX16" fmla="*/ 178855 w 1106667"/>
                          <a:gd name="connsiteY16" fmla="*/ 903514 h 1077688"/>
                          <a:gd name="connsiteX17" fmla="*/ 190033 w 1106667"/>
                          <a:gd name="connsiteY17" fmla="*/ 892633 h 1077688"/>
                          <a:gd name="connsiteX18" fmla="*/ 201212 w 1106667"/>
                          <a:gd name="connsiteY18" fmla="*/ 881742 h 1077688"/>
                          <a:gd name="connsiteX19" fmla="*/ 212391 w 1106667"/>
                          <a:gd name="connsiteY19" fmla="*/ 870861 h 1077688"/>
                          <a:gd name="connsiteX20" fmla="*/ 223569 w 1106667"/>
                          <a:gd name="connsiteY20" fmla="*/ 859970 h 1077688"/>
                          <a:gd name="connsiteX21" fmla="*/ 234748 w 1106667"/>
                          <a:gd name="connsiteY21" fmla="*/ 849089 h 1077688"/>
                          <a:gd name="connsiteX22" fmla="*/ 245925 w 1106667"/>
                          <a:gd name="connsiteY22" fmla="*/ 838198 h 1077688"/>
                          <a:gd name="connsiteX23" fmla="*/ 257103 w 1106667"/>
                          <a:gd name="connsiteY23" fmla="*/ 827317 h 1077688"/>
                          <a:gd name="connsiteX24" fmla="*/ 268282 w 1106667"/>
                          <a:gd name="connsiteY24" fmla="*/ 816428 h 1077688"/>
                          <a:gd name="connsiteX25" fmla="*/ 279461 w 1106667"/>
                          <a:gd name="connsiteY25" fmla="*/ 805543 h 1077688"/>
                          <a:gd name="connsiteX26" fmla="*/ 290639 w 1106667"/>
                          <a:gd name="connsiteY26" fmla="*/ 794658 h 1077688"/>
                          <a:gd name="connsiteX27" fmla="*/ 301817 w 1106667"/>
                          <a:gd name="connsiteY27" fmla="*/ 783772 h 1077688"/>
                          <a:gd name="connsiteX28" fmla="*/ 312996 w 1106667"/>
                          <a:gd name="connsiteY28" fmla="*/ 772886 h 1077688"/>
                          <a:gd name="connsiteX29" fmla="*/ 324175 w 1106667"/>
                          <a:gd name="connsiteY29" fmla="*/ 762000 h 1077688"/>
                          <a:gd name="connsiteX30" fmla="*/ 335353 w 1106667"/>
                          <a:gd name="connsiteY30" fmla="*/ 751114 h 1077688"/>
                          <a:gd name="connsiteX31" fmla="*/ 346531 w 1106667"/>
                          <a:gd name="connsiteY31" fmla="*/ 740229 h 1077688"/>
                          <a:gd name="connsiteX32" fmla="*/ 357710 w 1106667"/>
                          <a:gd name="connsiteY32" fmla="*/ 729343 h 1077688"/>
                          <a:gd name="connsiteX33" fmla="*/ 368889 w 1106667"/>
                          <a:gd name="connsiteY33" fmla="*/ 718457 h 1077688"/>
                          <a:gd name="connsiteX34" fmla="*/ 380067 w 1106667"/>
                          <a:gd name="connsiteY34" fmla="*/ 707571 h 1077688"/>
                          <a:gd name="connsiteX35" fmla="*/ 391246 w 1106667"/>
                          <a:gd name="connsiteY35" fmla="*/ 696685 h 1077688"/>
                          <a:gd name="connsiteX36" fmla="*/ 402423 w 1106667"/>
                          <a:gd name="connsiteY36" fmla="*/ 685801 h 1077688"/>
                          <a:gd name="connsiteX37" fmla="*/ 413601 w 1106667"/>
                          <a:gd name="connsiteY37" fmla="*/ 674915 h 1077688"/>
                          <a:gd name="connsiteX38" fmla="*/ 424780 w 1106667"/>
                          <a:gd name="connsiteY38" fmla="*/ 664029 h 1077688"/>
                          <a:gd name="connsiteX39" fmla="*/ 435958 w 1106667"/>
                          <a:gd name="connsiteY39" fmla="*/ 653143 h 1077688"/>
                          <a:gd name="connsiteX40" fmla="*/ 447137 w 1106667"/>
                          <a:gd name="connsiteY40" fmla="*/ 642257 h 1077688"/>
                          <a:gd name="connsiteX41" fmla="*/ 458315 w 1106667"/>
                          <a:gd name="connsiteY41" fmla="*/ 631372 h 1077688"/>
                          <a:gd name="connsiteX42" fmla="*/ 469494 w 1106667"/>
                          <a:gd name="connsiteY42" fmla="*/ 620486 h 1077688"/>
                          <a:gd name="connsiteX43" fmla="*/ 480672 w 1106667"/>
                          <a:gd name="connsiteY43" fmla="*/ 609600 h 1077688"/>
                          <a:gd name="connsiteX44" fmla="*/ 491851 w 1106667"/>
                          <a:gd name="connsiteY44" fmla="*/ 598714 h 1077688"/>
                          <a:gd name="connsiteX45" fmla="*/ 503029 w 1106667"/>
                          <a:gd name="connsiteY45" fmla="*/ 587828 h 1077688"/>
                          <a:gd name="connsiteX46" fmla="*/ 514208 w 1106667"/>
                          <a:gd name="connsiteY46" fmla="*/ 576943 h 1077688"/>
                          <a:gd name="connsiteX47" fmla="*/ 525387 w 1106667"/>
                          <a:gd name="connsiteY47" fmla="*/ 566058 h 1077688"/>
                          <a:gd name="connsiteX48" fmla="*/ 536565 w 1106667"/>
                          <a:gd name="connsiteY48" fmla="*/ 555172 h 1077688"/>
                          <a:gd name="connsiteX49" fmla="*/ 547744 w 1106667"/>
                          <a:gd name="connsiteY49" fmla="*/ 544286 h 1077688"/>
                          <a:gd name="connsiteX50" fmla="*/ 558922 w 1106667"/>
                          <a:gd name="connsiteY50" fmla="*/ 533400 h 1077688"/>
                          <a:gd name="connsiteX51" fmla="*/ 570101 w 1106667"/>
                          <a:gd name="connsiteY51" fmla="*/ 522515 h 1077688"/>
                          <a:gd name="connsiteX52" fmla="*/ 581278 w 1106667"/>
                          <a:gd name="connsiteY52" fmla="*/ 511629 h 1077688"/>
                          <a:gd name="connsiteX53" fmla="*/ 592456 w 1106667"/>
                          <a:gd name="connsiteY53" fmla="*/ 500743 h 1077688"/>
                          <a:gd name="connsiteX54" fmla="*/ 603635 w 1106667"/>
                          <a:gd name="connsiteY54" fmla="*/ 489857 h 1077688"/>
                          <a:gd name="connsiteX55" fmla="*/ 614813 w 1106667"/>
                          <a:gd name="connsiteY55" fmla="*/ 478971 h 1077688"/>
                          <a:gd name="connsiteX56" fmla="*/ 625992 w 1106667"/>
                          <a:gd name="connsiteY56" fmla="*/ 468086 h 1077688"/>
                          <a:gd name="connsiteX57" fmla="*/ 637171 w 1106667"/>
                          <a:gd name="connsiteY57" fmla="*/ 457200 h 1077688"/>
                          <a:gd name="connsiteX58" fmla="*/ 648349 w 1106667"/>
                          <a:gd name="connsiteY58" fmla="*/ 446314 h 1077688"/>
                          <a:gd name="connsiteX59" fmla="*/ 659528 w 1106667"/>
                          <a:gd name="connsiteY59" fmla="*/ 435429 h 1077688"/>
                          <a:gd name="connsiteX60" fmla="*/ 670706 w 1106667"/>
                          <a:gd name="connsiteY60" fmla="*/ 424543 h 1077688"/>
                          <a:gd name="connsiteX61" fmla="*/ 681884 w 1106667"/>
                          <a:gd name="connsiteY61" fmla="*/ 413658 h 1077688"/>
                          <a:gd name="connsiteX62" fmla="*/ 693063 w 1106667"/>
                          <a:gd name="connsiteY62" fmla="*/ 402772 h 1077688"/>
                          <a:gd name="connsiteX63" fmla="*/ 704241 w 1106667"/>
                          <a:gd name="connsiteY63" fmla="*/ 391886 h 1077688"/>
                          <a:gd name="connsiteX64" fmla="*/ 715420 w 1106667"/>
                          <a:gd name="connsiteY64" fmla="*/ 381000 h 1077688"/>
                          <a:gd name="connsiteX65" fmla="*/ 726597 w 1106667"/>
                          <a:gd name="connsiteY65" fmla="*/ 370114 h 1077688"/>
                          <a:gd name="connsiteX66" fmla="*/ 737776 w 1106667"/>
                          <a:gd name="connsiteY66" fmla="*/ 359229 h 1077688"/>
                          <a:gd name="connsiteX67" fmla="*/ 748954 w 1106667"/>
                          <a:gd name="connsiteY67" fmla="*/ 348343 h 1077688"/>
                          <a:gd name="connsiteX68" fmla="*/ 760133 w 1106667"/>
                          <a:gd name="connsiteY68" fmla="*/ 337457 h 1077688"/>
                          <a:gd name="connsiteX69" fmla="*/ 771312 w 1106667"/>
                          <a:gd name="connsiteY69" fmla="*/ 326571 h 1077688"/>
                          <a:gd name="connsiteX70" fmla="*/ 782490 w 1106667"/>
                          <a:gd name="connsiteY70" fmla="*/ 315685 h 1077688"/>
                          <a:gd name="connsiteX71" fmla="*/ 793668 w 1106667"/>
                          <a:gd name="connsiteY71" fmla="*/ 304801 h 1077688"/>
                          <a:gd name="connsiteX72" fmla="*/ 804847 w 1106667"/>
                          <a:gd name="connsiteY72" fmla="*/ 293915 h 1077688"/>
                          <a:gd name="connsiteX73" fmla="*/ 816025 w 1106667"/>
                          <a:gd name="connsiteY73" fmla="*/ 283029 h 1077688"/>
                          <a:gd name="connsiteX74" fmla="*/ 827204 w 1106667"/>
                          <a:gd name="connsiteY74" fmla="*/ 272143 h 1077688"/>
                          <a:gd name="connsiteX75" fmla="*/ 838382 w 1106667"/>
                          <a:gd name="connsiteY75" fmla="*/ 261257 h 1077688"/>
                          <a:gd name="connsiteX76" fmla="*/ 849561 w 1106667"/>
                          <a:gd name="connsiteY76" fmla="*/ 250371 h 1077688"/>
                          <a:gd name="connsiteX77" fmla="*/ 860743 w 1106667"/>
                          <a:gd name="connsiteY77" fmla="*/ 239486 h 1077688"/>
                          <a:gd name="connsiteX78" fmla="*/ 871915 w 1106667"/>
                          <a:gd name="connsiteY78" fmla="*/ 228600 h 1077688"/>
                          <a:gd name="connsiteX79" fmla="*/ 883098 w 1106667"/>
                          <a:gd name="connsiteY79" fmla="*/ 217714 h 1077688"/>
                          <a:gd name="connsiteX80" fmla="*/ 894270 w 1106667"/>
                          <a:gd name="connsiteY80" fmla="*/ 206828 h 1077688"/>
                          <a:gd name="connsiteX81" fmla="*/ 905452 w 1106667"/>
                          <a:gd name="connsiteY81" fmla="*/ 195942 h 1077688"/>
                          <a:gd name="connsiteX82" fmla="*/ 916635 w 1106667"/>
                          <a:gd name="connsiteY82" fmla="*/ 185058 h 1077688"/>
                          <a:gd name="connsiteX83" fmla="*/ 927807 w 1106667"/>
                          <a:gd name="connsiteY83" fmla="*/ 174172 h 1077688"/>
                          <a:gd name="connsiteX84" fmla="*/ 938990 w 1106667"/>
                          <a:gd name="connsiteY84" fmla="*/ 163286 h 1077688"/>
                          <a:gd name="connsiteX85" fmla="*/ 950162 w 1106667"/>
                          <a:gd name="connsiteY85" fmla="*/ 152400 h 1077688"/>
                          <a:gd name="connsiteX86" fmla="*/ 961345 w 1106667"/>
                          <a:gd name="connsiteY86" fmla="*/ 141514 h 1077688"/>
                          <a:gd name="connsiteX87" fmla="*/ 972528 w 1106667"/>
                          <a:gd name="connsiteY87" fmla="*/ 130629 h 1077688"/>
                          <a:gd name="connsiteX88" fmla="*/ 983700 w 1106667"/>
                          <a:gd name="connsiteY88" fmla="*/ 119743 h 1077688"/>
                          <a:gd name="connsiteX89" fmla="*/ 994883 w 1106667"/>
                          <a:gd name="connsiteY89" fmla="*/ 108857 h 1077688"/>
                          <a:gd name="connsiteX90" fmla="*/ 1006055 w 1106667"/>
                          <a:gd name="connsiteY90" fmla="*/ 97971 h 1077688"/>
                          <a:gd name="connsiteX91" fmla="*/ 1017237 w 1106667"/>
                          <a:gd name="connsiteY91" fmla="*/ 87085 h 1077688"/>
                          <a:gd name="connsiteX92" fmla="*/ 1028420 w 1106667"/>
                          <a:gd name="connsiteY92" fmla="*/ 76200 h 1077688"/>
                          <a:gd name="connsiteX93" fmla="*/ 1039592 w 1106667"/>
                          <a:gd name="connsiteY93" fmla="*/ 65314 h 1077688"/>
                          <a:gd name="connsiteX94" fmla="*/ 1050775 w 1106667"/>
                          <a:gd name="connsiteY94" fmla="*/ 54429 h 1077688"/>
                          <a:gd name="connsiteX95" fmla="*/ 1061947 w 1106667"/>
                          <a:gd name="connsiteY95" fmla="*/ 43543 h 1077688"/>
                          <a:gd name="connsiteX96" fmla="*/ 1073130 w 1106667"/>
                          <a:gd name="connsiteY96" fmla="*/ 32657 h 1077688"/>
                          <a:gd name="connsiteX97" fmla="*/ 1084313 w 1106667"/>
                          <a:gd name="connsiteY97" fmla="*/ 21772 h 1077688"/>
                          <a:gd name="connsiteX98" fmla="*/ 1095485 w 1106667"/>
                          <a:gd name="connsiteY98" fmla="*/ 10886 h 1077688"/>
                          <a:gd name="connsiteX99" fmla="*/ 1106668 w 1106667"/>
                          <a:gd name="connsiteY99" fmla="*/ 0 h 10776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</a:cxnLst>
                        <a:rect l="l" t="t" r="r" b="b"/>
                        <a:pathLst>
                          <a:path w="1106667" h="1077688">
                            <a:moveTo>
                              <a:pt x="0" y="1077688"/>
                            </a:moveTo>
                            <a:lnTo>
                              <a:pt x="11179" y="1066797"/>
                            </a:lnTo>
                            <a:lnTo>
                              <a:pt x="22357" y="1055917"/>
                            </a:lnTo>
                            <a:lnTo>
                              <a:pt x="33536" y="1045025"/>
                            </a:lnTo>
                            <a:lnTo>
                              <a:pt x="44714" y="1034145"/>
                            </a:lnTo>
                            <a:lnTo>
                              <a:pt x="55893" y="1023254"/>
                            </a:lnTo>
                            <a:lnTo>
                              <a:pt x="67071" y="1012373"/>
                            </a:lnTo>
                            <a:lnTo>
                              <a:pt x="78250" y="1001482"/>
                            </a:lnTo>
                            <a:lnTo>
                              <a:pt x="89427" y="990601"/>
                            </a:lnTo>
                            <a:lnTo>
                              <a:pt x="100605" y="979710"/>
                            </a:lnTo>
                            <a:lnTo>
                              <a:pt x="111784" y="968829"/>
                            </a:lnTo>
                            <a:lnTo>
                              <a:pt x="122962" y="957938"/>
                            </a:lnTo>
                            <a:lnTo>
                              <a:pt x="134141" y="947057"/>
                            </a:lnTo>
                            <a:lnTo>
                              <a:pt x="145319" y="936166"/>
                            </a:lnTo>
                            <a:lnTo>
                              <a:pt x="156498" y="925286"/>
                            </a:lnTo>
                            <a:lnTo>
                              <a:pt x="167677" y="914405"/>
                            </a:lnTo>
                            <a:lnTo>
                              <a:pt x="178855" y="903514"/>
                            </a:lnTo>
                            <a:lnTo>
                              <a:pt x="190033" y="892633"/>
                            </a:lnTo>
                            <a:lnTo>
                              <a:pt x="201212" y="881742"/>
                            </a:lnTo>
                            <a:lnTo>
                              <a:pt x="212391" y="870861"/>
                            </a:lnTo>
                            <a:lnTo>
                              <a:pt x="223569" y="859970"/>
                            </a:lnTo>
                            <a:lnTo>
                              <a:pt x="234748" y="849089"/>
                            </a:lnTo>
                            <a:lnTo>
                              <a:pt x="245925" y="838198"/>
                            </a:lnTo>
                            <a:lnTo>
                              <a:pt x="257103" y="827317"/>
                            </a:lnTo>
                            <a:lnTo>
                              <a:pt x="268282" y="816428"/>
                            </a:lnTo>
                            <a:lnTo>
                              <a:pt x="279461" y="805543"/>
                            </a:lnTo>
                            <a:lnTo>
                              <a:pt x="290639" y="794658"/>
                            </a:lnTo>
                            <a:lnTo>
                              <a:pt x="301817" y="783772"/>
                            </a:lnTo>
                            <a:lnTo>
                              <a:pt x="312996" y="772886"/>
                            </a:lnTo>
                            <a:lnTo>
                              <a:pt x="324175" y="762000"/>
                            </a:lnTo>
                            <a:lnTo>
                              <a:pt x="335353" y="751114"/>
                            </a:lnTo>
                            <a:lnTo>
                              <a:pt x="346531" y="740229"/>
                            </a:lnTo>
                            <a:lnTo>
                              <a:pt x="357710" y="729343"/>
                            </a:lnTo>
                            <a:lnTo>
                              <a:pt x="368889" y="718457"/>
                            </a:lnTo>
                            <a:lnTo>
                              <a:pt x="380067" y="707571"/>
                            </a:lnTo>
                            <a:lnTo>
                              <a:pt x="391246" y="696685"/>
                            </a:lnTo>
                            <a:lnTo>
                              <a:pt x="402423" y="685801"/>
                            </a:lnTo>
                            <a:lnTo>
                              <a:pt x="413601" y="674915"/>
                            </a:lnTo>
                            <a:lnTo>
                              <a:pt x="424780" y="664029"/>
                            </a:lnTo>
                            <a:lnTo>
                              <a:pt x="435958" y="653143"/>
                            </a:lnTo>
                            <a:lnTo>
                              <a:pt x="447137" y="642257"/>
                            </a:lnTo>
                            <a:lnTo>
                              <a:pt x="458315" y="631372"/>
                            </a:lnTo>
                            <a:lnTo>
                              <a:pt x="469494" y="620486"/>
                            </a:lnTo>
                            <a:lnTo>
                              <a:pt x="480672" y="609600"/>
                            </a:lnTo>
                            <a:lnTo>
                              <a:pt x="491851" y="598714"/>
                            </a:lnTo>
                            <a:lnTo>
                              <a:pt x="503029" y="587828"/>
                            </a:lnTo>
                            <a:lnTo>
                              <a:pt x="514208" y="576943"/>
                            </a:lnTo>
                            <a:lnTo>
                              <a:pt x="525387" y="566058"/>
                            </a:lnTo>
                            <a:lnTo>
                              <a:pt x="536565" y="555172"/>
                            </a:lnTo>
                            <a:lnTo>
                              <a:pt x="547744" y="544286"/>
                            </a:lnTo>
                            <a:lnTo>
                              <a:pt x="558922" y="533400"/>
                            </a:lnTo>
                            <a:lnTo>
                              <a:pt x="570101" y="522515"/>
                            </a:lnTo>
                            <a:lnTo>
                              <a:pt x="581278" y="511629"/>
                            </a:lnTo>
                            <a:lnTo>
                              <a:pt x="592456" y="500743"/>
                            </a:lnTo>
                            <a:lnTo>
                              <a:pt x="603635" y="489857"/>
                            </a:lnTo>
                            <a:lnTo>
                              <a:pt x="614813" y="478971"/>
                            </a:lnTo>
                            <a:lnTo>
                              <a:pt x="625992" y="468086"/>
                            </a:lnTo>
                            <a:lnTo>
                              <a:pt x="637171" y="457200"/>
                            </a:lnTo>
                            <a:lnTo>
                              <a:pt x="648349" y="446314"/>
                            </a:lnTo>
                            <a:lnTo>
                              <a:pt x="659528" y="435429"/>
                            </a:lnTo>
                            <a:lnTo>
                              <a:pt x="670706" y="424543"/>
                            </a:lnTo>
                            <a:lnTo>
                              <a:pt x="681884" y="413658"/>
                            </a:lnTo>
                            <a:lnTo>
                              <a:pt x="693063" y="402772"/>
                            </a:lnTo>
                            <a:lnTo>
                              <a:pt x="704241" y="391886"/>
                            </a:lnTo>
                            <a:lnTo>
                              <a:pt x="715420" y="381000"/>
                            </a:lnTo>
                            <a:lnTo>
                              <a:pt x="726597" y="370114"/>
                            </a:lnTo>
                            <a:lnTo>
                              <a:pt x="737776" y="359229"/>
                            </a:lnTo>
                            <a:lnTo>
                              <a:pt x="748954" y="348343"/>
                            </a:lnTo>
                            <a:lnTo>
                              <a:pt x="760133" y="337457"/>
                            </a:lnTo>
                            <a:lnTo>
                              <a:pt x="771312" y="326571"/>
                            </a:lnTo>
                            <a:lnTo>
                              <a:pt x="782490" y="315685"/>
                            </a:lnTo>
                            <a:lnTo>
                              <a:pt x="793668" y="304801"/>
                            </a:lnTo>
                            <a:lnTo>
                              <a:pt x="804847" y="293915"/>
                            </a:lnTo>
                            <a:lnTo>
                              <a:pt x="816025" y="283029"/>
                            </a:lnTo>
                            <a:lnTo>
                              <a:pt x="827204" y="272143"/>
                            </a:lnTo>
                            <a:lnTo>
                              <a:pt x="838382" y="261257"/>
                            </a:lnTo>
                            <a:lnTo>
                              <a:pt x="849561" y="250371"/>
                            </a:lnTo>
                            <a:lnTo>
                              <a:pt x="860743" y="239486"/>
                            </a:lnTo>
                            <a:lnTo>
                              <a:pt x="871915" y="228600"/>
                            </a:lnTo>
                            <a:lnTo>
                              <a:pt x="883098" y="217714"/>
                            </a:lnTo>
                            <a:lnTo>
                              <a:pt x="894270" y="206828"/>
                            </a:lnTo>
                            <a:lnTo>
                              <a:pt x="905452" y="195942"/>
                            </a:lnTo>
                            <a:lnTo>
                              <a:pt x="916635" y="185058"/>
                            </a:lnTo>
                            <a:lnTo>
                              <a:pt x="927807" y="174172"/>
                            </a:lnTo>
                            <a:lnTo>
                              <a:pt x="938990" y="163286"/>
                            </a:lnTo>
                            <a:lnTo>
                              <a:pt x="950162" y="152400"/>
                            </a:lnTo>
                            <a:lnTo>
                              <a:pt x="961345" y="141514"/>
                            </a:lnTo>
                            <a:lnTo>
                              <a:pt x="972528" y="130629"/>
                            </a:lnTo>
                            <a:lnTo>
                              <a:pt x="983700" y="119743"/>
                            </a:lnTo>
                            <a:lnTo>
                              <a:pt x="994883" y="108857"/>
                            </a:lnTo>
                            <a:lnTo>
                              <a:pt x="1006055" y="97971"/>
                            </a:lnTo>
                            <a:lnTo>
                              <a:pt x="1017237" y="87085"/>
                            </a:lnTo>
                            <a:lnTo>
                              <a:pt x="1028420" y="76200"/>
                            </a:lnTo>
                            <a:lnTo>
                              <a:pt x="1039592" y="65314"/>
                            </a:lnTo>
                            <a:lnTo>
                              <a:pt x="1050775" y="54429"/>
                            </a:lnTo>
                            <a:lnTo>
                              <a:pt x="1061947" y="43543"/>
                            </a:lnTo>
                            <a:lnTo>
                              <a:pt x="1073130" y="32657"/>
                            </a:lnTo>
                            <a:lnTo>
                              <a:pt x="1084313" y="21772"/>
                            </a:lnTo>
                            <a:lnTo>
                              <a:pt x="1095485" y="10886"/>
                            </a:lnTo>
                            <a:lnTo>
                              <a:pt x="1106668" y="0"/>
                            </a:lnTo>
                          </a:path>
                        </a:pathLst>
                      </a:custGeom>
                      <a:noFill/>
                      <a:ln w="10385" cap="flat">
                        <a:solidFill>
                          <a:srgbClr val="A9A9A9"/>
                        </a:solidFill>
                        <a:custDash>
                          <a:ds d="277500" sp="120000"/>
                        </a:custDash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4" name="Freeform 33">
                        <a:extLst>
                          <a:ext uri="{FF2B5EF4-FFF2-40B4-BE49-F238E27FC236}">
                            <a16:creationId xmlns:a16="http://schemas.microsoft.com/office/drawing/2014/main" id="{BDB3CA9A-918A-8244-8066-ACA2F0FF8D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047" y="1204100"/>
                        <a:ext cx="10412" cy="1132010"/>
                      </a:xfrm>
                      <a:custGeom>
                        <a:avLst/>
                        <a:gdLst>
                          <a:gd name="connsiteX0" fmla="*/ 0 w 10412"/>
                          <a:gd name="connsiteY0" fmla="*/ 1132011 h 1132010"/>
                          <a:gd name="connsiteX1" fmla="*/ 0 w 10412"/>
                          <a:gd name="connsiteY1" fmla="*/ 0 h 113201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0412" h="1132010">
                            <a:moveTo>
                              <a:pt x="0" y="1132011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20770" cap="sq">
                        <a:solidFill>
                          <a:srgbClr val="A9A9A9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5" name="Freeform 34">
                        <a:extLst>
                          <a:ext uri="{FF2B5EF4-FFF2-40B4-BE49-F238E27FC236}">
                            <a16:creationId xmlns:a16="http://schemas.microsoft.com/office/drawing/2014/main" id="{9BD0337F-8662-7843-81BF-FF3468D84F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31044" y="1204100"/>
                        <a:ext cx="10412" cy="1132010"/>
                      </a:xfrm>
                      <a:custGeom>
                        <a:avLst/>
                        <a:gdLst>
                          <a:gd name="connsiteX0" fmla="*/ 0 w 10412"/>
                          <a:gd name="connsiteY0" fmla="*/ 1132011 h 1132010"/>
                          <a:gd name="connsiteX1" fmla="*/ 0 w 10412"/>
                          <a:gd name="connsiteY1" fmla="*/ 0 h 113201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0412" h="1132010">
                            <a:moveTo>
                              <a:pt x="0" y="1132011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10385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6" name="Freeform 35">
                        <a:extLst>
                          <a:ext uri="{FF2B5EF4-FFF2-40B4-BE49-F238E27FC236}">
                            <a16:creationId xmlns:a16="http://schemas.microsoft.com/office/drawing/2014/main" id="{3C07F872-C0C7-F24E-AEE3-43239C8285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047" y="2336111"/>
                        <a:ext cx="1161997" cy="10412"/>
                      </a:xfrm>
                      <a:custGeom>
                        <a:avLst/>
                        <a:gdLst>
                          <a:gd name="connsiteX0" fmla="*/ 0 w 1161997"/>
                          <a:gd name="connsiteY0" fmla="*/ 0 h 10412"/>
                          <a:gd name="connsiteX1" fmla="*/ 1161998 w 1161997"/>
                          <a:gd name="connsiteY1" fmla="*/ 0 h 104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161997" h="10412">
                            <a:moveTo>
                              <a:pt x="0" y="0"/>
                            </a:moveTo>
                            <a:lnTo>
                              <a:pt x="1161998" y="0"/>
                            </a:lnTo>
                          </a:path>
                        </a:pathLst>
                      </a:custGeom>
                      <a:noFill/>
                      <a:ln w="20770" cap="sq">
                        <a:solidFill>
                          <a:srgbClr val="A9A9A9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7" name="Freeform 36">
                        <a:extLst>
                          <a:ext uri="{FF2B5EF4-FFF2-40B4-BE49-F238E27FC236}">
                            <a16:creationId xmlns:a16="http://schemas.microsoft.com/office/drawing/2014/main" id="{7295A17D-32C9-524C-9005-F541C40F90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047" y="1204100"/>
                        <a:ext cx="1161997" cy="10412"/>
                      </a:xfrm>
                      <a:custGeom>
                        <a:avLst/>
                        <a:gdLst>
                          <a:gd name="connsiteX0" fmla="*/ 0 w 1161997"/>
                          <a:gd name="connsiteY0" fmla="*/ 0 h 10412"/>
                          <a:gd name="connsiteX1" fmla="*/ 1161998 w 1161997"/>
                          <a:gd name="connsiteY1" fmla="*/ 0 h 104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161997" h="10412">
                            <a:moveTo>
                              <a:pt x="0" y="0"/>
                            </a:moveTo>
                            <a:lnTo>
                              <a:pt x="1161998" y="0"/>
                            </a:lnTo>
                          </a:path>
                        </a:pathLst>
                      </a:custGeom>
                      <a:noFill/>
                      <a:ln w="10385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</p:grp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10AE7BC7-1628-364B-A0BB-4C3FFAAD26E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367653" y="1326493"/>
                    <a:ext cx="955927" cy="3249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GB" sz="1000" dirty="0">
                        <a:latin typeface="Helvetica" pitchFamily="2" charset="0"/>
                      </a:rPr>
                      <a:t>STDP matrix, </a:t>
                    </a:r>
                    <a:r>
                      <a:rPr lang="en-GB" sz="1000" dirty="0" err="1">
                        <a:solidFill>
                          <a:srgbClr val="FD8D62"/>
                        </a:solidFill>
                        <a:latin typeface="Helvetica" pitchFamily="2" charset="0"/>
                      </a:rPr>
                      <a:t>W</a:t>
                    </a:r>
                    <a:r>
                      <a:rPr lang="en-GB" sz="1000" baseline="-25000" dirty="0" err="1">
                        <a:solidFill>
                          <a:srgbClr val="FD8D62"/>
                        </a:solidFill>
                        <a:latin typeface="Helvetica" pitchFamily="2" charset="0"/>
                      </a:rPr>
                      <a:t>ij</a:t>
                    </a:r>
                    <a:r>
                      <a:rPr lang="en-GB" sz="1000" dirty="0">
                        <a:latin typeface="Helvetica" pitchFamily="2" charset="0"/>
                      </a:rPr>
                      <a:t> </a:t>
                    </a:r>
                  </a:p>
                  <a:p>
                    <a:pPr algn="ctr"/>
                    <a:r>
                      <a:rPr lang="en-GB" sz="1000" dirty="0">
                        <a:latin typeface="Helvetica" pitchFamily="2" charset="0"/>
                      </a:rPr>
                      <a:t>time horizon / s</a:t>
                    </a:r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9B9DCE2-F3ED-4148-99B2-2D599F74F0F4}"/>
                      </a:ext>
                    </a:extLst>
                  </p:cNvPr>
                  <p:cNvSpPr txBox="1"/>
                  <p:nvPr/>
                </p:nvSpPr>
                <p:spPr>
                  <a:xfrm>
                    <a:off x="1877395" y="1977842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0</a:t>
                    </a:r>
                  </a:p>
                </p:txBody>
              </p:sp>
              <p:sp>
                <p:nvSpPr>
                  <p:cNvPr id="284" name="TextBox 283">
                    <a:extLst>
                      <a:ext uri="{FF2B5EF4-FFF2-40B4-BE49-F238E27FC236}">
                        <a16:creationId xmlns:a16="http://schemas.microsoft.com/office/drawing/2014/main" id="{8898292B-DB98-044D-BAA4-6B2671E12A58}"/>
                      </a:ext>
                    </a:extLst>
                  </p:cNvPr>
                  <p:cNvSpPr txBox="1"/>
                  <p:nvPr/>
                </p:nvSpPr>
                <p:spPr>
                  <a:xfrm>
                    <a:off x="1877395" y="1762320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2</a:t>
                    </a:r>
                  </a:p>
                </p:txBody>
              </p:sp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542F68FA-5626-8A4C-BA2F-E53F275B175E}"/>
                      </a:ext>
                    </a:extLst>
                  </p:cNvPr>
                  <p:cNvSpPr txBox="1"/>
                  <p:nvPr/>
                </p:nvSpPr>
                <p:spPr>
                  <a:xfrm>
                    <a:off x="1877395" y="1553093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4</a:t>
                    </a:r>
                  </a:p>
                </p:txBody>
              </p:sp>
              <p:sp>
                <p:nvSpPr>
                  <p:cNvPr id="286" name="TextBox 285">
                    <a:extLst>
                      <a:ext uri="{FF2B5EF4-FFF2-40B4-BE49-F238E27FC236}">
                        <a16:creationId xmlns:a16="http://schemas.microsoft.com/office/drawing/2014/main" id="{C09A3AE7-4537-6741-B003-1C969C70C8CA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689" y="1328367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6</a:t>
                    </a:r>
                  </a:p>
                </p:txBody>
              </p:sp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id="{3F3A8AD9-6F31-3E46-8CC8-79B775EA0A8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689" y="1122050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8</a:t>
                    </a:r>
                  </a:p>
                </p:txBody>
              </p:sp>
              <p:sp>
                <p:nvSpPr>
                  <p:cNvPr id="288" name="TextBox 287">
                    <a:extLst>
                      <a:ext uri="{FF2B5EF4-FFF2-40B4-BE49-F238E27FC236}">
                        <a16:creationId xmlns:a16="http://schemas.microsoft.com/office/drawing/2014/main" id="{617BC023-C5F1-DB47-BDF5-3F080DED7D79}"/>
                      </a:ext>
                    </a:extLst>
                  </p:cNvPr>
                  <p:cNvSpPr txBox="1"/>
                  <p:nvPr/>
                </p:nvSpPr>
                <p:spPr>
                  <a:xfrm>
                    <a:off x="1835496" y="909913"/>
                    <a:ext cx="30315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10</a:t>
                    </a:r>
                  </a:p>
                </p:txBody>
              </p:sp>
            </p:grpSp>
            <p:sp>
              <p:nvSpPr>
                <p:cNvPr id="546" name="TextBox 545">
                  <a:extLst>
                    <a:ext uri="{FF2B5EF4-FFF2-40B4-BE49-F238E27FC236}">
                      <a16:creationId xmlns:a16="http://schemas.microsoft.com/office/drawing/2014/main" id="{C8DF0FE5-A12D-DC43-97AA-ACFF00DF448D}"/>
                    </a:ext>
                  </a:extLst>
                </p:cNvPr>
                <p:cNvSpPr txBox="1"/>
                <p:nvPr/>
              </p:nvSpPr>
              <p:spPr>
                <a:xfrm>
                  <a:off x="1165102" y="379025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b="1" dirty="0">
                      <a:latin typeface="Helvetica" pitchFamily="2" charset="0"/>
                    </a:rPr>
                    <a:t>c</a:t>
                  </a:r>
                </a:p>
              </p:txBody>
            </p:sp>
          </p:grpSp>
        </p:grpSp>
        <p:grpSp>
          <p:nvGrpSpPr>
            <p:cNvPr id="552" name="Group 551">
              <a:extLst>
                <a:ext uri="{FF2B5EF4-FFF2-40B4-BE49-F238E27FC236}">
                  <a16:creationId xmlns:a16="http://schemas.microsoft.com/office/drawing/2014/main" id="{A30D5D34-E243-6B4B-B920-A70902AB8B5D}"/>
                </a:ext>
              </a:extLst>
            </p:cNvPr>
            <p:cNvGrpSpPr/>
            <p:nvPr/>
          </p:nvGrpSpPr>
          <p:grpSpPr>
            <a:xfrm>
              <a:off x="1266152" y="1432800"/>
              <a:ext cx="2912504" cy="1574282"/>
              <a:chOff x="3246441" y="345216"/>
              <a:chExt cx="2912504" cy="1574282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0F3FB3CE-0562-404F-93FD-25008E224A4F}"/>
                  </a:ext>
                </a:extLst>
              </p:cNvPr>
              <p:cNvGrpSpPr/>
              <p:nvPr/>
            </p:nvGrpSpPr>
            <p:grpSpPr>
              <a:xfrm>
                <a:off x="3328261" y="686981"/>
                <a:ext cx="2830684" cy="1232517"/>
                <a:chOff x="3198789" y="871360"/>
                <a:chExt cx="2830684" cy="1232517"/>
              </a:xfrm>
            </p:grpSpPr>
            <p:sp>
              <p:nvSpPr>
                <p:cNvPr id="5" name="Freeform 4">
                  <a:extLst>
                    <a:ext uri="{FF2B5EF4-FFF2-40B4-BE49-F238E27FC236}">
                      <a16:creationId xmlns:a16="http://schemas.microsoft.com/office/drawing/2014/main" id="{BE1D7B48-408B-3749-80DB-EB89E1E19C3E}"/>
                    </a:ext>
                  </a:extLst>
                </p:cNvPr>
                <p:cNvSpPr/>
                <p:nvPr/>
              </p:nvSpPr>
              <p:spPr>
                <a:xfrm>
                  <a:off x="5650732" y="1357096"/>
                  <a:ext cx="378741" cy="277535"/>
                </a:xfrm>
                <a:custGeom>
                  <a:avLst/>
                  <a:gdLst>
                    <a:gd name="connsiteX0" fmla="*/ 87215 w 345583"/>
                    <a:gd name="connsiteY0" fmla="*/ 201 h 253237"/>
                    <a:gd name="connsiteX1" fmla="*/ 115588 w 345583"/>
                    <a:gd name="connsiteY1" fmla="*/ 1805 h 253237"/>
                    <a:gd name="connsiteX2" fmla="*/ 170730 w 345583"/>
                    <a:gd name="connsiteY2" fmla="*/ 17851 h 253237"/>
                    <a:gd name="connsiteX3" fmla="*/ 274052 w 345583"/>
                    <a:gd name="connsiteY3" fmla="*/ 62246 h 253237"/>
                    <a:gd name="connsiteX4" fmla="*/ 332941 w 345583"/>
                    <a:gd name="connsiteY4" fmla="*/ 111989 h 253237"/>
                    <a:gd name="connsiteX5" fmla="*/ 345254 w 345583"/>
                    <a:gd name="connsiteY5" fmla="*/ 172430 h 253237"/>
                    <a:gd name="connsiteX6" fmla="*/ 327587 w 345583"/>
                    <a:gd name="connsiteY6" fmla="*/ 231266 h 253237"/>
                    <a:gd name="connsiteX7" fmla="*/ 281012 w 345583"/>
                    <a:gd name="connsiteY7" fmla="*/ 251057 h 253237"/>
                    <a:gd name="connsiteX8" fmla="*/ 195356 w 345583"/>
                    <a:gd name="connsiteY8" fmla="*/ 241964 h 253237"/>
                    <a:gd name="connsiteX9" fmla="*/ 125760 w 345583"/>
                    <a:gd name="connsiteY9" fmla="*/ 199174 h 253237"/>
                    <a:gd name="connsiteX10" fmla="*/ 9589 w 345583"/>
                    <a:gd name="connsiteY10" fmla="*/ 122687 h 253237"/>
                    <a:gd name="connsiteX11" fmla="*/ 4236 w 345583"/>
                    <a:gd name="connsiteY11" fmla="*/ 56897 h 253237"/>
                    <a:gd name="connsiteX12" fmla="*/ 87215 w 345583"/>
                    <a:gd name="connsiteY12" fmla="*/ 201 h 253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45583" h="253237">
                      <a:moveTo>
                        <a:pt x="87215" y="201"/>
                      </a:moveTo>
                      <a:cubicBezTo>
                        <a:pt x="96851" y="-334"/>
                        <a:pt x="106487" y="201"/>
                        <a:pt x="115588" y="1805"/>
                      </a:cubicBezTo>
                      <a:cubicBezTo>
                        <a:pt x="134861" y="4480"/>
                        <a:pt x="153063" y="9828"/>
                        <a:pt x="170730" y="17851"/>
                      </a:cubicBezTo>
                      <a:cubicBezTo>
                        <a:pt x="260669" y="55828"/>
                        <a:pt x="260133" y="53688"/>
                        <a:pt x="274052" y="62246"/>
                      </a:cubicBezTo>
                      <a:cubicBezTo>
                        <a:pt x="305638" y="80967"/>
                        <a:pt x="321163" y="91129"/>
                        <a:pt x="332941" y="111989"/>
                      </a:cubicBezTo>
                      <a:cubicBezTo>
                        <a:pt x="342577" y="130710"/>
                        <a:pt x="346860" y="151570"/>
                        <a:pt x="345254" y="172430"/>
                      </a:cubicBezTo>
                      <a:cubicBezTo>
                        <a:pt x="344719" y="191151"/>
                        <a:pt x="344183" y="214150"/>
                        <a:pt x="327587" y="231266"/>
                      </a:cubicBezTo>
                      <a:cubicBezTo>
                        <a:pt x="314739" y="244638"/>
                        <a:pt x="298143" y="247847"/>
                        <a:pt x="281012" y="251057"/>
                      </a:cubicBezTo>
                      <a:cubicBezTo>
                        <a:pt x="252103" y="255871"/>
                        <a:pt x="222659" y="252661"/>
                        <a:pt x="195356" y="241964"/>
                      </a:cubicBezTo>
                      <a:cubicBezTo>
                        <a:pt x="168588" y="232336"/>
                        <a:pt x="164841" y="224313"/>
                        <a:pt x="125760" y="199174"/>
                      </a:cubicBezTo>
                      <a:cubicBezTo>
                        <a:pt x="52417" y="152105"/>
                        <a:pt x="26720" y="155849"/>
                        <a:pt x="9589" y="122687"/>
                      </a:cubicBezTo>
                      <a:cubicBezTo>
                        <a:pt x="7447" y="118943"/>
                        <a:pt x="-7007" y="88455"/>
                        <a:pt x="4236" y="56897"/>
                      </a:cubicBezTo>
                      <a:cubicBezTo>
                        <a:pt x="18690" y="20526"/>
                        <a:pt x="58306" y="2340"/>
                        <a:pt x="87215" y="20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4" name="Freeform 163">
                  <a:extLst>
                    <a:ext uri="{FF2B5EF4-FFF2-40B4-BE49-F238E27FC236}">
                      <a16:creationId xmlns:a16="http://schemas.microsoft.com/office/drawing/2014/main" id="{05A43C77-7CD1-B24B-A4AE-491942077E0A}"/>
                    </a:ext>
                  </a:extLst>
                </p:cNvPr>
                <p:cNvSpPr/>
                <p:nvPr/>
              </p:nvSpPr>
              <p:spPr>
                <a:xfrm>
                  <a:off x="5489478" y="1478456"/>
                  <a:ext cx="292262" cy="226793"/>
                </a:xfrm>
                <a:custGeom>
                  <a:avLst/>
                  <a:gdLst>
                    <a:gd name="connsiteX0" fmla="*/ 61433 w 266675"/>
                    <a:gd name="connsiteY0" fmla="*/ 7138 h 206937"/>
                    <a:gd name="connsiteX1" fmla="*/ 152443 w 266675"/>
                    <a:gd name="connsiteY1" fmla="*/ 185 h 206937"/>
                    <a:gd name="connsiteX2" fmla="*/ 216685 w 266675"/>
                    <a:gd name="connsiteY2" fmla="*/ 9277 h 206937"/>
                    <a:gd name="connsiteX3" fmla="*/ 243452 w 266675"/>
                    <a:gd name="connsiteY3" fmla="*/ 25324 h 206937"/>
                    <a:gd name="connsiteX4" fmla="*/ 263260 w 266675"/>
                    <a:gd name="connsiteY4" fmla="*/ 84160 h 206937"/>
                    <a:gd name="connsiteX5" fmla="*/ 261654 w 266675"/>
                    <a:gd name="connsiteY5" fmla="*/ 146740 h 206937"/>
                    <a:gd name="connsiteX6" fmla="*/ 224180 w 266675"/>
                    <a:gd name="connsiteY6" fmla="*/ 182577 h 206937"/>
                    <a:gd name="connsiteX7" fmla="*/ 120857 w 266675"/>
                    <a:gd name="connsiteY7" fmla="*/ 205576 h 206937"/>
                    <a:gd name="connsiteX8" fmla="*/ 65716 w 266675"/>
                    <a:gd name="connsiteY8" fmla="*/ 184181 h 206937"/>
                    <a:gd name="connsiteX9" fmla="*/ 35201 w 266675"/>
                    <a:gd name="connsiteY9" fmla="*/ 132299 h 206937"/>
                    <a:gd name="connsiteX10" fmla="*/ 4686 w 266675"/>
                    <a:gd name="connsiteY10" fmla="*/ 114648 h 206937"/>
                    <a:gd name="connsiteX11" fmla="*/ 61433 w 266675"/>
                    <a:gd name="connsiteY11" fmla="*/ 7138 h 2069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66675" h="206937">
                      <a:moveTo>
                        <a:pt x="61433" y="7138"/>
                      </a:moveTo>
                      <a:cubicBezTo>
                        <a:pt x="71069" y="2324"/>
                        <a:pt x="98372" y="1789"/>
                        <a:pt x="152443" y="185"/>
                      </a:cubicBezTo>
                      <a:cubicBezTo>
                        <a:pt x="171715" y="-350"/>
                        <a:pt x="193129" y="-350"/>
                        <a:pt x="216685" y="9277"/>
                      </a:cubicBezTo>
                      <a:cubicBezTo>
                        <a:pt x="226856" y="12487"/>
                        <a:pt x="235957" y="18370"/>
                        <a:pt x="243452" y="25324"/>
                      </a:cubicBezTo>
                      <a:cubicBezTo>
                        <a:pt x="256836" y="38696"/>
                        <a:pt x="259513" y="55277"/>
                        <a:pt x="263260" y="84160"/>
                      </a:cubicBezTo>
                      <a:cubicBezTo>
                        <a:pt x="267008" y="115183"/>
                        <a:pt x="269149" y="130159"/>
                        <a:pt x="261654" y="146740"/>
                      </a:cubicBezTo>
                      <a:cubicBezTo>
                        <a:pt x="253624" y="164391"/>
                        <a:pt x="239705" y="172949"/>
                        <a:pt x="224180" y="182577"/>
                      </a:cubicBezTo>
                      <a:cubicBezTo>
                        <a:pt x="193665" y="202367"/>
                        <a:pt x="156726" y="210390"/>
                        <a:pt x="120857" y="205576"/>
                      </a:cubicBezTo>
                      <a:cubicBezTo>
                        <a:pt x="98908" y="202367"/>
                        <a:pt x="79635" y="199693"/>
                        <a:pt x="65716" y="184181"/>
                      </a:cubicBezTo>
                      <a:cubicBezTo>
                        <a:pt x="50191" y="167065"/>
                        <a:pt x="55009" y="149415"/>
                        <a:pt x="35201" y="132299"/>
                      </a:cubicBezTo>
                      <a:cubicBezTo>
                        <a:pt x="20211" y="119462"/>
                        <a:pt x="11645" y="124275"/>
                        <a:pt x="4686" y="114648"/>
                      </a:cubicBezTo>
                      <a:cubicBezTo>
                        <a:pt x="-11375" y="91113"/>
                        <a:pt x="15393" y="29603"/>
                        <a:pt x="61433" y="713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5" name="Freeform 164">
                  <a:extLst>
                    <a:ext uri="{FF2B5EF4-FFF2-40B4-BE49-F238E27FC236}">
                      <a16:creationId xmlns:a16="http://schemas.microsoft.com/office/drawing/2014/main" id="{E7E999CF-A964-5C4D-B789-F4E5C4339391}"/>
                    </a:ext>
                  </a:extLst>
                </p:cNvPr>
                <p:cNvSpPr/>
                <p:nvPr/>
              </p:nvSpPr>
              <p:spPr>
                <a:xfrm>
                  <a:off x="3781729" y="915154"/>
                  <a:ext cx="1197897" cy="544628"/>
                </a:xfrm>
                <a:custGeom>
                  <a:avLst/>
                  <a:gdLst>
                    <a:gd name="connsiteX0" fmla="*/ 2911 w 1093023"/>
                    <a:gd name="connsiteY0" fmla="*/ 471379 h 496946"/>
                    <a:gd name="connsiteX1" fmla="*/ 65547 w 1093023"/>
                    <a:gd name="connsiteY1" fmla="*/ 323219 h 496946"/>
                    <a:gd name="connsiteX2" fmla="*/ 93921 w 1093023"/>
                    <a:gd name="connsiteY2" fmla="*/ 300219 h 496946"/>
                    <a:gd name="connsiteX3" fmla="*/ 156557 w 1093023"/>
                    <a:gd name="connsiteY3" fmla="*/ 268127 h 496946"/>
                    <a:gd name="connsiteX4" fmla="*/ 306455 w 1093023"/>
                    <a:gd name="connsiteY4" fmla="*/ 210895 h 496946"/>
                    <a:gd name="connsiteX5" fmla="*/ 510424 w 1093023"/>
                    <a:gd name="connsiteY5" fmla="*/ 126920 h 496946"/>
                    <a:gd name="connsiteX6" fmla="*/ 641049 w 1093023"/>
                    <a:gd name="connsiteY6" fmla="*/ 68084 h 496946"/>
                    <a:gd name="connsiteX7" fmla="*/ 754008 w 1093023"/>
                    <a:gd name="connsiteY7" fmla="*/ 30643 h 496946"/>
                    <a:gd name="connsiteX8" fmla="*/ 887846 w 1093023"/>
                    <a:gd name="connsiteY8" fmla="*/ 7643 h 496946"/>
                    <a:gd name="connsiteX9" fmla="*/ 1028643 w 1093023"/>
                    <a:gd name="connsiteY9" fmla="*/ 7643 h 496946"/>
                    <a:gd name="connsiteX10" fmla="*/ 1067189 w 1093023"/>
                    <a:gd name="connsiteY10" fmla="*/ 46689 h 496946"/>
                    <a:gd name="connsiteX11" fmla="*/ 1083249 w 1093023"/>
                    <a:gd name="connsiteY11" fmla="*/ 93223 h 496946"/>
                    <a:gd name="connsiteX12" fmla="*/ 1092885 w 1093023"/>
                    <a:gd name="connsiteY12" fmla="*/ 126920 h 496946"/>
                    <a:gd name="connsiteX13" fmla="*/ 2911 w 1093023"/>
                    <a:gd name="connsiteY13" fmla="*/ 471379 h 496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093023" h="496946">
                      <a:moveTo>
                        <a:pt x="2911" y="471379"/>
                      </a:moveTo>
                      <a:cubicBezTo>
                        <a:pt x="-11544" y="440891"/>
                        <a:pt x="30749" y="356381"/>
                        <a:pt x="65547" y="323219"/>
                      </a:cubicBezTo>
                      <a:cubicBezTo>
                        <a:pt x="74648" y="314661"/>
                        <a:pt x="84284" y="307173"/>
                        <a:pt x="93921" y="300219"/>
                      </a:cubicBezTo>
                      <a:cubicBezTo>
                        <a:pt x="113193" y="286847"/>
                        <a:pt x="134072" y="276150"/>
                        <a:pt x="156557" y="268127"/>
                      </a:cubicBezTo>
                      <a:cubicBezTo>
                        <a:pt x="206880" y="249941"/>
                        <a:pt x="256132" y="229081"/>
                        <a:pt x="306455" y="210895"/>
                      </a:cubicBezTo>
                      <a:cubicBezTo>
                        <a:pt x="347142" y="196454"/>
                        <a:pt x="436010" y="161687"/>
                        <a:pt x="510424" y="126920"/>
                      </a:cubicBezTo>
                      <a:cubicBezTo>
                        <a:pt x="561817" y="103385"/>
                        <a:pt x="585908" y="89479"/>
                        <a:pt x="641049" y="68084"/>
                      </a:cubicBezTo>
                      <a:cubicBezTo>
                        <a:pt x="677988" y="53107"/>
                        <a:pt x="715463" y="40805"/>
                        <a:pt x="754008" y="30643"/>
                      </a:cubicBezTo>
                      <a:cubicBezTo>
                        <a:pt x="797907" y="19410"/>
                        <a:pt x="842876" y="11387"/>
                        <a:pt x="887846" y="7643"/>
                      </a:cubicBezTo>
                      <a:cubicBezTo>
                        <a:pt x="989027" y="-1450"/>
                        <a:pt x="1009906" y="-3589"/>
                        <a:pt x="1028643" y="7643"/>
                      </a:cubicBezTo>
                      <a:cubicBezTo>
                        <a:pt x="1044704" y="17271"/>
                        <a:pt x="1058088" y="30643"/>
                        <a:pt x="1067189" y="46689"/>
                      </a:cubicBezTo>
                      <a:cubicBezTo>
                        <a:pt x="1069330" y="50433"/>
                        <a:pt x="1072007" y="55782"/>
                        <a:pt x="1083249" y="93223"/>
                      </a:cubicBezTo>
                      <a:cubicBezTo>
                        <a:pt x="1089138" y="112478"/>
                        <a:pt x="1092350" y="124780"/>
                        <a:pt x="1092885" y="126920"/>
                      </a:cubicBezTo>
                      <a:cubicBezTo>
                        <a:pt x="1106805" y="186826"/>
                        <a:pt x="65012" y="602958"/>
                        <a:pt x="2911" y="4713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166" name="Freeform 165">
                  <a:extLst>
                    <a:ext uri="{FF2B5EF4-FFF2-40B4-BE49-F238E27FC236}">
                      <a16:creationId xmlns:a16="http://schemas.microsoft.com/office/drawing/2014/main" id="{13E60DC1-D51A-1746-9859-6CC70E143D47}"/>
                    </a:ext>
                  </a:extLst>
                </p:cNvPr>
                <p:cNvSpPr/>
                <p:nvPr/>
              </p:nvSpPr>
              <p:spPr>
                <a:xfrm>
                  <a:off x="3216559" y="1374185"/>
                  <a:ext cx="788060" cy="471621"/>
                </a:xfrm>
                <a:custGeom>
                  <a:avLst/>
                  <a:gdLst>
                    <a:gd name="connsiteX0" fmla="*/ 552328 w 719066"/>
                    <a:gd name="connsiteY0" fmla="*/ 55746 h 430331"/>
                    <a:gd name="connsiteX1" fmla="*/ 530914 w 719066"/>
                    <a:gd name="connsiteY1" fmla="*/ 34886 h 430331"/>
                    <a:gd name="connsiteX2" fmla="*/ 495046 w 719066"/>
                    <a:gd name="connsiteY2" fmla="*/ 19909 h 430331"/>
                    <a:gd name="connsiteX3" fmla="*/ 394935 w 719066"/>
                    <a:gd name="connsiteY3" fmla="*/ 119 h 430331"/>
                    <a:gd name="connsiteX4" fmla="*/ 255744 w 719066"/>
                    <a:gd name="connsiteY4" fmla="*/ 25258 h 430331"/>
                    <a:gd name="connsiteX5" fmla="*/ 116553 w 719066"/>
                    <a:gd name="connsiteY5" fmla="*/ 98536 h 430331"/>
                    <a:gd name="connsiteX6" fmla="*/ 46957 w 719066"/>
                    <a:gd name="connsiteY6" fmla="*/ 184116 h 430331"/>
                    <a:gd name="connsiteX7" fmla="*/ 382 w 719066"/>
                    <a:gd name="connsiteY7" fmla="*/ 225301 h 430331"/>
                    <a:gd name="connsiteX8" fmla="*/ 43210 w 719066"/>
                    <a:gd name="connsiteY8" fmla="*/ 287881 h 430331"/>
                    <a:gd name="connsiteX9" fmla="*/ 98351 w 719066"/>
                    <a:gd name="connsiteY9" fmla="*/ 314625 h 430331"/>
                    <a:gd name="connsiteX10" fmla="*/ 118159 w 719066"/>
                    <a:gd name="connsiteY10" fmla="*/ 319974 h 430331"/>
                    <a:gd name="connsiteX11" fmla="*/ 128866 w 719066"/>
                    <a:gd name="connsiteY11" fmla="*/ 350462 h 430331"/>
                    <a:gd name="connsiteX12" fmla="*/ 173300 w 719066"/>
                    <a:gd name="connsiteY12" fmla="*/ 377205 h 430331"/>
                    <a:gd name="connsiteX13" fmla="*/ 203815 w 719066"/>
                    <a:gd name="connsiteY13" fmla="*/ 380949 h 430331"/>
                    <a:gd name="connsiteX14" fmla="*/ 282512 w 719066"/>
                    <a:gd name="connsiteY14" fmla="*/ 395391 h 430331"/>
                    <a:gd name="connsiteX15" fmla="*/ 282512 w 719066"/>
                    <a:gd name="connsiteY15" fmla="*/ 395391 h 430331"/>
                    <a:gd name="connsiteX16" fmla="*/ 334441 w 719066"/>
                    <a:gd name="connsiteY16" fmla="*/ 416786 h 430331"/>
                    <a:gd name="connsiteX17" fmla="*/ 378875 w 719066"/>
                    <a:gd name="connsiteY17" fmla="*/ 415181 h 430331"/>
                    <a:gd name="connsiteX18" fmla="*/ 434016 w 719066"/>
                    <a:gd name="connsiteY18" fmla="*/ 429623 h 430331"/>
                    <a:gd name="connsiteX19" fmla="*/ 492905 w 719066"/>
                    <a:gd name="connsiteY19" fmla="*/ 425879 h 430331"/>
                    <a:gd name="connsiteX20" fmla="*/ 507359 w 719066"/>
                    <a:gd name="connsiteY20" fmla="*/ 423204 h 430331"/>
                    <a:gd name="connsiteX21" fmla="*/ 557147 w 719066"/>
                    <a:gd name="connsiteY21" fmla="*/ 420530 h 430331"/>
                    <a:gd name="connsiteX22" fmla="*/ 606934 w 719066"/>
                    <a:gd name="connsiteY22" fmla="*/ 411437 h 430331"/>
                    <a:gd name="connsiteX23" fmla="*/ 653510 w 719066"/>
                    <a:gd name="connsiteY23" fmla="*/ 400740 h 430331"/>
                    <a:gd name="connsiteX24" fmla="*/ 684025 w 719066"/>
                    <a:gd name="connsiteY24" fmla="*/ 393786 h 430331"/>
                    <a:gd name="connsiteX25" fmla="*/ 712398 w 719066"/>
                    <a:gd name="connsiteY25" fmla="*/ 357950 h 430331"/>
                    <a:gd name="connsiteX26" fmla="*/ 716146 w 719066"/>
                    <a:gd name="connsiteY26" fmla="*/ 297509 h 430331"/>
                    <a:gd name="connsiteX27" fmla="*/ 669570 w 719066"/>
                    <a:gd name="connsiteY27" fmla="*/ 218882 h 430331"/>
                    <a:gd name="connsiteX28" fmla="*/ 625136 w 719066"/>
                    <a:gd name="connsiteY28" fmla="*/ 195883 h 430331"/>
                    <a:gd name="connsiteX29" fmla="*/ 598369 w 719066"/>
                    <a:gd name="connsiteY29" fmla="*/ 140791 h 430331"/>
                    <a:gd name="connsiteX30" fmla="*/ 576955 w 719066"/>
                    <a:gd name="connsiteY30" fmla="*/ 107094 h 430331"/>
                    <a:gd name="connsiteX31" fmla="*/ 560894 w 719066"/>
                    <a:gd name="connsiteY31" fmla="*/ 80350 h 430331"/>
                    <a:gd name="connsiteX32" fmla="*/ 552328 w 719066"/>
                    <a:gd name="connsiteY32" fmla="*/ 55746 h 430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719066" h="430331">
                      <a:moveTo>
                        <a:pt x="552328" y="55746"/>
                      </a:moveTo>
                      <a:cubicBezTo>
                        <a:pt x="546975" y="47188"/>
                        <a:pt x="539480" y="40234"/>
                        <a:pt x="530914" y="34886"/>
                      </a:cubicBezTo>
                      <a:cubicBezTo>
                        <a:pt x="520207" y="27932"/>
                        <a:pt x="507894" y="22584"/>
                        <a:pt x="495046" y="19909"/>
                      </a:cubicBezTo>
                      <a:cubicBezTo>
                        <a:pt x="439369" y="7072"/>
                        <a:pt x="412067" y="654"/>
                        <a:pt x="394935" y="119"/>
                      </a:cubicBezTo>
                      <a:cubicBezTo>
                        <a:pt x="335511" y="-1486"/>
                        <a:pt x="291077" y="13491"/>
                        <a:pt x="255744" y="25258"/>
                      </a:cubicBezTo>
                      <a:cubicBezTo>
                        <a:pt x="192037" y="46653"/>
                        <a:pt x="151351" y="60025"/>
                        <a:pt x="116553" y="98536"/>
                      </a:cubicBezTo>
                      <a:cubicBezTo>
                        <a:pt x="86038" y="131698"/>
                        <a:pt x="87109" y="153628"/>
                        <a:pt x="46957" y="184116"/>
                      </a:cubicBezTo>
                      <a:cubicBezTo>
                        <a:pt x="21260" y="203371"/>
                        <a:pt x="3594" y="207650"/>
                        <a:pt x="382" y="225301"/>
                      </a:cubicBezTo>
                      <a:cubicBezTo>
                        <a:pt x="-4436" y="254184"/>
                        <a:pt x="37856" y="284137"/>
                        <a:pt x="43210" y="287881"/>
                      </a:cubicBezTo>
                      <a:cubicBezTo>
                        <a:pt x="60341" y="299114"/>
                        <a:pt x="79078" y="307672"/>
                        <a:pt x="98351" y="314625"/>
                      </a:cubicBezTo>
                      <a:cubicBezTo>
                        <a:pt x="105310" y="315160"/>
                        <a:pt x="111735" y="316764"/>
                        <a:pt x="118159" y="319974"/>
                      </a:cubicBezTo>
                      <a:cubicBezTo>
                        <a:pt x="127260" y="325857"/>
                        <a:pt x="121906" y="336555"/>
                        <a:pt x="128866" y="350462"/>
                      </a:cubicBezTo>
                      <a:cubicBezTo>
                        <a:pt x="137967" y="368112"/>
                        <a:pt x="160452" y="373996"/>
                        <a:pt x="173300" y="377205"/>
                      </a:cubicBezTo>
                      <a:cubicBezTo>
                        <a:pt x="181330" y="379345"/>
                        <a:pt x="184007" y="379345"/>
                        <a:pt x="203815" y="380949"/>
                      </a:cubicBezTo>
                      <a:cubicBezTo>
                        <a:pt x="247178" y="384693"/>
                        <a:pt x="269128" y="386833"/>
                        <a:pt x="282512" y="395391"/>
                      </a:cubicBezTo>
                      <a:lnTo>
                        <a:pt x="282512" y="395391"/>
                      </a:lnTo>
                      <a:cubicBezTo>
                        <a:pt x="298572" y="405554"/>
                        <a:pt x="315703" y="413042"/>
                        <a:pt x="334441" y="416786"/>
                      </a:cubicBezTo>
                      <a:cubicBezTo>
                        <a:pt x="355319" y="420530"/>
                        <a:pt x="354249" y="413042"/>
                        <a:pt x="378875" y="415181"/>
                      </a:cubicBezTo>
                      <a:cubicBezTo>
                        <a:pt x="406713" y="417321"/>
                        <a:pt x="405107" y="426414"/>
                        <a:pt x="434016" y="429623"/>
                      </a:cubicBezTo>
                      <a:cubicBezTo>
                        <a:pt x="453824" y="431228"/>
                        <a:pt x="473632" y="430158"/>
                        <a:pt x="492905" y="425879"/>
                      </a:cubicBezTo>
                      <a:cubicBezTo>
                        <a:pt x="497723" y="424274"/>
                        <a:pt x="502541" y="423739"/>
                        <a:pt x="507359" y="423204"/>
                      </a:cubicBezTo>
                      <a:cubicBezTo>
                        <a:pt x="519672" y="421600"/>
                        <a:pt x="528238" y="424274"/>
                        <a:pt x="557147" y="420530"/>
                      </a:cubicBezTo>
                      <a:cubicBezTo>
                        <a:pt x="574813" y="418391"/>
                        <a:pt x="588197" y="415716"/>
                        <a:pt x="606934" y="411437"/>
                      </a:cubicBezTo>
                      <a:cubicBezTo>
                        <a:pt x="631025" y="406088"/>
                        <a:pt x="630490" y="405019"/>
                        <a:pt x="653510" y="400740"/>
                      </a:cubicBezTo>
                      <a:cubicBezTo>
                        <a:pt x="674924" y="396461"/>
                        <a:pt x="677065" y="396996"/>
                        <a:pt x="684025" y="393786"/>
                      </a:cubicBezTo>
                      <a:cubicBezTo>
                        <a:pt x="702227" y="384159"/>
                        <a:pt x="709722" y="365973"/>
                        <a:pt x="712398" y="357950"/>
                      </a:cubicBezTo>
                      <a:cubicBezTo>
                        <a:pt x="719893" y="338694"/>
                        <a:pt x="720964" y="317299"/>
                        <a:pt x="716146" y="297509"/>
                      </a:cubicBezTo>
                      <a:cubicBezTo>
                        <a:pt x="714540" y="288416"/>
                        <a:pt x="705974" y="244022"/>
                        <a:pt x="669570" y="218882"/>
                      </a:cubicBezTo>
                      <a:cubicBezTo>
                        <a:pt x="648156" y="203906"/>
                        <a:pt x="639591" y="211394"/>
                        <a:pt x="625136" y="195883"/>
                      </a:cubicBezTo>
                      <a:cubicBezTo>
                        <a:pt x="611752" y="181441"/>
                        <a:pt x="618177" y="173953"/>
                        <a:pt x="598369" y="140791"/>
                      </a:cubicBezTo>
                      <a:cubicBezTo>
                        <a:pt x="590874" y="128489"/>
                        <a:pt x="578561" y="109233"/>
                        <a:pt x="576955" y="107094"/>
                      </a:cubicBezTo>
                      <a:cubicBezTo>
                        <a:pt x="571066" y="98536"/>
                        <a:pt x="565712" y="89443"/>
                        <a:pt x="560894" y="80350"/>
                      </a:cubicBezTo>
                      <a:cubicBezTo>
                        <a:pt x="556076" y="67513"/>
                        <a:pt x="555541" y="60560"/>
                        <a:pt x="552328" y="5574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7" name="Freeform 166">
                  <a:extLst>
                    <a:ext uri="{FF2B5EF4-FFF2-40B4-BE49-F238E27FC236}">
                      <a16:creationId xmlns:a16="http://schemas.microsoft.com/office/drawing/2014/main" id="{19FB73FF-E6E3-3C41-A75C-C15EE9AFD7FC}"/>
                    </a:ext>
                  </a:extLst>
                </p:cNvPr>
                <p:cNvSpPr/>
                <p:nvPr/>
              </p:nvSpPr>
              <p:spPr>
                <a:xfrm>
                  <a:off x="5028986" y="874522"/>
                  <a:ext cx="514957" cy="237781"/>
                </a:xfrm>
                <a:custGeom>
                  <a:avLst/>
                  <a:gdLst>
                    <a:gd name="connsiteX0" fmla="*/ 428075 w 469873"/>
                    <a:gd name="connsiteY0" fmla="*/ 44718 h 216963"/>
                    <a:gd name="connsiteX1" fmla="*/ 378288 w 469873"/>
                    <a:gd name="connsiteY1" fmla="*/ 19579 h 216963"/>
                    <a:gd name="connsiteX2" fmla="*/ 287278 w 469873"/>
                    <a:gd name="connsiteY2" fmla="*/ 1928 h 216963"/>
                    <a:gd name="connsiteX3" fmla="*/ 76885 w 469873"/>
                    <a:gd name="connsiteY3" fmla="*/ 28672 h 216963"/>
                    <a:gd name="connsiteX4" fmla="*/ 44764 w 469873"/>
                    <a:gd name="connsiteY4" fmla="*/ 51671 h 216963"/>
                    <a:gd name="connsiteX5" fmla="*/ 12643 w 469873"/>
                    <a:gd name="connsiteY5" fmla="*/ 74671 h 216963"/>
                    <a:gd name="connsiteX6" fmla="*/ 330 w 469873"/>
                    <a:gd name="connsiteY6" fmla="*/ 117461 h 216963"/>
                    <a:gd name="connsiteX7" fmla="*/ 451631 w 469873"/>
                    <a:gd name="connsiteY7" fmla="*/ 165600 h 216963"/>
                    <a:gd name="connsiteX8" fmla="*/ 462338 w 469873"/>
                    <a:gd name="connsiteY8" fmla="*/ 74671 h 216963"/>
                    <a:gd name="connsiteX9" fmla="*/ 428075 w 469873"/>
                    <a:gd name="connsiteY9" fmla="*/ 44718 h 216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9873" h="216963">
                      <a:moveTo>
                        <a:pt x="428075" y="44718"/>
                      </a:moveTo>
                      <a:cubicBezTo>
                        <a:pt x="412550" y="34021"/>
                        <a:pt x="395954" y="25998"/>
                        <a:pt x="378288" y="19579"/>
                      </a:cubicBezTo>
                      <a:cubicBezTo>
                        <a:pt x="348843" y="9416"/>
                        <a:pt x="318328" y="3533"/>
                        <a:pt x="287278" y="1928"/>
                      </a:cubicBezTo>
                      <a:cubicBezTo>
                        <a:pt x="212329" y="-3421"/>
                        <a:pt x="115430" y="1393"/>
                        <a:pt x="76885" y="28672"/>
                      </a:cubicBezTo>
                      <a:lnTo>
                        <a:pt x="44764" y="51671"/>
                      </a:lnTo>
                      <a:cubicBezTo>
                        <a:pt x="32986" y="57555"/>
                        <a:pt x="22279" y="65578"/>
                        <a:pt x="12643" y="74671"/>
                      </a:cubicBezTo>
                      <a:cubicBezTo>
                        <a:pt x="3007" y="86973"/>
                        <a:pt x="-1276" y="101950"/>
                        <a:pt x="330" y="117461"/>
                      </a:cubicBezTo>
                      <a:cubicBezTo>
                        <a:pt x="6754" y="186460"/>
                        <a:pt x="383641" y="274714"/>
                        <a:pt x="451631" y="165600"/>
                      </a:cubicBezTo>
                      <a:cubicBezTo>
                        <a:pt x="461267" y="150088"/>
                        <a:pt x="480540" y="104624"/>
                        <a:pt x="462338" y="74671"/>
                      </a:cubicBezTo>
                      <a:cubicBezTo>
                        <a:pt x="454843" y="62904"/>
                        <a:pt x="442530" y="54346"/>
                        <a:pt x="428075" y="447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168" name="Freeform 167">
                  <a:extLst>
                    <a:ext uri="{FF2B5EF4-FFF2-40B4-BE49-F238E27FC236}">
                      <a16:creationId xmlns:a16="http://schemas.microsoft.com/office/drawing/2014/main" id="{C1D01705-AC31-A647-9103-03DC2F20140B}"/>
                    </a:ext>
                  </a:extLst>
                </p:cNvPr>
                <p:cNvSpPr/>
                <p:nvPr/>
              </p:nvSpPr>
              <p:spPr>
                <a:xfrm>
                  <a:off x="5049802" y="932667"/>
                  <a:ext cx="721742" cy="751697"/>
                </a:xfrm>
                <a:custGeom>
                  <a:avLst/>
                  <a:gdLst>
                    <a:gd name="connsiteX0" fmla="*/ 160143 w 658554"/>
                    <a:gd name="connsiteY0" fmla="*/ 756 h 685886"/>
                    <a:gd name="connsiteX1" fmla="*/ 213678 w 658554"/>
                    <a:gd name="connsiteY1" fmla="*/ 6105 h 685886"/>
                    <a:gd name="connsiteX2" fmla="*/ 254900 w 658554"/>
                    <a:gd name="connsiteY2" fmla="*/ 22151 h 685886"/>
                    <a:gd name="connsiteX3" fmla="*/ 258648 w 658554"/>
                    <a:gd name="connsiteY3" fmla="*/ 21082 h 685886"/>
                    <a:gd name="connsiteX4" fmla="*/ 274708 w 658554"/>
                    <a:gd name="connsiteY4" fmla="*/ 11454 h 685886"/>
                    <a:gd name="connsiteX5" fmla="*/ 371071 w 658554"/>
                    <a:gd name="connsiteY5" fmla="*/ 29105 h 685886"/>
                    <a:gd name="connsiteX6" fmla="*/ 408546 w 658554"/>
                    <a:gd name="connsiteY6" fmla="*/ 39802 h 685886"/>
                    <a:gd name="connsiteX7" fmla="*/ 431566 w 658554"/>
                    <a:gd name="connsiteY7" fmla="*/ 34454 h 685886"/>
                    <a:gd name="connsiteX8" fmla="*/ 495808 w 658554"/>
                    <a:gd name="connsiteY8" fmla="*/ 48895 h 685886"/>
                    <a:gd name="connsiteX9" fmla="*/ 550949 w 658554"/>
                    <a:gd name="connsiteY9" fmla="*/ 93290 h 685886"/>
                    <a:gd name="connsiteX10" fmla="*/ 608232 w 658554"/>
                    <a:gd name="connsiteY10" fmla="*/ 153731 h 685886"/>
                    <a:gd name="connsiteX11" fmla="*/ 638747 w 658554"/>
                    <a:gd name="connsiteY11" fmla="*/ 205613 h 685886"/>
                    <a:gd name="connsiteX12" fmla="*/ 658555 w 658554"/>
                    <a:gd name="connsiteY12" fmla="*/ 300286 h 685886"/>
                    <a:gd name="connsiteX13" fmla="*/ 594313 w 658554"/>
                    <a:gd name="connsiteY13" fmla="*/ 451656 h 685886"/>
                    <a:gd name="connsiteX14" fmla="*/ 533818 w 658554"/>
                    <a:gd name="connsiteY14" fmla="*/ 512096 h 685886"/>
                    <a:gd name="connsiteX15" fmla="*/ 457263 w 658554"/>
                    <a:gd name="connsiteY15" fmla="*/ 554886 h 685886"/>
                    <a:gd name="connsiteX16" fmla="*/ 434243 w 658554"/>
                    <a:gd name="connsiteY16" fmla="*/ 561840 h 685886"/>
                    <a:gd name="connsiteX17" fmla="*/ 409081 w 658554"/>
                    <a:gd name="connsiteY17" fmla="*/ 609978 h 685886"/>
                    <a:gd name="connsiteX18" fmla="*/ 357152 w 658554"/>
                    <a:gd name="connsiteY18" fmla="*/ 675768 h 685886"/>
                    <a:gd name="connsiteX19" fmla="*/ 255436 w 658554"/>
                    <a:gd name="connsiteY19" fmla="*/ 672024 h 685886"/>
                    <a:gd name="connsiteX20" fmla="*/ 3821 w 658554"/>
                    <a:gd name="connsiteY20" fmla="*/ 306705 h 685886"/>
                    <a:gd name="connsiteX21" fmla="*/ 19881 w 658554"/>
                    <a:gd name="connsiteY21" fmla="*/ 121103 h 685886"/>
                    <a:gd name="connsiteX22" fmla="*/ 66457 w 658554"/>
                    <a:gd name="connsiteY22" fmla="*/ 33384 h 685886"/>
                    <a:gd name="connsiteX23" fmla="*/ 130699 w 658554"/>
                    <a:gd name="connsiteY23" fmla="*/ 3431 h 685886"/>
                    <a:gd name="connsiteX24" fmla="*/ 160143 w 658554"/>
                    <a:gd name="connsiteY24" fmla="*/ 756 h 68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58554" h="685886">
                      <a:moveTo>
                        <a:pt x="160143" y="756"/>
                      </a:moveTo>
                      <a:cubicBezTo>
                        <a:pt x="183163" y="-313"/>
                        <a:pt x="197082" y="-1383"/>
                        <a:pt x="213678" y="6105"/>
                      </a:cubicBezTo>
                      <a:cubicBezTo>
                        <a:pt x="230274" y="13593"/>
                        <a:pt x="239375" y="24291"/>
                        <a:pt x="254900" y="22151"/>
                      </a:cubicBezTo>
                      <a:cubicBezTo>
                        <a:pt x="255971" y="22151"/>
                        <a:pt x="257577" y="21617"/>
                        <a:pt x="258648" y="21082"/>
                      </a:cubicBezTo>
                      <a:cubicBezTo>
                        <a:pt x="264536" y="19477"/>
                        <a:pt x="270425" y="15733"/>
                        <a:pt x="274708" y="11454"/>
                      </a:cubicBezTo>
                      <a:cubicBezTo>
                        <a:pt x="284880" y="1826"/>
                        <a:pt x="330385" y="9314"/>
                        <a:pt x="371071" y="29105"/>
                      </a:cubicBezTo>
                      <a:cubicBezTo>
                        <a:pt x="381243" y="33919"/>
                        <a:pt x="392485" y="40337"/>
                        <a:pt x="408546" y="39802"/>
                      </a:cubicBezTo>
                      <a:cubicBezTo>
                        <a:pt x="418718" y="39267"/>
                        <a:pt x="423536" y="36593"/>
                        <a:pt x="431566" y="34454"/>
                      </a:cubicBezTo>
                      <a:cubicBezTo>
                        <a:pt x="455657" y="28570"/>
                        <a:pt x="478677" y="39802"/>
                        <a:pt x="495808" y="48895"/>
                      </a:cubicBezTo>
                      <a:cubicBezTo>
                        <a:pt x="512939" y="57988"/>
                        <a:pt x="525252" y="69220"/>
                        <a:pt x="550949" y="93290"/>
                      </a:cubicBezTo>
                      <a:cubicBezTo>
                        <a:pt x="577717" y="118429"/>
                        <a:pt x="591636" y="131801"/>
                        <a:pt x="608232" y="153731"/>
                      </a:cubicBezTo>
                      <a:cubicBezTo>
                        <a:pt x="620545" y="169777"/>
                        <a:pt x="630716" y="186893"/>
                        <a:pt x="638747" y="205613"/>
                      </a:cubicBezTo>
                      <a:cubicBezTo>
                        <a:pt x="652131" y="235566"/>
                        <a:pt x="658555" y="267659"/>
                        <a:pt x="658555" y="300286"/>
                      </a:cubicBezTo>
                      <a:cubicBezTo>
                        <a:pt x="656949" y="370355"/>
                        <a:pt x="618939" y="419563"/>
                        <a:pt x="594313" y="451656"/>
                      </a:cubicBezTo>
                      <a:cubicBezTo>
                        <a:pt x="576646" y="474655"/>
                        <a:pt x="556303" y="494980"/>
                        <a:pt x="533818" y="512096"/>
                      </a:cubicBezTo>
                      <a:cubicBezTo>
                        <a:pt x="501697" y="536701"/>
                        <a:pt x="483495" y="550072"/>
                        <a:pt x="457263" y="554886"/>
                      </a:cubicBezTo>
                      <a:cubicBezTo>
                        <a:pt x="449233" y="555421"/>
                        <a:pt x="441202" y="558096"/>
                        <a:pt x="434243" y="561840"/>
                      </a:cubicBezTo>
                      <a:cubicBezTo>
                        <a:pt x="417647" y="572537"/>
                        <a:pt x="416041" y="591258"/>
                        <a:pt x="409081" y="609978"/>
                      </a:cubicBezTo>
                      <a:cubicBezTo>
                        <a:pt x="398910" y="636722"/>
                        <a:pt x="381243" y="659722"/>
                        <a:pt x="357152" y="675768"/>
                      </a:cubicBezTo>
                      <a:cubicBezTo>
                        <a:pt x="322354" y="696628"/>
                        <a:pt x="276314" y="680047"/>
                        <a:pt x="255436" y="672024"/>
                      </a:cubicBezTo>
                      <a:cubicBezTo>
                        <a:pt x="135517" y="627629"/>
                        <a:pt x="25770" y="471981"/>
                        <a:pt x="3821" y="306705"/>
                      </a:cubicBezTo>
                      <a:cubicBezTo>
                        <a:pt x="-7422" y="221660"/>
                        <a:pt x="8639" y="162289"/>
                        <a:pt x="19881" y="121103"/>
                      </a:cubicBezTo>
                      <a:cubicBezTo>
                        <a:pt x="34871" y="66546"/>
                        <a:pt x="50931" y="46221"/>
                        <a:pt x="66457" y="33384"/>
                      </a:cubicBezTo>
                      <a:cubicBezTo>
                        <a:pt x="85194" y="18407"/>
                        <a:pt x="107143" y="8245"/>
                        <a:pt x="130699" y="3431"/>
                      </a:cubicBezTo>
                      <a:cubicBezTo>
                        <a:pt x="139800" y="2361"/>
                        <a:pt x="149971" y="1291"/>
                        <a:pt x="160143" y="7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9" name="Freeform 168">
                  <a:extLst>
                    <a:ext uri="{FF2B5EF4-FFF2-40B4-BE49-F238E27FC236}">
                      <a16:creationId xmlns:a16="http://schemas.microsoft.com/office/drawing/2014/main" id="{448871E9-B60B-B449-A09B-1FE701FEBE2D}"/>
                    </a:ext>
                  </a:extLst>
                </p:cNvPr>
                <p:cNvSpPr/>
                <p:nvPr/>
              </p:nvSpPr>
              <p:spPr>
                <a:xfrm>
                  <a:off x="5118186" y="939169"/>
                  <a:ext cx="174692" cy="200124"/>
                </a:xfrm>
                <a:custGeom>
                  <a:avLst/>
                  <a:gdLst>
                    <a:gd name="connsiteX0" fmla="*/ 312 w 159398"/>
                    <a:gd name="connsiteY0" fmla="*/ 37615 h 182603"/>
                    <a:gd name="connsiteX1" fmla="*/ 25474 w 159398"/>
                    <a:gd name="connsiteY1" fmla="*/ 36010 h 182603"/>
                    <a:gd name="connsiteX2" fmla="*/ 91322 w 159398"/>
                    <a:gd name="connsiteY2" fmla="*/ 68102 h 182603"/>
                    <a:gd name="connsiteX3" fmla="*/ 118089 w 159398"/>
                    <a:gd name="connsiteY3" fmla="*/ 114637 h 182603"/>
                    <a:gd name="connsiteX4" fmla="*/ 119695 w 159398"/>
                    <a:gd name="connsiteY4" fmla="*/ 155822 h 182603"/>
                    <a:gd name="connsiteX5" fmla="*/ 102029 w 159398"/>
                    <a:gd name="connsiteY5" fmla="*/ 182566 h 182603"/>
                    <a:gd name="connsiteX6" fmla="*/ 157170 w 159398"/>
                    <a:gd name="connsiteY6" fmla="*/ 119985 h 182603"/>
                    <a:gd name="connsiteX7" fmla="*/ 132008 w 159398"/>
                    <a:gd name="connsiteY7" fmla="*/ 32801 h 182603"/>
                    <a:gd name="connsiteX8" fmla="*/ 99887 w 159398"/>
                    <a:gd name="connsiteY8" fmla="*/ 4452 h 182603"/>
                    <a:gd name="connsiteX9" fmla="*/ 64019 w 159398"/>
                    <a:gd name="connsiteY9" fmla="*/ 708 h 182603"/>
                    <a:gd name="connsiteX10" fmla="*/ 312 w 159398"/>
                    <a:gd name="connsiteY10" fmla="*/ 37615 h 182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9398" h="182603">
                      <a:moveTo>
                        <a:pt x="312" y="37615"/>
                      </a:moveTo>
                      <a:cubicBezTo>
                        <a:pt x="3524" y="34405"/>
                        <a:pt x="10484" y="34940"/>
                        <a:pt x="25474" y="36010"/>
                      </a:cubicBezTo>
                      <a:cubicBezTo>
                        <a:pt x="51170" y="36545"/>
                        <a:pt x="75261" y="48312"/>
                        <a:pt x="91322" y="68102"/>
                      </a:cubicBezTo>
                      <a:cubicBezTo>
                        <a:pt x="103635" y="80939"/>
                        <a:pt x="113271" y="96986"/>
                        <a:pt x="118089" y="114637"/>
                      </a:cubicBezTo>
                      <a:cubicBezTo>
                        <a:pt x="122907" y="128008"/>
                        <a:pt x="123443" y="141915"/>
                        <a:pt x="119695" y="155822"/>
                      </a:cubicBezTo>
                      <a:cubicBezTo>
                        <a:pt x="115948" y="165984"/>
                        <a:pt x="110059" y="175077"/>
                        <a:pt x="102029" y="182566"/>
                      </a:cubicBezTo>
                      <a:cubicBezTo>
                        <a:pt x="103099" y="183635"/>
                        <a:pt x="146998" y="162240"/>
                        <a:pt x="157170" y="119985"/>
                      </a:cubicBezTo>
                      <a:cubicBezTo>
                        <a:pt x="166806" y="81474"/>
                        <a:pt x="142715" y="47777"/>
                        <a:pt x="132008" y="32801"/>
                      </a:cubicBezTo>
                      <a:cubicBezTo>
                        <a:pt x="117019" y="11941"/>
                        <a:pt x="104170" y="6057"/>
                        <a:pt x="99887" y="4452"/>
                      </a:cubicBezTo>
                      <a:cubicBezTo>
                        <a:pt x="88645" y="173"/>
                        <a:pt x="76332" y="-896"/>
                        <a:pt x="64019" y="708"/>
                      </a:cubicBezTo>
                      <a:cubicBezTo>
                        <a:pt x="27080" y="4452"/>
                        <a:pt x="-3435" y="41359"/>
                        <a:pt x="312" y="37615"/>
                      </a:cubicBezTo>
                      <a:close/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0" name="Freeform 169">
                  <a:extLst>
                    <a:ext uri="{FF2B5EF4-FFF2-40B4-BE49-F238E27FC236}">
                      <a16:creationId xmlns:a16="http://schemas.microsoft.com/office/drawing/2014/main" id="{5B526FF5-7687-7D4E-A8F2-858975785B3A}"/>
                    </a:ext>
                  </a:extLst>
                </p:cNvPr>
                <p:cNvSpPr/>
                <p:nvPr/>
              </p:nvSpPr>
              <p:spPr>
                <a:xfrm>
                  <a:off x="5193628" y="958703"/>
                  <a:ext cx="230582" cy="423233"/>
                </a:xfrm>
                <a:custGeom>
                  <a:avLst/>
                  <a:gdLst>
                    <a:gd name="connsiteX0" fmla="*/ 126343 w 210395"/>
                    <a:gd name="connsiteY0" fmla="*/ 0 h 386179"/>
                    <a:gd name="connsiteX1" fmla="*/ 163817 w 210395"/>
                    <a:gd name="connsiteY1" fmla="*/ 17651 h 386179"/>
                    <a:gd name="connsiteX2" fmla="*/ 195938 w 210395"/>
                    <a:gd name="connsiteY2" fmla="*/ 51348 h 386179"/>
                    <a:gd name="connsiteX3" fmla="*/ 210393 w 210395"/>
                    <a:gd name="connsiteY3" fmla="*/ 117137 h 386179"/>
                    <a:gd name="connsiteX4" fmla="*/ 188979 w 210395"/>
                    <a:gd name="connsiteY4" fmla="*/ 198973 h 386179"/>
                    <a:gd name="connsiteX5" fmla="*/ 101717 w 210395"/>
                    <a:gd name="connsiteY5" fmla="*/ 316646 h 386179"/>
                    <a:gd name="connsiteX6" fmla="*/ 75485 w 210395"/>
                    <a:gd name="connsiteY6" fmla="*/ 339110 h 386179"/>
                    <a:gd name="connsiteX7" fmla="*/ 0 w 210395"/>
                    <a:gd name="connsiteY7" fmla="*/ 386179 h 3861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0395" h="386179">
                      <a:moveTo>
                        <a:pt x="126343" y="0"/>
                      </a:moveTo>
                      <a:cubicBezTo>
                        <a:pt x="139727" y="3744"/>
                        <a:pt x="152575" y="9628"/>
                        <a:pt x="163817" y="17651"/>
                      </a:cubicBezTo>
                      <a:cubicBezTo>
                        <a:pt x="176666" y="26744"/>
                        <a:pt x="187908" y="37976"/>
                        <a:pt x="195938" y="51348"/>
                      </a:cubicBezTo>
                      <a:cubicBezTo>
                        <a:pt x="210928" y="75952"/>
                        <a:pt x="210393" y="100556"/>
                        <a:pt x="210393" y="117137"/>
                      </a:cubicBezTo>
                      <a:cubicBezTo>
                        <a:pt x="210393" y="129974"/>
                        <a:pt x="208251" y="157253"/>
                        <a:pt x="188979" y="198973"/>
                      </a:cubicBezTo>
                      <a:cubicBezTo>
                        <a:pt x="167565" y="243368"/>
                        <a:pt x="138120" y="283483"/>
                        <a:pt x="101717" y="316646"/>
                      </a:cubicBezTo>
                      <a:cubicBezTo>
                        <a:pt x="91545" y="325739"/>
                        <a:pt x="82444" y="333227"/>
                        <a:pt x="75485" y="339110"/>
                      </a:cubicBezTo>
                      <a:cubicBezTo>
                        <a:pt x="51929" y="357296"/>
                        <a:pt x="26768" y="373342"/>
                        <a:pt x="0" y="386179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1" name="Freeform 170">
                  <a:extLst>
                    <a:ext uri="{FF2B5EF4-FFF2-40B4-BE49-F238E27FC236}">
                      <a16:creationId xmlns:a16="http://schemas.microsoft.com/office/drawing/2014/main" id="{3E9FA972-DE0B-374A-A9D2-1C77B85F98B2}"/>
                    </a:ext>
                  </a:extLst>
                </p:cNvPr>
                <p:cNvSpPr/>
                <p:nvPr/>
              </p:nvSpPr>
              <p:spPr>
                <a:xfrm>
                  <a:off x="5282808" y="974529"/>
                  <a:ext cx="343074" cy="519099"/>
                </a:xfrm>
                <a:custGeom>
                  <a:avLst/>
                  <a:gdLst>
                    <a:gd name="connsiteX0" fmla="*/ 207181 w 313038"/>
                    <a:gd name="connsiteY0" fmla="*/ 0 h 473652"/>
                    <a:gd name="connsiteX1" fmla="*/ 256968 w 313038"/>
                    <a:gd name="connsiteY1" fmla="*/ 33697 h 473652"/>
                    <a:gd name="connsiteX2" fmla="*/ 292837 w 313038"/>
                    <a:gd name="connsiteY2" fmla="*/ 78092 h 473652"/>
                    <a:gd name="connsiteX3" fmla="*/ 308897 w 313038"/>
                    <a:gd name="connsiteY3" fmla="*/ 126230 h 473652"/>
                    <a:gd name="connsiteX4" fmla="*/ 312645 w 313038"/>
                    <a:gd name="connsiteY4" fmla="*/ 183462 h 473652"/>
                    <a:gd name="connsiteX5" fmla="*/ 303544 w 313038"/>
                    <a:gd name="connsiteY5" fmla="*/ 242298 h 473652"/>
                    <a:gd name="connsiteX6" fmla="*/ 264463 w 313038"/>
                    <a:gd name="connsiteY6" fmla="*/ 331622 h 473652"/>
                    <a:gd name="connsiteX7" fmla="*/ 228595 w 313038"/>
                    <a:gd name="connsiteY7" fmla="*/ 385110 h 473652"/>
                    <a:gd name="connsiteX8" fmla="*/ 169706 w 313038"/>
                    <a:gd name="connsiteY8" fmla="*/ 447690 h 473652"/>
                    <a:gd name="connsiteX9" fmla="*/ 0 w 313038"/>
                    <a:gd name="connsiteY9" fmla="*/ 462132 h 473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3038" h="473652">
                      <a:moveTo>
                        <a:pt x="207181" y="0"/>
                      </a:moveTo>
                      <a:cubicBezTo>
                        <a:pt x="225383" y="8558"/>
                        <a:pt x="242514" y="20325"/>
                        <a:pt x="256968" y="33697"/>
                      </a:cubicBezTo>
                      <a:cubicBezTo>
                        <a:pt x="271423" y="46534"/>
                        <a:pt x="283736" y="61511"/>
                        <a:pt x="292837" y="78092"/>
                      </a:cubicBezTo>
                      <a:cubicBezTo>
                        <a:pt x="300867" y="93068"/>
                        <a:pt x="306221" y="109649"/>
                        <a:pt x="308897" y="126230"/>
                      </a:cubicBezTo>
                      <a:cubicBezTo>
                        <a:pt x="312645" y="144951"/>
                        <a:pt x="313716" y="164206"/>
                        <a:pt x="312645" y="183462"/>
                      </a:cubicBezTo>
                      <a:cubicBezTo>
                        <a:pt x="311574" y="203252"/>
                        <a:pt x="308897" y="223043"/>
                        <a:pt x="303544" y="242298"/>
                      </a:cubicBezTo>
                      <a:cubicBezTo>
                        <a:pt x="293372" y="280274"/>
                        <a:pt x="278383" y="306483"/>
                        <a:pt x="264463" y="331622"/>
                      </a:cubicBezTo>
                      <a:cubicBezTo>
                        <a:pt x="253756" y="350343"/>
                        <a:pt x="241979" y="367994"/>
                        <a:pt x="228595" y="385110"/>
                      </a:cubicBezTo>
                      <a:cubicBezTo>
                        <a:pt x="222706" y="392598"/>
                        <a:pt x="194332" y="429504"/>
                        <a:pt x="169706" y="447690"/>
                      </a:cubicBezTo>
                      <a:cubicBezTo>
                        <a:pt x="111888" y="490480"/>
                        <a:pt x="25697" y="469085"/>
                        <a:pt x="0" y="462132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2" name="Freeform 171">
                  <a:extLst>
                    <a:ext uri="{FF2B5EF4-FFF2-40B4-BE49-F238E27FC236}">
                      <a16:creationId xmlns:a16="http://schemas.microsoft.com/office/drawing/2014/main" id="{B3A0F8A7-F7C6-6846-BC63-28B842F0A186}"/>
                    </a:ext>
                  </a:extLst>
                </p:cNvPr>
                <p:cNvSpPr/>
                <p:nvPr/>
              </p:nvSpPr>
              <p:spPr>
                <a:xfrm>
                  <a:off x="5268728" y="960461"/>
                  <a:ext cx="225900" cy="461336"/>
                </a:xfrm>
                <a:custGeom>
                  <a:avLst/>
                  <a:gdLst>
                    <a:gd name="connsiteX0" fmla="*/ 157393 w 206123"/>
                    <a:gd name="connsiteY0" fmla="*/ 0 h 420946"/>
                    <a:gd name="connsiteX1" fmla="*/ 182555 w 206123"/>
                    <a:gd name="connsiteY1" fmla="*/ 41185 h 420946"/>
                    <a:gd name="connsiteX2" fmla="*/ 205575 w 206123"/>
                    <a:gd name="connsiteY2" fmla="*/ 130509 h 420946"/>
                    <a:gd name="connsiteX3" fmla="*/ 148292 w 206123"/>
                    <a:gd name="connsiteY3" fmla="*/ 312367 h 420946"/>
                    <a:gd name="connsiteX4" fmla="*/ 0 w 206123"/>
                    <a:gd name="connsiteY4" fmla="*/ 420946 h 420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6123" h="420946">
                      <a:moveTo>
                        <a:pt x="157393" y="0"/>
                      </a:moveTo>
                      <a:cubicBezTo>
                        <a:pt x="167030" y="12837"/>
                        <a:pt x="175595" y="26744"/>
                        <a:pt x="182555" y="41185"/>
                      </a:cubicBezTo>
                      <a:cubicBezTo>
                        <a:pt x="195403" y="69534"/>
                        <a:pt x="203433" y="99487"/>
                        <a:pt x="205575" y="130509"/>
                      </a:cubicBezTo>
                      <a:cubicBezTo>
                        <a:pt x="211999" y="221438"/>
                        <a:pt x="160070" y="296855"/>
                        <a:pt x="148292" y="312367"/>
                      </a:cubicBezTo>
                      <a:cubicBezTo>
                        <a:pt x="111353" y="362645"/>
                        <a:pt x="59424" y="400621"/>
                        <a:pt x="0" y="420946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3" name="Freeform 172">
                  <a:extLst>
                    <a:ext uri="{FF2B5EF4-FFF2-40B4-BE49-F238E27FC236}">
                      <a16:creationId xmlns:a16="http://schemas.microsoft.com/office/drawing/2014/main" id="{6B0AD2D2-7FE3-F749-A473-8B325DFDD0CC}"/>
                    </a:ext>
                  </a:extLst>
                </p:cNvPr>
                <p:cNvSpPr/>
                <p:nvPr/>
              </p:nvSpPr>
              <p:spPr>
                <a:xfrm>
                  <a:off x="3789712" y="961047"/>
                  <a:ext cx="1630975" cy="1142830"/>
                </a:xfrm>
                <a:custGeom>
                  <a:avLst/>
                  <a:gdLst>
                    <a:gd name="connsiteX0" fmla="*/ 7940 w 1488185"/>
                    <a:gd name="connsiteY0" fmla="*/ 472294 h 1042776"/>
                    <a:gd name="connsiteX1" fmla="*/ 95203 w 1488185"/>
                    <a:gd name="connsiteY1" fmla="*/ 327878 h 1042776"/>
                    <a:gd name="connsiteX2" fmla="*/ 163192 w 1488185"/>
                    <a:gd name="connsiteY2" fmla="*/ 290437 h 1042776"/>
                    <a:gd name="connsiteX3" fmla="*/ 359666 w 1488185"/>
                    <a:gd name="connsiteY3" fmla="*/ 211810 h 1042776"/>
                    <a:gd name="connsiteX4" fmla="*/ 566847 w 1488185"/>
                    <a:gd name="connsiteY4" fmla="*/ 122486 h 1042776"/>
                    <a:gd name="connsiteX5" fmla="*/ 709785 w 1488185"/>
                    <a:gd name="connsiteY5" fmla="*/ 63650 h 1042776"/>
                    <a:gd name="connsiteX6" fmla="*/ 832916 w 1488185"/>
                    <a:gd name="connsiteY6" fmla="*/ 26209 h 1042776"/>
                    <a:gd name="connsiteX7" fmla="*/ 979067 w 1488185"/>
                    <a:gd name="connsiteY7" fmla="*/ 3209 h 1042776"/>
                    <a:gd name="connsiteX8" fmla="*/ 1132713 w 1488185"/>
                    <a:gd name="connsiteY8" fmla="*/ 3209 h 1042776"/>
                    <a:gd name="connsiteX9" fmla="*/ 1261197 w 1488185"/>
                    <a:gd name="connsiteY9" fmla="*/ 28348 h 1042776"/>
                    <a:gd name="connsiteX10" fmla="*/ 1362914 w 1488185"/>
                    <a:gd name="connsiteY10" fmla="*/ 117672 h 1042776"/>
                    <a:gd name="connsiteX11" fmla="*/ 1398782 w 1488185"/>
                    <a:gd name="connsiteY11" fmla="*/ 187206 h 1042776"/>
                    <a:gd name="connsiteX12" fmla="*/ 1456065 w 1488185"/>
                    <a:gd name="connsiteY12" fmla="*/ 354622 h 1042776"/>
                    <a:gd name="connsiteX13" fmla="*/ 1488186 w 1488185"/>
                    <a:gd name="connsiteY13" fmla="*/ 518828 h 1042776"/>
                    <a:gd name="connsiteX14" fmla="*/ 1430903 w 1488185"/>
                    <a:gd name="connsiteY14" fmla="*/ 725825 h 1042776"/>
                    <a:gd name="connsiteX15" fmla="*/ 1293318 w 1488185"/>
                    <a:gd name="connsiteY15" fmla="*/ 914635 h 1042776"/>
                    <a:gd name="connsiteX16" fmla="*/ 1161086 w 1488185"/>
                    <a:gd name="connsiteY16" fmla="*/ 977216 h 1042776"/>
                    <a:gd name="connsiteX17" fmla="*/ 961400 w 1488185"/>
                    <a:gd name="connsiteY17" fmla="*/ 1039796 h 1042776"/>
                    <a:gd name="connsiteX18" fmla="*/ 756361 w 1488185"/>
                    <a:gd name="connsiteY18" fmla="*/ 1029098 h 1042776"/>
                    <a:gd name="connsiteX19" fmla="*/ 610210 w 1488185"/>
                    <a:gd name="connsiteY19" fmla="*/ 1003959 h 1042776"/>
                    <a:gd name="connsiteX20" fmla="*/ 465665 w 1488185"/>
                    <a:gd name="connsiteY20" fmla="*/ 962774 h 1042776"/>
                    <a:gd name="connsiteX21" fmla="*/ 421231 w 1488185"/>
                    <a:gd name="connsiteY21" fmla="*/ 937635 h 1042776"/>
                    <a:gd name="connsiteX22" fmla="*/ 376797 w 1488185"/>
                    <a:gd name="connsiteY22" fmla="*/ 910891 h 1042776"/>
                    <a:gd name="connsiteX23" fmla="*/ 339323 w 1488185"/>
                    <a:gd name="connsiteY23" fmla="*/ 889496 h 1042776"/>
                    <a:gd name="connsiteX24" fmla="*/ 289535 w 1488185"/>
                    <a:gd name="connsiteY24" fmla="*/ 866497 h 1042776"/>
                    <a:gd name="connsiteX25" fmla="*/ 239747 w 1488185"/>
                    <a:gd name="connsiteY25" fmla="*/ 845102 h 1042776"/>
                    <a:gd name="connsiteX26" fmla="*/ 173899 w 1488185"/>
                    <a:gd name="connsiteY26" fmla="*/ 832799 h 1042776"/>
                    <a:gd name="connsiteX27" fmla="*/ 7940 w 1488185"/>
                    <a:gd name="connsiteY27" fmla="*/ 472294 h 1042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488185" h="1042776">
                      <a:moveTo>
                        <a:pt x="7940" y="472294"/>
                      </a:moveTo>
                      <a:cubicBezTo>
                        <a:pt x="12223" y="454108"/>
                        <a:pt x="30960" y="379226"/>
                        <a:pt x="95203" y="327878"/>
                      </a:cubicBezTo>
                      <a:cubicBezTo>
                        <a:pt x="112334" y="314506"/>
                        <a:pt x="126788" y="305413"/>
                        <a:pt x="163192" y="290437"/>
                      </a:cubicBezTo>
                      <a:cubicBezTo>
                        <a:pt x="255272" y="252996"/>
                        <a:pt x="301848" y="234275"/>
                        <a:pt x="359666" y="211810"/>
                      </a:cubicBezTo>
                      <a:cubicBezTo>
                        <a:pt x="388040" y="201113"/>
                        <a:pt x="447464" y="174904"/>
                        <a:pt x="566847" y="122486"/>
                      </a:cubicBezTo>
                      <a:cubicBezTo>
                        <a:pt x="627877" y="95743"/>
                        <a:pt x="658927" y="81836"/>
                        <a:pt x="709785" y="63650"/>
                      </a:cubicBezTo>
                      <a:cubicBezTo>
                        <a:pt x="749937" y="48674"/>
                        <a:pt x="791159" y="36371"/>
                        <a:pt x="832916" y="26209"/>
                      </a:cubicBezTo>
                      <a:cubicBezTo>
                        <a:pt x="881098" y="14976"/>
                        <a:pt x="929815" y="6953"/>
                        <a:pt x="979067" y="3209"/>
                      </a:cubicBezTo>
                      <a:cubicBezTo>
                        <a:pt x="1029925" y="-1070"/>
                        <a:pt x="1081319" y="-1070"/>
                        <a:pt x="1132713" y="3209"/>
                      </a:cubicBezTo>
                      <a:cubicBezTo>
                        <a:pt x="1195349" y="8558"/>
                        <a:pt x="1226934" y="11767"/>
                        <a:pt x="1261197" y="28348"/>
                      </a:cubicBezTo>
                      <a:cubicBezTo>
                        <a:pt x="1302419" y="48674"/>
                        <a:pt x="1337217" y="79696"/>
                        <a:pt x="1362914" y="117672"/>
                      </a:cubicBezTo>
                      <a:cubicBezTo>
                        <a:pt x="1367732" y="124091"/>
                        <a:pt x="1378439" y="140137"/>
                        <a:pt x="1398782" y="187206"/>
                      </a:cubicBezTo>
                      <a:cubicBezTo>
                        <a:pt x="1422338" y="241763"/>
                        <a:pt x="1441075" y="297390"/>
                        <a:pt x="1456065" y="354622"/>
                      </a:cubicBezTo>
                      <a:cubicBezTo>
                        <a:pt x="1477479" y="437527"/>
                        <a:pt x="1488186" y="479247"/>
                        <a:pt x="1488186" y="518828"/>
                      </a:cubicBezTo>
                      <a:cubicBezTo>
                        <a:pt x="1488186" y="603873"/>
                        <a:pt x="1458742" y="666454"/>
                        <a:pt x="1430903" y="725825"/>
                      </a:cubicBezTo>
                      <a:cubicBezTo>
                        <a:pt x="1400388" y="790544"/>
                        <a:pt x="1367196" y="860613"/>
                        <a:pt x="1293318" y="914635"/>
                      </a:cubicBezTo>
                      <a:cubicBezTo>
                        <a:pt x="1264944" y="935495"/>
                        <a:pt x="1230147" y="949402"/>
                        <a:pt x="1161086" y="977216"/>
                      </a:cubicBezTo>
                      <a:cubicBezTo>
                        <a:pt x="1070077" y="1013587"/>
                        <a:pt x="1024572" y="1031773"/>
                        <a:pt x="961400" y="1039796"/>
                      </a:cubicBezTo>
                      <a:cubicBezTo>
                        <a:pt x="903047" y="1046749"/>
                        <a:pt x="854330" y="1040866"/>
                        <a:pt x="756361" y="1029098"/>
                      </a:cubicBezTo>
                      <a:cubicBezTo>
                        <a:pt x="718886" y="1024285"/>
                        <a:pt x="682483" y="1017866"/>
                        <a:pt x="610210" y="1003959"/>
                      </a:cubicBezTo>
                      <a:cubicBezTo>
                        <a:pt x="545968" y="991657"/>
                        <a:pt x="502069" y="982029"/>
                        <a:pt x="465665" y="962774"/>
                      </a:cubicBezTo>
                      <a:cubicBezTo>
                        <a:pt x="443181" y="951007"/>
                        <a:pt x="421231" y="937635"/>
                        <a:pt x="421231" y="937635"/>
                      </a:cubicBezTo>
                      <a:cubicBezTo>
                        <a:pt x="404635" y="927472"/>
                        <a:pt x="399282" y="924263"/>
                        <a:pt x="376797" y="910891"/>
                      </a:cubicBezTo>
                      <a:cubicBezTo>
                        <a:pt x="358595" y="900194"/>
                        <a:pt x="349494" y="894845"/>
                        <a:pt x="339323" y="889496"/>
                      </a:cubicBezTo>
                      <a:cubicBezTo>
                        <a:pt x="333434" y="886287"/>
                        <a:pt x="323797" y="881473"/>
                        <a:pt x="289535" y="866497"/>
                      </a:cubicBezTo>
                      <a:cubicBezTo>
                        <a:pt x="260626" y="853660"/>
                        <a:pt x="246172" y="847241"/>
                        <a:pt x="239747" y="845102"/>
                      </a:cubicBezTo>
                      <a:cubicBezTo>
                        <a:pt x="218333" y="838148"/>
                        <a:pt x="196384" y="833869"/>
                        <a:pt x="173899" y="832799"/>
                      </a:cubicBezTo>
                      <a:cubicBezTo>
                        <a:pt x="102697" y="825311"/>
                        <a:pt x="-34352" y="644524"/>
                        <a:pt x="7940" y="4722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174" name="Freeform 173">
                  <a:extLst>
                    <a:ext uri="{FF2B5EF4-FFF2-40B4-BE49-F238E27FC236}">
                      <a16:creationId xmlns:a16="http://schemas.microsoft.com/office/drawing/2014/main" id="{751DAF5B-3A6E-C64F-B1E2-44A3226BCA8E}"/>
                    </a:ext>
                  </a:extLst>
                </p:cNvPr>
                <p:cNvSpPr/>
                <p:nvPr/>
              </p:nvSpPr>
              <p:spPr>
                <a:xfrm>
                  <a:off x="3201304" y="1436904"/>
                  <a:ext cx="787894" cy="471625"/>
                </a:xfrm>
                <a:custGeom>
                  <a:avLst/>
                  <a:gdLst>
                    <a:gd name="connsiteX0" fmla="*/ 552328 w 718915"/>
                    <a:gd name="connsiteY0" fmla="*/ 55750 h 430335"/>
                    <a:gd name="connsiteX1" fmla="*/ 530914 w 718915"/>
                    <a:gd name="connsiteY1" fmla="*/ 34890 h 430335"/>
                    <a:gd name="connsiteX2" fmla="*/ 495046 w 718915"/>
                    <a:gd name="connsiteY2" fmla="*/ 19913 h 430335"/>
                    <a:gd name="connsiteX3" fmla="*/ 394935 w 718915"/>
                    <a:gd name="connsiteY3" fmla="*/ 123 h 430335"/>
                    <a:gd name="connsiteX4" fmla="*/ 255744 w 718915"/>
                    <a:gd name="connsiteY4" fmla="*/ 25262 h 430335"/>
                    <a:gd name="connsiteX5" fmla="*/ 116553 w 718915"/>
                    <a:gd name="connsiteY5" fmla="*/ 98540 h 430335"/>
                    <a:gd name="connsiteX6" fmla="*/ 46957 w 718915"/>
                    <a:gd name="connsiteY6" fmla="*/ 184119 h 430335"/>
                    <a:gd name="connsiteX7" fmla="*/ 382 w 718915"/>
                    <a:gd name="connsiteY7" fmla="*/ 225305 h 430335"/>
                    <a:gd name="connsiteX8" fmla="*/ 43210 w 718915"/>
                    <a:gd name="connsiteY8" fmla="*/ 287885 h 430335"/>
                    <a:gd name="connsiteX9" fmla="*/ 98351 w 718915"/>
                    <a:gd name="connsiteY9" fmla="*/ 314629 h 430335"/>
                    <a:gd name="connsiteX10" fmla="*/ 118159 w 718915"/>
                    <a:gd name="connsiteY10" fmla="*/ 319978 h 430335"/>
                    <a:gd name="connsiteX11" fmla="*/ 128866 w 718915"/>
                    <a:gd name="connsiteY11" fmla="*/ 350465 h 430335"/>
                    <a:gd name="connsiteX12" fmla="*/ 173300 w 718915"/>
                    <a:gd name="connsiteY12" fmla="*/ 377209 h 430335"/>
                    <a:gd name="connsiteX13" fmla="*/ 203815 w 718915"/>
                    <a:gd name="connsiteY13" fmla="*/ 380953 h 430335"/>
                    <a:gd name="connsiteX14" fmla="*/ 282512 w 718915"/>
                    <a:gd name="connsiteY14" fmla="*/ 395395 h 430335"/>
                    <a:gd name="connsiteX15" fmla="*/ 282512 w 718915"/>
                    <a:gd name="connsiteY15" fmla="*/ 395395 h 430335"/>
                    <a:gd name="connsiteX16" fmla="*/ 334441 w 718915"/>
                    <a:gd name="connsiteY16" fmla="*/ 416790 h 430335"/>
                    <a:gd name="connsiteX17" fmla="*/ 378875 w 718915"/>
                    <a:gd name="connsiteY17" fmla="*/ 415185 h 430335"/>
                    <a:gd name="connsiteX18" fmla="*/ 434016 w 718915"/>
                    <a:gd name="connsiteY18" fmla="*/ 429627 h 430335"/>
                    <a:gd name="connsiteX19" fmla="*/ 492905 w 718915"/>
                    <a:gd name="connsiteY19" fmla="*/ 425883 h 430335"/>
                    <a:gd name="connsiteX20" fmla="*/ 507359 w 718915"/>
                    <a:gd name="connsiteY20" fmla="*/ 422674 h 430335"/>
                    <a:gd name="connsiteX21" fmla="*/ 557147 w 718915"/>
                    <a:gd name="connsiteY21" fmla="*/ 420534 h 430335"/>
                    <a:gd name="connsiteX22" fmla="*/ 606934 w 718915"/>
                    <a:gd name="connsiteY22" fmla="*/ 411441 h 430335"/>
                    <a:gd name="connsiteX23" fmla="*/ 653510 w 718915"/>
                    <a:gd name="connsiteY23" fmla="*/ 400744 h 430335"/>
                    <a:gd name="connsiteX24" fmla="*/ 684025 w 718915"/>
                    <a:gd name="connsiteY24" fmla="*/ 393790 h 430335"/>
                    <a:gd name="connsiteX25" fmla="*/ 712398 w 718915"/>
                    <a:gd name="connsiteY25" fmla="*/ 357954 h 430335"/>
                    <a:gd name="connsiteX26" fmla="*/ 716146 w 718915"/>
                    <a:gd name="connsiteY26" fmla="*/ 297513 h 430335"/>
                    <a:gd name="connsiteX27" fmla="*/ 669570 w 718915"/>
                    <a:gd name="connsiteY27" fmla="*/ 218886 h 430335"/>
                    <a:gd name="connsiteX28" fmla="*/ 625136 w 718915"/>
                    <a:gd name="connsiteY28" fmla="*/ 195887 h 430335"/>
                    <a:gd name="connsiteX29" fmla="*/ 598369 w 718915"/>
                    <a:gd name="connsiteY29" fmla="*/ 140795 h 430335"/>
                    <a:gd name="connsiteX30" fmla="*/ 576955 w 718915"/>
                    <a:gd name="connsiteY30" fmla="*/ 107098 h 430335"/>
                    <a:gd name="connsiteX31" fmla="*/ 560894 w 718915"/>
                    <a:gd name="connsiteY31" fmla="*/ 80354 h 430335"/>
                    <a:gd name="connsiteX32" fmla="*/ 552328 w 718915"/>
                    <a:gd name="connsiteY32" fmla="*/ 55750 h 430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718915" h="430335">
                      <a:moveTo>
                        <a:pt x="552328" y="55750"/>
                      </a:moveTo>
                      <a:cubicBezTo>
                        <a:pt x="546975" y="47192"/>
                        <a:pt x="539480" y="40238"/>
                        <a:pt x="530914" y="34890"/>
                      </a:cubicBezTo>
                      <a:cubicBezTo>
                        <a:pt x="520207" y="27936"/>
                        <a:pt x="507894" y="22587"/>
                        <a:pt x="495046" y="19913"/>
                      </a:cubicBezTo>
                      <a:cubicBezTo>
                        <a:pt x="439369" y="7076"/>
                        <a:pt x="412067" y="658"/>
                        <a:pt x="394935" y="123"/>
                      </a:cubicBezTo>
                      <a:cubicBezTo>
                        <a:pt x="335511" y="-1482"/>
                        <a:pt x="291077" y="12960"/>
                        <a:pt x="255744" y="25262"/>
                      </a:cubicBezTo>
                      <a:cubicBezTo>
                        <a:pt x="192037" y="46657"/>
                        <a:pt x="151886" y="60029"/>
                        <a:pt x="116553" y="98540"/>
                      </a:cubicBezTo>
                      <a:cubicBezTo>
                        <a:pt x="86038" y="131702"/>
                        <a:pt x="87109" y="153632"/>
                        <a:pt x="46957" y="184119"/>
                      </a:cubicBezTo>
                      <a:cubicBezTo>
                        <a:pt x="21260" y="203375"/>
                        <a:pt x="3594" y="207654"/>
                        <a:pt x="382" y="225305"/>
                      </a:cubicBezTo>
                      <a:cubicBezTo>
                        <a:pt x="-4436" y="254188"/>
                        <a:pt x="37856" y="284141"/>
                        <a:pt x="43210" y="287885"/>
                      </a:cubicBezTo>
                      <a:cubicBezTo>
                        <a:pt x="60341" y="299118"/>
                        <a:pt x="79078" y="307676"/>
                        <a:pt x="98351" y="314629"/>
                      </a:cubicBezTo>
                      <a:cubicBezTo>
                        <a:pt x="105310" y="315164"/>
                        <a:pt x="111735" y="316768"/>
                        <a:pt x="118159" y="319978"/>
                      </a:cubicBezTo>
                      <a:cubicBezTo>
                        <a:pt x="127260" y="325861"/>
                        <a:pt x="121906" y="337094"/>
                        <a:pt x="128866" y="350465"/>
                      </a:cubicBezTo>
                      <a:cubicBezTo>
                        <a:pt x="137967" y="368116"/>
                        <a:pt x="160452" y="374000"/>
                        <a:pt x="173300" y="377209"/>
                      </a:cubicBezTo>
                      <a:cubicBezTo>
                        <a:pt x="181330" y="379349"/>
                        <a:pt x="184007" y="379349"/>
                        <a:pt x="203815" y="380953"/>
                      </a:cubicBezTo>
                      <a:cubicBezTo>
                        <a:pt x="247178" y="384697"/>
                        <a:pt x="269128" y="386837"/>
                        <a:pt x="282512" y="395395"/>
                      </a:cubicBezTo>
                      <a:lnTo>
                        <a:pt x="282512" y="395395"/>
                      </a:lnTo>
                      <a:cubicBezTo>
                        <a:pt x="298037" y="405558"/>
                        <a:pt x="315703" y="413046"/>
                        <a:pt x="334441" y="416790"/>
                      </a:cubicBezTo>
                      <a:cubicBezTo>
                        <a:pt x="355319" y="420534"/>
                        <a:pt x="354249" y="413046"/>
                        <a:pt x="378875" y="415185"/>
                      </a:cubicBezTo>
                      <a:cubicBezTo>
                        <a:pt x="406713" y="417325"/>
                        <a:pt x="405107" y="426418"/>
                        <a:pt x="434016" y="429627"/>
                      </a:cubicBezTo>
                      <a:cubicBezTo>
                        <a:pt x="453824" y="431232"/>
                        <a:pt x="473632" y="430162"/>
                        <a:pt x="492905" y="425883"/>
                      </a:cubicBezTo>
                      <a:cubicBezTo>
                        <a:pt x="497723" y="424278"/>
                        <a:pt x="502541" y="423743"/>
                        <a:pt x="507359" y="422674"/>
                      </a:cubicBezTo>
                      <a:cubicBezTo>
                        <a:pt x="519672" y="421069"/>
                        <a:pt x="528238" y="423743"/>
                        <a:pt x="557147" y="420534"/>
                      </a:cubicBezTo>
                      <a:cubicBezTo>
                        <a:pt x="573743" y="418395"/>
                        <a:pt x="590874" y="415185"/>
                        <a:pt x="606934" y="411441"/>
                      </a:cubicBezTo>
                      <a:cubicBezTo>
                        <a:pt x="631025" y="406092"/>
                        <a:pt x="630490" y="405023"/>
                        <a:pt x="653510" y="400744"/>
                      </a:cubicBezTo>
                      <a:cubicBezTo>
                        <a:pt x="674924" y="396465"/>
                        <a:pt x="677065" y="397000"/>
                        <a:pt x="684025" y="393790"/>
                      </a:cubicBezTo>
                      <a:cubicBezTo>
                        <a:pt x="702227" y="384163"/>
                        <a:pt x="709722" y="365977"/>
                        <a:pt x="712398" y="357954"/>
                      </a:cubicBezTo>
                      <a:cubicBezTo>
                        <a:pt x="719358" y="338698"/>
                        <a:pt x="720964" y="317303"/>
                        <a:pt x="716146" y="297513"/>
                      </a:cubicBezTo>
                      <a:cubicBezTo>
                        <a:pt x="714540" y="288420"/>
                        <a:pt x="705974" y="244025"/>
                        <a:pt x="669570" y="218886"/>
                      </a:cubicBezTo>
                      <a:cubicBezTo>
                        <a:pt x="648156" y="203910"/>
                        <a:pt x="639591" y="211398"/>
                        <a:pt x="625136" y="195887"/>
                      </a:cubicBezTo>
                      <a:cubicBezTo>
                        <a:pt x="611752" y="181445"/>
                        <a:pt x="618177" y="173957"/>
                        <a:pt x="598369" y="140795"/>
                      </a:cubicBezTo>
                      <a:cubicBezTo>
                        <a:pt x="591409" y="128493"/>
                        <a:pt x="578561" y="109237"/>
                        <a:pt x="576955" y="107098"/>
                      </a:cubicBezTo>
                      <a:cubicBezTo>
                        <a:pt x="571066" y="98540"/>
                        <a:pt x="565712" y="89447"/>
                        <a:pt x="560894" y="80354"/>
                      </a:cubicBezTo>
                      <a:cubicBezTo>
                        <a:pt x="555541" y="66982"/>
                        <a:pt x="555005" y="60564"/>
                        <a:pt x="552328" y="557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5" name="Freeform 174">
                  <a:extLst>
                    <a:ext uri="{FF2B5EF4-FFF2-40B4-BE49-F238E27FC236}">
                      <a16:creationId xmlns:a16="http://schemas.microsoft.com/office/drawing/2014/main" id="{944AABBF-99A6-CF48-B56C-16968E54ABE6}"/>
                    </a:ext>
                  </a:extLst>
                </p:cNvPr>
                <p:cNvSpPr/>
                <p:nvPr/>
              </p:nvSpPr>
              <p:spPr>
                <a:xfrm>
                  <a:off x="5079805" y="925289"/>
                  <a:ext cx="83900" cy="19930"/>
                </a:xfrm>
                <a:custGeom>
                  <a:avLst/>
                  <a:gdLst>
                    <a:gd name="connsiteX0" fmla="*/ 0 w 76555"/>
                    <a:gd name="connsiteY0" fmla="*/ 2139 h 18185"/>
                    <a:gd name="connsiteX1" fmla="*/ 28374 w 76555"/>
                    <a:gd name="connsiteY1" fmla="*/ 535 h 18185"/>
                    <a:gd name="connsiteX2" fmla="*/ 76555 w 76555"/>
                    <a:gd name="connsiteY2" fmla="*/ 18186 h 18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6555" h="18185">
                      <a:moveTo>
                        <a:pt x="0" y="2139"/>
                      </a:moveTo>
                      <a:cubicBezTo>
                        <a:pt x="9101" y="0"/>
                        <a:pt x="18737" y="-535"/>
                        <a:pt x="28374" y="535"/>
                      </a:cubicBezTo>
                      <a:cubicBezTo>
                        <a:pt x="45505" y="2139"/>
                        <a:pt x="62101" y="8558"/>
                        <a:pt x="76555" y="18186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6" name="Freeform 175">
                  <a:extLst>
                    <a:ext uri="{FF2B5EF4-FFF2-40B4-BE49-F238E27FC236}">
                      <a16:creationId xmlns:a16="http://schemas.microsoft.com/office/drawing/2014/main" id="{CAFCC81E-36B0-C043-8D4F-2B51E44FB56C}"/>
                    </a:ext>
                  </a:extLst>
                </p:cNvPr>
                <p:cNvSpPr/>
                <p:nvPr/>
              </p:nvSpPr>
              <p:spPr>
                <a:xfrm>
                  <a:off x="5167812" y="884256"/>
                  <a:ext cx="76273" cy="46895"/>
                </a:xfrm>
                <a:custGeom>
                  <a:avLst/>
                  <a:gdLst>
                    <a:gd name="connsiteX0" fmla="*/ 0 w 69595"/>
                    <a:gd name="connsiteY0" fmla="*/ 0 h 42789"/>
                    <a:gd name="connsiteX1" fmla="*/ 28374 w 69595"/>
                    <a:gd name="connsiteY1" fmla="*/ 6953 h 42789"/>
                    <a:gd name="connsiteX2" fmla="*/ 69596 w 69595"/>
                    <a:gd name="connsiteY2" fmla="*/ 42790 h 427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9595" h="42789">
                      <a:moveTo>
                        <a:pt x="0" y="0"/>
                      </a:moveTo>
                      <a:cubicBezTo>
                        <a:pt x="9636" y="1070"/>
                        <a:pt x="19273" y="3209"/>
                        <a:pt x="28374" y="6953"/>
                      </a:cubicBezTo>
                      <a:cubicBezTo>
                        <a:pt x="45505" y="14442"/>
                        <a:pt x="59424" y="26744"/>
                        <a:pt x="69596" y="42790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7" name="Freeform 176">
                  <a:extLst>
                    <a:ext uri="{FF2B5EF4-FFF2-40B4-BE49-F238E27FC236}">
                      <a16:creationId xmlns:a16="http://schemas.microsoft.com/office/drawing/2014/main" id="{9A72561C-5721-D14B-B607-B094C9538CDA}"/>
                    </a:ext>
                  </a:extLst>
                </p:cNvPr>
                <p:cNvSpPr/>
                <p:nvPr/>
              </p:nvSpPr>
              <p:spPr>
                <a:xfrm>
                  <a:off x="3198789" y="871360"/>
                  <a:ext cx="5867" cy="5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3" h="5348"/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8" name="Freeform 177">
                  <a:extLst>
                    <a:ext uri="{FF2B5EF4-FFF2-40B4-BE49-F238E27FC236}">
                      <a16:creationId xmlns:a16="http://schemas.microsoft.com/office/drawing/2014/main" id="{735D974E-240B-864D-809C-793AAE8AADD5}"/>
                    </a:ext>
                  </a:extLst>
                </p:cNvPr>
                <p:cNvSpPr/>
                <p:nvPr/>
              </p:nvSpPr>
              <p:spPr>
                <a:xfrm>
                  <a:off x="5230003" y="874877"/>
                  <a:ext cx="97981" cy="84411"/>
                </a:xfrm>
                <a:custGeom>
                  <a:avLst/>
                  <a:gdLst>
                    <a:gd name="connsiteX0" fmla="*/ 0 w 89403"/>
                    <a:gd name="connsiteY0" fmla="*/ 0 h 77021"/>
                    <a:gd name="connsiteX1" fmla="*/ 26768 w 89403"/>
                    <a:gd name="connsiteY1" fmla="*/ 9093 h 77021"/>
                    <a:gd name="connsiteX2" fmla="*/ 64242 w 89403"/>
                    <a:gd name="connsiteY2" fmla="*/ 28883 h 77021"/>
                    <a:gd name="connsiteX3" fmla="*/ 89404 w 89403"/>
                    <a:gd name="connsiteY3" fmla="*/ 77022 h 77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403" h="77021">
                      <a:moveTo>
                        <a:pt x="0" y="0"/>
                      </a:moveTo>
                      <a:cubicBezTo>
                        <a:pt x="9101" y="2139"/>
                        <a:pt x="18202" y="5349"/>
                        <a:pt x="26768" y="9093"/>
                      </a:cubicBezTo>
                      <a:cubicBezTo>
                        <a:pt x="41757" y="14976"/>
                        <a:pt x="54070" y="19790"/>
                        <a:pt x="64242" y="28883"/>
                      </a:cubicBezTo>
                      <a:cubicBezTo>
                        <a:pt x="70131" y="33697"/>
                        <a:pt x="84050" y="47604"/>
                        <a:pt x="89404" y="77022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9" name="Freeform 178">
                  <a:extLst>
                    <a:ext uri="{FF2B5EF4-FFF2-40B4-BE49-F238E27FC236}">
                      <a16:creationId xmlns:a16="http://schemas.microsoft.com/office/drawing/2014/main" id="{E2277FC6-3F18-A348-A614-6E421C5B30A8}"/>
                    </a:ext>
                  </a:extLst>
                </p:cNvPr>
                <p:cNvSpPr/>
                <p:nvPr/>
              </p:nvSpPr>
              <p:spPr>
                <a:xfrm>
                  <a:off x="5318011" y="874877"/>
                  <a:ext cx="137292" cy="92032"/>
                </a:xfrm>
                <a:custGeom>
                  <a:avLst/>
                  <a:gdLst>
                    <a:gd name="connsiteX0" fmla="*/ 0 w 125272"/>
                    <a:gd name="connsiteY0" fmla="*/ 0 h 83975"/>
                    <a:gd name="connsiteX1" fmla="*/ 57282 w 125272"/>
                    <a:gd name="connsiteY1" fmla="*/ 14442 h 83975"/>
                    <a:gd name="connsiteX2" fmla="*/ 94757 w 125272"/>
                    <a:gd name="connsiteY2" fmla="*/ 39581 h 83975"/>
                    <a:gd name="connsiteX3" fmla="*/ 125272 w 125272"/>
                    <a:gd name="connsiteY3" fmla="*/ 83975 h 83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5272" h="83975">
                      <a:moveTo>
                        <a:pt x="0" y="0"/>
                      </a:moveTo>
                      <a:cubicBezTo>
                        <a:pt x="19808" y="1070"/>
                        <a:pt x="39081" y="5884"/>
                        <a:pt x="57282" y="14442"/>
                      </a:cubicBezTo>
                      <a:cubicBezTo>
                        <a:pt x="71202" y="20325"/>
                        <a:pt x="83515" y="28883"/>
                        <a:pt x="94757" y="39581"/>
                      </a:cubicBezTo>
                      <a:cubicBezTo>
                        <a:pt x="107605" y="52418"/>
                        <a:pt x="118312" y="67394"/>
                        <a:pt x="125272" y="83975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2" name="Freeform 181">
                  <a:extLst>
                    <a:ext uri="{FF2B5EF4-FFF2-40B4-BE49-F238E27FC236}">
                      <a16:creationId xmlns:a16="http://schemas.microsoft.com/office/drawing/2014/main" id="{E6158F7F-B0D8-4441-B9AB-CC9BEC34FBF1}"/>
                    </a:ext>
                  </a:extLst>
                </p:cNvPr>
                <p:cNvSpPr/>
                <p:nvPr/>
              </p:nvSpPr>
              <p:spPr>
                <a:xfrm>
                  <a:off x="4553645" y="1200328"/>
                  <a:ext cx="724753" cy="638525"/>
                </a:xfrm>
                <a:custGeom>
                  <a:avLst/>
                  <a:gdLst>
                    <a:gd name="connsiteX0" fmla="*/ 4168 w 661302"/>
                    <a:gd name="connsiteY0" fmla="*/ 157685 h 582623"/>
                    <a:gd name="connsiteX1" fmla="*/ 45390 w 661302"/>
                    <a:gd name="connsiteY1" fmla="*/ 111686 h 582623"/>
                    <a:gd name="connsiteX2" fmla="*/ 94642 w 661302"/>
                    <a:gd name="connsiteY2" fmla="*/ 47501 h 582623"/>
                    <a:gd name="connsiteX3" fmla="*/ 138006 w 661302"/>
                    <a:gd name="connsiteY3" fmla="*/ 19687 h 582623"/>
                    <a:gd name="connsiteX4" fmla="*/ 210813 w 661302"/>
                    <a:gd name="connsiteY4" fmla="*/ 1502 h 582623"/>
                    <a:gd name="connsiteX5" fmla="*/ 352146 w 661302"/>
                    <a:gd name="connsiteY5" fmla="*/ 9525 h 582623"/>
                    <a:gd name="connsiteX6" fmla="*/ 432449 w 661302"/>
                    <a:gd name="connsiteY6" fmla="*/ 25571 h 582623"/>
                    <a:gd name="connsiteX7" fmla="*/ 548084 w 661302"/>
                    <a:gd name="connsiteY7" fmla="*/ 103663 h 582623"/>
                    <a:gd name="connsiteX8" fmla="*/ 606973 w 661302"/>
                    <a:gd name="connsiteY8" fmla="*/ 153941 h 582623"/>
                    <a:gd name="connsiteX9" fmla="*/ 657831 w 661302"/>
                    <a:gd name="connsiteY9" fmla="*/ 258241 h 582623"/>
                    <a:gd name="connsiteX10" fmla="*/ 624640 w 661302"/>
                    <a:gd name="connsiteY10" fmla="*/ 422448 h 582623"/>
                    <a:gd name="connsiteX11" fmla="*/ 514893 w 661302"/>
                    <a:gd name="connsiteY11" fmla="*/ 546539 h 582623"/>
                    <a:gd name="connsiteX12" fmla="*/ 405146 w 661302"/>
                    <a:gd name="connsiteY12" fmla="*/ 572748 h 582623"/>
                    <a:gd name="connsiteX13" fmla="*/ 377843 w 661302"/>
                    <a:gd name="connsiteY13" fmla="*/ 570608 h 582623"/>
                    <a:gd name="connsiteX14" fmla="*/ 352146 w 661302"/>
                    <a:gd name="connsiteY14" fmla="*/ 580771 h 582623"/>
                    <a:gd name="connsiteX15" fmla="*/ 332338 w 661302"/>
                    <a:gd name="connsiteY15" fmla="*/ 580771 h 582623"/>
                    <a:gd name="connsiteX16" fmla="*/ 332338 w 661302"/>
                    <a:gd name="connsiteY16" fmla="*/ 518725 h 582623"/>
                    <a:gd name="connsiteX17" fmla="*/ 371419 w 661302"/>
                    <a:gd name="connsiteY17" fmla="*/ 458819 h 582623"/>
                    <a:gd name="connsiteX18" fmla="*/ 389085 w 661302"/>
                    <a:gd name="connsiteY18" fmla="*/ 370565 h 582623"/>
                    <a:gd name="connsiteX19" fmla="*/ 350005 w 661302"/>
                    <a:gd name="connsiteY19" fmla="*/ 276427 h 582623"/>
                    <a:gd name="connsiteX20" fmla="*/ 294864 w 661302"/>
                    <a:gd name="connsiteY20" fmla="*/ 238451 h 582623"/>
                    <a:gd name="connsiteX21" fmla="*/ 139612 w 661302"/>
                    <a:gd name="connsiteY21" fmla="*/ 192452 h 582623"/>
                    <a:gd name="connsiteX22" fmla="*/ 104279 w 661302"/>
                    <a:gd name="connsiteY22" fmla="*/ 202614 h 582623"/>
                    <a:gd name="connsiteX23" fmla="*/ 35754 w 661302"/>
                    <a:gd name="connsiteY23" fmla="*/ 208498 h 582623"/>
                    <a:gd name="connsiteX24" fmla="*/ 2562 w 661302"/>
                    <a:gd name="connsiteY24" fmla="*/ 188708 h 582623"/>
                    <a:gd name="connsiteX25" fmla="*/ 4168 w 661302"/>
                    <a:gd name="connsiteY25" fmla="*/ 157685 h 5826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61302" h="582623">
                      <a:moveTo>
                        <a:pt x="4168" y="157685"/>
                      </a:moveTo>
                      <a:cubicBezTo>
                        <a:pt x="12198" y="136290"/>
                        <a:pt x="25582" y="131476"/>
                        <a:pt x="45390" y="111686"/>
                      </a:cubicBezTo>
                      <a:cubicBezTo>
                        <a:pt x="74299" y="82803"/>
                        <a:pt x="66269" y="72640"/>
                        <a:pt x="94642" y="47501"/>
                      </a:cubicBezTo>
                      <a:cubicBezTo>
                        <a:pt x="107491" y="36269"/>
                        <a:pt x="121945" y="26641"/>
                        <a:pt x="138006" y="19687"/>
                      </a:cubicBezTo>
                      <a:cubicBezTo>
                        <a:pt x="153531" y="12734"/>
                        <a:pt x="173874" y="5246"/>
                        <a:pt x="210813" y="1502"/>
                      </a:cubicBezTo>
                      <a:cubicBezTo>
                        <a:pt x="222591" y="432"/>
                        <a:pt x="266490" y="-3847"/>
                        <a:pt x="352146" y="9525"/>
                      </a:cubicBezTo>
                      <a:cubicBezTo>
                        <a:pt x="394974" y="15943"/>
                        <a:pt x="416388" y="19153"/>
                        <a:pt x="432449" y="25571"/>
                      </a:cubicBezTo>
                      <a:cubicBezTo>
                        <a:pt x="462964" y="36803"/>
                        <a:pt x="491873" y="59268"/>
                        <a:pt x="548084" y="103663"/>
                      </a:cubicBezTo>
                      <a:cubicBezTo>
                        <a:pt x="580741" y="128802"/>
                        <a:pt x="596801" y="142174"/>
                        <a:pt x="606973" y="153941"/>
                      </a:cubicBezTo>
                      <a:cubicBezTo>
                        <a:pt x="632670" y="183894"/>
                        <a:pt x="650337" y="219730"/>
                        <a:pt x="657831" y="258241"/>
                      </a:cubicBezTo>
                      <a:cubicBezTo>
                        <a:pt x="671215" y="328845"/>
                        <a:pt x="642842" y="386076"/>
                        <a:pt x="624640" y="422448"/>
                      </a:cubicBezTo>
                      <a:cubicBezTo>
                        <a:pt x="608579" y="454540"/>
                        <a:pt x="579135" y="513377"/>
                        <a:pt x="514893" y="546539"/>
                      </a:cubicBezTo>
                      <a:cubicBezTo>
                        <a:pt x="483842" y="562585"/>
                        <a:pt x="431378" y="579701"/>
                        <a:pt x="405146" y="572748"/>
                      </a:cubicBezTo>
                      <a:cubicBezTo>
                        <a:pt x="396580" y="569538"/>
                        <a:pt x="386944" y="569003"/>
                        <a:pt x="377843" y="570608"/>
                      </a:cubicBezTo>
                      <a:cubicBezTo>
                        <a:pt x="368207" y="573283"/>
                        <a:pt x="364459" y="578096"/>
                        <a:pt x="352146" y="580771"/>
                      </a:cubicBezTo>
                      <a:cubicBezTo>
                        <a:pt x="344116" y="582375"/>
                        <a:pt x="337156" y="583980"/>
                        <a:pt x="332338" y="580771"/>
                      </a:cubicBezTo>
                      <a:cubicBezTo>
                        <a:pt x="320560" y="573283"/>
                        <a:pt x="324308" y="541725"/>
                        <a:pt x="332338" y="518725"/>
                      </a:cubicBezTo>
                      <a:cubicBezTo>
                        <a:pt x="343045" y="488237"/>
                        <a:pt x="356429" y="486633"/>
                        <a:pt x="371419" y="458819"/>
                      </a:cubicBezTo>
                      <a:cubicBezTo>
                        <a:pt x="385338" y="431541"/>
                        <a:pt x="391762" y="401053"/>
                        <a:pt x="389085" y="370565"/>
                      </a:cubicBezTo>
                      <a:cubicBezTo>
                        <a:pt x="386409" y="335798"/>
                        <a:pt x="372489" y="302636"/>
                        <a:pt x="350005" y="276427"/>
                      </a:cubicBezTo>
                      <a:cubicBezTo>
                        <a:pt x="336621" y="261451"/>
                        <a:pt x="322702" y="253428"/>
                        <a:pt x="294864" y="238451"/>
                      </a:cubicBezTo>
                      <a:cubicBezTo>
                        <a:pt x="238652" y="207428"/>
                        <a:pt x="189935" y="180150"/>
                        <a:pt x="139612" y="192452"/>
                      </a:cubicBezTo>
                      <a:cubicBezTo>
                        <a:pt x="129975" y="194591"/>
                        <a:pt x="124622" y="197801"/>
                        <a:pt x="104279" y="202614"/>
                      </a:cubicBezTo>
                      <a:cubicBezTo>
                        <a:pt x="59844" y="213312"/>
                        <a:pt x="43249" y="210638"/>
                        <a:pt x="35754" y="208498"/>
                      </a:cubicBezTo>
                      <a:cubicBezTo>
                        <a:pt x="25047" y="205824"/>
                        <a:pt x="8451" y="202080"/>
                        <a:pt x="2562" y="188708"/>
                      </a:cubicBezTo>
                      <a:cubicBezTo>
                        <a:pt x="-2792" y="176406"/>
                        <a:pt x="1491" y="164104"/>
                        <a:pt x="4168" y="157685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8DA0CC"/>
                    </a:gs>
                    <a:gs pos="98000">
                      <a:srgbClr val="E78AC3">
                        <a:lumMod val="100000"/>
                      </a:srgbClr>
                    </a:gs>
                  </a:gsLst>
                  <a:lin ang="2700000" scaled="1"/>
                  <a:tileRect/>
                </a:gradFill>
                <a:ln w="19050" cap="flat">
                  <a:solidFill>
                    <a:srgbClr val="231F2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187" name="Freeform 186">
                  <a:extLst>
                    <a:ext uri="{FF2B5EF4-FFF2-40B4-BE49-F238E27FC236}">
                      <a16:creationId xmlns:a16="http://schemas.microsoft.com/office/drawing/2014/main" id="{B98C5B4A-BAA8-E346-9D72-5287B5F7F421}"/>
                    </a:ext>
                  </a:extLst>
                </p:cNvPr>
                <p:cNvSpPr/>
                <p:nvPr/>
              </p:nvSpPr>
              <p:spPr>
                <a:xfrm>
                  <a:off x="4647863" y="1098891"/>
                  <a:ext cx="705482" cy="707957"/>
                </a:xfrm>
                <a:custGeom>
                  <a:avLst/>
                  <a:gdLst>
                    <a:gd name="connsiteX0" fmla="*/ 0 w 643718"/>
                    <a:gd name="connsiteY0" fmla="*/ 15355 h 645976"/>
                    <a:gd name="connsiteX1" fmla="*/ 277473 w 643718"/>
                    <a:gd name="connsiteY1" fmla="*/ 9049 h 645976"/>
                    <a:gd name="connsiteX2" fmla="*/ 529722 w 643718"/>
                    <a:gd name="connsiteY2" fmla="*/ 122560 h 645976"/>
                    <a:gd name="connsiteX3" fmla="*/ 643233 w 643718"/>
                    <a:gd name="connsiteY3" fmla="*/ 374809 h 645976"/>
                    <a:gd name="connsiteX4" fmla="*/ 567559 w 643718"/>
                    <a:gd name="connsiteY4" fmla="*/ 645976 h 645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3718" h="645976">
                      <a:moveTo>
                        <a:pt x="0" y="15355"/>
                      </a:moveTo>
                      <a:cubicBezTo>
                        <a:pt x="94593" y="3268"/>
                        <a:pt x="189186" y="-8819"/>
                        <a:pt x="277473" y="9049"/>
                      </a:cubicBezTo>
                      <a:cubicBezTo>
                        <a:pt x="365760" y="26917"/>
                        <a:pt x="468762" y="61600"/>
                        <a:pt x="529722" y="122560"/>
                      </a:cubicBezTo>
                      <a:cubicBezTo>
                        <a:pt x="590682" y="183520"/>
                        <a:pt x="636927" y="287573"/>
                        <a:pt x="643233" y="374809"/>
                      </a:cubicBezTo>
                      <a:cubicBezTo>
                        <a:pt x="649539" y="462045"/>
                        <a:pt x="592784" y="587118"/>
                        <a:pt x="567559" y="645976"/>
                      </a:cubicBezTo>
                    </a:path>
                  </a:pathLst>
                </a:custGeom>
                <a:noFill/>
                <a:ln w="19050">
                  <a:gradFill>
                    <a:gsLst>
                      <a:gs pos="0">
                        <a:srgbClr val="8DA0CC"/>
                      </a:gs>
                      <a:gs pos="100000">
                        <a:srgbClr val="E78AC3"/>
                      </a:gs>
                    </a:gsLst>
                    <a:lin ang="5400000" scaled="1"/>
                  </a:gradFill>
                  <a:headEnd type="triangle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AF0FBC49-90D7-4749-994E-0737ACECA4D3}"/>
                    </a:ext>
                  </a:extLst>
                </p:cNvPr>
                <p:cNvSpPr txBox="1"/>
                <p:nvPr/>
              </p:nvSpPr>
              <p:spPr>
                <a:xfrm>
                  <a:off x="4830794" y="1311760"/>
                  <a:ext cx="40107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" dirty="0">
                      <a:latin typeface="Helvetica" pitchFamily="2" charset="0"/>
                      <a:cs typeface="Al Bayan Plain" pitchFamily="2" charset="-78"/>
                    </a:rPr>
                    <a:t>HPC</a:t>
                  </a:r>
                </a:p>
              </p:txBody>
            </p:sp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492667D2-EE2F-3E40-AAF3-6DA8F79D9EE9}"/>
                    </a:ext>
                  </a:extLst>
                </p:cNvPr>
                <p:cNvSpPr txBox="1"/>
                <p:nvPr/>
              </p:nvSpPr>
              <p:spPr>
                <a:xfrm rot="20201118">
                  <a:off x="4258525" y="1070583"/>
                  <a:ext cx="4812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" dirty="0">
                      <a:solidFill>
                        <a:srgbClr val="8DA0CC"/>
                      </a:solidFill>
                      <a:latin typeface="Helvetica" pitchFamily="2" charset="0"/>
                      <a:cs typeface="Al Bayan Plain" pitchFamily="2" charset="-78"/>
                    </a:rPr>
                    <a:t>Dorsal</a:t>
                  </a:r>
                </a:p>
              </p:txBody>
            </p:sp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3594D36C-900F-C948-8CAE-6C2C33679769}"/>
                    </a:ext>
                  </a:extLst>
                </p:cNvPr>
                <p:cNvSpPr txBox="1"/>
                <p:nvPr/>
              </p:nvSpPr>
              <p:spPr>
                <a:xfrm rot="20057842">
                  <a:off x="4825663" y="1793147"/>
                  <a:ext cx="51167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" dirty="0">
                      <a:solidFill>
                        <a:srgbClr val="E78AC3"/>
                      </a:solidFill>
                      <a:latin typeface="Helvetica" pitchFamily="2" charset="0"/>
                      <a:cs typeface="Al Bayan Plain" pitchFamily="2" charset="-78"/>
                    </a:rPr>
                    <a:t>Ventral</a:t>
                  </a:r>
                </a:p>
              </p:txBody>
            </p:sp>
          </p:grpSp>
          <p:sp>
            <p:nvSpPr>
              <p:cNvPr id="547" name="TextBox 546">
                <a:extLst>
                  <a:ext uri="{FF2B5EF4-FFF2-40B4-BE49-F238E27FC236}">
                    <a16:creationId xmlns:a16="http://schemas.microsoft.com/office/drawing/2014/main" id="{D52BC9B2-4F10-9041-89E5-7632FBFA1BEA}"/>
                  </a:ext>
                </a:extLst>
              </p:cNvPr>
              <p:cNvSpPr txBox="1"/>
              <p:nvPr/>
            </p:nvSpPr>
            <p:spPr>
              <a:xfrm>
                <a:off x="3246441" y="345216"/>
                <a:ext cx="284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b</a:t>
                </a:r>
              </a:p>
            </p:txBody>
          </p:sp>
        </p:grpSp>
        <p:grpSp>
          <p:nvGrpSpPr>
            <p:cNvPr id="563" name="Group 562">
              <a:extLst>
                <a:ext uri="{FF2B5EF4-FFF2-40B4-BE49-F238E27FC236}">
                  <a16:creationId xmlns:a16="http://schemas.microsoft.com/office/drawing/2014/main" id="{DC2E03A5-5DD0-7742-B72F-4F4D40B9276C}"/>
                </a:ext>
              </a:extLst>
            </p:cNvPr>
            <p:cNvGrpSpPr/>
            <p:nvPr/>
          </p:nvGrpSpPr>
          <p:grpSpPr>
            <a:xfrm>
              <a:off x="1267200" y="3224689"/>
              <a:ext cx="5175984" cy="2723674"/>
              <a:chOff x="1317427" y="2907618"/>
              <a:chExt cx="5175984" cy="2723674"/>
            </a:xfrm>
          </p:grpSpPr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F10FFE03-DF46-8243-99F3-223E3F96C1B7}"/>
                  </a:ext>
                </a:extLst>
              </p:cNvPr>
              <p:cNvSpPr txBox="1"/>
              <p:nvPr/>
            </p:nvSpPr>
            <p:spPr>
              <a:xfrm>
                <a:off x="1317427" y="2977657"/>
                <a:ext cx="284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d</a:t>
                </a:r>
              </a:p>
            </p:txBody>
          </p:sp>
          <p:grpSp>
            <p:nvGrpSpPr>
              <p:cNvPr id="562" name="Group 561">
                <a:extLst>
                  <a:ext uri="{FF2B5EF4-FFF2-40B4-BE49-F238E27FC236}">
                    <a16:creationId xmlns:a16="http://schemas.microsoft.com/office/drawing/2014/main" id="{FCA0ED5D-1D9B-684B-A60D-B0FB8D676B75}"/>
                  </a:ext>
                </a:extLst>
              </p:cNvPr>
              <p:cNvGrpSpPr/>
              <p:nvPr/>
            </p:nvGrpSpPr>
            <p:grpSpPr>
              <a:xfrm>
                <a:off x="1370769" y="2907618"/>
                <a:ext cx="5122642" cy="2723674"/>
                <a:chOff x="1370769" y="2907618"/>
                <a:chExt cx="5122642" cy="2723674"/>
              </a:xfrm>
            </p:grpSpPr>
            <p:grpSp>
              <p:nvGrpSpPr>
                <p:cNvPr id="530" name="Graphic 526">
                  <a:extLst>
                    <a:ext uri="{FF2B5EF4-FFF2-40B4-BE49-F238E27FC236}">
                      <a16:creationId xmlns:a16="http://schemas.microsoft.com/office/drawing/2014/main" id="{7B6BEDF8-6AF8-F749-A42F-55417E59125E}"/>
                    </a:ext>
                  </a:extLst>
                </p:cNvPr>
                <p:cNvGrpSpPr/>
                <p:nvPr/>
              </p:nvGrpSpPr>
              <p:grpSpPr>
                <a:xfrm>
                  <a:off x="1370769" y="2973518"/>
                  <a:ext cx="2575084" cy="2575084"/>
                  <a:chOff x="1540889" y="2968466"/>
                  <a:chExt cx="2575084" cy="2575084"/>
                </a:xfrm>
                <a:noFill/>
              </p:grpSpPr>
              <p:sp>
                <p:nvSpPr>
                  <p:cNvPr id="531" name="Freeform 530">
                    <a:extLst>
                      <a:ext uri="{FF2B5EF4-FFF2-40B4-BE49-F238E27FC236}">
                        <a16:creationId xmlns:a16="http://schemas.microsoft.com/office/drawing/2014/main" id="{43B511D1-D803-AB41-8329-855419CD72F1}"/>
                      </a:ext>
                    </a:extLst>
                  </p:cNvPr>
                  <p:cNvSpPr/>
                  <p:nvPr/>
                </p:nvSpPr>
                <p:spPr>
                  <a:xfrm>
                    <a:off x="1540889" y="2968466"/>
                    <a:ext cx="2575084" cy="2575084"/>
                  </a:xfrm>
                  <a:custGeom>
                    <a:avLst/>
                    <a:gdLst>
                      <a:gd name="connsiteX0" fmla="*/ 0 w 2575084"/>
                      <a:gd name="connsiteY0" fmla="*/ 2575084 h 2575084"/>
                      <a:gd name="connsiteX1" fmla="*/ 2575084 w 2575084"/>
                      <a:gd name="connsiteY1" fmla="*/ 2575084 h 2575084"/>
                      <a:gd name="connsiteX2" fmla="*/ 2575084 w 2575084"/>
                      <a:gd name="connsiteY2" fmla="*/ 0 h 2575084"/>
                      <a:gd name="connsiteX3" fmla="*/ 0 w 2575084"/>
                      <a:gd name="connsiteY3" fmla="*/ 0 h 25750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5084" h="2575084">
                        <a:moveTo>
                          <a:pt x="0" y="2575084"/>
                        </a:moveTo>
                        <a:lnTo>
                          <a:pt x="2575084" y="2575084"/>
                        </a:lnTo>
                        <a:lnTo>
                          <a:pt x="257508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785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532" name="Graphic 526">
                    <a:extLst>
                      <a:ext uri="{FF2B5EF4-FFF2-40B4-BE49-F238E27FC236}">
                        <a16:creationId xmlns:a16="http://schemas.microsoft.com/office/drawing/2014/main" id="{CD04583C-CB04-B04D-B7B1-9EC99484BB3E}"/>
                      </a:ext>
                    </a:extLst>
                  </p:cNvPr>
                  <p:cNvGrpSpPr/>
                  <p:nvPr/>
                </p:nvGrpSpPr>
                <p:grpSpPr>
                  <a:xfrm>
                    <a:off x="1888525" y="3277476"/>
                    <a:ext cx="1944188" cy="1944188"/>
                    <a:chOff x="1888525" y="3277476"/>
                    <a:chExt cx="1944188" cy="1944188"/>
                  </a:xfrm>
                  <a:noFill/>
                </p:grpSpPr>
                <p:sp>
                  <p:nvSpPr>
                    <p:cNvPr id="533" name="Freeform 532">
                      <a:extLst>
                        <a:ext uri="{FF2B5EF4-FFF2-40B4-BE49-F238E27FC236}">
                          <a16:creationId xmlns:a16="http://schemas.microsoft.com/office/drawing/2014/main" id="{9C7EB384-A403-D94F-A139-D9B087AEED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8525" y="3277476"/>
                      <a:ext cx="1944188" cy="1944188"/>
                    </a:xfrm>
                    <a:custGeom>
                      <a:avLst/>
                      <a:gdLst>
                        <a:gd name="connsiteX0" fmla="*/ 0 w 1944188"/>
                        <a:gd name="connsiteY0" fmla="*/ 1944188 h 1944188"/>
                        <a:gd name="connsiteX1" fmla="*/ 1944189 w 1944188"/>
                        <a:gd name="connsiteY1" fmla="*/ 1944188 h 1944188"/>
                        <a:gd name="connsiteX2" fmla="*/ 1944189 w 1944188"/>
                        <a:gd name="connsiteY2" fmla="*/ 0 h 1944188"/>
                        <a:gd name="connsiteX3" fmla="*/ 0 w 1944188"/>
                        <a:gd name="connsiteY3" fmla="*/ 0 h 19441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944188" h="1944188">
                          <a:moveTo>
                            <a:pt x="0" y="1944188"/>
                          </a:moveTo>
                          <a:lnTo>
                            <a:pt x="1944189" y="1944188"/>
                          </a:lnTo>
                          <a:lnTo>
                            <a:pt x="1944189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7859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pic>
                  <p:nvPicPr>
                    <p:cNvPr id="534" name="Picture 533">
                      <a:extLst>
                        <a:ext uri="{FF2B5EF4-FFF2-40B4-BE49-F238E27FC236}">
                          <a16:creationId xmlns:a16="http://schemas.microsoft.com/office/drawing/2014/main" id="{9008492A-6F5C-C04B-B9D5-534163E08D9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 flipV="1">
                      <a:off x="1888525" y="3277476"/>
                      <a:ext cx="1944188" cy="1944188"/>
                    </a:xfrm>
                    <a:custGeom>
                      <a:avLst/>
                      <a:gdLst>
                        <a:gd name="connsiteX0" fmla="*/ 0 w 1944188"/>
                        <a:gd name="connsiteY0" fmla="*/ 35 h 1944188"/>
                        <a:gd name="connsiteX1" fmla="*/ 1944189 w 1944188"/>
                        <a:gd name="connsiteY1" fmla="*/ 35 h 1944188"/>
                        <a:gd name="connsiteX2" fmla="*/ 1944189 w 1944188"/>
                        <a:gd name="connsiteY2" fmla="*/ 1944223 h 1944188"/>
                        <a:gd name="connsiteX3" fmla="*/ 0 w 1944188"/>
                        <a:gd name="connsiteY3" fmla="*/ 1944223 h 19441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944188" h="1944188">
                          <a:moveTo>
                            <a:pt x="0" y="35"/>
                          </a:moveTo>
                          <a:lnTo>
                            <a:pt x="1944189" y="35"/>
                          </a:lnTo>
                          <a:lnTo>
                            <a:pt x="1944189" y="1944223"/>
                          </a:lnTo>
                          <a:lnTo>
                            <a:pt x="0" y="1944223"/>
                          </a:lnTo>
                          <a:close/>
                        </a:path>
                      </a:pathLst>
                    </a:custGeom>
                  </p:spPr>
                </p:pic>
                <p:sp>
                  <p:nvSpPr>
                    <p:cNvPr id="535" name="Freeform 534">
                      <a:extLst>
                        <a:ext uri="{FF2B5EF4-FFF2-40B4-BE49-F238E27FC236}">
                          <a16:creationId xmlns:a16="http://schemas.microsoft.com/office/drawing/2014/main" id="{B3C49893-7098-854D-AD1C-37007B2838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8525" y="3277476"/>
                      <a:ext cx="17882" cy="1944188"/>
                    </a:xfrm>
                    <a:custGeom>
                      <a:avLst/>
                      <a:gdLst>
                        <a:gd name="connsiteX0" fmla="*/ 0 w 17882"/>
                        <a:gd name="connsiteY0" fmla="*/ 1944188 h 1944188"/>
                        <a:gd name="connsiteX1" fmla="*/ 0 w 17882"/>
                        <a:gd name="connsiteY1" fmla="*/ 0 h 19441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7882" h="1944188">
                          <a:moveTo>
                            <a:pt x="0" y="1944188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35719" cap="sq">
                      <a:solidFill>
                        <a:srgbClr val="FC8D6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6" name="Freeform 535">
                      <a:extLst>
                        <a:ext uri="{FF2B5EF4-FFF2-40B4-BE49-F238E27FC236}">
                          <a16:creationId xmlns:a16="http://schemas.microsoft.com/office/drawing/2014/main" id="{69604B98-5605-B542-9420-A74A2A8466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2713" y="3277476"/>
                      <a:ext cx="17882" cy="1944188"/>
                    </a:xfrm>
                    <a:custGeom>
                      <a:avLst/>
                      <a:gdLst>
                        <a:gd name="connsiteX0" fmla="*/ 0 w 17882"/>
                        <a:gd name="connsiteY0" fmla="*/ 1944188 h 1944188"/>
                        <a:gd name="connsiteX1" fmla="*/ 0 w 17882"/>
                        <a:gd name="connsiteY1" fmla="*/ 0 h 19441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7882" h="1944188">
                          <a:moveTo>
                            <a:pt x="0" y="1944188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35719" cap="sq">
                      <a:solidFill>
                        <a:srgbClr val="FC8D6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7" name="Freeform 536">
                      <a:extLst>
                        <a:ext uri="{FF2B5EF4-FFF2-40B4-BE49-F238E27FC236}">
                          <a16:creationId xmlns:a16="http://schemas.microsoft.com/office/drawing/2014/main" id="{0216DE7D-3281-4D47-B918-4210443FB1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8525" y="5221664"/>
                      <a:ext cx="1944188" cy="17882"/>
                    </a:xfrm>
                    <a:custGeom>
                      <a:avLst/>
                      <a:gdLst>
                        <a:gd name="connsiteX0" fmla="*/ 0 w 1944188"/>
                        <a:gd name="connsiteY0" fmla="*/ 0 h 17882"/>
                        <a:gd name="connsiteX1" fmla="*/ 1944189 w 1944188"/>
                        <a:gd name="connsiteY1" fmla="*/ 0 h 178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944188" h="17882">
                          <a:moveTo>
                            <a:pt x="0" y="0"/>
                          </a:moveTo>
                          <a:lnTo>
                            <a:pt x="1944189" y="0"/>
                          </a:lnTo>
                        </a:path>
                      </a:pathLst>
                    </a:custGeom>
                    <a:noFill/>
                    <a:ln w="35719" cap="sq">
                      <a:solidFill>
                        <a:srgbClr val="FC8D6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8" name="Freeform 537">
                      <a:extLst>
                        <a:ext uri="{FF2B5EF4-FFF2-40B4-BE49-F238E27FC236}">
                          <a16:creationId xmlns:a16="http://schemas.microsoft.com/office/drawing/2014/main" id="{6B92CCC4-A9BC-C941-9FDF-99FEDEC0BB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8525" y="3277476"/>
                      <a:ext cx="1944188" cy="17882"/>
                    </a:xfrm>
                    <a:custGeom>
                      <a:avLst/>
                      <a:gdLst>
                        <a:gd name="connsiteX0" fmla="*/ 0 w 1944188"/>
                        <a:gd name="connsiteY0" fmla="*/ 0 h 17882"/>
                        <a:gd name="connsiteX1" fmla="*/ 1944189 w 1944188"/>
                        <a:gd name="connsiteY1" fmla="*/ 0 h 178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944188" h="17882">
                          <a:moveTo>
                            <a:pt x="0" y="0"/>
                          </a:moveTo>
                          <a:lnTo>
                            <a:pt x="1944189" y="0"/>
                          </a:lnTo>
                        </a:path>
                      </a:pathLst>
                    </a:custGeom>
                    <a:noFill/>
                    <a:ln w="35719" cap="sq">
                      <a:solidFill>
                        <a:srgbClr val="FC8D6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grpSp>
              <p:nvGrpSpPr>
                <p:cNvPr id="560" name="Group 559">
                  <a:extLst>
                    <a:ext uri="{FF2B5EF4-FFF2-40B4-BE49-F238E27FC236}">
                      <a16:creationId xmlns:a16="http://schemas.microsoft.com/office/drawing/2014/main" id="{A81E5B17-4B9E-2C4B-BA32-60143B450164}"/>
                    </a:ext>
                  </a:extLst>
                </p:cNvPr>
                <p:cNvGrpSpPr/>
                <p:nvPr/>
              </p:nvGrpSpPr>
              <p:grpSpPr>
                <a:xfrm>
                  <a:off x="1502668" y="2907618"/>
                  <a:ext cx="4990743" cy="2723674"/>
                  <a:chOff x="1502668" y="2894171"/>
                  <a:chExt cx="4990743" cy="2723674"/>
                </a:xfrm>
              </p:grpSpPr>
              <p:pic>
                <p:nvPicPr>
                  <p:cNvPr id="525" name="Graphic 524">
                    <a:extLst>
                      <a:ext uri="{FF2B5EF4-FFF2-40B4-BE49-F238E27FC236}">
                        <a16:creationId xmlns:a16="http://schemas.microsoft.com/office/drawing/2014/main" id="{F4402F8D-9BB1-2444-8984-D02D8E6E49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69737" y="2894171"/>
                    <a:ext cx="2723674" cy="2723674"/>
                  </a:xfrm>
                  <a:prstGeom prst="rect">
                    <a:avLst/>
                  </a:prstGeom>
                </p:spPr>
              </p:pic>
              <p:sp>
                <p:nvSpPr>
                  <p:cNvPr id="529" name="TextBox 528">
                    <a:extLst>
                      <a:ext uri="{FF2B5EF4-FFF2-40B4-BE49-F238E27FC236}">
                        <a16:creationId xmlns:a16="http://schemas.microsoft.com/office/drawing/2014/main" id="{767D2651-9E43-C34D-982C-0D48DD2FE541}"/>
                      </a:ext>
                    </a:extLst>
                  </p:cNvPr>
                  <p:cNvSpPr txBox="1"/>
                  <p:nvPr/>
                </p:nvSpPr>
                <p:spPr>
                  <a:xfrm>
                    <a:off x="4296926" y="3039706"/>
                    <a:ext cx="1548091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>
                        <a:latin typeface="Helvetica" pitchFamily="2" charset="0"/>
                      </a:rPr>
                      <a:t>Successor matrix,</a:t>
                    </a:r>
                    <a:r>
                      <a:rPr lang="en-GB" sz="1000" dirty="0">
                        <a:solidFill>
                          <a:srgbClr val="66C3A4"/>
                        </a:solidFill>
                        <a:latin typeface="Helvetica" pitchFamily="2" charset="0"/>
                      </a:rPr>
                      <a:t> </a:t>
                    </a:r>
                    <a:r>
                      <a:rPr lang="en-GB" sz="1000" dirty="0" err="1">
                        <a:solidFill>
                          <a:srgbClr val="66C3A4"/>
                        </a:solidFill>
                        <a:latin typeface="Helvetica" pitchFamily="2" charset="0"/>
                      </a:rPr>
                      <a:t>M</a:t>
                    </a:r>
                    <a:r>
                      <a:rPr lang="en-GB" sz="1000" baseline="-25000" dirty="0" err="1">
                        <a:solidFill>
                          <a:srgbClr val="66C3A4"/>
                        </a:solidFill>
                        <a:latin typeface="Helvetica" pitchFamily="2" charset="0"/>
                      </a:rPr>
                      <a:t>ij</a:t>
                    </a:r>
                    <a:endParaRPr lang="en-GB" sz="1000" baseline="-25000" dirty="0">
                      <a:solidFill>
                        <a:srgbClr val="66C3A4"/>
                      </a:solidFill>
                      <a:latin typeface="Helvetica" pitchFamily="2" charset="0"/>
                    </a:endParaRPr>
                  </a:p>
                </p:txBody>
              </p:sp>
              <p:grpSp>
                <p:nvGrpSpPr>
                  <p:cNvPr id="556" name="Group 555">
                    <a:extLst>
                      <a:ext uri="{FF2B5EF4-FFF2-40B4-BE49-F238E27FC236}">
                        <a16:creationId xmlns:a16="http://schemas.microsoft.com/office/drawing/2014/main" id="{A562726C-E3D9-554A-83E4-125F818F8749}"/>
                      </a:ext>
                    </a:extLst>
                  </p:cNvPr>
                  <p:cNvGrpSpPr/>
                  <p:nvPr/>
                </p:nvGrpSpPr>
                <p:grpSpPr>
                  <a:xfrm>
                    <a:off x="1502668" y="3039139"/>
                    <a:ext cx="2159959" cy="2195500"/>
                    <a:chOff x="1672788" y="3039139"/>
                    <a:chExt cx="2159959" cy="2195500"/>
                  </a:xfrm>
                </p:grpSpPr>
                <p:sp>
                  <p:nvSpPr>
                    <p:cNvPr id="528" name="TextBox 527">
                      <a:extLst>
                        <a:ext uri="{FF2B5EF4-FFF2-40B4-BE49-F238E27FC236}">
                          <a16:creationId xmlns:a16="http://schemas.microsoft.com/office/drawing/2014/main" id="{98115AB0-DFF5-5045-8103-CE0700F183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18955" y="3039139"/>
                      <a:ext cx="1740710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sz="1000" dirty="0">
                          <a:latin typeface="Helvetica" pitchFamily="2" charset="0"/>
                        </a:rPr>
                        <a:t>Synaptic weight matrix, </a:t>
                      </a:r>
                      <a:r>
                        <a:rPr lang="en-GB" sz="1000" dirty="0" err="1">
                          <a:solidFill>
                            <a:srgbClr val="FD8D62"/>
                          </a:solidFill>
                          <a:latin typeface="Helvetica" pitchFamily="2" charset="0"/>
                        </a:rPr>
                        <a:t>W</a:t>
                      </a:r>
                      <a:r>
                        <a:rPr lang="en-GB" sz="1000" baseline="-25000" dirty="0" err="1">
                          <a:solidFill>
                            <a:srgbClr val="FD8D62"/>
                          </a:solidFill>
                          <a:latin typeface="Helvetica" pitchFamily="2" charset="0"/>
                        </a:rPr>
                        <a:t>ij</a:t>
                      </a:r>
                      <a:endParaRPr lang="en-GB" sz="1000" baseline="-25000" dirty="0">
                        <a:solidFill>
                          <a:srgbClr val="FD8D62"/>
                        </a:solidFill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539" name="Rectangle 538">
                      <a:extLst>
                        <a:ext uri="{FF2B5EF4-FFF2-40B4-BE49-F238E27FC236}">
                          <a16:creationId xmlns:a16="http://schemas.microsoft.com/office/drawing/2014/main" id="{DDFAD679-B27E-5848-92EB-BBA9A2F4DC9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1889211" y="3270500"/>
                      <a:ext cx="648000" cy="648000"/>
                    </a:xfrm>
                    <a:prstGeom prst="rect">
                      <a:avLst/>
                    </a:prstGeom>
                    <a:noFill/>
                    <a:ln w="36195">
                      <a:solidFill>
                        <a:srgbClr val="8DA0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40" name="Rectangle 539">
                      <a:extLst>
                        <a:ext uri="{FF2B5EF4-FFF2-40B4-BE49-F238E27FC236}">
                          <a16:creationId xmlns:a16="http://schemas.microsoft.com/office/drawing/2014/main" id="{0465F6DB-532E-134E-954F-65C3B7C5A70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2536747" y="3917227"/>
                      <a:ext cx="648000" cy="648000"/>
                    </a:xfrm>
                    <a:prstGeom prst="rect">
                      <a:avLst/>
                    </a:prstGeom>
                    <a:noFill/>
                    <a:ln w="35687">
                      <a:solidFill>
                        <a:srgbClr val="BD94C8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41" name="Rectangle 540">
                      <a:extLst>
                        <a:ext uri="{FF2B5EF4-FFF2-40B4-BE49-F238E27FC236}">
                          <a16:creationId xmlns:a16="http://schemas.microsoft.com/office/drawing/2014/main" id="{A2A9DB12-CDD0-BF4A-9363-D5A1FF2E651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3184747" y="4566500"/>
                      <a:ext cx="648000" cy="648000"/>
                    </a:xfrm>
                    <a:prstGeom prst="rect">
                      <a:avLst/>
                    </a:prstGeom>
                    <a:noFill/>
                    <a:ln w="36195">
                      <a:solidFill>
                        <a:srgbClr val="E78AC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43" name="TextBox 542">
                      <a:extLst>
                        <a:ext uri="{FF2B5EF4-FFF2-40B4-BE49-F238E27FC236}">
                          <a16:creationId xmlns:a16="http://schemas.microsoft.com/office/drawing/2014/main" id="{EB4F213A-47CF-E447-9737-2F88D151177F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1469882" y="3525295"/>
                      <a:ext cx="62228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l-GR" sz="800" dirty="0">
                          <a:solidFill>
                            <a:srgbClr val="8DA0CC"/>
                          </a:solidFill>
                          <a:latin typeface="Helvetica" pitchFamily="2" charset="0"/>
                        </a:rPr>
                        <a:t>σ = 0.5</a:t>
                      </a:r>
                      <a:r>
                        <a:rPr lang="en-GB" sz="800" dirty="0">
                          <a:solidFill>
                            <a:srgbClr val="8DA0CC"/>
                          </a:solidFill>
                          <a:latin typeface="Helvetica" pitchFamily="2" charset="0"/>
                        </a:rPr>
                        <a:t> m</a:t>
                      </a:r>
                    </a:p>
                  </p:txBody>
                </p:sp>
                <p:sp>
                  <p:nvSpPr>
                    <p:cNvPr id="544" name="TextBox 543">
                      <a:extLst>
                        <a:ext uri="{FF2B5EF4-FFF2-40B4-BE49-F238E27FC236}">
                          <a16:creationId xmlns:a16="http://schemas.microsoft.com/office/drawing/2014/main" id="{D9E2B919-5E94-2C47-8EE4-A32059DA373E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1512648" y="4143793"/>
                      <a:ext cx="53572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l-GR" sz="800" dirty="0">
                          <a:solidFill>
                            <a:srgbClr val="BD94C8"/>
                          </a:solidFill>
                          <a:latin typeface="Helvetica" pitchFamily="2" charset="0"/>
                        </a:rPr>
                        <a:t>σ = </a:t>
                      </a:r>
                      <a:r>
                        <a:rPr lang="en-GB" sz="800" dirty="0">
                          <a:solidFill>
                            <a:srgbClr val="BD94C8"/>
                          </a:solidFill>
                          <a:latin typeface="Helvetica" pitchFamily="2" charset="0"/>
                        </a:rPr>
                        <a:t>1 m</a:t>
                      </a:r>
                    </a:p>
                  </p:txBody>
                </p:sp>
                <p:sp>
                  <p:nvSpPr>
                    <p:cNvPr id="545" name="TextBox 544">
                      <a:extLst>
                        <a:ext uri="{FF2B5EF4-FFF2-40B4-BE49-F238E27FC236}">
                          <a16:creationId xmlns:a16="http://schemas.microsoft.com/office/drawing/2014/main" id="{181BB064-CB8A-3848-883A-563D1606799D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1469367" y="4815774"/>
                      <a:ext cx="62228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l-GR" sz="800" dirty="0">
                          <a:solidFill>
                            <a:srgbClr val="E78AC3"/>
                          </a:solidFill>
                          <a:latin typeface="Helvetica" pitchFamily="2" charset="0"/>
                        </a:rPr>
                        <a:t>σ = </a:t>
                      </a:r>
                      <a:r>
                        <a:rPr lang="en-GB" sz="800" dirty="0">
                          <a:solidFill>
                            <a:srgbClr val="E78AC3"/>
                          </a:solidFill>
                          <a:latin typeface="Helvetica" pitchFamily="2" charset="0"/>
                        </a:rPr>
                        <a:t>1.5 m</a:t>
                      </a:r>
                    </a:p>
                  </p:txBody>
                </p:sp>
              </p:grpSp>
              <p:sp>
                <p:nvSpPr>
                  <p:cNvPr id="550" name="TextBox 549">
                    <a:extLst>
                      <a:ext uri="{FF2B5EF4-FFF2-40B4-BE49-F238E27FC236}">
                        <a16:creationId xmlns:a16="http://schemas.microsoft.com/office/drawing/2014/main" id="{2A207BE2-0853-F64A-A8F8-897949347717}"/>
                      </a:ext>
                    </a:extLst>
                  </p:cNvPr>
                  <p:cNvSpPr txBox="1"/>
                  <p:nvPr/>
                </p:nvSpPr>
                <p:spPr>
                  <a:xfrm>
                    <a:off x="3836387" y="2963482"/>
                    <a:ext cx="28405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400" b="1" dirty="0">
                        <a:latin typeface="Helvetica" pitchFamily="2" charset="0"/>
                      </a:rPr>
                      <a:t>e</a:t>
                    </a:r>
                  </a:p>
                </p:txBody>
              </p:sp>
              <p:sp>
                <p:nvSpPr>
                  <p:cNvPr id="559" name="TextBox 558">
                    <a:extLst>
                      <a:ext uri="{FF2B5EF4-FFF2-40B4-BE49-F238E27FC236}">
                        <a16:creationId xmlns:a16="http://schemas.microsoft.com/office/drawing/2014/main" id="{6B890C65-3393-604E-AFD4-979AC3E0137F}"/>
                      </a:ext>
                    </a:extLst>
                  </p:cNvPr>
                  <p:cNvSpPr txBox="1"/>
                  <p:nvPr/>
                </p:nvSpPr>
                <p:spPr>
                  <a:xfrm>
                    <a:off x="6231655" y="4446142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0</a:t>
                    </a:r>
                  </a:p>
                </p:txBody>
              </p:sp>
            </p:grp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B1BA413-95AF-CF4B-B7A8-369B58A07FC4}"/>
                </a:ext>
              </a:extLst>
            </p:cNvPr>
            <p:cNvGrpSpPr/>
            <p:nvPr/>
          </p:nvGrpSpPr>
          <p:grpSpPr>
            <a:xfrm>
              <a:off x="1266152" y="633314"/>
              <a:ext cx="5116238" cy="721209"/>
              <a:chOff x="1266152" y="633314"/>
              <a:chExt cx="5116238" cy="721209"/>
            </a:xfrm>
          </p:grpSpPr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E98AF949-393D-FF43-B4DC-C63F6B0F16E9}"/>
                  </a:ext>
                </a:extLst>
              </p:cNvPr>
              <p:cNvSpPr/>
              <p:nvPr/>
            </p:nvSpPr>
            <p:spPr>
              <a:xfrm>
                <a:off x="1668926" y="1237819"/>
                <a:ext cx="47599" cy="46779"/>
              </a:xfrm>
              <a:custGeom>
                <a:avLst/>
                <a:gdLst>
                  <a:gd name="connsiteX0" fmla="*/ 205 w 59856"/>
                  <a:gd name="connsiteY0" fmla="*/ 58853 h 58824"/>
                  <a:gd name="connsiteX1" fmla="*/ 60062 w 59856"/>
                  <a:gd name="connsiteY1" fmla="*/ 29 h 58824"/>
                  <a:gd name="connsiteX2" fmla="*/ 205 w 59856"/>
                  <a:gd name="connsiteY2" fmla="*/ 29 h 58824"/>
                  <a:gd name="connsiteX3" fmla="*/ 60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05" y="58853"/>
                    </a:moveTo>
                    <a:lnTo>
                      <a:pt x="60062" y="29"/>
                    </a:lnTo>
                    <a:moveTo>
                      <a:pt x="205" y="29"/>
                    </a:moveTo>
                    <a:lnTo>
                      <a:pt x="60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0214BACE-DC24-6749-BCF9-ED817C1864E3}"/>
                  </a:ext>
                </a:extLst>
              </p:cNvPr>
              <p:cNvSpPr/>
              <p:nvPr/>
            </p:nvSpPr>
            <p:spPr>
              <a:xfrm>
                <a:off x="1759702" y="1237819"/>
                <a:ext cx="47599" cy="46779"/>
              </a:xfrm>
              <a:custGeom>
                <a:avLst/>
                <a:gdLst>
                  <a:gd name="connsiteX0" fmla="*/ 227 w 59856"/>
                  <a:gd name="connsiteY0" fmla="*/ 58853 h 58824"/>
                  <a:gd name="connsiteX1" fmla="*/ 60084 w 59856"/>
                  <a:gd name="connsiteY1" fmla="*/ 29 h 58824"/>
                  <a:gd name="connsiteX2" fmla="*/ 227 w 59856"/>
                  <a:gd name="connsiteY2" fmla="*/ 29 h 58824"/>
                  <a:gd name="connsiteX3" fmla="*/ 60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27" y="58853"/>
                    </a:moveTo>
                    <a:lnTo>
                      <a:pt x="60084" y="29"/>
                    </a:lnTo>
                    <a:moveTo>
                      <a:pt x="227" y="29"/>
                    </a:moveTo>
                    <a:lnTo>
                      <a:pt x="60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F6B5EA56-9343-F349-ABBE-21FA53209CEE}"/>
                  </a:ext>
                </a:extLst>
              </p:cNvPr>
              <p:cNvSpPr/>
              <p:nvPr/>
            </p:nvSpPr>
            <p:spPr>
              <a:xfrm>
                <a:off x="1850479" y="1237819"/>
                <a:ext cx="47599" cy="46779"/>
              </a:xfrm>
              <a:custGeom>
                <a:avLst/>
                <a:gdLst>
                  <a:gd name="connsiteX0" fmla="*/ 249 w 59856"/>
                  <a:gd name="connsiteY0" fmla="*/ 58853 h 58824"/>
                  <a:gd name="connsiteX1" fmla="*/ 60105 w 59856"/>
                  <a:gd name="connsiteY1" fmla="*/ 29 h 58824"/>
                  <a:gd name="connsiteX2" fmla="*/ 249 w 59856"/>
                  <a:gd name="connsiteY2" fmla="*/ 29 h 58824"/>
                  <a:gd name="connsiteX3" fmla="*/ 6010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49" y="58853"/>
                    </a:moveTo>
                    <a:lnTo>
                      <a:pt x="60105" y="29"/>
                    </a:lnTo>
                    <a:moveTo>
                      <a:pt x="249" y="29"/>
                    </a:moveTo>
                    <a:lnTo>
                      <a:pt x="6010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EDF42D09-B697-0847-A066-08C4ACD96DFE}"/>
                  </a:ext>
                </a:extLst>
              </p:cNvPr>
              <p:cNvSpPr/>
              <p:nvPr/>
            </p:nvSpPr>
            <p:spPr>
              <a:xfrm>
                <a:off x="1941255" y="1237819"/>
                <a:ext cx="47599" cy="46779"/>
              </a:xfrm>
              <a:custGeom>
                <a:avLst/>
                <a:gdLst>
                  <a:gd name="connsiteX0" fmla="*/ 271 w 59856"/>
                  <a:gd name="connsiteY0" fmla="*/ 58853 h 58824"/>
                  <a:gd name="connsiteX1" fmla="*/ 60127 w 59856"/>
                  <a:gd name="connsiteY1" fmla="*/ 29 h 58824"/>
                  <a:gd name="connsiteX2" fmla="*/ 271 w 59856"/>
                  <a:gd name="connsiteY2" fmla="*/ 29 h 58824"/>
                  <a:gd name="connsiteX3" fmla="*/ 60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71" y="58853"/>
                    </a:moveTo>
                    <a:lnTo>
                      <a:pt x="60127" y="29"/>
                    </a:lnTo>
                    <a:moveTo>
                      <a:pt x="271" y="29"/>
                    </a:moveTo>
                    <a:lnTo>
                      <a:pt x="60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23B17930-5617-5B42-8DCB-347CF975A7BC}"/>
                  </a:ext>
                </a:extLst>
              </p:cNvPr>
              <p:cNvSpPr/>
              <p:nvPr/>
            </p:nvSpPr>
            <p:spPr>
              <a:xfrm>
                <a:off x="2032031" y="1237819"/>
                <a:ext cx="47599" cy="46779"/>
              </a:xfrm>
              <a:custGeom>
                <a:avLst/>
                <a:gdLst>
                  <a:gd name="connsiteX0" fmla="*/ 292 w 59856"/>
                  <a:gd name="connsiteY0" fmla="*/ 58853 h 58824"/>
                  <a:gd name="connsiteX1" fmla="*/ 60149 w 59856"/>
                  <a:gd name="connsiteY1" fmla="*/ 29 h 58824"/>
                  <a:gd name="connsiteX2" fmla="*/ 292 w 59856"/>
                  <a:gd name="connsiteY2" fmla="*/ 29 h 58824"/>
                  <a:gd name="connsiteX3" fmla="*/ 601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92" y="58853"/>
                    </a:moveTo>
                    <a:lnTo>
                      <a:pt x="60149" y="29"/>
                    </a:lnTo>
                    <a:moveTo>
                      <a:pt x="292" y="29"/>
                    </a:moveTo>
                    <a:lnTo>
                      <a:pt x="601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5685075A-DE37-494D-A113-F036257BFB53}"/>
                  </a:ext>
                </a:extLst>
              </p:cNvPr>
              <p:cNvSpPr/>
              <p:nvPr/>
            </p:nvSpPr>
            <p:spPr>
              <a:xfrm>
                <a:off x="2122808" y="1237819"/>
                <a:ext cx="47599" cy="46779"/>
              </a:xfrm>
              <a:custGeom>
                <a:avLst/>
                <a:gdLst>
                  <a:gd name="connsiteX0" fmla="*/ 314 w 59856"/>
                  <a:gd name="connsiteY0" fmla="*/ 58853 h 58824"/>
                  <a:gd name="connsiteX1" fmla="*/ 60171 w 59856"/>
                  <a:gd name="connsiteY1" fmla="*/ 29 h 58824"/>
                  <a:gd name="connsiteX2" fmla="*/ 314 w 59856"/>
                  <a:gd name="connsiteY2" fmla="*/ 29 h 58824"/>
                  <a:gd name="connsiteX3" fmla="*/ 601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14" y="58853"/>
                    </a:moveTo>
                    <a:lnTo>
                      <a:pt x="60171" y="29"/>
                    </a:lnTo>
                    <a:moveTo>
                      <a:pt x="314" y="29"/>
                    </a:moveTo>
                    <a:lnTo>
                      <a:pt x="601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3B7A82F-2B02-D241-8269-16BF4FC3EA90}"/>
                  </a:ext>
                </a:extLst>
              </p:cNvPr>
              <p:cNvSpPr/>
              <p:nvPr/>
            </p:nvSpPr>
            <p:spPr>
              <a:xfrm>
                <a:off x="2213584" y="1237819"/>
                <a:ext cx="47599" cy="46779"/>
              </a:xfrm>
              <a:custGeom>
                <a:avLst/>
                <a:gdLst>
                  <a:gd name="connsiteX0" fmla="*/ 336 w 59856"/>
                  <a:gd name="connsiteY0" fmla="*/ 58853 h 58824"/>
                  <a:gd name="connsiteX1" fmla="*/ 60192 w 59856"/>
                  <a:gd name="connsiteY1" fmla="*/ 29 h 58824"/>
                  <a:gd name="connsiteX2" fmla="*/ 336 w 59856"/>
                  <a:gd name="connsiteY2" fmla="*/ 29 h 58824"/>
                  <a:gd name="connsiteX3" fmla="*/ 6019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36" y="58853"/>
                    </a:moveTo>
                    <a:lnTo>
                      <a:pt x="60192" y="29"/>
                    </a:lnTo>
                    <a:moveTo>
                      <a:pt x="336" y="29"/>
                    </a:moveTo>
                    <a:lnTo>
                      <a:pt x="6019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6692B59C-4E43-2D45-8A64-F7BD559FD26D}"/>
                  </a:ext>
                </a:extLst>
              </p:cNvPr>
              <p:cNvSpPr/>
              <p:nvPr/>
            </p:nvSpPr>
            <p:spPr>
              <a:xfrm>
                <a:off x="2304360" y="1237819"/>
                <a:ext cx="47599" cy="46779"/>
              </a:xfrm>
              <a:custGeom>
                <a:avLst/>
                <a:gdLst>
                  <a:gd name="connsiteX0" fmla="*/ 357 w 59856"/>
                  <a:gd name="connsiteY0" fmla="*/ 58853 h 58824"/>
                  <a:gd name="connsiteX1" fmla="*/ 60214 w 59856"/>
                  <a:gd name="connsiteY1" fmla="*/ 29 h 58824"/>
                  <a:gd name="connsiteX2" fmla="*/ 357 w 59856"/>
                  <a:gd name="connsiteY2" fmla="*/ 29 h 58824"/>
                  <a:gd name="connsiteX3" fmla="*/ 602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57" y="58853"/>
                    </a:moveTo>
                    <a:lnTo>
                      <a:pt x="60214" y="29"/>
                    </a:lnTo>
                    <a:moveTo>
                      <a:pt x="357" y="29"/>
                    </a:moveTo>
                    <a:lnTo>
                      <a:pt x="602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A488B2DD-1DBE-214E-9610-75AB9797911A}"/>
                  </a:ext>
                </a:extLst>
              </p:cNvPr>
              <p:cNvSpPr/>
              <p:nvPr/>
            </p:nvSpPr>
            <p:spPr>
              <a:xfrm>
                <a:off x="2395137" y="1237819"/>
                <a:ext cx="47599" cy="46779"/>
              </a:xfrm>
              <a:custGeom>
                <a:avLst/>
                <a:gdLst>
                  <a:gd name="connsiteX0" fmla="*/ 379 w 59856"/>
                  <a:gd name="connsiteY0" fmla="*/ 58853 h 58824"/>
                  <a:gd name="connsiteX1" fmla="*/ 60236 w 59856"/>
                  <a:gd name="connsiteY1" fmla="*/ 29 h 58824"/>
                  <a:gd name="connsiteX2" fmla="*/ 379 w 59856"/>
                  <a:gd name="connsiteY2" fmla="*/ 29 h 58824"/>
                  <a:gd name="connsiteX3" fmla="*/ 602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79" y="58853"/>
                    </a:moveTo>
                    <a:lnTo>
                      <a:pt x="60236" y="29"/>
                    </a:lnTo>
                    <a:moveTo>
                      <a:pt x="379" y="29"/>
                    </a:moveTo>
                    <a:lnTo>
                      <a:pt x="602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018B8D9D-5E9C-FB46-9A01-100E5662351A}"/>
                  </a:ext>
                </a:extLst>
              </p:cNvPr>
              <p:cNvSpPr/>
              <p:nvPr/>
            </p:nvSpPr>
            <p:spPr>
              <a:xfrm>
                <a:off x="2485914" y="1237819"/>
                <a:ext cx="47599" cy="46779"/>
              </a:xfrm>
              <a:custGeom>
                <a:avLst/>
                <a:gdLst>
                  <a:gd name="connsiteX0" fmla="*/ 401 w 59856"/>
                  <a:gd name="connsiteY0" fmla="*/ 58853 h 58824"/>
                  <a:gd name="connsiteX1" fmla="*/ 60258 w 59856"/>
                  <a:gd name="connsiteY1" fmla="*/ 29 h 58824"/>
                  <a:gd name="connsiteX2" fmla="*/ 401 w 59856"/>
                  <a:gd name="connsiteY2" fmla="*/ 29 h 58824"/>
                  <a:gd name="connsiteX3" fmla="*/ 602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01" y="58853"/>
                    </a:moveTo>
                    <a:lnTo>
                      <a:pt x="60258" y="29"/>
                    </a:lnTo>
                    <a:moveTo>
                      <a:pt x="401" y="29"/>
                    </a:moveTo>
                    <a:lnTo>
                      <a:pt x="602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E9D62BFE-DE3C-C946-9523-035E240AB4C9}"/>
                  </a:ext>
                </a:extLst>
              </p:cNvPr>
              <p:cNvSpPr/>
              <p:nvPr/>
            </p:nvSpPr>
            <p:spPr>
              <a:xfrm>
                <a:off x="2576690" y="1237819"/>
                <a:ext cx="47599" cy="46779"/>
              </a:xfrm>
              <a:custGeom>
                <a:avLst/>
                <a:gdLst>
                  <a:gd name="connsiteX0" fmla="*/ 423 w 59856"/>
                  <a:gd name="connsiteY0" fmla="*/ 58853 h 58824"/>
                  <a:gd name="connsiteX1" fmla="*/ 60279 w 59856"/>
                  <a:gd name="connsiteY1" fmla="*/ 29 h 58824"/>
                  <a:gd name="connsiteX2" fmla="*/ 423 w 59856"/>
                  <a:gd name="connsiteY2" fmla="*/ 29 h 58824"/>
                  <a:gd name="connsiteX3" fmla="*/ 602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23" y="58853"/>
                    </a:moveTo>
                    <a:lnTo>
                      <a:pt x="60279" y="29"/>
                    </a:lnTo>
                    <a:moveTo>
                      <a:pt x="423" y="29"/>
                    </a:moveTo>
                    <a:lnTo>
                      <a:pt x="602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2F694218-55A8-4A48-948F-0C6B1D9E34FB}"/>
                  </a:ext>
                </a:extLst>
              </p:cNvPr>
              <p:cNvSpPr/>
              <p:nvPr/>
            </p:nvSpPr>
            <p:spPr>
              <a:xfrm>
                <a:off x="2667466" y="1237819"/>
                <a:ext cx="47599" cy="46779"/>
              </a:xfrm>
              <a:custGeom>
                <a:avLst/>
                <a:gdLst>
                  <a:gd name="connsiteX0" fmla="*/ 444 w 59856"/>
                  <a:gd name="connsiteY0" fmla="*/ 58853 h 58824"/>
                  <a:gd name="connsiteX1" fmla="*/ 60301 w 59856"/>
                  <a:gd name="connsiteY1" fmla="*/ 29 h 58824"/>
                  <a:gd name="connsiteX2" fmla="*/ 444 w 59856"/>
                  <a:gd name="connsiteY2" fmla="*/ 29 h 58824"/>
                  <a:gd name="connsiteX3" fmla="*/ 603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44" y="58853"/>
                    </a:moveTo>
                    <a:lnTo>
                      <a:pt x="60301" y="29"/>
                    </a:lnTo>
                    <a:moveTo>
                      <a:pt x="444" y="29"/>
                    </a:moveTo>
                    <a:lnTo>
                      <a:pt x="603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E05174D5-DCC1-C347-8BFE-05D4B36858DC}"/>
                  </a:ext>
                </a:extLst>
              </p:cNvPr>
              <p:cNvSpPr/>
              <p:nvPr/>
            </p:nvSpPr>
            <p:spPr>
              <a:xfrm>
                <a:off x="2758242" y="1237819"/>
                <a:ext cx="47599" cy="46779"/>
              </a:xfrm>
              <a:custGeom>
                <a:avLst/>
                <a:gdLst>
                  <a:gd name="connsiteX0" fmla="*/ 466 w 59856"/>
                  <a:gd name="connsiteY0" fmla="*/ 58853 h 58824"/>
                  <a:gd name="connsiteX1" fmla="*/ 60323 w 59856"/>
                  <a:gd name="connsiteY1" fmla="*/ 29 h 58824"/>
                  <a:gd name="connsiteX2" fmla="*/ 466 w 59856"/>
                  <a:gd name="connsiteY2" fmla="*/ 29 h 58824"/>
                  <a:gd name="connsiteX3" fmla="*/ 603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66" y="58853"/>
                    </a:moveTo>
                    <a:lnTo>
                      <a:pt x="60323" y="29"/>
                    </a:lnTo>
                    <a:moveTo>
                      <a:pt x="466" y="29"/>
                    </a:moveTo>
                    <a:lnTo>
                      <a:pt x="603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DB94D6FB-43A2-A34A-9654-F4A7F9AA5C57}"/>
                  </a:ext>
                </a:extLst>
              </p:cNvPr>
              <p:cNvSpPr/>
              <p:nvPr/>
            </p:nvSpPr>
            <p:spPr>
              <a:xfrm>
                <a:off x="2849019" y="1237819"/>
                <a:ext cx="47599" cy="46779"/>
              </a:xfrm>
              <a:custGeom>
                <a:avLst/>
                <a:gdLst>
                  <a:gd name="connsiteX0" fmla="*/ 488 w 59856"/>
                  <a:gd name="connsiteY0" fmla="*/ 58853 h 58824"/>
                  <a:gd name="connsiteX1" fmla="*/ 60345 w 59856"/>
                  <a:gd name="connsiteY1" fmla="*/ 29 h 58824"/>
                  <a:gd name="connsiteX2" fmla="*/ 488 w 59856"/>
                  <a:gd name="connsiteY2" fmla="*/ 29 h 58824"/>
                  <a:gd name="connsiteX3" fmla="*/ 603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88" y="58853"/>
                    </a:moveTo>
                    <a:lnTo>
                      <a:pt x="60345" y="29"/>
                    </a:lnTo>
                    <a:moveTo>
                      <a:pt x="488" y="29"/>
                    </a:moveTo>
                    <a:lnTo>
                      <a:pt x="603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C6E68B29-A99D-B548-BE84-22AD4F956F38}"/>
                  </a:ext>
                </a:extLst>
              </p:cNvPr>
              <p:cNvSpPr/>
              <p:nvPr/>
            </p:nvSpPr>
            <p:spPr>
              <a:xfrm>
                <a:off x="2939795" y="1237819"/>
                <a:ext cx="47599" cy="46779"/>
              </a:xfrm>
              <a:custGeom>
                <a:avLst/>
                <a:gdLst>
                  <a:gd name="connsiteX0" fmla="*/ 510 w 59856"/>
                  <a:gd name="connsiteY0" fmla="*/ 58853 h 58824"/>
                  <a:gd name="connsiteX1" fmla="*/ 60366 w 59856"/>
                  <a:gd name="connsiteY1" fmla="*/ 29 h 58824"/>
                  <a:gd name="connsiteX2" fmla="*/ 510 w 59856"/>
                  <a:gd name="connsiteY2" fmla="*/ 29 h 58824"/>
                  <a:gd name="connsiteX3" fmla="*/ 603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10" y="58853"/>
                    </a:moveTo>
                    <a:lnTo>
                      <a:pt x="60366" y="29"/>
                    </a:lnTo>
                    <a:moveTo>
                      <a:pt x="510" y="29"/>
                    </a:moveTo>
                    <a:lnTo>
                      <a:pt x="603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0" name="Freeform 449">
                <a:extLst>
                  <a:ext uri="{FF2B5EF4-FFF2-40B4-BE49-F238E27FC236}">
                    <a16:creationId xmlns:a16="http://schemas.microsoft.com/office/drawing/2014/main" id="{535C93C6-E9DB-4E43-9B3D-A1A534A08DA4}"/>
                  </a:ext>
                </a:extLst>
              </p:cNvPr>
              <p:cNvSpPr/>
              <p:nvPr/>
            </p:nvSpPr>
            <p:spPr>
              <a:xfrm>
                <a:off x="3030571" y="1237819"/>
                <a:ext cx="47599" cy="46779"/>
              </a:xfrm>
              <a:custGeom>
                <a:avLst/>
                <a:gdLst>
                  <a:gd name="connsiteX0" fmla="*/ 531 w 59856"/>
                  <a:gd name="connsiteY0" fmla="*/ 58853 h 58824"/>
                  <a:gd name="connsiteX1" fmla="*/ 60388 w 59856"/>
                  <a:gd name="connsiteY1" fmla="*/ 29 h 58824"/>
                  <a:gd name="connsiteX2" fmla="*/ 531 w 59856"/>
                  <a:gd name="connsiteY2" fmla="*/ 29 h 58824"/>
                  <a:gd name="connsiteX3" fmla="*/ 603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31" y="58853"/>
                    </a:moveTo>
                    <a:lnTo>
                      <a:pt x="60388" y="29"/>
                    </a:lnTo>
                    <a:moveTo>
                      <a:pt x="531" y="29"/>
                    </a:moveTo>
                    <a:lnTo>
                      <a:pt x="603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1" name="Freeform 450">
                <a:extLst>
                  <a:ext uri="{FF2B5EF4-FFF2-40B4-BE49-F238E27FC236}">
                    <a16:creationId xmlns:a16="http://schemas.microsoft.com/office/drawing/2014/main" id="{540F0601-F6C2-4445-943E-AF3DF21C6FC7}"/>
                  </a:ext>
                </a:extLst>
              </p:cNvPr>
              <p:cNvSpPr/>
              <p:nvPr/>
            </p:nvSpPr>
            <p:spPr>
              <a:xfrm>
                <a:off x="3121348" y="1237819"/>
                <a:ext cx="47599" cy="46779"/>
              </a:xfrm>
              <a:custGeom>
                <a:avLst/>
                <a:gdLst>
                  <a:gd name="connsiteX0" fmla="*/ 553 w 59856"/>
                  <a:gd name="connsiteY0" fmla="*/ 58853 h 58824"/>
                  <a:gd name="connsiteX1" fmla="*/ 60410 w 59856"/>
                  <a:gd name="connsiteY1" fmla="*/ 29 h 58824"/>
                  <a:gd name="connsiteX2" fmla="*/ 553 w 59856"/>
                  <a:gd name="connsiteY2" fmla="*/ 29 h 58824"/>
                  <a:gd name="connsiteX3" fmla="*/ 604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53" y="58853"/>
                    </a:moveTo>
                    <a:lnTo>
                      <a:pt x="60410" y="29"/>
                    </a:lnTo>
                    <a:moveTo>
                      <a:pt x="553" y="29"/>
                    </a:moveTo>
                    <a:lnTo>
                      <a:pt x="604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id="{2B6A0D3F-C114-E749-A8AD-55E79BB4DE45}"/>
                  </a:ext>
                </a:extLst>
              </p:cNvPr>
              <p:cNvSpPr/>
              <p:nvPr/>
            </p:nvSpPr>
            <p:spPr>
              <a:xfrm>
                <a:off x="3212124" y="1237819"/>
                <a:ext cx="47599" cy="46779"/>
              </a:xfrm>
              <a:custGeom>
                <a:avLst/>
                <a:gdLst>
                  <a:gd name="connsiteX0" fmla="*/ 575 w 59856"/>
                  <a:gd name="connsiteY0" fmla="*/ 58853 h 58824"/>
                  <a:gd name="connsiteX1" fmla="*/ 60432 w 59856"/>
                  <a:gd name="connsiteY1" fmla="*/ 29 h 58824"/>
                  <a:gd name="connsiteX2" fmla="*/ 575 w 59856"/>
                  <a:gd name="connsiteY2" fmla="*/ 29 h 58824"/>
                  <a:gd name="connsiteX3" fmla="*/ 604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75" y="58853"/>
                    </a:moveTo>
                    <a:lnTo>
                      <a:pt x="60432" y="29"/>
                    </a:lnTo>
                    <a:moveTo>
                      <a:pt x="575" y="29"/>
                    </a:moveTo>
                    <a:lnTo>
                      <a:pt x="604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id="{E15E1B77-9B63-D942-8AD6-9A5B22874157}"/>
                  </a:ext>
                </a:extLst>
              </p:cNvPr>
              <p:cNvSpPr/>
              <p:nvPr/>
            </p:nvSpPr>
            <p:spPr>
              <a:xfrm>
                <a:off x="3302901" y="1237819"/>
                <a:ext cx="47599" cy="46779"/>
              </a:xfrm>
              <a:custGeom>
                <a:avLst/>
                <a:gdLst>
                  <a:gd name="connsiteX0" fmla="*/ 597 w 59856"/>
                  <a:gd name="connsiteY0" fmla="*/ 58853 h 58824"/>
                  <a:gd name="connsiteX1" fmla="*/ 60453 w 59856"/>
                  <a:gd name="connsiteY1" fmla="*/ 29 h 58824"/>
                  <a:gd name="connsiteX2" fmla="*/ 597 w 59856"/>
                  <a:gd name="connsiteY2" fmla="*/ 29 h 58824"/>
                  <a:gd name="connsiteX3" fmla="*/ 604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97" y="58853"/>
                    </a:moveTo>
                    <a:lnTo>
                      <a:pt x="60453" y="29"/>
                    </a:lnTo>
                    <a:moveTo>
                      <a:pt x="597" y="29"/>
                    </a:moveTo>
                    <a:lnTo>
                      <a:pt x="604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5" name="Freeform 454">
                <a:extLst>
                  <a:ext uri="{FF2B5EF4-FFF2-40B4-BE49-F238E27FC236}">
                    <a16:creationId xmlns:a16="http://schemas.microsoft.com/office/drawing/2014/main" id="{C05254F5-F040-AA4D-B7F4-7826E14AA7CD}"/>
                  </a:ext>
                </a:extLst>
              </p:cNvPr>
              <p:cNvSpPr/>
              <p:nvPr/>
            </p:nvSpPr>
            <p:spPr>
              <a:xfrm>
                <a:off x="3393677" y="1237819"/>
                <a:ext cx="47599" cy="46779"/>
              </a:xfrm>
              <a:custGeom>
                <a:avLst/>
                <a:gdLst>
                  <a:gd name="connsiteX0" fmla="*/ 618 w 59856"/>
                  <a:gd name="connsiteY0" fmla="*/ 58853 h 58824"/>
                  <a:gd name="connsiteX1" fmla="*/ 60475 w 59856"/>
                  <a:gd name="connsiteY1" fmla="*/ 29 h 58824"/>
                  <a:gd name="connsiteX2" fmla="*/ 618 w 59856"/>
                  <a:gd name="connsiteY2" fmla="*/ 29 h 58824"/>
                  <a:gd name="connsiteX3" fmla="*/ 604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18" y="58853"/>
                    </a:moveTo>
                    <a:lnTo>
                      <a:pt x="60475" y="29"/>
                    </a:lnTo>
                    <a:moveTo>
                      <a:pt x="618" y="29"/>
                    </a:moveTo>
                    <a:lnTo>
                      <a:pt x="604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6" name="Freeform 455">
                <a:extLst>
                  <a:ext uri="{FF2B5EF4-FFF2-40B4-BE49-F238E27FC236}">
                    <a16:creationId xmlns:a16="http://schemas.microsoft.com/office/drawing/2014/main" id="{351A6C49-E4FC-AE49-9FB3-723960019864}"/>
                  </a:ext>
                </a:extLst>
              </p:cNvPr>
              <p:cNvSpPr/>
              <p:nvPr/>
            </p:nvSpPr>
            <p:spPr>
              <a:xfrm>
                <a:off x="3484454" y="1237819"/>
                <a:ext cx="47599" cy="46779"/>
              </a:xfrm>
              <a:custGeom>
                <a:avLst/>
                <a:gdLst>
                  <a:gd name="connsiteX0" fmla="*/ 640 w 59856"/>
                  <a:gd name="connsiteY0" fmla="*/ 58853 h 58824"/>
                  <a:gd name="connsiteX1" fmla="*/ 60497 w 59856"/>
                  <a:gd name="connsiteY1" fmla="*/ 29 h 58824"/>
                  <a:gd name="connsiteX2" fmla="*/ 640 w 59856"/>
                  <a:gd name="connsiteY2" fmla="*/ 29 h 58824"/>
                  <a:gd name="connsiteX3" fmla="*/ 604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40" y="58853"/>
                    </a:moveTo>
                    <a:lnTo>
                      <a:pt x="60497" y="29"/>
                    </a:lnTo>
                    <a:moveTo>
                      <a:pt x="640" y="29"/>
                    </a:moveTo>
                    <a:lnTo>
                      <a:pt x="604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7" name="Freeform 456">
                <a:extLst>
                  <a:ext uri="{FF2B5EF4-FFF2-40B4-BE49-F238E27FC236}">
                    <a16:creationId xmlns:a16="http://schemas.microsoft.com/office/drawing/2014/main" id="{3E0181C7-762C-1E41-AEAE-72D4D320EB91}"/>
                  </a:ext>
                </a:extLst>
              </p:cNvPr>
              <p:cNvSpPr/>
              <p:nvPr/>
            </p:nvSpPr>
            <p:spPr>
              <a:xfrm>
                <a:off x="3575230" y="1237819"/>
                <a:ext cx="47599" cy="46779"/>
              </a:xfrm>
              <a:custGeom>
                <a:avLst/>
                <a:gdLst>
                  <a:gd name="connsiteX0" fmla="*/ 662 w 59856"/>
                  <a:gd name="connsiteY0" fmla="*/ 58853 h 58824"/>
                  <a:gd name="connsiteX1" fmla="*/ 60519 w 59856"/>
                  <a:gd name="connsiteY1" fmla="*/ 29 h 58824"/>
                  <a:gd name="connsiteX2" fmla="*/ 662 w 59856"/>
                  <a:gd name="connsiteY2" fmla="*/ 29 h 58824"/>
                  <a:gd name="connsiteX3" fmla="*/ 605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62" y="58853"/>
                    </a:moveTo>
                    <a:lnTo>
                      <a:pt x="60519" y="29"/>
                    </a:lnTo>
                    <a:moveTo>
                      <a:pt x="662" y="29"/>
                    </a:moveTo>
                    <a:lnTo>
                      <a:pt x="605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8" name="Freeform 457">
                <a:extLst>
                  <a:ext uri="{FF2B5EF4-FFF2-40B4-BE49-F238E27FC236}">
                    <a16:creationId xmlns:a16="http://schemas.microsoft.com/office/drawing/2014/main" id="{0EBC3003-9F22-5749-A3DD-3CF30DAEBB5D}"/>
                  </a:ext>
                </a:extLst>
              </p:cNvPr>
              <p:cNvSpPr/>
              <p:nvPr/>
            </p:nvSpPr>
            <p:spPr>
              <a:xfrm>
                <a:off x="3666006" y="1237819"/>
                <a:ext cx="47599" cy="46779"/>
              </a:xfrm>
              <a:custGeom>
                <a:avLst/>
                <a:gdLst>
                  <a:gd name="connsiteX0" fmla="*/ 684 w 59856"/>
                  <a:gd name="connsiteY0" fmla="*/ 58853 h 58824"/>
                  <a:gd name="connsiteX1" fmla="*/ 60540 w 59856"/>
                  <a:gd name="connsiteY1" fmla="*/ 29 h 58824"/>
                  <a:gd name="connsiteX2" fmla="*/ 684 w 59856"/>
                  <a:gd name="connsiteY2" fmla="*/ 29 h 58824"/>
                  <a:gd name="connsiteX3" fmla="*/ 605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84" y="58853"/>
                    </a:moveTo>
                    <a:lnTo>
                      <a:pt x="60540" y="29"/>
                    </a:lnTo>
                    <a:moveTo>
                      <a:pt x="684" y="29"/>
                    </a:moveTo>
                    <a:lnTo>
                      <a:pt x="605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9" name="Freeform 458">
                <a:extLst>
                  <a:ext uri="{FF2B5EF4-FFF2-40B4-BE49-F238E27FC236}">
                    <a16:creationId xmlns:a16="http://schemas.microsoft.com/office/drawing/2014/main" id="{E685022A-9DF5-D541-A9FB-EBAF482E049B}"/>
                  </a:ext>
                </a:extLst>
              </p:cNvPr>
              <p:cNvSpPr/>
              <p:nvPr/>
            </p:nvSpPr>
            <p:spPr>
              <a:xfrm>
                <a:off x="3756783" y="1237819"/>
                <a:ext cx="47599" cy="46779"/>
              </a:xfrm>
              <a:custGeom>
                <a:avLst/>
                <a:gdLst>
                  <a:gd name="connsiteX0" fmla="*/ 705 w 59856"/>
                  <a:gd name="connsiteY0" fmla="*/ 58853 h 58824"/>
                  <a:gd name="connsiteX1" fmla="*/ 60562 w 59856"/>
                  <a:gd name="connsiteY1" fmla="*/ 29 h 58824"/>
                  <a:gd name="connsiteX2" fmla="*/ 705 w 59856"/>
                  <a:gd name="connsiteY2" fmla="*/ 29 h 58824"/>
                  <a:gd name="connsiteX3" fmla="*/ 605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05" y="58853"/>
                    </a:moveTo>
                    <a:lnTo>
                      <a:pt x="60562" y="29"/>
                    </a:lnTo>
                    <a:moveTo>
                      <a:pt x="705" y="29"/>
                    </a:moveTo>
                    <a:lnTo>
                      <a:pt x="605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0" name="Freeform 459">
                <a:extLst>
                  <a:ext uri="{FF2B5EF4-FFF2-40B4-BE49-F238E27FC236}">
                    <a16:creationId xmlns:a16="http://schemas.microsoft.com/office/drawing/2014/main" id="{74B01D93-7A3A-A641-A081-6D5027870B6F}"/>
                  </a:ext>
                </a:extLst>
              </p:cNvPr>
              <p:cNvSpPr/>
              <p:nvPr/>
            </p:nvSpPr>
            <p:spPr>
              <a:xfrm>
                <a:off x="3847559" y="1237819"/>
                <a:ext cx="47599" cy="46779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8334A159-C95B-E646-B6B1-7596B4529148}"/>
                  </a:ext>
                </a:extLst>
              </p:cNvPr>
              <p:cNvSpPr/>
              <p:nvPr/>
            </p:nvSpPr>
            <p:spPr>
              <a:xfrm>
                <a:off x="3938335" y="1237819"/>
                <a:ext cx="47599" cy="46779"/>
              </a:xfrm>
              <a:custGeom>
                <a:avLst/>
                <a:gdLst>
                  <a:gd name="connsiteX0" fmla="*/ 749 w 59856"/>
                  <a:gd name="connsiteY0" fmla="*/ 58853 h 58824"/>
                  <a:gd name="connsiteX1" fmla="*/ 60606 w 59856"/>
                  <a:gd name="connsiteY1" fmla="*/ 29 h 58824"/>
                  <a:gd name="connsiteX2" fmla="*/ 749 w 59856"/>
                  <a:gd name="connsiteY2" fmla="*/ 29 h 58824"/>
                  <a:gd name="connsiteX3" fmla="*/ 606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49" y="58853"/>
                    </a:moveTo>
                    <a:lnTo>
                      <a:pt x="60606" y="29"/>
                    </a:lnTo>
                    <a:moveTo>
                      <a:pt x="749" y="29"/>
                    </a:moveTo>
                    <a:lnTo>
                      <a:pt x="606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5EE1292E-6746-1045-82FA-A03F426EEA50}"/>
                  </a:ext>
                </a:extLst>
              </p:cNvPr>
              <p:cNvSpPr/>
              <p:nvPr/>
            </p:nvSpPr>
            <p:spPr>
              <a:xfrm>
                <a:off x="4029111" y="1237819"/>
                <a:ext cx="47599" cy="46779"/>
              </a:xfrm>
              <a:custGeom>
                <a:avLst/>
                <a:gdLst>
                  <a:gd name="connsiteX0" fmla="*/ 771 w 59856"/>
                  <a:gd name="connsiteY0" fmla="*/ 58853 h 58824"/>
                  <a:gd name="connsiteX1" fmla="*/ 60627 w 59856"/>
                  <a:gd name="connsiteY1" fmla="*/ 29 h 58824"/>
                  <a:gd name="connsiteX2" fmla="*/ 771 w 59856"/>
                  <a:gd name="connsiteY2" fmla="*/ 29 h 58824"/>
                  <a:gd name="connsiteX3" fmla="*/ 606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71" y="58853"/>
                    </a:moveTo>
                    <a:lnTo>
                      <a:pt x="60627" y="29"/>
                    </a:lnTo>
                    <a:moveTo>
                      <a:pt x="771" y="29"/>
                    </a:moveTo>
                    <a:lnTo>
                      <a:pt x="606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4" name="Freeform 463">
                <a:extLst>
                  <a:ext uri="{FF2B5EF4-FFF2-40B4-BE49-F238E27FC236}">
                    <a16:creationId xmlns:a16="http://schemas.microsoft.com/office/drawing/2014/main" id="{4F391D34-B521-6348-A2DA-E65174BC8C97}"/>
                  </a:ext>
                </a:extLst>
              </p:cNvPr>
              <p:cNvSpPr/>
              <p:nvPr/>
            </p:nvSpPr>
            <p:spPr>
              <a:xfrm>
                <a:off x="4119888" y="1237819"/>
                <a:ext cx="47599" cy="46779"/>
              </a:xfrm>
              <a:custGeom>
                <a:avLst/>
                <a:gdLst>
                  <a:gd name="connsiteX0" fmla="*/ 792 w 59856"/>
                  <a:gd name="connsiteY0" fmla="*/ 58853 h 58824"/>
                  <a:gd name="connsiteX1" fmla="*/ 60649 w 59856"/>
                  <a:gd name="connsiteY1" fmla="*/ 29 h 58824"/>
                  <a:gd name="connsiteX2" fmla="*/ 792 w 59856"/>
                  <a:gd name="connsiteY2" fmla="*/ 29 h 58824"/>
                  <a:gd name="connsiteX3" fmla="*/ 606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92" y="58853"/>
                    </a:moveTo>
                    <a:lnTo>
                      <a:pt x="60649" y="29"/>
                    </a:lnTo>
                    <a:moveTo>
                      <a:pt x="792" y="29"/>
                    </a:moveTo>
                    <a:lnTo>
                      <a:pt x="606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5" name="Freeform 464">
                <a:extLst>
                  <a:ext uri="{FF2B5EF4-FFF2-40B4-BE49-F238E27FC236}">
                    <a16:creationId xmlns:a16="http://schemas.microsoft.com/office/drawing/2014/main" id="{1412C28F-81AD-9148-B125-E8B6AF314436}"/>
                  </a:ext>
                </a:extLst>
              </p:cNvPr>
              <p:cNvSpPr/>
              <p:nvPr/>
            </p:nvSpPr>
            <p:spPr>
              <a:xfrm>
                <a:off x="4210664" y="1237819"/>
                <a:ext cx="47599" cy="46779"/>
              </a:xfrm>
              <a:custGeom>
                <a:avLst/>
                <a:gdLst>
                  <a:gd name="connsiteX0" fmla="*/ 814 w 59856"/>
                  <a:gd name="connsiteY0" fmla="*/ 58853 h 58824"/>
                  <a:gd name="connsiteX1" fmla="*/ 60671 w 59856"/>
                  <a:gd name="connsiteY1" fmla="*/ 29 h 58824"/>
                  <a:gd name="connsiteX2" fmla="*/ 814 w 59856"/>
                  <a:gd name="connsiteY2" fmla="*/ 29 h 58824"/>
                  <a:gd name="connsiteX3" fmla="*/ 606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14" y="58853"/>
                    </a:moveTo>
                    <a:lnTo>
                      <a:pt x="60671" y="29"/>
                    </a:lnTo>
                    <a:moveTo>
                      <a:pt x="814" y="29"/>
                    </a:moveTo>
                    <a:lnTo>
                      <a:pt x="606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6" name="Freeform 465">
                <a:extLst>
                  <a:ext uri="{FF2B5EF4-FFF2-40B4-BE49-F238E27FC236}">
                    <a16:creationId xmlns:a16="http://schemas.microsoft.com/office/drawing/2014/main" id="{03CA392A-0565-714E-BF6F-8E1CB271F54C}"/>
                  </a:ext>
                </a:extLst>
              </p:cNvPr>
              <p:cNvSpPr/>
              <p:nvPr/>
            </p:nvSpPr>
            <p:spPr>
              <a:xfrm>
                <a:off x="4301441" y="1237819"/>
                <a:ext cx="47599" cy="46779"/>
              </a:xfrm>
              <a:custGeom>
                <a:avLst/>
                <a:gdLst>
                  <a:gd name="connsiteX0" fmla="*/ 836 w 59856"/>
                  <a:gd name="connsiteY0" fmla="*/ 58853 h 58824"/>
                  <a:gd name="connsiteX1" fmla="*/ 60693 w 59856"/>
                  <a:gd name="connsiteY1" fmla="*/ 29 h 58824"/>
                  <a:gd name="connsiteX2" fmla="*/ 836 w 59856"/>
                  <a:gd name="connsiteY2" fmla="*/ 29 h 58824"/>
                  <a:gd name="connsiteX3" fmla="*/ 6069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36" y="58853"/>
                    </a:moveTo>
                    <a:lnTo>
                      <a:pt x="60693" y="29"/>
                    </a:lnTo>
                    <a:moveTo>
                      <a:pt x="836" y="29"/>
                    </a:moveTo>
                    <a:lnTo>
                      <a:pt x="6069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7" name="Freeform 466">
                <a:extLst>
                  <a:ext uri="{FF2B5EF4-FFF2-40B4-BE49-F238E27FC236}">
                    <a16:creationId xmlns:a16="http://schemas.microsoft.com/office/drawing/2014/main" id="{49841879-48F8-2744-8536-A0C1EFAC0DE1}"/>
                  </a:ext>
                </a:extLst>
              </p:cNvPr>
              <p:cNvSpPr/>
              <p:nvPr/>
            </p:nvSpPr>
            <p:spPr>
              <a:xfrm>
                <a:off x="4392217" y="1237819"/>
                <a:ext cx="47599" cy="46779"/>
              </a:xfrm>
              <a:custGeom>
                <a:avLst/>
                <a:gdLst>
                  <a:gd name="connsiteX0" fmla="*/ 858 w 59856"/>
                  <a:gd name="connsiteY0" fmla="*/ 58853 h 58824"/>
                  <a:gd name="connsiteX1" fmla="*/ 60714 w 59856"/>
                  <a:gd name="connsiteY1" fmla="*/ 29 h 58824"/>
                  <a:gd name="connsiteX2" fmla="*/ 858 w 59856"/>
                  <a:gd name="connsiteY2" fmla="*/ 29 h 58824"/>
                  <a:gd name="connsiteX3" fmla="*/ 607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58" y="58853"/>
                    </a:moveTo>
                    <a:lnTo>
                      <a:pt x="60714" y="29"/>
                    </a:lnTo>
                    <a:moveTo>
                      <a:pt x="858" y="29"/>
                    </a:moveTo>
                    <a:lnTo>
                      <a:pt x="607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8" name="Freeform 467">
                <a:extLst>
                  <a:ext uri="{FF2B5EF4-FFF2-40B4-BE49-F238E27FC236}">
                    <a16:creationId xmlns:a16="http://schemas.microsoft.com/office/drawing/2014/main" id="{27EEA7C5-3A18-EA48-944F-949F3307C7B3}"/>
                  </a:ext>
                </a:extLst>
              </p:cNvPr>
              <p:cNvSpPr/>
              <p:nvPr/>
            </p:nvSpPr>
            <p:spPr>
              <a:xfrm>
                <a:off x="4482994" y="1237819"/>
                <a:ext cx="47599" cy="46779"/>
              </a:xfrm>
              <a:custGeom>
                <a:avLst/>
                <a:gdLst>
                  <a:gd name="connsiteX0" fmla="*/ 879 w 59856"/>
                  <a:gd name="connsiteY0" fmla="*/ 58853 h 58824"/>
                  <a:gd name="connsiteX1" fmla="*/ 60736 w 59856"/>
                  <a:gd name="connsiteY1" fmla="*/ 29 h 58824"/>
                  <a:gd name="connsiteX2" fmla="*/ 879 w 59856"/>
                  <a:gd name="connsiteY2" fmla="*/ 29 h 58824"/>
                  <a:gd name="connsiteX3" fmla="*/ 607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79" y="58853"/>
                    </a:moveTo>
                    <a:lnTo>
                      <a:pt x="60736" y="29"/>
                    </a:lnTo>
                    <a:moveTo>
                      <a:pt x="879" y="29"/>
                    </a:moveTo>
                    <a:lnTo>
                      <a:pt x="607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346C24E7-5C36-7143-8819-9A8731137D78}"/>
                  </a:ext>
                </a:extLst>
              </p:cNvPr>
              <p:cNvSpPr/>
              <p:nvPr/>
            </p:nvSpPr>
            <p:spPr>
              <a:xfrm>
                <a:off x="4573770" y="1237819"/>
                <a:ext cx="47599" cy="46779"/>
              </a:xfrm>
              <a:custGeom>
                <a:avLst/>
                <a:gdLst>
                  <a:gd name="connsiteX0" fmla="*/ 901 w 59856"/>
                  <a:gd name="connsiteY0" fmla="*/ 58853 h 58824"/>
                  <a:gd name="connsiteX1" fmla="*/ 60758 w 59856"/>
                  <a:gd name="connsiteY1" fmla="*/ 29 h 58824"/>
                  <a:gd name="connsiteX2" fmla="*/ 901 w 59856"/>
                  <a:gd name="connsiteY2" fmla="*/ 29 h 58824"/>
                  <a:gd name="connsiteX3" fmla="*/ 607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01" y="58853"/>
                    </a:moveTo>
                    <a:lnTo>
                      <a:pt x="60758" y="29"/>
                    </a:lnTo>
                    <a:moveTo>
                      <a:pt x="901" y="29"/>
                    </a:moveTo>
                    <a:lnTo>
                      <a:pt x="607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CA151F2A-AC8D-3046-8A05-64FE505EAE93}"/>
                  </a:ext>
                </a:extLst>
              </p:cNvPr>
              <p:cNvSpPr/>
              <p:nvPr/>
            </p:nvSpPr>
            <p:spPr>
              <a:xfrm>
                <a:off x="4664546" y="1237819"/>
                <a:ext cx="47599" cy="46779"/>
              </a:xfrm>
              <a:custGeom>
                <a:avLst/>
                <a:gdLst>
                  <a:gd name="connsiteX0" fmla="*/ 923 w 59856"/>
                  <a:gd name="connsiteY0" fmla="*/ 58853 h 58824"/>
                  <a:gd name="connsiteX1" fmla="*/ 60779 w 59856"/>
                  <a:gd name="connsiteY1" fmla="*/ 29 h 58824"/>
                  <a:gd name="connsiteX2" fmla="*/ 923 w 59856"/>
                  <a:gd name="connsiteY2" fmla="*/ 29 h 58824"/>
                  <a:gd name="connsiteX3" fmla="*/ 607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23" y="58853"/>
                    </a:moveTo>
                    <a:lnTo>
                      <a:pt x="60779" y="29"/>
                    </a:lnTo>
                    <a:moveTo>
                      <a:pt x="923" y="29"/>
                    </a:moveTo>
                    <a:lnTo>
                      <a:pt x="607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1" name="Freeform 470">
                <a:extLst>
                  <a:ext uri="{FF2B5EF4-FFF2-40B4-BE49-F238E27FC236}">
                    <a16:creationId xmlns:a16="http://schemas.microsoft.com/office/drawing/2014/main" id="{9C20E561-9F8D-A449-A97F-A66B79CFD064}"/>
                  </a:ext>
                </a:extLst>
              </p:cNvPr>
              <p:cNvSpPr/>
              <p:nvPr/>
            </p:nvSpPr>
            <p:spPr>
              <a:xfrm>
                <a:off x="4755323" y="1237819"/>
                <a:ext cx="47599" cy="46779"/>
              </a:xfrm>
              <a:custGeom>
                <a:avLst/>
                <a:gdLst>
                  <a:gd name="connsiteX0" fmla="*/ 945 w 59856"/>
                  <a:gd name="connsiteY0" fmla="*/ 58853 h 58824"/>
                  <a:gd name="connsiteX1" fmla="*/ 60801 w 59856"/>
                  <a:gd name="connsiteY1" fmla="*/ 29 h 58824"/>
                  <a:gd name="connsiteX2" fmla="*/ 945 w 59856"/>
                  <a:gd name="connsiteY2" fmla="*/ 29 h 58824"/>
                  <a:gd name="connsiteX3" fmla="*/ 608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45" y="58853"/>
                    </a:moveTo>
                    <a:lnTo>
                      <a:pt x="60801" y="29"/>
                    </a:lnTo>
                    <a:moveTo>
                      <a:pt x="945" y="29"/>
                    </a:moveTo>
                    <a:lnTo>
                      <a:pt x="608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3" name="Freeform 472">
                <a:extLst>
                  <a:ext uri="{FF2B5EF4-FFF2-40B4-BE49-F238E27FC236}">
                    <a16:creationId xmlns:a16="http://schemas.microsoft.com/office/drawing/2014/main" id="{55C03B79-91B5-3F46-8A04-F30893198B82}"/>
                  </a:ext>
                </a:extLst>
              </p:cNvPr>
              <p:cNvSpPr/>
              <p:nvPr/>
            </p:nvSpPr>
            <p:spPr>
              <a:xfrm>
                <a:off x="4846099" y="1237819"/>
                <a:ext cx="47599" cy="46779"/>
              </a:xfrm>
              <a:custGeom>
                <a:avLst/>
                <a:gdLst>
                  <a:gd name="connsiteX0" fmla="*/ 966 w 59856"/>
                  <a:gd name="connsiteY0" fmla="*/ 58853 h 58824"/>
                  <a:gd name="connsiteX1" fmla="*/ 60823 w 59856"/>
                  <a:gd name="connsiteY1" fmla="*/ 29 h 58824"/>
                  <a:gd name="connsiteX2" fmla="*/ 966 w 59856"/>
                  <a:gd name="connsiteY2" fmla="*/ 29 h 58824"/>
                  <a:gd name="connsiteX3" fmla="*/ 608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66" y="58853"/>
                    </a:moveTo>
                    <a:lnTo>
                      <a:pt x="60823" y="29"/>
                    </a:lnTo>
                    <a:moveTo>
                      <a:pt x="966" y="29"/>
                    </a:moveTo>
                    <a:lnTo>
                      <a:pt x="608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4" name="Freeform 473">
                <a:extLst>
                  <a:ext uri="{FF2B5EF4-FFF2-40B4-BE49-F238E27FC236}">
                    <a16:creationId xmlns:a16="http://schemas.microsoft.com/office/drawing/2014/main" id="{67CEB413-858C-1143-8FB1-2D91C3389DC3}"/>
                  </a:ext>
                </a:extLst>
              </p:cNvPr>
              <p:cNvSpPr/>
              <p:nvPr/>
            </p:nvSpPr>
            <p:spPr>
              <a:xfrm>
                <a:off x="4936875" y="1237819"/>
                <a:ext cx="47599" cy="46779"/>
              </a:xfrm>
              <a:custGeom>
                <a:avLst/>
                <a:gdLst>
                  <a:gd name="connsiteX0" fmla="*/ 988 w 59856"/>
                  <a:gd name="connsiteY0" fmla="*/ 58853 h 58824"/>
                  <a:gd name="connsiteX1" fmla="*/ 60845 w 59856"/>
                  <a:gd name="connsiteY1" fmla="*/ 29 h 58824"/>
                  <a:gd name="connsiteX2" fmla="*/ 988 w 59856"/>
                  <a:gd name="connsiteY2" fmla="*/ 29 h 58824"/>
                  <a:gd name="connsiteX3" fmla="*/ 608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88" y="58853"/>
                    </a:moveTo>
                    <a:lnTo>
                      <a:pt x="60845" y="29"/>
                    </a:lnTo>
                    <a:moveTo>
                      <a:pt x="988" y="29"/>
                    </a:moveTo>
                    <a:lnTo>
                      <a:pt x="608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5" name="Freeform 474">
                <a:extLst>
                  <a:ext uri="{FF2B5EF4-FFF2-40B4-BE49-F238E27FC236}">
                    <a16:creationId xmlns:a16="http://schemas.microsoft.com/office/drawing/2014/main" id="{F5FDDE9D-D457-684C-93F7-CE3F8D5E0C5E}"/>
                  </a:ext>
                </a:extLst>
              </p:cNvPr>
              <p:cNvSpPr/>
              <p:nvPr/>
            </p:nvSpPr>
            <p:spPr>
              <a:xfrm>
                <a:off x="5027651" y="1237819"/>
                <a:ext cx="47599" cy="46779"/>
              </a:xfrm>
              <a:custGeom>
                <a:avLst/>
                <a:gdLst>
                  <a:gd name="connsiteX0" fmla="*/ 1010 w 59856"/>
                  <a:gd name="connsiteY0" fmla="*/ 58853 h 58824"/>
                  <a:gd name="connsiteX1" fmla="*/ 60866 w 59856"/>
                  <a:gd name="connsiteY1" fmla="*/ 29 h 58824"/>
                  <a:gd name="connsiteX2" fmla="*/ 1010 w 59856"/>
                  <a:gd name="connsiteY2" fmla="*/ 29 h 58824"/>
                  <a:gd name="connsiteX3" fmla="*/ 608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10" y="58853"/>
                    </a:moveTo>
                    <a:lnTo>
                      <a:pt x="60866" y="29"/>
                    </a:lnTo>
                    <a:moveTo>
                      <a:pt x="1010" y="29"/>
                    </a:moveTo>
                    <a:lnTo>
                      <a:pt x="608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2" name="Freeform 481">
                <a:extLst>
                  <a:ext uri="{FF2B5EF4-FFF2-40B4-BE49-F238E27FC236}">
                    <a16:creationId xmlns:a16="http://schemas.microsoft.com/office/drawing/2014/main" id="{B197C06D-C824-714E-85CC-CA7FB3197FC8}"/>
                  </a:ext>
                </a:extLst>
              </p:cNvPr>
              <p:cNvSpPr/>
              <p:nvPr/>
            </p:nvSpPr>
            <p:spPr>
              <a:xfrm>
                <a:off x="5118411" y="1237819"/>
                <a:ext cx="47599" cy="46779"/>
              </a:xfrm>
              <a:custGeom>
                <a:avLst/>
                <a:gdLst>
                  <a:gd name="connsiteX0" fmla="*/ 1032 w 59856"/>
                  <a:gd name="connsiteY0" fmla="*/ 58853 h 58824"/>
                  <a:gd name="connsiteX1" fmla="*/ 60888 w 59856"/>
                  <a:gd name="connsiteY1" fmla="*/ 29 h 58824"/>
                  <a:gd name="connsiteX2" fmla="*/ 1032 w 59856"/>
                  <a:gd name="connsiteY2" fmla="*/ 29 h 58824"/>
                  <a:gd name="connsiteX3" fmla="*/ 608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32" y="58853"/>
                    </a:moveTo>
                    <a:lnTo>
                      <a:pt x="60888" y="29"/>
                    </a:lnTo>
                    <a:moveTo>
                      <a:pt x="1032" y="29"/>
                    </a:moveTo>
                    <a:lnTo>
                      <a:pt x="608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3E23091A-ED49-4E49-87B6-3ECF78EC479B}"/>
                  </a:ext>
                </a:extLst>
              </p:cNvPr>
              <p:cNvSpPr/>
              <p:nvPr/>
            </p:nvSpPr>
            <p:spPr>
              <a:xfrm>
                <a:off x="5209213" y="1237819"/>
                <a:ext cx="47599" cy="46779"/>
              </a:xfrm>
              <a:custGeom>
                <a:avLst/>
                <a:gdLst>
                  <a:gd name="connsiteX0" fmla="*/ 1053 w 59856"/>
                  <a:gd name="connsiteY0" fmla="*/ 58853 h 58824"/>
                  <a:gd name="connsiteX1" fmla="*/ 60910 w 59856"/>
                  <a:gd name="connsiteY1" fmla="*/ 29 h 58824"/>
                  <a:gd name="connsiteX2" fmla="*/ 1053 w 59856"/>
                  <a:gd name="connsiteY2" fmla="*/ 29 h 58824"/>
                  <a:gd name="connsiteX3" fmla="*/ 609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53" y="58853"/>
                    </a:moveTo>
                    <a:lnTo>
                      <a:pt x="60910" y="29"/>
                    </a:lnTo>
                    <a:moveTo>
                      <a:pt x="1053" y="29"/>
                    </a:moveTo>
                    <a:lnTo>
                      <a:pt x="609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67D3373A-888E-C64E-8F4A-C16A2DEA4C09}"/>
                  </a:ext>
                </a:extLst>
              </p:cNvPr>
              <p:cNvSpPr/>
              <p:nvPr/>
            </p:nvSpPr>
            <p:spPr>
              <a:xfrm>
                <a:off x="5299972" y="1237819"/>
                <a:ext cx="47599" cy="46779"/>
              </a:xfrm>
              <a:custGeom>
                <a:avLst/>
                <a:gdLst>
                  <a:gd name="connsiteX0" fmla="*/ 1075 w 59856"/>
                  <a:gd name="connsiteY0" fmla="*/ 58853 h 58824"/>
                  <a:gd name="connsiteX1" fmla="*/ 60932 w 59856"/>
                  <a:gd name="connsiteY1" fmla="*/ 29 h 58824"/>
                  <a:gd name="connsiteX2" fmla="*/ 1075 w 59856"/>
                  <a:gd name="connsiteY2" fmla="*/ 29 h 58824"/>
                  <a:gd name="connsiteX3" fmla="*/ 609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75" y="58853"/>
                    </a:moveTo>
                    <a:lnTo>
                      <a:pt x="60932" y="29"/>
                    </a:lnTo>
                    <a:moveTo>
                      <a:pt x="1075" y="29"/>
                    </a:moveTo>
                    <a:lnTo>
                      <a:pt x="609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7" name="Freeform 486">
                <a:extLst>
                  <a:ext uri="{FF2B5EF4-FFF2-40B4-BE49-F238E27FC236}">
                    <a16:creationId xmlns:a16="http://schemas.microsoft.com/office/drawing/2014/main" id="{819B130D-EAA3-BF4C-9887-D8DB0E444961}"/>
                  </a:ext>
                </a:extLst>
              </p:cNvPr>
              <p:cNvSpPr/>
              <p:nvPr/>
            </p:nvSpPr>
            <p:spPr>
              <a:xfrm>
                <a:off x="5390774" y="1237819"/>
                <a:ext cx="47599" cy="46779"/>
              </a:xfrm>
              <a:custGeom>
                <a:avLst/>
                <a:gdLst>
                  <a:gd name="connsiteX0" fmla="*/ 1097 w 59856"/>
                  <a:gd name="connsiteY0" fmla="*/ 58853 h 58824"/>
                  <a:gd name="connsiteX1" fmla="*/ 60953 w 59856"/>
                  <a:gd name="connsiteY1" fmla="*/ 29 h 58824"/>
                  <a:gd name="connsiteX2" fmla="*/ 1097 w 59856"/>
                  <a:gd name="connsiteY2" fmla="*/ 29 h 58824"/>
                  <a:gd name="connsiteX3" fmla="*/ 609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97" y="58853"/>
                    </a:moveTo>
                    <a:lnTo>
                      <a:pt x="60953" y="29"/>
                    </a:lnTo>
                    <a:moveTo>
                      <a:pt x="1097" y="29"/>
                    </a:moveTo>
                    <a:lnTo>
                      <a:pt x="609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8" name="Freeform 487">
                <a:extLst>
                  <a:ext uri="{FF2B5EF4-FFF2-40B4-BE49-F238E27FC236}">
                    <a16:creationId xmlns:a16="http://schemas.microsoft.com/office/drawing/2014/main" id="{E916A718-9A43-A242-9663-DD0C0350E987}"/>
                  </a:ext>
                </a:extLst>
              </p:cNvPr>
              <p:cNvSpPr/>
              <p:nvPr/>
            </p:nvSpPr>
            <p:spPr>
              <a:xfrm>
                <a:off x="5481534" y="1237819"/>
                <a:ext cx="47599" cy="46779"/>
              </a:xfrm>
              <a:custGeom>
                <a:avLst/>
                <a:gdLst>
                  <a:gd name="connsiteX0" fmla="*/ 1119 w 59856"/>
                  <a:gd name="connsiteY0" fmla="*/ 58853 h 58824"/>
                  <a:gd name="connsiteX1" fmla="*/ 60975 w 59856"/>
                  <a:gd name="connsiteY1" fmla="*/ 29 h 58824"/>
                  <a:gd name="connsiteX2" fmla="*/ 1119 w 59856"/>
                  <a:gd name="connsiteY2" fmla="*/ 29 h 58824"/>
                  <a:gd name="connsiteX3" fmla="*/ 609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19" y="58853"/>
                    </a:moveTo>
                    <a:lnTo>
                      <a:pt x="60975" y="29"/>
                    </a:lnTo>
                    <a:moveTo>
                      <a:pt x="1119" y="29"/>
                    </a:moveTo>
                    <a:lnTo>
                      <a:pt x="609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9" name="Freeform 488">
                <a:extLst>
                  <a:ext uri="{FF2B5EF4-FFF2-40B4-BE49-F238E27FC236}">
                    <a16:creationId xmlns:a16="http://schemas.microsoft.com/office/drawing/2014/main" id="{079C4F28-BA2C-594E-8714-856AC0A7E9AE}"/>
                  </a:ext>
                </a:extLst>
              </p:cNvPr>
              <p:cNvSpPr/>
              <p:nvPr/>
            </p:nvSpPr>
            <p:spPr>
              <a:xfrm>
                <a:off x="5572293" y="1237819"/>
                <a:ext cx="47599" cy="46779"/>
              </a:xfrm>
              <a:custGeom>
                <a:avLst/>
                <a:gdLst>
                  <a:gd name="connsiteX0" fmla="*/ 1140 w 59856"/>
                  <a:gd name="connsiteY0" fmla="*/ 58853 h 58824"/>
                  <a:gd name="connsiteX1" fmla="*/ 60997 w 59856"/>
                  <a:gd name="connsiteY1" fmla="*/ 29 h 58824"/>
                  <a:gd name="connsiteX2" fmla="*/ 1140 w 59856"/>
                  <a:gd name="connsiteY2" fmla="*/ 29 h 58824"/>
                  <a:gd name="connsiteX3" fmla="*/ 609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40" y="58853"/>
                    </a:moveTo>
                    <a:lnTo>
                      <a:pt x="60997" y="29"/>
                    </a:lnTo>
                    <a:moveTo>
                      <a:pt x="1140" y="29"/>
                    </a:moveTo>
                    <a:lnTo>
                      <a:pt x="609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0" name="Freeform 489">
                <a:extLst>
                  <a:ext uri="{FF2B5EF4-FFF2-40B4-BE49-F238E27FC236}">
                    <a16:creationId xmlns:a16="http://schemas.microsoft.com/office/drawing/2014/main" id="{679A911D-7BDE-B54B-88EE-93FA1291A1DA}"/>
                  </a:ext>
                </a:extLst>
              </p:cNvPr>
              <p:cNvSpPr/>
              <p:nvPr/>
            </p:nvSpPr>
            <p:spPr>
              <a:xfrm>
                <a:off x="5663094" y="1237819"/>
                <a:ext cx="47599" cy="46779"/>
              </a:xfrm>
              <a:custGeom>
                <a:avLst/>
                <a:gdLst>
                  <a:gd name="connsiteX0" fmla="*/ 1162 w 59856"/>
                  <a:gd name="connsiteY0" fmla="*/ 58853 h 58824"/>
                  <a:gd name="connsiteX1" fmla="*/ 61019 w 59856"/>
                  <a:gd name="connsiteY1" fmla="*/ 29 h 58824"/>
                  <a:gd name="connsiteX2" fmla="*/ 1162 w 59856"/>
                  <a:gd name="connsiteY2" fmla="*/ 29 h 58824"/>
                  <a:gd name="connsiteX3" fmla="*/ 610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62" y="58853"/>
                    </a:moveTo>
                    <a:lnTo>
                      <a:pt x="61019" y="29"/>
                    </a:lnTo>
                    <a:moveTo>
                      <a:pt x="1162" y="29"/>
                    </a:moveTo>
                    <a:lnTo>
                      <a:pt x="610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1" name="Freeform 490">
                <a:extLst>
                  <a:ext uri="{FF2B5EF4-FFF2-40B4-BE49-F238E27FC236}">
                    <a16:creationId xmlns:a16="http://schemas.microsoft.com/office/drawing/2014/main" id="{63A82884-00E4-6D49-8C48-DE205B2C652A}"/>
                  </a:ext>
                </a:extLst>
              </p:cNvPr>
              <p:cNvSpPr/>
              <p:nvPr/>
            </p:nvSpPr>
            <p:spPr>
              <a:xfrm>
                <a:off x="5753855" y="1237819"/>
                <a:ext cx="47599" cy="46779"/>
              </a:xfrm>
              <a:custGeom>
                <a:avLst/>
                <a:gdLst>
                  <a:gd name="connsiteX0" fmla="*/ 1184 w 59856"/>
                  <a:gd name="connsiteY0" fmla="*/ 58853 h 58824"/>
                  <a:gd name="connsiteX1" fmla="*/ 61040 w 59856"/>
                  <a:gd name="connsiteY1" fmla="*/ 29 h 58824"/>
                  <a:gd name="connsiteX2" fmla="*/ 1184 w 59856"/>
                  <a:gd name="connsiteY2" fmla="*/ 29 h 58824"/>
                  <a:gd name="connsiteX3" fmla="*/ 610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84" y="58853"/>
                    </a:moveTo>
                    <a:lnTo>
                      <a:pt x="61040" y="29"/>
                    </a:lnTo>
                    <a:moveTo>
                      <a:pt x="1184" y="29"/>
                    </a:moveTo>
                    <a:lnTo>
                      <a:pt x="610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2" name="Freeform 491">
                <a:extLst>
                  <a:ext uri="{FF2B5EF4-FFF2-40B4-BE49-F238E27FC236}">
                    <a16:creationId xmlns:a16="http://schemas.microsoft.com/office/drawing/2014/main" id="{CE60EB6A-9543-BF45-9BE3-DE7C10D3DD9D}"/>
                  </a:ext>
                </a:extLst>
              </p:cNvPr>
              <p:cNvSpPr/>
              <p:nvPr/>
            </p:nvSpPr>
            <p:spPr>
              <a:xfrm>
                <a:off x="5844656" y="1237819"/>
                <a:ext cx="47599" cy="46779"/>
              </a:xfrm>
              <a:custGeom>
                <a:avLst/>
                <a:gdLst>
                  <a:gd name="connsiteX0" fmla="*/ 1206 w 59856"/>
                  <a:gd name="connsiteY0" fmla="*/ 58853 h 58824"/>
                  <a:gd name="connsiteX1" fmla="*/ 61062 w 59856"/>
                  <a:gd name="connsiteY1" fmla="*/ 29 h 58824"/>
                  <a:gd name="connsiteX2" fmla="*/ 1206 w 59856"/>
                  <a:gd name="connsiteY2" fmla="*/ 29 h 58824"/>
                  <a:gd name="connsiteX3" fmla="*/ 61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06" y="58853"/>
                    </a:moveTo>
                    <a:lnTo>
                      <a:pt x="61062" y="29"/>
                    </a:lnTo>
                    <a:moveTo>
                      <a:pt x="1206" y="29"/>
                    </a:moveTo>
                    <a:lnTo>
                      <a:pt x="61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3" name="Freeform 492">
                <a:extLst>
                  <a:ext uri="{FF2B5EF4-FFF2-40B4-BE49-F238E27FC236}">
                    <a16:creationId xmlns:a16="http://schemas.microsoft.com/office/drawing/2014/main" id="{BAE874B2-BA3D-B745-BD7E-DD4C526BE7FA}"/>
                  </a:ext>
                </a:extLst>
              </p:cNvPr>
              <p:cNvSpPr/>
              <p:nvPr/>
            </p:nvSpPr>
            <p:spPr>
              <a:xfrm>
                <a:off x="5935415" y="1237819"/>
                <a:ext cx="47599" cy="46779"/>
              </a:xfrm>
              <a:custGeom>
                <a:avLst/>
                <a:gdLst>
                  <a:gd name="connsiteX0" fmla="*/ 1227 w 59856"/>
                  <a:gd name="connsiteY0" fmla="*/ 58853 h 58824"/>
                  <a:gd name="connsiteX1" fmla="*/ 61084 w 59856"/>
                  <a:gd name="connsiteY1" fmla="*/ 29 h 58824"/>
                  <a:gd name="connsiteX2" fmla="*/ 1227 w 59856"/>
                  <a:gd name="connsiteY2" fmla="*/ 29 h 58824"/>
                  <a:gd name="connsiteX3" fmla="*/ 61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27" y="58853"/>
                    </a:moveTo>
                    <a:lnTo>
                      <a:pt x="61084" y="29"/>
                    </a:lnTo>
                    <a:moveTo>
                      <a:pt x="1227" y="29"/>
                    </a:moveTo>
                    <a:lnTo>
                      <a:pt x="61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4" name="Freeform 493">
                <a:extLst>
                  <a:ext uri="{FF2B5EF4-FFF2-40B4-BE49-F238E27FC236}">
                    <a16:creationId xmlns:a16="http://schemas.microsoft.com/office/drawing/2014/main" id="{4C7F31DB-2B58-1C4E-B68F-0A0381D47471}"/>
                  </a:ext>
                </a:extLst>
              </p:cNvPr>
              <p:cNvSpPr/>
              <p:nvPr/>
            </p:nvSpPr>
            <p:spPr>
              <a:xfrm>
                <a:off x="6026175" y="1237819"/>
                <a:ext cx="47599" cy="46779"/>
              </a:xfrm>
              <a:custGeom>
                <a:avLst/>
                <a:gdLst>
                  <a:gd name="connsiteX0" fmla="*/ 1249 w 59856"/>
                  <a:gd name="connsiteY0" fmla="*/ 58853 h 58824"/>
                  <a:gd name="connsiteX1" fmla="*/ 61106 w 59856"/>
                  <a:gd name="connsiteY1" fmla="*/ 29 h 58824"/>
                  <a:gd name="connsiteX2" fmla="*/ 1249 w 59856"/>
                  <a:gd name="connsiteY2" fmla="*/ 29 h 58824"/>
                  <a:gd name="connsiteX3" fmla="*/ 611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49" y="58853"/>
                    </a:moveTo>
                    <a:lnTo>
                      <a:pt x="61106" y="29"/>
                    </a:lnTo>
                    <a:moveTo>
                      <a:pt x="1249" y="29"/>
                    </a:moveTo>
                    <a:lnTo>
                      <a:pt x="611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5" name="Freeform 494">
                <a:extLst>
                  <a:ext uri="{FF2B5EF4-FFF2-40B4-BE49-F238E27FC236}">
                    <a16:creationId xmlns:a16="http://schemas.microsoft.com/office/drawing/2014/main" id="{1C782526-177E-F644-A14A-77332A967A64}"/>
                  </a:ext>
                </a:extLst>
              </p:cNvPr>
              <p:cNvSpPr/>
              <p:nvPr/>
            </p:nvSpPr>
            <p:spPr>
              <a:xfrm>
                <a:off x="6116977" y="1237819"/>
                <a:ext cx="47599" cy="46779"/>
              </a:xfrm>
              <a:custGeom>
                <a:avLst/>
                <a:gdLst>
                  <a:gd name="connsiteX0" fmla="*/ 1271 w 59856"/>
                  <a:gd name="connsiteY0" fmla="*/ 58853 h 58824"/>
                  <a:gd name="connsiteX1" fmla="*/ 61127 w 59856"/>
                  <a:gd name="connsiteY1" fmla="*/ 29 h 58824"/>
                  <a:gd name="connsiteX2" fmla="*/ 1271 w 59856"/>
                  <a:gd name="connsiteY2" fmla="*/ 29 h 58824"/>
                  <a:gd name="connsiteX3" fmla="*/ 61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71" y="58853"/>
                    </a:moveTo>
                    <a:lnTo>
                      <a:pt x="61127" y="29"/>
                    </a:lnTo>
                    <a:moveTo>
                      <a:pt x="1271" y="29"/>
                    </a:moveTo>
                    <a:lnTo>
                      <a:pt x="61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6" name="Freeform 495">
                <a:extLst>
                  <a:ext uri="{FF2B5EF4-FFF2-40B4-BE49-F238E27FC236}">
                    <a16:creationId xmlns:a16="http://schemas.microsoft.com/office/drawing/2014/main" id="{9E0C445B-79A5-C948-824B-0D589FA7EF89}"/>
                  </a:ext>
                </a:extLst>
              </p:cNvPr>
              <p:cNvSpPr/>
              <p:nvPr/>
            </p:nvSpPr>
            <p:spPr>
              <a:xfrm>
                <a:off x="1668926" y="1237819"/>
                <a:ext cx="47599" cy="46779"/>
              </a:xfrm>
              <a:custGeom>
                <a:avLst/>
                <a:gdLst>
                  <a:gd name="connsiteX0" fmla="*/ 205 w 59856"/>
                  <a:gd name="connsiteY0" fmla="*/ 58853 h 58824"/>
                  <a:gd name="connsiteX1" fmla="*/ 60062 w 59856"/>
                  <a:gd name="connsiteY1" fmla="*/ 29 h 58824"/>
                  <a:gd name="connsiteX2" fmla="*/ 205 w 59856"/>
                  <a:gd name="connsiteY2" fmla="*/ 29 h 58824"/>
                  <a:gd name="connsiteX3" fmla="*/ 60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05" y="58853"/>
                    </a:moveTo>
                    <a:lnTo>
                      <a:pt x="60062" y="29"/>
                    </a:lnTo>
                    <a:moveTo>
                      <a:pt x="205" y="29"/>
                    </a:moveTo>
                    <a:lnTo>
                      <a:pt x="60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7" name="Freeform 496">
                <a:extLst>
                  <a:ext uri="{FF2B5EF4-FFF2-40B4-BE49-F238E27FC236}">
                    <a16:creationId xmlns:a16="http://schemas.microsoft.com/office/drawing/2014/main" id="{A48B53AF-8DD3-B046-9176-F5085E67340C}"/>
                  </a:ext>
                </a:extLst>
              </p:cNvPr>
              <p:cNvSpPr/>
              <p:nvPr/>
            </p:nvSpPr>
            <p:spPr>
              <a:xfrm>
                <a:off x="1759702" y="1237819"/>
                <a:ext cx="47599" cy="46779"/>
              </a:xfrm>
              <a:custGeom>
                <a:avLst/>
                <a:gdLst>
                  <a:gd name="connsiteX0" fmla="*/ 227 w 59856"/>
                  <a:gd name="connsiteY0" fmla="*/ 58853 h 58824"/>
                  <a:gd name="connsiteX1" fmla="*/ 60084 w 59856"/>
                  <a:gd name="connsiteY1" fmla="*/ 29 h 58824"/>
                  <a:gd name="connsiteX2" fmla="*/ 227 w 59856"/>
                  <a:gd name="connsiteY2" fmla="*/ 29 h 58824"/>
                  <a:gd name="connsiteX3" fmla="*/ 60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27" y="58853"/>
                    </a:moveTo>
                    <a:lnTo>
                      <a:pt x="60084" y="29"/>
                    </a:lnTo>
                    <a:moveTo>
                      <a:pt x="227" y="29"/>
                    </a:moveTo>
                    <a:lnTo>
                      <a:pt x="60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8" name="Freeform 497">
                <a:extLst>
                  <a:ext uri="{FF2B5EF4-FFF2-40B4-BE49-F238E27FC236}">
                    <a16:creationId xmlns:a16="http://schemas.microsoft.com/office/drawing/2014/main" id="{0EC001C7-6D40-2944-AB96-9FDA18FDAC57}"/>
                  </a:ext>
                </a:extLst>
              </p:cNvPr>
              <p:cNvSpPr/>
              <p:nvPr/>
            </p:nvSpPr>
            <p:spPr>
              <a:xfrm>
                <a:off x="1850479" y="1237819"/>
                <a:ext cx="47599" cy="46779"/>
              </a:xfrm>
              <a:custGeom>
                <a:avLst/>
                <a:gdLst>
                  <a:gd name="connsiteX0" fmla="*/ 249 w 59856"/>
                  <a:gd name="connsiteY0" fmla="*/ 58853 h 58824"/>
                  <a:gd name="connsiteX1" fmla="*/ 60105 w 59856"/>
                  <a:gd name="connsiteY1" fmla="*/ 29 h 58824"/>
                  <a:gd name="connsiteX2" fmla="*/ 249 w 59856"/>
                  <a:gd name="connsiteY2" fmla="*/ 29 h 58824"/>
                  <a:gd name="connsiteX3" fmla="*/ 6010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49" y="58853"/>
                    </a:moveTo>
                    <a:lnTo>
                      <a:pt x="60105" y="29"/>
                    </a:lnTo>
                    <a:moveTo>
                      <a:pt x="249" y="29"/>
                    </a:moveTo>
                    <a:lnTo>
                      <a:pt x="6010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9" name="Freeform 498">
                <a:extLst>
                  <a:ext uri="{FF2B5EF4-FFF2-40B4-BE49-F238E27FC236}">
                    <a16:creationId xmlns:a16="http://schemas.microsoft.com/office/drawing/2014/main" id="{D7373A1C-E3FC-304A-9917-07EDCEA435CD}"/>
                  </a:ext>
                </a:extLst>
              </p:cNvPr>
              <p:cNvSpPr/>
              <p:nvPr/>
            </p:nvSpPr>
            <p:spPr>
              <a:xfrm>
                <a:off x="1941255" y="1237819"/>
                <a:ext cx="47599" cy="46779"/>
              </a:xfrm>
              <a:custGeom>
                <a:avLst/>
                <a:gdLst>
                  <a:gd name="connsiteX0" fmla="*/ 271 w 59856"/>
                  <a:gd name="connsiteY0" fmla="*/ 58853 h 58824"/>
                  <a:gd name="connsiteX1" fmla="*/ 60127 w 59856"/>
                  <a:gd name="connsiteY1" fmla="*/ 29 h 58824"/>
                  <a:gd name="connsiteX2" fmla="*/ 271 w 59856"/>
                  <a:gd name="connsiteY2" fmla="*/ 29 h 58824"/>
                  <a:gd name="connsiteX3" fmla="*/ 60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71" y="58853"/>
                    </a:moveTo>
                    <a:lnTo>
                      <a:pt x="60127" y="29"/>
                    </a:lnTo>
                    <a:moveTo>
                      <a:pt x="271" y="29"/>
                    </a:moveTo>
                    <a:lnTo>
                      <a:pt x="60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0" name="Freeform 499">
                <a:extLst>
                  <a:ext uri="{FF2B5EF4-FFF2-40B4-BE49-F238E27FC236}">
                    <a16:creationId xmlns:a16="http://schemas.microsoft.com/office/drawing/2014/main" id="{369E0A37-FBDF-6347-A7D9-E67D53F0A921}"/>
                  </a:ext>
                </a:extLst>
              </p:cNvPr>
              <p:cNvSpPr/>
              <p:nvPr/>
            </p:nvSpPr>
            <p:spPr>
              <a:xfrm>
                <a:off x="2032031" y="1237819"/>
                <a:ext cx="47599" cy="46779"/>
              </a:xfrm>
              <a:custGeom>
                <a:avLst/>
                <a:gdLst>
                  <a:gd name="connsiteX0" fmla="*/ 292 w 59856"/>
                  <a:gd name="connsiteY0" fmla="*/ 58853 h 58824"/>
                  <a:gd name="connsiteX1" fmla="*/ 60149 w 59856"/>
                  <a:gd name="connsiteY1" fmla="*/ 29 h 58824"/>
                  <a:gd name="connsiteX2" fmla="*/ 292 w 59856"/>
                  <a:gd name="connsiteY2" fmla="*/ 29 h 58824"/>
                  <a:gd name="connsiteX3" fmla="*/ 601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92" y="58853"/>
                    </a:moveTo>
                    <a:lnTo>
                      <a:pt x="60149" y="29"/>
                    </a:lnTo>
                    <a:moveTo>
                      <a:pt x="292" y="29"/>
                    </a:moveTo>
                    <a:lnTo>
                      <a:pt x="601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1" name="Freeform 500">
                <a:extLst>
                  <a:ext uri="{FF2B5EF4-FFF2-40B4-BE49-F238E27FC236}">
                    <a16:creationId xmlns:a16="http://schemas.microsoft.com/office/drawing/2014/main" id="{1B2D5BF4-025A-A54C-B300-48AAEBFE5FFF}"/>
                  </a:ext>
                </a:extLst>
              </p:cNvPr>
              <p:cNvSpPr/>
              <p:nvPr/>
            </p:nvSpPr>
            <p:spPr>
              <a:xfrm>
                <a:off x="2122808" y="1237819"/>
                <a:ext cx="47599" cy="46779"/>
              </a:xfrm>
              <a:custGeom>
                <a:avLst/>
                <a:gdLst>
                  <a:gd name="connsiteX0" fmla="*/ 314 w 59856"/>
                  <a:gd name="connsiteY0" fmla="*/ 58853 h 58824"/>
                  <a:gd name="connsiteX1" fmla="*/ 60171 w 59856"/>
                  <a:gd name="connsiteY1" fmla="*/ 29 h 58824"/>
                  <a:gd name="connsiteX2" fmla="*/ 314 w 59856"/>
                  <a:gd name="connsiteY2" fmla="*/ 29 h 58824"/>
                  <a:gd name="connsiteX3" fmla="*/ 601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14" y="58853"/>
                    </a:moveTo>
                    <a:lnTo>
                      <a:pt x="60171" y="29"/>
                    </a:lnTo>
                    <a:moveTo>
                      <a:pt x="314" y="29"/>
                    </a:moveTo>
                    <a:lnTo>
                      <a:pt x="601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2" name="Freeform 501">
                <a:extLst>
                  <a:ext uri="{FF2B5EF4-FFF2-40B4-BE49-F238E27FC236}">
                    <a16:creationId xmlns:a16="http://schemas.microsoft.com/office/drawing/2014/main" id="{D29214FA-64C0-5548-9B5D-BCFDD0E469A8}"/>
                  </a:ext>
                </a:extLst>
              </p:cNvPr>
              <p:cNvSpPr/>
              <p:nvPr/>
            </p:nvSpPr>
            <p:spPr>
              <a:xfrm>
                <a:off x="2213584" y="1237819"/>
                <a:ext cx="47599" cy="46779"/>
              </a:xfrm>
              <a:custGeom>
                <a:avLst/>
                <a:gdLst>
                  <a:gd name="connsiteX0" fmla="*/ 336 w 59856"/>
                  <a:gd name="connsiteY0" fmla="*/ 58853 h 58824"/>
                  <a:gd name="connsiteX1" fmla="*/ 60192 w 59856"/>
                  <a:gd name="connsiteY1" fmla="*/ 29 h 58824"/>
                  <a:gd name="connsiteX2" fmla="*/ 336 w 59856"/>
                  <a:gd name="connsiteY2" fmla="*/ 29 h 58824"/>
                  <a:gd name="connsiteX3" fmla="*/ 6019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36" y="58853"/>
                    </a:moveTo>
                    <a:lnTo>
                      <a:pt x="60192" y="29"/>
                    </a:lnTo>
                    <a:moveTo>
                      <a:pt x="336" y="29"/>
                    </a:moveTo>
                    <a:lnTo>
                      <a:pt x="6019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3" name="Freeform 502">
                <a:extLst>
                  <a:ext uri="{FF2B5EF4-FFF2-40B4-BE49-F238E27FC236}">
                    <a16:creationId xmlns:a16="http://schemas.microsoft.com/office/drawing/2014/main" id="{15490D62-2DC8-CB4A-81D7-A735B3287A5B}"/>
                  </a:ext>
                </a:extLst>
              </p:cNvPr>
              <p:cNvSpPr/>
              <p:nvPr/>
            </p:nvSpPr>
            <p:spPr>
              <a:xfrm>
                <a:off x="2304360" y="1237819"/>
                <a:ext cx="47599" cy="46779"/>
              </a:xfrm>
              <a:custGeom>
                <a:avLst/>
                <a:gdLst>
                  <a:gd name="connsiteX0" fmla="*/ 357 w 59856"/>
                  <a:gd name="connsiteY0" fmla="*/ 58853 h 58824"/>
                  <a:gd name="connsiteX1" fmla="*/ 60214 w 59856"/>
                  <a:gd name="connsiteY1" fmla="*/ 29 h 58824"/>
                  <a:gd name="connsiteX2" fmla="*/ 357 w 59856"/>
                  <a:gd name="connsiteY2" fmla="*/ 29 h 58824"/>
                  <a:gd name="connsiteX3" fmla="*/ 602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57" y="58853"/>
                    </a:moveTo>
                    <a:lnTo>
                      <a:pt x="60214" y="29"/>
                    </a:lnTo>
                    <a:moveTo>
                      <a:pt x="357" y="29"/>
                    </a:moveTo>
                    <a:lnTo>
                      <a:pt x="602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4" name="Freeform 503">
                <a:extLst>
                  <a:ext uri="{FF2B5EF4-FFF2-40B4-BE49-F238E27FC236}">
                    <a16:creationId xmlns:a16="http://schemas.microsoft.com/office/drawing/2014/main" id="{E13C9FA6-89DB-AE4B-80C2-D5FFD0EBCC46}"/>
                  </a:ext>
                </a:extLst>
              </p:cNvPr>
              <p:cNvSpPr/>
              <p:nvPr/>
            </p:nvSpPr>
            <p:spPr>
              <a:xfrm>
                <a:off x="2395137" y="1237819"/>
                <a:ext cx="47599" cy="46779"/>
              </a:xfrm>
              <a:custGeom>
                <a:avLst/>
                <a:gdLst>
                  <a:gd name="connsiteX0" fmla="*/ 379 w 59856"/>
                  <a:gd name="connsiteY0" fmla="*/ 58853 h 58824"/>
                  <a:gd name="connsiteX1" fmla="*/ 60236 w 59856"/>
                  <a:gd name="connsiteY1" fmla="*/ 29 h 58824"/>
                  <a:gd name="connsiteX2" fmla="*/ 379 w 59856"/>
                  <a:gd name="connsiteY2" fmla="*/ 29 h 58824"/>
                  <a:gd name="connsiteX3" fmla="*/ 602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79" y="58853"/>
                    </a:moveTo>
                    <a:lnTo>
                      <a:pt x="60236" y="29"/>
                    </a:lnTo>
                    <a:moveTo>
                      <a:pt x="379" y="29"/>
                    </a:moveTo>
                    <a:lnTo>
                      <a:pt x="602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5" name="Freeform 504">
                <a:extLst>
                  <a:ext uri="{FF2B5EF4-FFF2-40B4-BE49-F238E27FC236}">
                    <a16:creationId xmlns:a16="http://schemas.microsoft.com/office/drawing/2014/main" id="{C0006248-EB01-DC4B-9586-5C8373697810}"/>
                  </a:ext>
                </a:extLst>
              </p:cNvPr>
              <p:cNvSpPr/>
              <p:nvPr/>
            </p:nvSpPr>
            <p:spPr>
              <a:xfrm>
                <a:off x="2485914" y="1237819"/>
                <a:ext cx="47599" cy="46779"/>
              </a:xfrm>
              <a:custGeom>
                <a:avLst/>
                <a:gdLst>
                  <a:gd name="connsiteX0" fmla="*/ 401 w 59856"/>
                  <a:gd name="connsiteY0" fmla="*/ 58853 h 58824"/>
                  <a:gd name="connsiteX1" fmla="*/ 60258 w 59856"/>
                  <a:gd name="connsiteY1" fmla="*/ 29 h 58824"/>
                  <a:gd name="connsiteX2" fmla="*/ 401 w 59856"/>
                  <a:gd name="connsiteY2" fmla="*/ 29 h 58824"/>
                  <a:gd name="connsiteX3" fmla="*/ 602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01" y="58853"/>
                    </a:moveTo>
                    <a:lnTo>
                      <a:pt x="60258" y="29"/>
                    </a:lnTo>
                    <a:moveTo>
                      <a:pt x="401" y="29"/>
                    </a:moveTo>
                    <a:lnTo>
                      <a:pt x="602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6" name="Freeform 505">
                <a:extLst>
                  <a:ext uri="{FF2B5EF4-FFF2-40B4-BE49-F238E27FC236}">
                    <a16:creationId xmlns:a16="http://schemas.microsoft.com/office/drawing/2014/main" id="{C8AC2686-24D8-4946-8B17-3FF26DD5FDB2}"/>
                  </a:ext>
                </a:extLst>
              </p:cNvPr>
              <p:cNvSpPr/>
              <p:nvPr/>
            </p:nvSpPr>
            <p:spPr>
              <a:xfrm>
                <a:off x="2576690" y="1237819"/>
                <a:ext cx="47599" cy="46779"/>
              </a:xfrm>
              <a:custGeom>
                <a:avLst/>
                <a:gdLst>
                  <a:gd name="connsiteX0" fmla="*/ 423 w 59856"/>
                  <a:gd name="connsiteY0" fmla="*/ 58853 h 58824"/>
                  <a:gd name="connsiteX1" fmla="*/ 60279 w 59856"/>
                  <a:gd name="connsiteY1" fmla="*/ 29 h 58824"/>
                  <a:gd name="connsiteX2" fmla="*/ 423 w 59856"/>
                  <a:gd name="connsiteY2" fmla="*/ 29 h 58824"/>
                  <a:gd name="connsiteX3" fmla="*/ 602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23" y="58853"/>
                    </a:moveTo>
                    <a:lnTo>
                      <a:pt x="60279" y="29"/>
                    </a:lnTo>
                    <a:moveTo>
                      <a:pt x="423" y="29"/>
                    </a:moveTo>
                    <a:lnTo>
                      <a:pt x="602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7" name="Freeform 506">
                <a:extLst>
                  <a:ext uri="{FF2B5EF4-FFF2-40B4-BE49-F238E27FC236}">
                    <a16:creationId xmlns:a16="http://schemas.microsoft.com/office/drawing/2014/main" id="{38E5C0AD-B4CF-9E4C-9F9A-4306D62AA39B}"/>
                  </a:ext>
                </a:extLst>
              </p:cNvPr>
              <p:cNvSpPr/>
              <p:nvPr/>
            </p:nvSpPr>
            <p:spPr>
              <a:xfrm>
                <a:off x="2667466" y="1237819"/>
                <a:ext cx="47599" cy="46779"/>
              </a:xfrm>
              <a:custGeom>
                <a:avLst/>
                <a:gdLst>
                  <a:gd name="connsiteX0" fmla="*/ 444 w 59856"/>
                  <a:gd name="connsiteY0" fmla="*/ 58853 h 58824"/>
                  <a:gd name="connsiteX1" fmla="*/ 60301 w 59856"/>
                  <a:gd name="connsiteY1" fmla="*/ 29 h 58824"/>
                  <a:gd name="connsiteX2" fmla="*/ 444 w 59856"/>
                  <a:gd name="connsiteY2" fmla="*/ 29 h 58824"/>
                  <a:gd name="connsiteX3" fmla="*/ 603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44" y="58853"/>
                    </a:moveTo>
                    <a:lnTo>
                      <a:pt x="60301" y="29"/>
                    </a:lnTo>
                    <a:moveTo>
                      <a:pt x="444" y="29"/>
                    </a:moveTo>
                    <a:lnTo>
                      <a:pt x="603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8" name="Freeform 507">
                <a:extLst>
                  <a:ext uri="{FF2B5EF4-FFF2-40B4-BE49-F238E27FC236}">
                    <a16:creationId xmlns:a16="http://schemas.microsoft.com/office/drawing/2014/main" id="{97E93EBD-F015-4A48-87D2-EC2F72432A76}"/>
                  </a:ext>
                </a:extLst>
              </p:cNvPr>
              <p:cNvSpPr/>
              <p:nvPr/>
            </p:nvSpPr>
            <p:spPr>
              <a:xfrm>
                <a:off x="2758242" y="1237819"/>
                <a:ext cx="47599" cy="46779"/>
              </a:xfrm>
              <a:custGeom>
                <a:avLst/>
                <a:gdLst>
                  <a:gd name="connsiteX0" fmla="*/ 466 w 59856"/>
                  <a:gd name="connsiteY0" fmla="*/ 58853 h 58824"/>
                  <a:gd name="connsiteX1" fmla="*/ 60323 w 59856"/>
                  <a:gd name="connsiteY1" fmla="*/ 29 h 58824"/>
                  <a:gd name="connsiteX2" fmla="*/ 466 w 59856"/>
                  <a:gd name="connsiteY2" fmla="*/ 29 h 58824"/>
                  <a:gd name="connsiteX3" fmla="*/ 603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66" y="58853"/>
                    </a:moveTo>
                    <a:lnTo>
                      <a:pt x="60323" y="29"/>
                    </a:lnTo>
                    <a:moveTo>
                      <a:pt x="466" y="29"/>
                    </a:moveTo>
                    <a:lnTo>
                      <a:pt x="603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9" name="Freeform 508">
                <a:extLst>
                  <a:ext uri="{FF2B5EF4-FFF2-40B4-BE49-F238E27FC236}">
                    <a16:creationId xmlns:a16="http://schemas.microsoft.com/office/drawing/2014/main" id="{484874C4-BB2B-E947-9C56-92F139374EB4}"/>
                  </a:ext>
                </a:extLst>
              </p:cNvPr>
              <p:cNvSpPr/>
              <p:nvPr/>
            </p:nvSpPr>
            <p:spPr>
              <a:xfrm>
                <a:off x="2849019" y="1237819"/>
                <a:ext cx="47599" cy="46779"/>
              </a:xfrm>
              <a:custGeom>
                <a:avLst/>
                <a:gdLst>
                  <a:gd name="connsiteX0" fmla="*/ 488 w 59856"/>
                  <a:gd name="connsiteY0" fmla="*/ 58853 h 58824"/>
                  <a:gd name="connsiteX1" fmla="*/ 60345 w 59856"/>
                  <a:gd name="connsiteY1" fmla="*/ 29 h 58824"/>
                  <a:gd name="connsiteX2" fmla="*/ 488 w 59856"/>
                  <a:gd name="connsiteY2" fmla="*/ 29 h 58824"/>
                  <a:gd name="connsiteX3" fmla="*/ 603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88" y="58853"/>
                    </a:moveTo>
                    <a:lnTo>
                      <a:pt x="60345" y="29"/>
                    </a:lnTo>
                    <a:moveTo>
                      <a:pt x="488" y="29"/>
                    </a:moveTo>
                    <a:lnTo>
                      <a:pt x="603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0" name="Freeform 509">
                <a:extLst>
                  <a:ext uri="{FF2B5EF4-FFF2-40B4-BE49-F238E27FC236}">
                    <a16:creationId xmlns:a16="http://schemas.microsoft.com/office/drawing/2014/main" id="{F31583E7-1A6E-1145-BBE9-06FC0E85B7B3}"/>
                  </a:ext>
                </a:extLst>
              </p:cNvPr>
              <p:cNvSpPr/>
              <p:nvPr/>
            </p:nvSpPr>
            <p:spPr>
              <a:xfrm>
                <a:off x="2939795" y="1237819"/>
                <a:ext cx="47599" cy="46779"/>
              </a:xfrm>
              <a:custGeom>
                <a:avLst/>
                <a:gdLst>
                  <a:gd name="connsiteX0" fmla="*/ 510 w 59856"/>
                  <a:gd name="connsiteY0" fmla="*/ 58853 h 58824"/>
                  <a:gd name="connsiteX1" fmla="*/ 60366 w 59856"/>
                  <a:gd name="connsiteY1" fmla="*/ 29 h 58824"/>
                  <a:gd name="connsiteX2" fmla="*/ 510 w 59856"/>
                  <a:gd name="connsiteY2" fmla="*/ 29 h 58824"/>
                  <a:gd name="connsiteX3" fmla="*/ 603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10" y="58853"/>
                    </a:moveTo>
                    <a:lnTo>
                      <a:pt x="60366" y="29"/>
                    </a:lnTo>
                    <a:moveTo>
                      <a:pt x="510" y="29"/>
                    </a:moveTo>
                    <a:lnTo>
                      <a:pt x="603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1" name="Freeform 510">
                <a:extLst>
                  <a:ext uri="{FF2B5EF4-FFF2-40B4-BE49-F238E27FC236}">
                    <a16:creationId xmlns:a16="http://schemas.microsoft.com/office/drawing/2014/main" id="{2ECFF15E-A76B-AC47-8F2F-033F91761AC8}"/>
                  </a:ext>
                </a:extLst>
              </p:cNvPr>
              <p:cNvSpPr/>
              <p:nvPr/>
            </p:nvSpPr>
            <p:spPr>
              <a:xfrm>
                <a:off x="3030571" y="1237819"/>
                <a:ext cx="47599" cy="46779"/>
              </a:xfrm>
              <a:custGeom>
                <a:avLst/>
                <a:gdLst>
                  <a:gd name="connsiteX0" fmla="*/ 531 w 59856"/>
                  <a:gd name="connsiteY0" fmla="*/ 58853 h 58824"/>
                  <a:gd name="connsiteX1" fmla="*/ 60388 w 59856"/>
                  <a:gd name="connsiteY1" fmla="*/ 29 h 58824"/>
                  <a:gd name="connsiteX2" fmla="*/ 531 w 59856"/>
                  <a:gd name="connsiteY2" fmla="*/ 29 h 58824"/>
                  <a:gd name="connsiteX3" fmla="*/ 603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31" y="58853"/>
                    </a:moveTo>
                    <a:lnTo>
                      <a:pt x="60388" y="29"/>
                    </a:lnTo>
                    <a:moveTo>
                      <a:pt x="531" y="29"/>
                    </a:moveTo>
                    <a:lnTo>
                      <a:pt x="603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62B55DB9-B0AF-8548-BCDE-365D655D4CD0}"/>
                  </a:ext>
                </a:extLst>
              </p:cNvPr>
              <p:cNvSpPr/>
              <p:nvPr/>
            </p:nvSpPr>
            <p:spPr>
              <a:xfrm>
                <a:off x="3121348" y="1237819"/>
                <a:ext cx="47599" cy="46779"/>
              </a:xfrm>
              <a:custGeom>
                <a:avLst/>
                <a:gdLst>
                  <a:gd name="connsiteX0" fmla="*/ 553 w 59856"/>
                  <a:gd name="connsiteY0" fmla="*/ 58853 h 58824"/>
                  <a:gd name="connsiteX1" fmla="*/ 60410 w 59856"/>
                  <a:gd name="connsiteY1" fmla="*/ 29 h 58824"/>
                  <a:gd name="connsiteX2" fmla="*/ 553 w 59856"/>
                  <a:gd name="connsiteY2" fmla="*/ 29 h 58824"/>
                  <a:gd name="connsiteX3" fmla="*/ 604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53" y="58853"/>
                    </a:moveTo>
                    <a:lnTo>
                      <a:pt x="60410" y="29"/>
                    </a:lnTo>
                    <a:moveTo>
                      <a:pt x="553" y="29"/>
                    </a:moveTo>
                    <a:lnTo>
                      <a:pt x="604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6236C854-30A7-BA4D-ACB3-833AAC4ADC4C}"/>
                  </a:ext>
                </a:extLst>
              </p:cNvPr>
              <p:cNvSpPr/>
              <p:nvPr/>
            </p:nvSpPr>
            <p:spPr>
              <a:xfrm>
                <a:off x="3212124" y="1237819"/>
                <a:ext cx="47599" cy="46779"/>
              </a:xfrm>
              <a:custGeom>
                <a:avLst/>
                <a:gdLst>
                  <a:gd name="connsiteX0" fmla="*/ 575 w 59856"/>
                  <a:gd name="connsiteY0" fmla="*/ 58853 h 58824"/>
                  <a:gd name="connsiteX1" fmla="*/ 60432 w 59856"/>
                  <a:gd name="connsiteY1" fmla="*/ 29 h 58824"/>
                  <a:gd name="connsiteX2" fmla="*/ 575 w 59856"/>
                  <a:gd name="connsiteY2" fmla="*/ 29 h 58824"/>
                  <a:gd name="connsiteX3" fmla="*/ 604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75" y="58853"/>
                    </a:moveTo>
                    <a:lnTo>
                      <a:pt x="60432" y="29"/>
                    </a:lnTo>
                    <a:moveTo>
                      <a:pt x="575" y="29"/>
                    </a:moveTo>
                    <a:lnTo>
                      <a:pt x="604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C8BD982F-CC98-AF43-9B8D-D63DB2AFD7E3}"/>
                  </a:ext>
                </a:extLst>
              </p:cNvPr>
              <p:cNvSpPr/>
              <p:nvPr/>
            </p:nvSpPr>
            <p:spPr>
              <a:xfrm>
                <a:off x="3302901" y="1237819"/>
                <a:ext cx="47599" cy="46779"/>
              </a:xfrm>
              <a:custGeom>
                <a:avLst/>
                <a:gdLst>
                  <a:gd name="connsiteX0" fmla="*/ 597 w 59856"/>
                  <a:gd name="connsiteY0" fmla="*/ 58853 h 58824"/>
                  <a:gd name="connsiteX1" fmla="*/ 60453 w 59856"/>
                  <a:gd name="connsiteY1" fmla="*/ 29 h 58824"/>
                  <a:gd name="connsiteX2" fmla="*/ 597 w 59856"/>
                  <a:gd name="connsiteY2" fmla="*/ 29 h 58824"/>
                  <a:gd name="connsiteX3" fmla="*/ 604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97" y="58853"/>
                    </a:moveTo>
                    <a:lnTo>
                      <a:pt x="60453" y="29"/>
                    </a:lnTo>
                    <a:moveTo>
                      <a:pt x="597" y="29"/>
                    </a:moveTo>
                    <a:lnTo>
                      <a:pt x="604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C821699D-7B89-304E-8B0C-4DCC8C39313D}"/>
                  </a:ext>
                </a:extLst>
              </p:cNvPr>
              <p:cNvSpPr/>
              <p:nvPr/>
            </p:nvSpPr>
            <p:spPr>
              <a:xfrm>
                <a:off x="3393677" y="1237819"/>
                <a:ext cx="47599" cy="46779"/>
              </a:xfrm>
              <a:custGeom>
                <a:avLst/>
                <a:gdLst>
                  <a:gd name="connsiteX0" fmla="*/ 618 w 59856"/>
                  <a:gd name="connsiteY0" fmla="*/ 58853 h 58824"/>
                  <a:gd name="connsiteX1" fmla="*/ 60475 w 59856"/>
                  <a:gd name="connsiteY1" fmla="*/ 29 h 58824"/>
                  <a:gd name="connsiteX2" fmla="*/ 618 w 59856"/>
                  <a:gd name="connsiteY2" fmla="*/ 29 h 58824"/>
                  <a:gd name="connsiteX3" fmla="*/ 604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18" y="58853"/>
                    </a:moveTo>
                    <a:lnTo>
                      <a:pt x="60475" y="29"/>
                    </a:lnTo>
                    <a:moveTo>
                      <a:pt x="618" y="29"/>
                    </a:moveTo>
                    <a:lnTo>
                      <a:pt x="604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CAAD2525-1AE5-0541-B40A-E7F6F5E01F87}"/>
                  </a:ext>
                </a:extLst>
              </p:cNvPr>
              <p:cNvSpPr/>
              <p:nvPr/>
            </p:nvSpPr>
            <p:spPr>
              <a:xfrm>
                <a:off x="3484454" y="1237819"/>
                <a:ext cx="47599" cy="46779"/>
              </a:xfrm>
              <a:custGeom>
                <a:avLst/>
                <a:gdLst>
                  <a:gd name="connsiteX0" fmla="*/ 640 w 59856"/>
                  <a:gd name="connsiteY0" fmla="*/ 58853 h 58824"/>
                  <a:gd name="connsiteX1" fmla="*/ 60497 w 59856"/>
                  <a:gd name="connsiteY1" fmla="*/ 29 h 58824"/>
                  <a:gd name="connsiteX2" fmla="*/ 640 w 59856"/>
                  <a:gd name="connsiteY2" fmla="*/ 29 h 58824"/>
                  <a:gd name="connsiteX3" fmla="*/ 604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40" y="58853"/>
                    </a:moveTo>
                    <a:lnTo>
                      <a:pt x="60497" y="29"/>
                    </a:lnTo>
                    <a:moveTo>
                      <a:pt x="640" y="29"/>
                    </a:moveTo>
                    <a:lnTo>
                      <a:pt x="604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138E959C-8C48-934C-8B00-FA0B051730BE}"/>
                  </a:ext>
                </a:extLst>
              </p:cNvPr>
              <p:cNvSpPr/>
              <p:nvPr/>
            </p:nvSpPr>
            <p:spPr>
              <a:xfrm>
                <a:off x="3575230" y="1237819"/>
                <a:ext cx="47599" cy="46779"/>
              </a:xfrm>
              <a:custGeom>
                <a:avLst/>
                <a:gdLst>
                  <a:gd name="connsiteX0" fmla="*/ 662 w 59856"/>
                  <a:gd name="connsiteY0" fmla="*/ 58853 h 58824"/>
                  <a:gd name="connsiteX1" fmla="*/ 60519 w 59856"/>
                  <a:gd name="connsiteY1" fmla="*/ 29 h 58824"/>
                  <a:gd name="connsiteX2" fmla="*/ 662 w 59856"/>
                  <a:gd name="connsiteY2" fmla="*/ 29 h 58824"/>
                  <a:gd name="connsiteX3" fmla="*/ 605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62" y="58853"/>
                    </a:moveTo>
                    <a:lnTo>
                      <a:pt x="60519" y="29"/>
                    </a:lnTo>
                    <a:moveTo>
                      <a:pt x="662" y="29"/>
                    </a:moveTo>
                    <a:lnTo>
                      <a:pt x="605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5727D093-BF21-254B-9D3F-0909DF6A88C3}"/>
                  </a:ext>
                </a:extLst>
              </p:cNvPr>
              <p:cNvSpPr/>
              <p:nvPr/>
            </p:nvSpPr>
            <p:spPr>
              <a:xfrm>
                <a:off x="3666006" y="1237819"/>
                <a:ext cx="47599" cy="46779"/>
              </a:xfrm>
              <a:custGeom>
                <a:avLst/>
                <a:gdLst>
                  <a:gd name="connsiteX0" fmla="*/ 684 w 59856"/>
                  <a:gd name="connsiteY0" fmla="*/ 58853 h 58824"/>
                  <a:gd name="connsiteX1" fmla="*/ 60540 w 59856"/>
                  <a:gd name="connsiteY1" fmla="*/ 29 h 58824"/>
                  <a:gd name="connsiteX2" fmla="*/ 684 w 59856"/>
                  <a:gd name="connsiteY2" fmla="*/ 29 h 58824"/>
                  <a:gd name="connsiteX3" fmla="*/ 605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84" y="58853"/>
                    </a:moveTo>
                    <a:lnTo>
                      <a:pt x="60540" y="29"/>
                    </a:lnTo>
                    <a:moveTo>
                      <a:pt x="684" y="29"/>
                    </a:moveTo>
                    <a:lnTo>
                      <a:pt x="605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F7EB9F0E-FFD8-474C-9350-33CECCA812A7}"/>
                  </a:ext>
                </a:extLst>
              </p:cNvPr>
              <p:cNvSpPr/>
              <p:nvPr/>
            </p:nvSpPr>
            <p:spPr>
              <a:xfrm>
                <a:off x="3756783" y="1237819"/>
                <a:ext cx="47599" cy="46779"/>
              </a:xfrm>
              <a:custGeom>
                <a:avLst/>
                <a:gdLst>
                  <a:gd name="connsiteX0" fmla="*/ 705 w 59856"/>
                  <a:gd name="connsiteY0" fmla="*/ 58853 h 58824"/>
                  <a:gd name="connsiteX1" fmla="*/ 60562 w 59856"/>
                  <a:gd name="connsiteY1" fmla="*/ 29 h 58824"/>
                  <a:gd name="connsiteX2" fmla="*/ 705 w 59856"/>
                  <a:gd name="connsiteY2" fmla="*/ 29 h 58824"/>
                  <a:gd name="connsiteX3" fmla="*/ 605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05" y="58853"/>
                    </a:moveTo>
                    <a:lnTo>
                      <a:pt x="60562" y="29"/>
                    </a:lnTo>
                    <a:moveTo>
                      <a:pt x="705" y="29"/>
                    </a:moveTo>
                    <a:lnTo>
                      <a:pt x="605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BBFD12B2-5F0C-D741-87D8-8D9EF95B787F}"/>
                  </a:ext>
                </a:extLst>
              </p:cNvPr>
              <p:cNvSpPr/>
              <p:nvPr/>
            </p:nvSpPr>
            <p:spPr>
              <a:xfrm>
                <a:off x="3847559" y="1237819"/>
                <a:ext cx="47599" cy="46779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5C48DBEE-1AD7-4744-833D-65694A389D96}"/>
                  </a:ext>
                </a:extLst>
              </p:cNvPr>
              <p:cNvSpPr/>
              <p:nvPr/>
            </p:nvSpPr>
            <p:spPr>
              <a:xfrm>
                <a:off x="3938335" y="1237819"/>
                <a:ext cx="47599" cy="46779"/>
              </a:xfrm>
              <a:custGeom>
                <a:avLst/>
                <a:gdLst>
                  <a:gd name="connsiteX0" fmla="*/ 749 w 59856"/>
                  <a:gd name="connsiteY0" fmla="*/ 58853 h 58824"/>
                  <a:gd name="connsiteX1" fmla="*/ 60606 w 59856"/>
                  <a:gd name="connsiteY1" fmla="*/ 29 h 58824"/>
                  <a:gd name="connsiteX2" fmla="*/ 749 w 59856"/>
                  <a:gd name="connsiteY2" fmla="*/ 29 h 58824"/>
                  <a:gd name="connsiteX3" fmla="*/ 606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49" y="58853"/>
                    </a:moveTo>
                    <a:lnTo>
                      <a:pt x="60606" y="29"/>
                    </a:lnTo>
                    <a:moveTo>
                      <a:pt x="749" y="29"/>
                    </a:moveTo>
                    <a:lnTo>
                      <a:pt x="606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AEC70F03-C609-DA4A-8840-41A510C2B59F}"/>
                  </a:ext>
                </a:extLst>
              </p:cNvPr>
              <p:cNvSpPr/>
              <p:nvPr/>
            </p:nvSpPr>
            <p:spPr>
              <a:xfrm>
                <a:off x="4029111" y="1237819"/>
                <a:ext cx="47599" cy="46779"/>
              </a:xfrm>
              <a:custGeom>
                <a:avLst/>
                <a:gdLst>
                  <a:gd name="connsiteX0" fmla="*/ 771 w 59856"/>
                  <a:gd name="connsiteY0" fmla="*/ 58853 h 58824"/>
                  <a:gd name="connsiteX1" fmla="*/ 60627 w 59856"/>
                  <a:gd name="connsiteY1" fmla="*/ 29 h 58824"/>
                  <a:gd name="connsiteX2" fmla="*/ 771 w 59856"/>
                  <a:gd name="connsiteY2" fmla="*/ 29 h 58824"/>
                  <a:gd name="connsiteX3" fmla="*/ 606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71" y="58853"/>
                    </a:moveTo>
                    <a:lnTo>
                      <a:pt x="60627" y="29"/>
                    </a:lnTo>
                    <a:moveTo>
                      <a:pt x="771" y="29"/>
                    </a:moveTo>
                    <a:lnTo>
                      <a:pt x="606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5B94B11E-C27D-6A47-AA36-A640B2C2194C}"/>
                  </a:ext>
                </a:extLst>
              </p:cNvPr>
              <p:cNvSpPr/>
              <p:nvPr/>
            </p:nvSpPr>
            <p:spPr>
              <a:xfrm>
                <a:off x="4119888" y="1237819"/>
                <a:ext cx="47599" cy="46779"/>
              </a:xfrm>
              <a:custGeom>
                <a:avLst/>
                <a:gdLst>
                  <a:gd name="connsiteX0" fmla="*/ 792 w 59856"/>
                  <a:gd name="connsiteY0" fmla="*/ 58853 h 58824"/>
                  <a:gd name="connsiteX1" fmla="*/ 60649 w 59856"/>
                  <a:gd name="connsiteY1" fmla="*/ 29 h 58824"/>
                  <a:gd name="connsiteX2" fmla="*/ 792 w 59856"/>
                  <a:gd name="connsiteY2" fmla="*/ 29 h 58824"/>
                  <a:gd name="connsiteX3" fmla="*/ 606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92" y="58853"/>
                    </a:moveTo>
                    <a:lnTo>
                      <a:pt x="60649" y="29"/>
                    </a:lnTo>
                    <a:moveTo>
                      <a:pt x="792" y="29"/>
                    </a:moveTo>
                    <a:lnTo>
                      <a:pt x="606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EAFB7887-831E-F048-8E8A-B523A5E817D4}"/>
                  </a:ext>
                </a:extLst>
              </p:cNvPr>
              <p:cNvSpPr/>
              <p:nvPr/>
            </p:nvSpPr>
            <p:spPr>
              <a:xfrm>
                <a:off x="4210664" y="1237819"/>
                <a:ext cx="47599" cy="46779"/>
              </a:xfrm>
              <a:custGeom>
                <a:avLst/>
                <a:gdLst>
                  <a:gd name="connsiteX0" fmla="*/ 814 w 59856"/>
                  <a:gd name="connsiteY0" fmla="*/ 58853 h 58824"/>
                  <a:gd name="connsiteX1" fmla="*/ 60671 w 59856"/>
                  <a:gd name="connsiteY1" fmla="*/ 29 h 58824"/>
                  <a:gd name="connsiteX2" fmla="*/ 814 w 59856"/>
                  <a:gd name="connsiteY2" fmla="*/ 29 h 58824"/>
                  <a:gd name="connsiteX3" fmla="*/ 606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14" y="58853"/>
                    </a:moveTo>
                    <a:lnTo>
                      <a:pt x="60671" y="29"/>
                    </a:lnTo>
                    <a:moveTo>
                      <a:pt x="814" y="29"/>
                    </a:moveTo>
                    <a:lnTo>
                      <a:pt x="606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A752942A-4749-E640-BF0B-F3338558D2CF}"/>
                  </a:ext>
                </a:extLst>
              </p:cNvPr>
              <p:cNvSpPr/>
              <p:nvPr/>
            </p:nvSpPr>
            <p:spPr>
              <a:xfrm>
                <a:off x="4301441" y="1237819"/>
                <a:ext cx="47599" cy="46779"/>
              </a:xfrm>
              <a:custGeom>
                <a:avLst/>
                <a:gdLst>
                  <a:gd name="connsiteX0" fmla="*/ 836 w 59856"/>
                  <a:gd name="connsiteY0" fmla="*/ 58853 h 58824"/>
                  <a:gd name="connsiteX1" fmla="*/ 60693 w 59856"/>
                  <a:gd name="connsiteY1" fmla="*/ 29 h 58824"/>
                  <a:gd name="connsiteX2" fmla="*/ 836 w 59856"/>
                  <a:gd name="connsiteY2" fmla="*/ 29 h 58824"/>
                  <a:gd name="connsiteX3" fmla="*/ 6069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36" y="58853"/>
                    </a:moveTo>
                    <a:lnTo>
                      <a:pt x="60693" y="29"/>
                    </a:lnTo>
                    <a:moveTo>
                      <a:pt x="836" y="29"/>
                    </a:moveTo>
                    <a:lnTo>
                      <a:pt x="6069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6517EF29-050C-5049-9086-CAD3C1B13092}"/>
                  </a:ext>
                </a:extLst>
              </p:cNvPr>
              <p:cNvSpPr/>
              <p:nvPr/>
            </p:nvSpPr>
            <p:spPr>
              <a:xfrm>
                <a:off x="4392217" y="1237819"/>
                <a:ext cx="47599" cy="46779"/>
              </a:xfrm>
              <a:custGeom>
                <a:avLst/>
                <a:gdLst>
                  <a:gd name="connsiteX0" fmla="*/ 858 w 59856"/>
                  <a:gd name="connsiteY0" fmla="*/ 58853 h 58824"/>
                  <a:gd name="connsiteX1" fmla="*/ 60714 w 59856"/>
                  <a:gd name="connsiteY1" fmla="*/ 29 h 58824"/>
                  <a:gd name="connsiteX2" fmla="*/ 858 w 59856"/>
                  <a:gd name="connsiteY2" fmla="*/ 29 h 58824"/>
                  <a:gd name="connsiteX3" fmla="*/ 607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58" y="58853"/>
                    </a:moveTo>
                    <a:lnTo>
                      <a:pt x="60714" y="29"/>
                    </a:lnTo>
                    <a:moveTo>
                      <a:pt x="858" y="29"/>
                    </a:moveTo>
                    <a:lnTo>
                      <a:pt x="607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71F8387E-CE9C-2240-A2F9-0E635BFC790A}"/>
                  </a:ext>
                </a:extLst>
              </p:cNvPr>
              <p:cNvSpPr/>
              <p:nvPr/>
            </p:nvSpPr>
            <p:spPr>
              <a:xfrm>
                <a:off x="4482994" y="1237819"/>
                <a:ext cx="47599" cy="46779"/>
              </a:xfrm>
              <a:custGeom>
                <a:avLst/>
                <a:gdLst>
                  <a:gd name="connsiteX0" fmla="*/ 879 w 59856"/>
                  <a:gd name="connsiteY0" fmla="*/ 58853 h 58824"/>
                  <a:gd name="connsiteX1" fmla="*/ 60736 w 59856"/>
                  <a:gd name="connsiteY1" fmla="*/ 29 h 58824"/>
                  <a:gd name="connsiteX2" fmla="*/ 879 w 59856"/>
                  <a:gd name="connsiteY2" fmla="*/ 29 h 58824"/>
                  <a:gd name="connsiteX3" fmla="*/ 607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79" y="58853"/>
                    </a:moveTo>
                    <a:lnTo>
                      <a:pt x="60736" y="29"/>
                    </a:lnTo>
                    <a:moveTo>
                      <a:pt x="879" y="29"/>
                    </a:moveTo>
                    <a:lnTo>
                      <a:pt x="607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5D0AD161-F5D0-B24C-A062-D48C6D2FD907}"/>
                  </a:ext>
                </a:extLst>
              </p:cNvPr>
              <p:cNvSpPr/>
              <p:nvPr/>
            </p:nvSpPr>
            <p:spPr>
              <a:xfrm>
                <a:off x="4573770" y="1237819"/>
                <a:ext cx="47599" cy="46779"/>
              </a:xfrm>
              <a:custGeom>
                <a:avLst/>
                <a:gdLst>
                  <a:gd name="connsiteX0" fmla="*/ 901 w 59856"/>
                  <a:gd name="connsiteY0" fmla="*/ 58853 h 58824"/>
                  <a:gd name="connsiteX1" fmla="*/ 60758 w 59856"/>
                  <a:gd name="connsiteY1" fmla="*/ 29 h 58824"/>
                  <a:gd name="connsiteX2" fmla="*/ 901 w 59856"/>
                  <a:gd name="connsiteY2" fmla="*/ 29 h 58824"/>
                  <a:gd name="connsiteX3" fmla="*/ 607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01" y="58853"/>
                    </a:moveTo>
                    <a:lnTo>
                      <a:pt x="60758" y="29"/>
                    </a:lnTo>
                    <a:moveTo>
                      <a:pt x="901" y="29"/>
                    </a:moveTo>
                    <a:lnTo>
                      <a:pt x="607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31809476-E4BB-AB4D-8DF8-855F2BB31C37}"/>
                  </a:ext>
                </a:extLst>
              </p:cNvPr>
              <p:cNvSpPr/>
              <p:nvPr/>
            </p:nvSpPr>
            <p:spPr>
              <a:xfrm>
                <a:off x="4664546" y="1237819"/>
                <a:ext cx="47599" cy="46779"/>
              </a:xfrm>
              <a:custGeom>
                <a:avLst/>
                <a:gdLst>
                  <a:gd name="connsiteX0" fmla="*/ 923 w 59856"/>
                  <a:gd name="connsiteY0" fmla="*/ 58853 h 58824"/>
                  <a:gd name="connsiteX1" fmla="*/ 60779 w 59856"/>
                  <a:gd name="connsiteY1" fmla="*/ 29 h 58824"/>
                  <a:gd name="connsiteX2" fmla="*/ 923 w 59856"/>
                  <a:gd name="connsiteY2" fmla="*/ 29 h 58824"/>
                  <a:gd name="connsiteX3" fmla="*/ 607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23" y="58853"/>
                    </a:moveTo>
                    <a:lnTo>
                      <a:pt x="60779" y="29"/>
                    </a:lnTo>
                    <a:moveTo>
                      <a:pt x="923" y="29"/>
                    </a:moveTo>
                    <a:lnTo>
                      <a:pt x="607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FCFE92DA-39EC-134E-A2A8-7B7FD4454E3B}"/>
                  </a:ext>
                </a:extLst>
              </p:cNvPr>
              <p:cNvSpPr/>
              <p:nvPr/>
            </p:nvSpPr>
            <p:spPr>
              <a:xfrm>
                <a:off x="4755323" y="1237819"/>
                <a:ext cx="47599" cy="46779"/>
              </a:xfrm>
              <a:custGeom>
                <a:avLst/>
                <a:gdLst>
                  <a:gd name="connsiteX0" fmla="*/ 945 w 59856"/>
                  <a:gd name="connsiteY0" fmla="*/ 58853 h 58824"/>
                  <a:gd name="connsiteX1" fmla="*/ 60801 w 59856"/>
                  <a:gd name="connsiteY1" fmla="*/ 29 h 58824"/>
                  <a:gd name="connsiteX2" fmla="*/ 945 w 59856"/>
                  <a:gd name="connsiteY2" fmla="*/ 29 h 58824"/>
                  <a:gd name="connsiteX3" fmla="*/ 608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45" y="58853"/>
                    </a:moveTo>
                    <a:lnTo>
                      <a:pt x="60801" y="29"/>
                    </a:lnTo>
                    <a:moveTo>
                      <a:pt x="945" y="29"/>
                    </a:moveTo>
                    <a:lnTo>
                      <a:pt x="608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A0054F83-D17C-F94E-8BAE-C0FE6D161B00}"/>
                  </a:ext>
                </a:extLst>
              </p:cNvPr>
              <p:cNvSpPr/>
              <p:nvPr/>
            </p:nvSpPr>
            <p:spPr>
              <a:xfrm>
                <a:off x="4846099" y="1237819"/>
                <a:ext cx="47599" cy="46779"/>
              </a:xfrm>
              <a:custGeom>
                <a:avLst/>
                <a:gdLst>
                  <a:gd name="connsiteX0" fmla="*/ 966 w 59856"/>
                  <a:gd name="connsiteY0" fmla="*/ 58853 h 58824"/>
                  <a:gd name="connsiteX1" fmla="*/ 60823 w 59856"/>
                  <a:gd name="connsiteY1" fmla="*/ 29 h 58824"/>
                  <a:gd name="connsiteX2" fmla="*/ 966 w 59856"/>
                  <a:gd name="connsiteY2" fmla="*/ 29 h 58824"/>
                  <a:gd name="connsiteX3" fmla="*/ 608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66" y="58853"/>
                    </a:moveTo>
                    <a:lnTo>
                      <a:pt x="60823" y="29"/>
                    </a:lnTo>
                    <a:moveTo>
                      <a:pt x="966" y="29"/>
                    </a:moveTo>
                    <a:lnTo>
                      <a:pt x="608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7ACD554A-55B7-6541-969B-DE268F88AB65}"/>
                  </a:ext>
                </a:extLst>
              </p:cNvPr>
              <p:cNvSpPr/>
              <p:nvPr/>
            </p:nvSpPr>
            <p:spPr>
              <a:xfrm>
                <a:off x="4936875" y="1237819"/>
                <a:ext cx="47599" cy="46779"/>
              </a:xfrm>
              <a:custGeom>
                <a:avLst/>
                <a:gdLst>
                  <a:gd name="connsiteX0" fmla="*/ 988 w 59856"/>
                  <a:gd name="connsiteY0" fmla="*/ 58853 h 58824"/>
                  <a:gd name="connsiteX1" fmla="*/ 60845 w 59856"/>
                  <a:gd name="connsiteY1" fmla="*/ 29 h 58824"/>
                  <a:gd name="connsiteX2" fmla="*/ 988 w 59856"/>
                  <a:gd name="connsiteY2" fmla="*/ 29 h 58824"/>
                  <a:gd name="connsiteX3" fmla="*/ 608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88" y="58853"/>
                    </a:moveTo>
                    <a:lnTo>
                      <a:pt x="60845" y="29"/>
                    </a:lnTo>
                    <a:moveTo>
                      <a:pt x="988" y="29"/>
                    </a:moveTo>
                    <a:lnTo>
                      <a:pt x="608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44749A15-6BBA-254A-BB45-DC6B8146CDF5}"/>
                  </a:ext>
                </a:extLst>
              </p:cNvPr>
              <p:cNvSpPr/>
              <p:nvPr/>
            </p:nvSpPr>
            <p:spPr>
              <a:xfrm>
                <a:off x="5027651" y="1237819"/>
                <a:ext cx="47599" cy="46779"/>
              </a:xfrm>
              <a:custGeom>
                <a:avLst/>
                <a:gdLst>
                  <a:gd name="connsiteX0" fmla="*/ 1010 w 59856"/>
                  <a:gd name="connsiteY0" fmla="*/ 58853 h 58824"/>
                  <a:gd name="connsiteX1" fmla="*/ 60866 w 59856"/>
                  <a:gd name="connsiteY1" fmla="*/ 29 h 58824"/>
                  <a:gd name="connsiteX2" fmla="*/ 1010 w 59856"/>
                  <a:gd name="connsiteY2" fmla="*/ 29 h 58824"/>
                  <a:gd name="connsiteX3" fmla="*/ 608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10" y="58853"/>
                    </a:moveTo>
                    <a:lnTo>
                      <a:pt x="60866" y="29"/>
                    </a:lnTo>
                    <a:moveTo>
                      <a:pt x="1010" y="29"/>
                    </a:moveTo>
                    <a:lnTo>
                      <a:pt x="608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4F676BD3-942E-6F48-8C2F-31DFEB8801E7}"/>
                  </a:ext>
                </a:extLst>
              </p:cNvPr>
              <p:cNvSpPr/>
              <p:nvPr/>
            </p:nvSpPr>
            <p:spPr>
              <a:xfrm>
                <a:off x="5118411" y="1237819"/>
                <a:ext cx="47599" cy="46779"/>
              </a:xfrm>
              <a:custGeom>
                <a:avLst/>
                <a:gdLst>
                  <a:gd name="connsiteX0" fmla="*/ 1032 w 59856"/>
                  <a:gd name="connsiteY0" fmla="*/ 58853 h 58824"/>
                  <a:gd name="connsiteX1" fmla="*/ 60888 w 59856"/>
                  <a:gd name="connsiteY1" fmla="*/ 29 h 58824"/>
                  <a:gd name="connsiteX2" fmla="*/ 1032 w 59856"/>
                  <a:gd name="connsiteY2" fmla="*/ 29 h 58824"/>
                  <a:gd name="connsiteX3" fmla="*/ 608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32" y="58853"/>
                    </a:moveTo>
                    <a:lnTo>
                      <a:pt x="60888" y="29"/>
                    </a:lnTo>
                    <a:moveTo>
                      <a:pt x="1032" y="29"/>
                    </a:moveTo>
                    <a:lnTo>
                      <a:pt x="608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144510E4-DED7-D648-8C25-61B3A4C37724}"/>
                  </a:ext>
                </a:extLst>
              </p:cNvPr>
              <p:cNvSpPr/>
              <p:nvPr/>
            </p:nvSpPr>
            <p:spPr>
              <a:xfrm>
                <a:off x="5209213" y="1237819"/>
                <a:ext cx="47599" cy="46779"/>
              </a:xfrm>
              <a:custGeom>
                <a:avLst/>
                <a:gdLst>
                  <a:gd name="connsiteX0" fmla="*/ 1053 w 59856"/>
                  <a:gd name="connsiteY0" fmla="*/ 58853 h 58824"/>
                  <a:gd name="connsiteX1" fmla="*/ 60910 w 59856"/>
                  <a:gd name="connsiteY1" fmla="*/ 29 h 58824"/>
                  <a:gd name="connsiteX2" fmla="*/ 1053 w 59856"/>
                  <a:gd name="connsiteY2" fmla="*/ 29 h 58824"/>
                  <a:gd name="connsiteX3" fmla="*/ 609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53" y="58853"/>
                    </a:moveTo>
                    <a:lnTo>
                      <a:pt x="60910" y="29"/>
                    </a:lnTo>
                    <a:moveTo>
                      <a:pt x="1053" y="29"/>
                    </a:moveTo>
                    <a:lnTo>
                      <a:pt x="609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09ED8856-AE04-984E-9AF6-1FBF8EE7196F}"/>
                  </a:ext>
                </a:extLst>
              </p:cNvPr>
              <p:cNvSpPr/>
              <p:nvPr/>
            </p:nvSpPr>
            <p:spPr>
              <a:xfrm>
                <a:off x="5299972" y="1237819"/>
                <a:ext cx="47599" cy="46779"/>
              </a:xfrm>
              <a:custGeom>
                <a:avLst/>
                <a:gdLst>
                  <a:gd name="connsiteX0" fmla="*/ 1075 w 59856"/>
                  <a:gd name="connsiteY0" fmla="*/ 58853 h 58824"/>
                  <a:gd name="connsiteX1" fmla="*/ 60932 w 59856"/>
                  <a:gd name="connsiteY1" fmla="*/ 29 h 58824"/>
                  <a:gd name="connsiteX2" fmla="*/ 1075 w 59856"/>
                  <a:gd name="connsiteY2" fmla="*/ 29 h 58824"/>
                  <a:gd name="connsiteX3" fmla="*/ 609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75" y="58853"/>
                    </a:moveTo>
                    <a:lnTo>
                      <a:pt x="60932" y="29"/>
                    </a:lnTo>
                    <a:moveTo>
                      <a:pt x="1075" y="29"/>
                    </a:moveTo>
                    <a:lnTo>
                      <a:pt x="609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7C3549D2-27EF-E54C-9454-A995C7ADF88E}"/>
                  </a:ext>
                </a:extLst>
              </p:cNvPr>
              <p:cNvSpPr/>
              <p:nvPr/>
            </p:nvSpPr>
            <p:spPr>
              <a:xfrm>
                <a:off x="5390774" y="1237819"/>
                <a:ext cx="47599" cy="46779"/>
              </a:xfrm>
              <a:custGeom>
                <a:avLst/>
                <a:gdLst>
                  <a:gd name="connsiteX0" fmla="*/ 1097 w 59856"/>
                  <a:gd name="connsiteY0" fmla="*/ 58853 h 58824"/>
                  <a:gd name="connsiteX1" fmla="*/ 60953 w 59856"/>
                  <a:gd name="connsiteY1" fmla="*/ 29 h 58824"/>
                  <a:gd name="connsiteX2" fmla="*/ 1097 w 59856"/>
                  <a:gd name="connsiteY2" fmla="*/ 29 h 58824"/>
                  <a:gd name="connsiteX3" fmla="*/ 609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97" y="58853"/>
                    </a:moveTo>
                    <a:lnTo>
                      <a:pt x="60953" y="29"/>
                    </a:lnTo>
                    <a:moveTo>
                      <a:pt x="1097" y="29"/>
                    </a:moveTo>
                    <a:lnTo>
                      <a:pt x="609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D09CC211-80DF-AE4F-AC47-673EDAEB23C8}"/>
                  </a:ext>
                </a:extLst>
              </p:cNvPr>
              <p:cNvSpPr/>
              <p:nvPr/>
            </p:nvSpPr>
            <p:spPr>
              <a:xfrm>
                <a:off x="5481534" y="1237819"/>
                <a:ext cx="47599" cy="46779"/>
              </a:xfrm>
              <a:custGeom>
                <a:avLst/>
                <a:gdLst>
                  <a:gd name="connsiteX0" fmla="*/ 1119 w 59856"/>
                  <a:gd name="connsiteY0" fmla="*/ 58853 h 58824"/>
                  <a:gd name="connsiteX1" fmla="*/ 60975 w 59856"/>
                  <a:gd name="connsiteY1" fmla="*/ 29 h 58824"/>
                  <a:gd name="connsiteX2" fmla="*/ 1119 w 59856"/>
                  <a:gd name="connsiteY2" fmla="*/ 29 h 58824"/>
                  <a:gd name="connsiteX3" fmla="*/ 609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19" y="58853"/>
                    </a:moveTo>
                    <a:lnTo>
                      <a:pt x="60975" y="29"/>
                    </a:lnTo>
                    <a:moveTo>
                      <a:pt x="1119" y="29"/>
                    </a:moveTo>
                    <a:lnTo>
                      <a:pt x="609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7252EE7D-8752-4E44-9E86-7ACD3D2F49BB}"/>
                  </a:ext>
                </a:extLst>
              </p:cNvPr>
              <p:cNvSpPr/>
              <p:nvPr/>
            </p:nvSpPr>
            <p:spPr>
              <a:xfrm>
                <a:off x="5572293" y="1237819"/>
                <a:ext cx="47599" cy="46779"/>
              </a:xfrm>
              <a:custGeom>
                <a:avLst/>
                <a:gdLst>
                  <a:gd name="connsiteX0" fmla="*/ 1140 w 59856"/>
                  <a:gd name="connsiteY0" fmla="*/ 58853 h 58824"/>
                  <a:gd name="connsiteX1" fmla="*/ 60997 w 59856"/>
                  <a:gd name="connsiteY1" fmla="*/ 29 h 58824"/>
                  <a:gd name="connsiteX2" fmla="*/ 1140 w 59856"/>
                  <a:gd name="connsiteY2" fmla="*/ 29 h 58824"/>
                  <a:gd name="connsiteX3" fmla="*/ 609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40" y="58853"/>
                    </a:moveTo>
                    <a:lnTo>
                      <a:pt x="60997" y="29"/>
                    </a:lnTo>
                    <a:moveTo>
                      <a:pt x="1140" y="29"/>
                    </a:moveTo>
                    <a:lnTo>
                      <a:pt x="609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E4163C14-08A0-4E4B-8AB0-8ADB9B680AA0}"/>
                  </a:ext>
                </a:extLst>
              </p:cNvPr>
              <p:cNvSpPr/>
              <p:nvPr/>
            </p:nvSpPr>
            <p:spPr>
              <a:xfrm>
                <a:off x="5663094" y="1237819"/>
                <a:ext cx="47599" cy="46779"/>
              </a:xfrm>
              <a:custGeom>
                <a:avLst/>
                <a:gdLst>
                  <a:gd name="connsiteX0" fmla="*/ 1162 w 59856"/>
                  <a:gd name="connsiteY0" fmla="*/ 58853 h 58824"/>
                  <a:gd name="connsiteX1" fmla="*/ 61019 w 59856"/>
                  <a:gd name="connsiteY1" fmla="*/ 29 h 58824"/>
                  <a:gd name="connsiteX2" fmla="*/ 1162 w 59856"/>
                  <a:gd name="connsiteY2" fmla="*/ 29 h 58824"/>
                  <a:gd name="connsiteX3" fmla="*/ 610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62" y="58853"/>
                    </a:moveTo>
                    <a:lnTo>
                      <a:pt x="61019" y="29"/>
                    </a:lnTo>
                    <a:moveTo>
                      <a:pt x="1162" y="29"/>
                    </a:moveTo>
                    <a:lnTo>
                      <a:pt x="610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DA83A7BF-A08D-7946-8184-95F851227099}"/>
                  </a:ext>
                </a:extLst>
              </p:cNvPr>
              <p:cNvSpPr/>
              <p:nvPr/>
            </p:nvSpPr>
            <p:spPr>
              <a:xfrm>
                <a:off x="5753855" y="1237819"/>
                <a:ext cx="47599" cy="46779"/>
              </a:xfrm>
              <a:custGeom>
                <a:avLst/>
                <a:gdLst>
                  <a:gd name="connsiteX0" fmla="*/ 1184 w 59856"/>
                  <a:gd name="connsiteY0" fmla="*/ 58853 h 58824"/>
                  <a:gd name="connsiteX1" fmla="*/ 61040 w 59856"/>
                  <a:gd name="connsiteY1" fmla="*/ 29 h 58824"/>
                  <a:gd name="connsiteX2" fmla="*/ 1184 w 59856"/>
                  <a:gd name="connsiteY2" fmla="*/ 29 h 58824"/>
                  <a:gd name="connsiteX3" fmla="*/ 610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84" y="58853"/>
                    </a:moveTo>
                    <a:lnTo>
                      <a:pt x="61040" y="29"/>
                    </a:lnTo>
                    <a:moveTo>
                      <a:pt x="1184" y="29"/>
                    </a:moveTo>
                    <a:lnTo>
                      <a:pt x="610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1D3B96C1-3717-014E-A092-84B4BBDAFE66}"/>
                  </a:ext>
                </a:extLst>
              </p:cNvPr>
              <p:cNvSpPr/>
              <p:nvPr/>
            </p:nvSpPr>
            <p:spPr>
              <a:xfrm>
                <a:off x="5844656" y="1237819"/>
                <a:ext cx="47599" cy="46779"/>
              </a:xfrm>
              <a:custGeom>
                <a:avLst/>
                <a:gdLst>
                  <a:gd name="connsiteX0" fmla="*/ 1206 w 59856"/>
                  <a:gd name="connsiteY0" fmla="*/ 58853 h 58824"/>
                  <a:gd name="connsiteX1" fmla="*/ 61062 w 59856"/>
                  <a:gd name="connsiteY1" fmla="*/ 29 h 58824"/>
                  <a:gd name="connsiteX2" fmla="*/ 1206 w 59856"/>
                  <a:gd name="connsiteY2" fmla="*/ 29 h 58824"/>
                  <a:gd name="connsiteX3" fmla="*/ 61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06" y="58853"/>
                    </a:moveTo>
                    <a:lnTo>
                      <a:pt x="61062" y="29"/>
                    </a:lnTo>
                    <a:moveTo>
                      <a:pt x="1206" y="29"/>
                    </a:moveTo>
                    <a:lnTo>
                      <a:pt x="61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677B0617-5CAF-514A-A9E9-586834DBDCBC}"/>
                  </a:ext>
                </a:extLst>
              </p:cNvPr>
              <p:cNvSpPr/>
              <p:nvPr/>
            </p:nvSpPr>
            <p:spPr>
              <a:xfrm>
                <a:off x="5935415" y="1237819"/>
                <a:ext cx="47599" cy="46779"/>
              </a:xfrm>
              <a:custGeom>
                <a:avLst/>
                <a:gdLst>
                  <a:gd name="connsiteX0" fmla="*/ 1227 w 59856"/>
                  <a:gd name="connsiteY0" fmla="*/ 58853 h 58824"/>
                  <a:gd name="connsiteX1" fmla="*/ 61084 w 59856"/>
                  <a:gd name="connsiteY1" fmla="*/ 29 h 58824"/>
                  <a:gd name="connsiteX2" fmla="*/ 1227 w 59856"/>
                  <a:gd name="connsiteY2" fmla="*/ 29 h 58824"/>
                  <a:gd name="connsiteX3" fmla="*/ 61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27" y="58853"/>
                    </a:moveTo>
                    <a:lnTo>
                      <a:pt x="61084" y="29"/>
                    </a:lnTo>
                    <a:moveTo>
                      <a:pt x="1227" y="29"/>
                    </a:moveTo>
                    <a:lnTo>
                      <a:pt x="61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FA967C31-FB28-2A4C-B2BA-96A6DBF18FFF}"/>
                  </a:ext>
                </a:extLst>
              </p:cNvPr>
              <p:cNvSpPr/>
              <p:nvPr/>
            </p:nvSpPr>
            <p:spPr>
              <a:xfrm>
                <a:off x="6026175" y="1237819"/>
                <a:ext cx="47599" cy="46779"/>
              </a:xfrm>
              <a:custGeom>
                <a:avLst/>
                <a:gdLst>
                  <a:gd name="connsiteX0" fmla="*/ 1249 w 59856"/>
                  <a:gd name="connsiteY0" fmla="*/ 58853 h 58824"/>
                  <a:gd name="connsiteX1" fmla="*/ 61106 w 59856"/>
                  <a:gd name="connsiteY1" fmla="*/ 29 h 58824"/>
                  <a:gd name="connsiteX2" fmla="*/ 1249 w 59856"/>
                  <a:gd name="connsiteY2" fmla="*/ 29 h 58824"/>
                  <a:gd name="connsiteX3" fmla="*/ 611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49" y="58853"/>
                    </a:moveTo>
                    <a:lnTo>
                      <a:pt x="61106" y="29"/>
                    </a:lnTo>
                    <a:moveTo>
                      <a:pt x="1249" y="29"/>
                    </a:moveTo>
                    <a:lnTo>
                      <a:pt x="611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1DC2A432-F1D7-F847-A333-084188200AB1}"/>
                  </a:ext>
                </a:extLst>
              </p:cNvPr>
              <p:cNvSpPr/>
              <p:nvPr/>
            </p:nvSpPr>
            <p:spPr>
              <a:xfrm>
                <a:off x="6116977" y="1237819"/>
                <a:ext cx="47599" cy="46779"/>
              </a:xfrm>
              <a:custGeom>
                <a:avLst/>
                <a:gdLst>
                  <a:gd name="connsiteX0" fmla="*/ 1271 w 59856"/>
                  <a:gd name="connsiteY0" fmla="*/ 58853 h 58824"/>
                  <a:gd name="connsiteX1" fmla="*/ 61127 w 59856"/>
                  <a:gd name="connsiteY1" fmla="*/ 29 h 58824"/>
                  <a:gd name="connsiteX2" fmla="*/ 1271 w 59856"/>
                  <a:gd name="connsiteY2" fmla="*/ 29 h 58824"/>
                  <a:gd name="connsiteX3" fmla="*/ 61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71" y="58853"/>
                    </a:moveTo>
                    <a:lnTo>
                      <a:pt x="61127" y="29"/>
                    </a:lnTo>
                    <a:moveTo>
                      <a:pt x="1271" y="29"/>
                    </a:moveTo>
                    <a:lnTo>
                      <a:pt x="61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0FB0C4A6-0F28-7C4D-8E0C-BBDB2AD2A8CC}"/>
                  </a:ext>
                </a:extLst>
              </p:cNvPr>
              <p:cNvSpPr/>
              <p:nvPr/>
            </p:nvSpPr>
            <p:spPr>
              <a:xfrm>
                <a:off x="1668926" y="1237819"/>
                <a:ext cx="47599" cy="46779"/>
              </a:xfrm>
              <a:custGeom>
                <a:avLst/>
                <a:gdLst>
                  <a:gd name="connsiteX0" fmla="*/ 205 w 59856"/>
                  <a:gd name="connsiteY0" fmla="*/ 58853 h 58824"/>
                  <a:gd name="connsiteX1" fmla="*/ 60062 w 59856"/>
                  <a:gd name="connsiteY1" fmla="*/ 29 h 58824"/>
                  <a:gd name="connsiteX2" fmla="*/ 205 w 59856"/>
                  <a:gd name="connsiteY2" fmla="*/ 29 h 58824"/>
                  <a:gd name="connsiteX3" fmla="*/ 60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05" y="58853"/>
                    </a:moveTo>
                    <a:lnTo>
                      <a:pt x="60062" y="29"/>
                    </a:lnTo>
                    <a:moveTo>
                      <a:pt x="205" y="29"/>
                    </a:moveTo>
                    <a:lnTo>
                      <a:pt x="60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C3EEA07D-104B-2F41-8AC5-8C59B43A9447}"/>
                  </a:ext>
                </a:extLst>
              </p:cNvPr>
              <p:cNvSpPr/>
              <p:nvPr/>
            </p:nvSpPr>
            <p:spPr>
              <a:xfrm>
                <a:off x="1759702" y="1237819"/>
                <a:ext cx="47599" cy="46779"/>
              </a:xfrm>
              <a:custGeom>
                <a:avLst/>
                <a:gdLst>
                  <a:gd name="connsiteX0" fmla="*/ 227 w 59856"/>
                  <a:gd name="connsiteY0" fmla="*/ 58853 h 58824"/>
                  <a:gd name="connsiteX1" fmla="*/ 60084 w 59856"/>
                  <a:gd name="connsiteY1" fmla="*/ 29 h 58824"/>
                  <a:gd name="connsiteX2" fmla="*/ 227 w 59856"/>
                  <a:gd name="connsiteY2" fmla="*/ 29 h 58824"/>
                  <a:gd name="connsiteX3" fmla="*/ 60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27" y="58853"/>
                    </a:moveTo>
                    <a:lnTo>
                      <a:pt x="60084" y="29"/>
                    </a:lnTo>
                    <a:moveTo>
                      <a:pt x="227" y="29"/>
                    </a:moveTo>
                    <a:lnTo>
                      <a:pt x="60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5E959FDB-4B84-9840-A412-EB186FA66693}"/>
                  </a:ext>
                </a:extLst>
              </p:cNvPr>
              <p:cNvSpPr/>
              <p:nvPr/>
            </p:nvSpPr>
            <p:spPr>
              <a:xfrm>
                <a:off x="1850479" y="1237819"/>
                <a:ext cx="47599" cy="46779"/>
              </a:xfrm>
              <a:custGeom>
                <a:avLst/>
                <a:gdLst>
                  <a:gd name="connsiteX0" fmla="*/ 249 w 59856"/>
                  <a:gd name="connsiteY0" fmla="*/ 58853 h 58824"/>
                  <a:gd name="connsiteX1" fmla="*/ 60105 w 59856"/>
                  <a:gd name="connsiteY1" fmla="*/ 29 h 58824"/>
                  <a:gd name="connsiteX2" fmla="*/ 249 w 59856"/>
                  <a:gd name="connsiteY2" fmla="*/ 29 h 58824"/>
                  <a:gd name="connsiteX3" fmla="*/ 6010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49" y="58853"/>
                    </a:moveTo>
                    <a:lnTo>
                      <a:pt x="60105" y="29"/>
                    </a:lnTo>
                    <a:moveTo>
                      <a:pt x="249" y="29"/>
                    </a:moveTo>
                    <a:lnTo>
                      <a:pt x="6010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C6F69CC9-11D2-364E-A968-CBCCD4144DBB}"/>
                  </a:ext>
                </a:extLst>
              </p:cNvPr>
              <p:cNvSpPr/>
              <p:nvPr/>
            </p:nvSpPr>
            <p:spPr>
              <a:xfrm>
                <a:off x="1941255" y="1237819"/>
                <a:ext cx="47599" cy="46779"/>
              </a:xfrm>
              <a:custGeom>
                <a:avLst/>
                <a:gdLst>
                  <a:gd name="connsiteX0" fmla="*/ 271 w 59856"/>
                  <a:gd name="connsiteY0" fmla="*/ 58853 h 58824"/>
                  <a:gd name="connsiteX1" fmla="*/ 60127 w 59856"/>
                  <a:gd name="connsiteY1" fmla="*/ 29 h 58824"/>
                  <a:gd name="connsiteX2" fmla="*/ 271 w 59856"/>
                  <a:gd name="connsiteY2" fmla="*/ 29 h 58824"/>
                  <a:gd name="connsiteX3" fmla="*/ 60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71" y="58853"/>
                    </a:moveTo>
                    <a:lnTo>
                      <a:pt x="60127" y="29"/>
                    </a:lnTo>
                    <a:moveTo>
                      <a:pt x="271" y="29"/>
                    </a:moveTo>
                    <a:lnTo>
                      <a:pt x="60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6CB09353-9135-924C-BA2D-F9A8A729F015}"/>
                  </a:ext>
                </a:extLst>
              </p:cNvPr>
              <p:cNvSpPr/>
              <p:nvPr/>
            </p:nvSpPr>
            <p:spPr>
              <a:xfrm>
                <a:off x="2032031" y="1237819"/>
                <a:ext cx="47599" cy="46779"/>
              </a:xfrm>
              <a:custGeom>
                <a:avLst/>
                <a:gdLst>
                  <a:gd name="connsiteX0" fmla="*/ 292 w 59856"/>
                  <a:gd name="connsiteY0" fmla="*/ 58853 h 58824"/>
                  <a:gd name="connsiteX1" fmla="*/ 60149 w 59856"/>
                  <a:gd name="connsiteY1" fmla="*/ 29 h 58824"/>
                  <a:gd name="connsiteX2" fmla="*/ 292 w 59856"/>
                  <a:gd name="connsiteY2" fmla="*/ 29 h 58824"/>
                  <a:gd name="connsiteX3" fmla="*/ 601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92" y="58853"/>
                    </a:moveTo>
                    <a:lnTo>
                      <a:pt x="60149" y="29"/>
                    </a:lnTo>
                    <a:moveTo>
                      <a:pt x="292" y="29"/>
                    </a:moveTo>
                    <a:lnTo>
                      <a:pt x="601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5B928FC1-A15F-6E4F-ADD8-B334AC9EC149}"/>
                  </a:ext>
                </a:extLst>
              </p:cNvPr>
              <p:cNvSpPr/>
              <p:nvPr/>
            </p:nvSpPr>
            <p:spPr>
              <a:xfrm>
                <a:off x="2122808" y="1237819"/>
                <a:ext cx="47599" cy="46779"/>
              </a:xfrm>
              <a:custGeom>
                <a:avLst/>
                <a:gdLst>
                  <a:gd name="connsiteX0" fmla="*/ 314 w 59856"/>
                  <a:gd name="connsiteY0" fmla="*/ 58853 h 58824"/>
                  <a:gd name="connsiteX1" fmla="*/ 60171 w 59856"/>
                  <a:gd name="connsiteY1" fmla="*/ 29 h 58824"/>
                  <a:gd name="connsiteX2" fmla="*/ 314 w 59856"/>
                  <a:gd name="connsiteY2" fmla="*/ 29 h 58824"/>
                  <a:gd name="connsiteX3" fmla="*/ 601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14" y="58853"/>
                    </a:moveTo>
                    <a:lnTo>
                      <a:pt x="60171" y="29"/>
                    </a:lnTo>
                    <a:moveTo>
                      <a:pt x="314" y="29"/>
                    </a:moveTo>
                    <a:lnTo>
                      <a:pt x="601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C38BDAA3-8D78-9646-8431-7A1B086A6B9A}"/>
                  </a:ext>
                </a:extLst>
              </p:cNvPr>
              <p:cNvSpPr/>
              <p:nvPr/>
            </p:nvSpPr>
            <p:spPr>
              <a:xfrm>
                <a:off x="2213584" y="1237819"/>
                <a:ext cx="47599" cy="46779"/>
              </a:xfrm>
              <a:custGeom>
                <a:avLst/>
                <a:gdLst>
                  <a:gd name="connsiteX0" fmla="*/ 336 w 59856"/>
                  <a:gd name="connsiteY0" fmla="*/ 58853 h 58824"/>
                  <a:gd name="connsiteX1" fmla="*/ 60192 w 59856"/>
                  <a:gd name="connsiteY1" fmla="*/ 29 h 58824"/>
                  <a:gd name="connsiteX2" fmla="*/ 336 w 59856"/>
                  <a:gd name="connsiteY2" fmla="*/ 29 h 58824"/>
                  <a:gd name="connsiteX3" fmla="*/ 6019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36" y="58853"/>
                    </a:moveTo>
                    <a:lnTo>
                      <a:pt x="60192" y="29"/>
                    </a:lnTo>
                    <a:moveTo>
                      <a:pt x="336" y="29"/>
                    </a:moveTo>
                    <a:lnTo>
                      <a:pt x="6019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6" name="Freeform 575">
                <a:extLst>
                  <a:ext uri="{FF2B5EF4-FFF2-40B4-BE49-F238E27FC236}">
                    <a16:creationId xmlns:a16="http://schemas.microsoft.com/office/drawing/2014/main" id="{16ADF175-8410-0848-B2CA-8E2387492D82}"/>
                  </a:ext>
                </a:extLst>
              </p:cNvPr>
              <p:cNvSpPr/>
              <p:nvPr/>
            </p:nvSpPr>
            <p:spPr>
              <a:xfrm>
                <a:off x="2304360" y="1237819"/>
                <a:ext cx="47599" cy="46779"/>
              </a:xfrm>
              <a:custGeom>
                <a:avLst/>
                <a:gdLst>
                  <a:gd name="connsiteX0" fmla="*/ 357 w 59856"/>
                  <a:gd name="connsiteY0" fmla="*/ 58853 h 58824"/>
                  <a:gd name="connsiteX1" fmla="*/ 60214 w 59856"/>
                  <a:gd name="connsiteY1" fmla="*/ 29 h 58824"/>
                  <a:gd name="connsiteX2" fmla="*/ 357 w 59856"/>
                  <a:gd name="connsiteY2" fmla="*/ 29 h 58824"/>
                  <a:gd name="connsiteX3" fmla="*/ 602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57" y="58853"/>
                    </a:moveTo>
                    <a:lnTo>
                      <a:pt x="60214" y="29"/>
                    </a:lnTo>
                    <a:moveTo>
                      <a:pt x="357" y="29"/>
                    </a:moveTo>
                    <a:lnTo>
                      <a:pt x="602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7" name="Freeform 576">
                <a:extLst>
                  <a:ext uri="{FF2B5EF4-FFF2-40B4-BE49-F238E27FC236}">
                    <a16:creationId xmlns:a16="http://schemas.microsoft.com/office/drawing/2014/main" id="{8CF0CAFC-47B6-F543-BC95-9789443911DA}"/>
                  </a:ext>
                </a:extLst>
              </p:cNvPr>
              <p:cNvSpPr/>
              <p:nvPr/>
            </p:nvSpPr>
            <p:spPr>
              <a:xfrm>
                <a:off x="2395137" y="1237819"/>
                <a:ext cx="47599" cy="46779"/>
              </a:xfrm>
              <a:custGeom>
                <a:avLst/>
                <a:gdLst>
                  <a:gd name="connsiteX0" fmla="*/ 379 w 59856"/>
                  <a:gd name="connsiteY0" fmla="*/ 58853 h 58824"/>
                  <a:gd name="connsiteX1" fmla="*/ 60236 w 59856"/>
                  <a:gd name="connsiteY1" fmla="*/ 29 h 58824"/>
                  <a:gd name="connsiteX2" fmla="*/ 379 w 59856"/>
                  <a:gd name="connsiteY2" fmla="*/ 29 h 58824"/>
                  <a:gd name="connsiteX3" fmla="*/ 602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79" y="58853"/>
                    </a:moveTo>
                    <a:lnTo>
                      <a:pt x="60236" y="29"/>
                    </a:lnTo>
                    <a:moveTo>
                      <a:pt x="379" y="29"/>
                    </a:moveTo>
                    <a:lnTo>
                      <a:pt x="602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8" name="Freeform 577">
                <a:extLst>
                  <a:ext uri="{FF2B5EF4-FFF2-40B4-BE49-F238E27FC236}">
                    <a16:creationId xmlns:a16="http://schemas.microsoft.com/office/drawing/2014/main" id="{E5CD64F1-3980-A448-9DFC-06B793BB33BF}"/>
                  </a:ext>
                </a:extLst>
              </p:cNvPr>
              <p:cNvSpPr/>
              <p:nvPr/>
            </p:nvSpPr>
            <p:spPr>
              <a:xfrm>
                <a:off x="2485914" y="1237819"/>
                <a:ext cx="47599" cy="46779"/>
              </a:xfrm>
              <a:custGeom>
                <a:avLst/>
                <a:gdLst>
                  <a:gd name="connsiteX0" fmla="*/ 401 w 59856"/>
                  <a:gd name="connsiteY0" fmla="*/ 58853 h 58824"/>
                  <a:gd name="connsiteX1" fmla="*/ 60258 w 59856"/>
                  <a:gd name="connsiteY1" fmla="*/ 29 h 58824"/>
                  <a:gd name="connsiteX2" fmla="*/ 401 w 59856"/>
                  <a:gd name="connsiteY2" fmla="*/ 29 h 58824"/>
                  <a:gd name="connsiteX3" fmla="*/ 602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01" y="58853"/>
                    </a:moveTo>
                    <a:lnTo>
                      <a:pt x="60258" y="29"/>
                    </a:lnTo>
                    <a:moveTo>
                      <a:pt x="401" y="29"/>
                    </a:moveTo>
                    <a:lnTo>
                      <a:pt x="602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9" name="Freeform 578">
                <a:extLst>
                  <a:ext uri="{FF2B5EF4-FFF2-40B4-BE49-F238E27FC236}">
                    <a16:creationId xmlns:a16="http://schemas.microsoft.com/office/drawing/2014/main" id="{13C151C9-6E8A-8040-BCB2-95E427F4A053}"/>
                  </a:ext>
                </a:extLst>
              </p:cNvPr>
              <p:cNvSpPr/>
              <p:nvPr/>
            </p:nvSpPr>
            <p:spPr>
              <a:xfrm>
                <a:off x="2576690" y="1237819"/>
                <a:ext cx="47599" cy="46779"/>
              </a:xfrm>
              <a:custGeom>
                <a:avLst/>
                <a:gdLst>
                  <a:gd name="connsiteX0" fmla="*/ 423 w 59856"/>
                  <a:gd name="connsiteY0" fmla="*/ 58853 h 58824"/>
                  <a:gd name="connsiteX1" fmla="*/ 60279 w 59856"/>
                  <a:gd name="connsiteY1" fmla="*/ 29 h 58824"/>
                  <a:gd name="connsiteX2" fmla="*/ 423 w 59856"/>
                  <a:gd name="connsiteY2" fmla="*/ 29 h 58824"/>
                  <a:gd name="connsiteX3" fmla="*/ 602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23" y="58853"/>
                    </a:moveTo>
                    <a:lnTo>
                      <a:pt x="60279" y="29"/>
                    </a:lnTo>
                    <a:moveTo>
                      <a:pt x="423" y="29"/>
                    </a:moveTo>
                    <a:lnTo>
                      <a:pt x="602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0" name="Freeform 579">
                <a:extLst>
                  <a:ext uri="{FF2B5EF4-FFF2-40B4-BE49-F238E27FC236}">
                    <a16:creationId xmlns:a16="http://schemas.microsoft.com/office/drawing/2014/main" id="{95712D49-31BB-1D42-8A84-5D0599A1F3DE}"/>
                  </a:ext>
                </a:extLst>
              </p:cNvPr>
              <p:cNvSpPr/>
              <p:nvPr/>
            </p:nvSpPr>
            <p:spPr>
              <a:xfrm>
                <a:off x="2667466" y="1237819"/>
                <a:ext cx="47599" cy="46779"/>
              </a:xfrm>
              <a:custGeom>
                <a:avLst/>
                <a:gdLst>
                  <a:gd name="connsiteX0" fmla="*/ 444 w 59856"/>
                  <a:gd name="connsiteY0" fmla="*/ 58853 h 58824"/>
                  <a:gd name="connsiteX1" fmla="*/ 60301 w 59856"/>
                  <a:gd name="connsiteY1" fmla="*/ 29 h 58824"/>
                  <a:gd name="connsiteX2" fmla="*/ 444 w 59856"/>
                  <a:gd name="connsiteY2" fmla="*/ 29 h 58824"/>
                  <a:gd name="connsiteX3" fmla="*/ 603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44" y="58853"/>
                    </a:moveTo>
                    <a:lnTo>
                      <a:pt x="60301" y="29"/>
                    </a:lnTo>
                    <a:moveTo>
                      <a:pt x="444" y="29"/>
                    </a:moveTo>
                    <a:lnTo>
                      <a:pt x="603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1" name="Freeform 580">
                <a:extLst>
                  <a:ext uri="{FF2B5EF4-FFF2-40B4-BE49-F238E27FC236}">
                    <a16:creationId xmlns:a16="http://schemas.microsoft.com/office/drawing/2014/main" id="{1A11C6D8-2B74-8B44-B5EA-A6120D385783}"/>
                  </a:ext>
                </a:extLst>
              </p:cNvPr>
              <p:cNvSpPr/>
              <p:nvPr/>
            </p:nvSpPr>
            <p:spPr>
              <a:xfrm>
                <a:off x="2758242" y="1237819"/>
                <a:ext cx="47599" cy="46779"/>
              </a:xfrm>
              <a:custGeom>
                <a:avLst/>
                <a:gdLst>
                  <a:gd name="connsiteX0" fmla="*/ 466 w 59856"/>
                  <a:gd name="connsiteY0" fmla="*/ 58853 h 58824"/>
                  <a:gd name="connsiteX1" fmla="*/ 60323 w 59856"/>
                  <a:gd name="connsiteY1" fmla="*/ 29 h 58824"/>
                  <a:gd name="connsiteX2" fmla="*/ 466 w 59856"/>
                  <a:gd name="connsiteY2" fmla="*/ 29 h 58824"/>
                  <a:gd name="connsiteX3" fmla="*/ 603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66" y="58853"/>
                    </a:moveTo>
                    <a:lnTo>
                      <a:pt x="60323" y="29"/>
                    </a:lnTo>
                    <a:moveTo>
                      <a:pt x="466" y="29"/>
                    </a:moveTo>
                    <a:lnTo>
                      <a:pt x="603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2" name="Freeform 581">
                <a:extLst>
                  <a:ext uri="{FF2B5EF4-FFF2-40B4-BE49-F238E27FC236}">
                    <a16:creationId xmlns:a16="http://schemas.microsoft.com/office/drawing/2014/main" id="{597B4933-7D08-184F-87FF-AAED8F82EC3F}"/>
                  </a:ext>
                </a:extLst>
              </p:cNvPr>
              <p:cNvSpPr/>
              <p:nvPr/>
            </p:nvSpPr>
            <p:spPr>
              <a:xfrm>
                <a:off x="2849019" y="1237819"/>
                <a:ext cx="47599" cy="46779"/>
              </a:xfrm>
              <a:custGeom>
                <a:avLst/>
                <a:gdLst>
                  <a:gd name="connsiteX0" fmla="*/ 488 w 59856"/>
                  <a:gd name="connsiteY0" fmla="*/ 58853 h 58824"/>
                  <a:gd name="connsiteX1" fmla="*/ 60345 w 59856"/>
                  <a:gd name="connsiteY1" fmla="*/ 29 h 58824"/>
                  <a:gd name="connsiteX2" fmla="*/ 488 w 59856"/>
                  <a:gd name="connsiteY2" fmla="*/ 29 h 58824"/>
                  <a:gd name="connsiteX3" fmla="*/ 603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88" y="58853"/>
                    </a:moveTo>
                    <a:lnTo>
                      <a:pt x="60345" y="29"/>
                    </a:lnTo>
                    <a:moveTo>
                      <a:pt x="488" y="29"/>
                    </a:moveTo>
                    <a:lnTo>
                      <a:pt x="603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3" name="Freeform 582">
                <a:extLst>
                  <a:ext uri="{FF2B5EF4-FFF2-40B4-BE49-F238E27FC236}">
                    <a16:creationId xmlns:a16="http://schemas.microsoft.com/office/drawing/2014/main" id="{92970B12-874F-1447-A491-F73CBA9613C5}"/>
                  </a:ext>
                </a:extLst>
              </p:cNvPr>
              <p:cNvSpPr/>
              <p:nvPr/>
            </p:nvSpPr>
            <p:spPr>
              <a:xfrm>
                <a:off x="2939795" y="1237819"/>
                <a:ext cx="47599" cy="46779"/>
              </a:xfrm>
              <a:custGeom>
                <a:avLst/>
                <a:gdLst>
                  <a:gd name="connsiteX0" fmla="*/ 510 w 59856"/>
                  <a:gd name="connsiteY0" fmla="*/ 58853 h 58824"/>
                  <a:gd name="connsiteX1" fmla="*/ 60366 w 59856"/>
                  <a:gd name="connsiteY1" fmla="*/ 29 h 58824"/>
                  <a:gd name="connsiteX2" fmla="*/ 510 w 59856"/>
                  <a:gd name="connsiteY2" fmla="*/ 29 h 58824"/>
                  <a:gd name="connsiteX3" fmla="*/ 603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10" y="58853"/>
                    </a:moveTo>
                    <a:lnTo>
                      <a:pt x="60366" y="29"/>
                    </a:lnTo>
                    <a:moveTo>
                      <a:pt x="510" y="29"/>
                    </a:moveTo>
                    <a:lnTo>
                      <a:pt x="603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4" name="Freeform 583">
                <a:extLst>
                  <a:ext uri="{FF2B5EF4-FFF2-40B4-BE49-F238E27FC236}">
                    <a16:creationId xmlns:a16="http://schemas.microsoft.com/office/drawing/2014/main" id="{4CF8976C-35D8-C648-BBB1-580B23644938}"/>
                  </a:ext>
                </a:extLst>
              </p:cNvPr>
              <p:cNvSpPr/>
              <p:nvPr/>
            </p:nvSpPr>
            <p:spPr>
              <a:xfrm>
                <a:off x="3030571" y="1237819"/>
                <a:ext cx="47599" cy="46779"/>
              </a:xfrm>
              <a:custGeom>
                <a:avLst/>
                <a:gdLst>
                  <a:gd name="connsiteX0" fmla="*/ 531 w 59856"/>
                  <a:gd name="connsiteY0" fmla="*/ 58853 h 58824"/>
                  <a:gd name="connsiteX1" fmla="*/ 60388 w 59856"/>
                  <a:gd name="connsiteY1" fmla="*/ 29 h 58824"/>
                  <a:gd name="connsiteX2" fmla="*/ 531 w 59856"/>
                  <a:gd name="connsiteY2" fmla="*/ 29 h 58824"/>
                  <a:gd name="connsiteX3" fmla="*/ 603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31" y="58853"/>
                    </a:moveTo>
                    <a:lnTo>
                      <a:pt x="60388" y="29"/>
                    </a:lnTo>
                    <a:moveTo>
                      <a:pt x="531" y="29"/>
                    </a:moveTo>
                    <a:lnTo>
                      <a:pt x="603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EBEA95CE-752B-3245-BE2F-947545BE74CA}"/>
                  </a:ext>
                </a:extLst>
              </p:cNvPr>
              <p:cNvSpPr/>
              <p:nvPr/>
            </p:nvSpPr>
            <p:spPr>
              <a:xfrm>
                <a:off x="3121348" y="1237819"/>
                <a:ext cx="47599" cy="46779"/>
              </a:xfrm>
              <a:custGeom>
                <a:avLst/>
                <a:gdLst>
                  <a:gd name="connsiteX0" fmla="*/ 553 w 59856"/>
                  <a:gd name="connsiteY0" fmla="*/ 58853 h 58824"/>
                  <a:gd name="connsiteX1" fmla="*/ 60410 w 59856"/>
                  <a:gd name="connsiteY1" fmla="*/ 29 h 58824"/>
                  <a:gd name="connsiteX2" fmla="*/ 553 w 59856"/>
                  <a:gd name="connsiteY2" fmla="*/ 29 h 58824"/>
                  <a:gd name="connsiteX3" fmla="*/ 604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53" y="58853"/>
                    </a:moveTo>
                    <a:lnTo>
                      <a:pt x="60410" y="29"/>
                    </a:lnTo>
                    <a:moveTo>
                      <a:pt x="553" y="29"/>
                    </a:moveTo>
                    <a:lnTo>
                      <a:pt x="604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D7F5CB41-437F-C34E-9AF8-B2279D7A4443}"/>
                  </a:ext>
                </a:extLst>
              </p:cNvPr>
              <p:cNvSpPr/>
              <p:nvPr/>
            </p:nvSpPr>
            <p:spPr>
              <a:xfrm>
                <a:off x="3212124" y="1237819"/>
                <a:ext cx="47599" cy="46779"/>
              </a:xfrm>
              <a:custGeom>
                <a:avLst/>
                <a:gdLst>
                  <a:gd name="connsiteX0" fmla="*/ 575 w 59856"/>
                  <a:gd name="connsiteY0" fmla="*/ 58853 h 58824"/>
                  <a:gd name="connsiteX1" fmla="*/ 60432 w 59856"/>
                  <a:gd name="connsiteY1" fmla="*/ 29 h 58824"/>
                  <a:gd name="connsiteX2" fmla="*/ 575 w 59856"/>
                  <a:gd name="connsiteY2" fmla="*/ 29 h 58824"/>
                  <a:gd name="connsiteX3" fmla="*/ 604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75" y="58853"/>
                    </a:moveTo>
                    <a:lnTo>
                      <a:pt x="60432" y="29"/>
                    </a:lnTo>
                    <a:moveTo>
                      <a:pt x="575" y="29"/>
                    </a:moveTo>
                    <a:lnTo>
                      <a:pt x="604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29D4F596-43EC-7340-B6CB-B8A7D981B3D4}"/>
                  </a:ext>
                </a:extLst>
              </p:cNvPr>
              <p:cNvSpPr/>
              <p:nvPr/>
            </p:nvSpPr>
            <p:spPr>
              <a:xfrm>
                <a:off x="3302901" y="1237819"/>
                <a:ext cx="47599" cy="46779"/>
              </a:xfrm>
              <a:custGeom>
                <a:avLst/>
                <a:gdLst>
                  <a:gd name="connsiteX0" fmla="*/ 597 w 59856"/>
                  <a:gd name="connsiteY0" fmla="*/ 58853 h 58824"/>
                  <a:gd name="connsiteX1" fmla="*/ 60453 w 59856"/>
                  <a:gd name="connsiteY1" fmla="*/ 29 h 58824"/>
                  <a:gd name="connsiteX2" fmla="*/ 597 w 59856"/>
                  <a:gd name="connsiteY2" fmla="*/ 29 h 58824"/>
                  <a:gd name="connsiteX3" fmla="*/ 604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97" y="58853"/>
                    </a:moveTo>
                    <a:lnTo>
                      <a:pt x="60453" y="29"/>
                    </a:lnTo>
                    <a:moveTo>
                      <a:pt x="597" y="29"/>
                    </a:moveTo>
                    <a:lnTo>
                      <a:pt x="604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EFCBF41B-6494-F74F-B9F9-C4A936B3BBC3}"/>
                  </a:ext>
                </a:extLst>
              </p:cNvPr>
              <p:cNvSpPr/>
              <p:nvPr/>
            </p:nvSpPr>
            <p:spPr>
              <a:xfrm>
                <a:off x="3393677" y="1237819"/>
                <a:ext cx="47599" cy="46779"/>
              </a:xfrm>
              <a:custGeom>
                <a:avLst/>
                <a:gdLst>
                  <a:gd name="connsiteX0" fmla="*/ 618 w 59856"/>
                  <a:gd name="connsiteY0" fmla="*/ 58853 h 58824"/>
                  <a:gd name="connsiteX1" fmla="*/ 60475 w 59856"/>
                  <a:gd name="connsiteY1" fmla="*/ 29 h 58824"/>
                  <a:gd name="connsiteX2" fmla="*/ 618 w 59856"/>
                  <a:gd name="connsiteY2" fmla="*/ 29 h 58824"/>
                  <a:gd name="connsiteX3" fmla="*/ 604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18" y="58853"/>
                    </a:moveTo>
                    <a:lnTo>
                      <a:pt x="60475" y="29"/>
                    </a:lnTo>
                    <a:moveTo>
                      <a:pt x="618" y="29"/>
                    </a:moveTo>
                    <a:lnTo>
                      <a:pt x="604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9" name="Freeform 588">
                <a:extLst>
                  <a:ext uri="{FF2B5EF4-FFF2-40B4-BE49-F238E27FC236}">
                    <a16:creationId xmlns:a16="http://schemas.microsoft.com/office/drawing/2014/main" id="{CC1A770D-79D7-7A4B-8D23-949056ADD4DE}"/>
                  </a:ext>
                </a:extLst>
              </p:cNvPr>
              <p:cNvSpPr/>
              <p:nvPr/>
            </p:nvSpPr>
            <p:spPr>
              <a:xfrm>
                <a:off x="3484454" y="1237819"/>
                <a:ext cx="47599" cy="46779"/>
              </a:xfrm>
              <a:custGeom>
                <a:avLst/>
                <a:gdLst>
                  <a:gd name="connsiteX0" fmla="*/ 640 w 59856"/>
                  <a:gd name="connsiteY0" fmla="*/ 58853 h 58824"/>
                  <a:gd name="connsiteX1" fmla="*/ 60497 w 59856"/>
                  <a:gd name="connsiteY1" fmla="*/ 29 h 58824"/>
                  <a:gd name="connsiteX2" fmla="*/ 640 w 59856"/>
                  <a:gd name="connsiteY2" fmla="*/ 29 h 58824"/>
                  <a:gd name="connsiteX3" fmla="*/ 604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40" y="58853"/>
                    </a:moveTo>
                    <a:lnTo>
                      <a:pt x="60497" y="29"/>
                    </a:lnTo>
                    <a:moveTo>
                      <a:pt x="640" y="29"/>
                    </a:moveTo>
                    <a:lnTo>
                      <a:pt x="604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0" name="Freeform 589">
                <a:extLst>
                  <a:ext uri="{FF2B5EF4-FFF2-40B4-BE49-F238E27FC236}">
                    <a16:creationId xmlns:a16="http://schemas.microsoft.com/office/drawing/2014/main" id="{C37B8FC5-68C3-F74C-802B-CE2B2D93F7FD}"/>
                  </a:ext>
                </a:extLst>
              </p:cNvPr>
              <p:cNvSpPr/>
              <p:nvPr/>
            </p:nvSpPr>
            <p:spPr>
              <a:xfrm>
                <a:off x="3575230" y="1237819"/>
                <a:ext cx="47599" cy="46779"/>
              </a:xfrm>
              <a:custGeom>
                <a:avLst/>
                <a:gdLst>
                  <a:gd name="connsiteX0" fmla="*/ 662 w 59856"/>
                  <a:gd name="connsiteY0" fmla="*/ 58853 h 58824"/>
                  <a:gd name="connsiteX1" fmla="*/ 60519 w 59856"/>
                  <a:gd name="connsiteY1" fmla="*/ 29 h 58824"/>
                  <a:gd name="connsiteX2" fmla="*/ 662 w 59856"/>
                  <a:gd name="connsiteY2" fmla="*/ 29 h 58824"/>
                  <a:gd name="connsiteX3" fmla="*/ 605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62" y="58853"/>
                    </a:moveTo>
                    <a:lnTo>
                      <a:pt x="60519" y="29"/>
                    </a:lnTo>
                    <a:moveTo>
                      <a:pt x="662" y="29"/>
                    </a:moveTo>
                    <a:lnTo>
                      <a:pt x="605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1" name="Freeform 590">
                <a:extLst>
                  <a:ext uri="{FF2B5EF4-FFF2-40B4-BE49-F238E27FC236}">
                    <a16:creationId xmlns:a16="http://schemas.microsoft.com/office/drawing/2014/main" id="{AD8C9D96-A6A4-B34D-9E25-B4207C5FE443}"/>
                  </a:ext>
                </a:extLst>
              </p:cNvPr>
              <p:cNvSpPr/>
              <p:nvPr/>
            </p:nvSpPr>
            <p:spPr>
              <a:xfrm>
                <a:off x="3666006" y="1237819"/>
                <a:ext cx="47599" cy="46779"/>
              </a:xfrm>
              <a:custGeom>
                <a:avLst/>
                <a:gdLst>
                  <a:gd name="connsiteX0" fmla="*/ 684 w 59856"/>
                  <a:gd name="connsiteY0" fmla="*/ 58853 h 58824"/>
                  <a:gd name="connsiteX1" fmla="*/ 60540 w 59856"/>
                  <a:gd name="connsiteY1" fmla="*/ 29 h 58824"/>
                  <a:gd name="connsiteX2" fmla="*/ 684 w 59856"/>
                  <a:gd name="connsiteY2" fmla="*/ 29 h 58824"/>
                  <a:gd name="connsiteX3" fmla="*/ 605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84" y="58853"/>
                    </a:moveTo>
                    <a:lnTo>
                      <a:pt x="60540" y="29"/>
                    </a:lnTo>
                    <a:moveTo>
                      <a:pt x="684" y="29"/>
                    </a:moveTo>
                    <a:lnTo>
                      <a:pt x="605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2" name="Freeform 591">
                <a:extLst>
                  <a:ext uri="{FF2B5EF4-FFF2-40B4-BE49-F238E27FC236}">
                    <a16:creationId xmlns:a16="http://schemas.microsoft.com/office/drawing/2014/main" id="{D6E53A11-55A7-5D46-9762-FEAA7608BA2B}"/>
                  </a:ext>
                </a:extLst>
              </p:cNvPr>
              <p:cNvSpPr/>
              <p:nvPr/>
            </p:nvSpPr>
            <p:spPr>
              <a:xfrm>
                <a:off x="3756783" y="1237819"/>
                <a:ext cx="47599" cy="46779"/>
              </a:xfrm>
              <a:custGeom>
                <a:avLst/>
                <a:gdLst>
                  <a:gd name="connsiteX0" fmla="*/ 705 w 59856"/>
                  <a:gd name="connsiteY0" fmla="*/ 58853 h 58824"/>
                  <a:gd name="connsiteX1" fmla="*/ 60562 w 59856"/>
                  <a:gd name="connsiteY1" fmla="*/ 29 h 58824"/>
                  <a:gd name="connsiteX2" fmla="*/ 705 w 59856"/>
                  <a:gd name="connsiteY2" fmla="*/ 29 h 58824"/>
                  <a:gd name="connsiteX3" fmla="*/ 605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05" y="58853"/>
                    </a:moveTo>
                    <a:lnTo>
                      <a:pt x="60562" y="29"/>
                    </a:lnTo>
                    <a:moveTo>
                      <a:pt x="705" y="29"/>
                    </a:moveTo>
                    <a:lnTo>
                      <a:pt x="605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A0A540C6-3683-244B-8121-38350ABBA495}"/>
                  </a:ext>
                </a:extLst>
              </p:cNvPr>
              <p:cNvSpPr/>
              <p:nvPr/>
            </p:nvSpPr>
            <p:spPr>
              <a:xfrm>
                <a:off x="3847559" y="1237818"/>
                <a:ext cx="47599" cy="46778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3AEC9651-C75B-B542-9E5A-32CF0089097C}"/>
                  </a:ext>
                </a:extLst>
              </p:cNvPr>
              <p:cNvSpPr/>
              <p:nvPr/>
            </p:nvSpPr>
            <p:spPr>
              <a:xfrm>
                <a:off x="3938335" y="1237819"/>
                <a:ext cx="47599" cy="46779"/>
              </a:xfrm>
              <a:custGeom>
                <a:avLst/>
                <a:gdLst>
                  <a:gd name="connsiteX0" fmla="*/ 749 w 59856"/>
                  <a:gd name="connsiteY0" fmla="*/ 58853 h 58824"/>
                  <a:gd name="connsiteX1" fmla="*/ 60606 w 59856"/>
                  <a:gd name="connsiteY1" fmla="*/ 29 h 58824"/>
                  <a:gd name="connsiteX2" fmla="*/ 749 w 59856"/>
                  <a:gd name="connsiteY2" fmla="*/ 29 h 58824"/>
                  <a:gd name="connsiteX3" fmla="*/ 606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49" y="58853"/>
                    </a:moveTo>
                    <a:lnTo>
                      <a:pt x="60606" y="29"/>
                    </a:lnTo>
                    <a:moveTo>
                      <a:pt x="749" y="29"/>
                    </a:moveTo>
                    <a:lnTo>
                      <a:pt x="606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AB88110E-510A-8540-82D0-02AC9429B0A3}"/>
                  </a:ext>
                </a:extLst>
              </p:cNvPr>
              <p:cNvSpPr/>
              <p:nvPr/>
            </p:nvSpPr>
            <p:spPr>
              <a:xfrm>
                <a:off x="4029111" y="1237819"/>
                <a:ext cx="47599" cy="46779"/>
              </a:xfrm>
              <a:custGeom>
                <a:avLst/>
                <a:gdLst>
                  <a:gd name="connsiteX0" fmla="*/ 771 w 59856"/>
                  <a:gd name="connsiteY0" fmla="*/ 58853 h 58824"/>
                  <a:gd name="connsiteX1" fmla="*/ 60627 w 59856"/>
                  <a:gd name="connsiteY1" fmla="*/ 29 h 58824"/>
                  <a:gd name="connsiteX2" fmla="*/ 771 w 59856"/>
                  <a:gd name="connsiteY2" fmla="*/ 29 h 58824"/>
                  <a:gd name="connsiteX3" fmla="*/ 606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71" y="58853"/>
                    </a:moveTo>
                    <a:lnTo>
                      <a:pt x="60627" y="29"/>
                    </a:lnTo>
                    <a:moveTo>
                      <a:pt x="771" y="29"/>
                    </a:moveTo>
                    <a:lnTo>
                      <a:pt x="606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241B39BB-ED34-8C4E-863D-F45F1FBF683E}"/>
                  </a:ext>
                </a:extLst>
              </p:cNvPr>
              <p:cNvSpPr/>
              <p:nvPr/>
            </p:nvSpPr>
            <p:spPr>
              <a:xfrm>
                <a:off x="4119888" y="1237819"/>
                <a:ext cx="47599" cy="46779"/>
              </a:xfrm>
              <a:custGeom>
                <a:avLst/>
                <a:gdLst>
                  <a:gd name="connsiteX0" fmla="*/ 792 w 59856"/>
                  <a:gd name="connsiteY0" fmla="*/ 58853 h 58824"/>
                  <a:gd name="connsiteX1" fmla="*/ 60649 w 59856"/>
                  <a:gd name="connsiteY1" fmla="*/ 29 h 58824"/>
                  <a:gd name="connsiteX2" fmla="*/ 792 w 59856"/>
                  <a:gd name="connsiteY2" fmla="*/ 29 h 58824"/>
                  <a:gd name="connsiteX3" fmla="*/ 606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92" y="58853"/>
                    </a:moveTo>
                    <a:lnTo>
                      <a:pt x="60649" y="29"/>
                    </a:lnTo>
                    <a:moveTo>
                      <a:pt x="792" y="29"/>
                    </a:moveTo>
                    <a:lnTo>
                      <a:pt x="606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7" name="Freeform 596">
                <a:extLst>
                  <a:ext uri="{FF2B5EF4-FFF2-40B4-BE49-F238E27FC236}">
                    <a16:creationId xmlns:a16="http://schemas.microsoft.com/office/drawing/2014/main" id="{A779B34E-7406-0246-99CB-CC9C9861EDA1}"/>
                  </a:ext>
                </a:extLst>
              </p:cNvPr>
              <p:cNvSpPr/>
              <p:nvPr/>
            </p:nvSpPr>
            <p:spPr>
              <a:xfrm>
                <a:off x="4210664" y="1237819"/>
                <a:ext cx="47599" cy="46779"/>
              </a:xfrm>
              <a:custGeom>
                <a:avLst/>
                <a:gdLst>
                  <a:gd name="connsiteX0" fmla="*/ 814 w 59856"/>
                  <a:gd name="connsiteY0" fmla="*/ 58853 h 58824"/>
                  <a:gd name="connsiteX1" fmla="*/ 60671 w 59856"/>
                  <a:gd name="connsiteY1" fmla="*/ 29 h 58824"/>
                  <a:gd name="connsiteX2" fmla="*/ 814 w 59856"/>
                  <a:gd name="connsiteY2" fmla="*/ 29 h 58824"/>
                  <a:gd name="connsiteX3" fmla="*/ 606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14" y="58853"/>
                    </a:moveTo>
                    <a:lnTo>
                      <a:pt x="60671" y="29"/>
                    </a:lnTo>
                    <a:moveTo>
                      <a:pt x="814" y="29"/>
                    </a:moveTo>
                    <a:lnTo>
                      <a:pt x="606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8" name="Freeform 597">
                <a:extLst>
                  <a:ext uri="{FF2B5EF4-FFF2-40B4-BE49-F238E27FC236}">
                    <a16:creationId xmlns:a16="http://schemas.microsoft.com/office/drawing/2014/main" id="{C4D4E874-F183-784F-A026-C995D1BF8B4F}"/>
                  </a:ext>
                </a:extLst>
              </p:cNvPr>
              <p:cNvSpPr/>
              <p:nvPr/>
            </p:nvSpPr>
            <p:spPr>
              <a:xfrm>
                <a:off x="4301441" y="1237819"/>
                <a:ext cx="47599" cy="46779"/>
              </a:xfrm>
              <a:custGeom>
                <a:avLst/>
                <a:gdLst>
                  <a:gd name="connsiteX0" fmla="*/ 836 w 59856"/>
                  <a:gd name="connsiteY0" fmla="*/ 58853 h 58824"/>
                  <a:gd name="connsiteX1" fmla="*/ 60693 w 59856"/>
                  <a:gd name="connsiteY1" fmla="*/ 29 h 58824"/>
                  <a:gd name="connsiteX2" fmla="*/ 836 w 59856"/>
                  <a:gd name="connsiteY2" fmla="*/ 29 h 58824"/>
                  <a:gd name="connsiteX3" fmla="*/ 6069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36" y="58853"/>
                    </a:moveTo>
                    <a:lnTo>
                      <a:pt x="60693" y="29"/>
                    </a:lnTo>
                    <a:moveTo>
                      <a:pt x="836" y="29"/>
                    </a:moveTo>
                    <a:lnTo>
                      <a:pt x="6069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9" name="Freeform 598">
                <a:extLst>
                  <a:ext uri="{FF2B5EF4-FFF2-40B4-BE49-F238E27FC236}">
                    <a16:creationId xmlns:a16="http://schemas.microsoft.com/office/drawing/2014/main" id="{A606D7E3-96C7-A04F-854B-064B73A1390C}"/>
                  </a:ext>
                </a:extLst>
              </p:cNvPr>
              <p:cNvSpPr/>
              <p:nvPr/>
            </p:nvSpPr>
            <p:spPr>
              <a:xfrm>
                <a:off x="4392217" y="1237819"/>
                <a:ext cx="47599" cy="46779"/>
              </a:xfrm>
              <a:custGeom>
                <a:avLst/>
                <a:gdLst>
                  <a:gd name="connsiteX0" fmla="*/ 858 w 59856"/>
                  <a:gd name="connsiteY0" fmla="*/ 58853 h 58824"/>
                  <a:gd name="connsiteX1" fmla="*/ 60714 w 59856"/>
                  <a:gd name="connsiteY1" fmla="*/ 29 h 58824"/>
                  <a:gd name="connsiteX2" fmla="*/ 858 w 59856"/>
                  <a:gd name="connsiteY2" fmla="*/ 29 h 58824"/>
                  <a:gd name="connsiteX3" fmla="*/ 607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58" y="58853"/>
                    </a:moveTo>
                    <a:lnTo>
                      <a:pt x="60714" y="29"/>
                    </a:lnTo>
                    <a:moveTo>
                      <a:pt x="858" y="29"/>
                    </a:moveTo>
                    <a:lnTo>
                      <a:pt x="607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0" name="Freeform 599">
                <a:extLst>
                  <a:ext uri="{FF2B5EF4-FFF2-40B4-BE49-F238E27FC236}">
                    <a16:creationId xmlns:a16="http://schemas.microsoft.com/office/drawing/2014/main" id="{0F65DA9C-9C6D-0848-85D2-8E60D657D9FE}"/>
                  </a:ext>
                </a:extLst>
              </p:cNvPr>
              <p:cNvSpPr/>
              <p:nvPr/>
            </p:nvSpPr>
            <p:spPr>
              <a:xfrm>
                <a:off x="4482994" y="1237819"/>
                <a:ext cx="47599" cy="46779"/>
              </a:xfrm>
              <a:custGeom>
                <a:avLst/>
                <a:gdLst>
                  <a:gd name="connsiteX0" fmla="*/ 879 w 59856"/>
                  <a:gd name="connsiteY0" fmla="*/ 58853 h 58824"/>
                  <a:gd name="connsiteX1" fmla="*/ 60736 w 59856"/>
                  <a:gd name="connsiteY1" fmla="*/ 29 h 58824"/>
                  <a:gd name="connsiteX2" fmla="*/ 879 w 59856"/>
                  <a:gd name="connsiteY2" fmla="*/ 29 h 58824"/>
                  <a:gd name="connsiteX3" fmla="*/ 607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79" y="58853"/>
                    </a:moveTo>
                    <a:lnTo>
                      <a:pt x="60736" y="29"/>
                    </a:lnTo>
                    <a:moveTo>
                      <a:pt x="879" y="29"/>
                    </a:moveTo>
                    <a:lnTo>
                      <a:pt x="607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1" name="Freeform 600">
                <a:extLst>
                  <a:ext uri="{FF2B5EF4-FFF2-40B4-BE49-F238E27FC236}">
                    <a16:creationId xmlns:a16="http://schemas.microsoft.com/office/drawing/2014/main" id="{415AB008-65A4-1A49-9641-BC5A6BD7FA47}"/>
                  </a:ext>
                </a:extLst>
              </p:cNvPr>
              <p:cNvSpPr/>
              <p:nvPr/>
            </p:nvSpPr>
            <p:spPr>
              <a:xfrm>
                <a:off x="4573770" y="1237819"/>
                <a:ext cx="47599" cy="46779"/>
              </a:xfrm>
              <a:custGeom>
                <a:avLst/>
                <a:gdLst>
                  <a:gd name="connsiteX0" fmla="*/ 901 w 59856"/>
                  <a:gd name="connsiteY0" fmla="*/ 58853 h 58824"/>
                  <a:gd name="connsiteX1" fmla="*/ 60758 w 59856"/>
                  <a:gd name="connsiteY1" fmla="*/ 29 h 58824"/>
                  <a:gd name="connsiteX2" fmla="*/ 901 w 59856"/>
                  <a:gd name="connsiteY2" fmla="*/ 29 h 58824"/>
                  <a:gd name="connsiteX3" fmla="*/ 607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01" y="58853"/>
                    </a:moveTo>
                    <a:lnTo>
                      <a:pt x="60758" y="29"/>
                    </a:lnTo>
                    <a:moveTo>
                      <a:pt x="901" y="29"/>
                    </a:moveTo>
                    <a:lnTo>
                      <a:pt x="607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2" name="Freeform 601">
                <a:extLst>
                  <a:ext uri="{FF2B5EF4-FFF2-40B4-BE49-F238E27FC236}">
                    <a16:creationId xmlns:a16="http://schemas.microsoft.com/office/drawing/2014/main" id="{51C31BCF-E3C9-3643-AD51-02ED16DB067B}"/>
                  </a:ext>
                </a:extLst>
              </p:cNvPr>
              <p:cNvSpPr/>
              <p:nvPr/>
            </p:nvSpPr>
            <p:spPr>
              <a:xfrm>
                <a:off x="4664546" y="1237819"/>
                <a:ext cx="47599" cy="46779"/>
              </a:xfrm>
              <a:custGeom>
                <a:avLst/>
                <a:gdLst>
                  <a:gd name="connsiteX0" fmla="*/ 923 w 59856"/>
                  <a:gd name="connsiteY0" fmla="*/ 58853 h 58824"/>
                  <a:gd name="connsiteX1" fmla="*/ 60779 w 59856"/>
                  <a:gd name="connsiteY1" fmla="*/ 29 h 58824"/>
                  <a:gd name="connsiteX2" fmla="*/ 923 w 59856"/>
                  <a:gd name="connsiteY2" fmla="*/ 29 h 58824"/>
                  <a:gd name="connsiteX3" fmla="*/ 607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23" y="58853"/>
                    </a:moveTo>
                    <a:lnTo>
                      <a:pt x="60779" y="29"/>
                    </a:lnTo>
                    <a:moveTo>
                      <a:pt x="923" y="29"/>
                    </a:moveTo>
                    <a:lnTo>
                      <a:pt x="607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4" name="Freeform 603">
                <a:extLst>
                  <a:ext uri="{FF2B5EF4-FFF2-40B4-BE49-F238E27FC236}">
                    <a16:creationId xmlns:a16="http://schemas.microsoft.com/office/drawing/2014/main" id="{33D0B92C-7A0F-4842-9B4A-67F460A8D90F}"/>
                  </a:ext>
                </a:extLst>
              </p:cNvPr>
              <p:cNvSpPr/>
              <p:nvPr/>
            </p:nvSpPr>
            <p:spPr>
              <a:xfrm>
                <a:off x="4755323" y="1237819"/>
                <a:ext cx="47599" cy="46779"/>
              </a:xfrm>
              <a:custGeom>
                <a:avLst/>
                <a:gdLst>
                  <a:gd name="connsiteX0" fmla="*/ 945 w 59856"/>
                  <a:gd name="connsiteY0" fmla="*/ 58853 h 58824"/>
                  <a:gd name="connsiteX1" fmla="*/ 60801 w 59856"/>
                  <a:gd name="connsiteY1" fmla="*/ 29 h 58824"/>
                  <a:gd name="connsiteX2" fmla="*/ 945 w 59856"/>
                  <a:gd name="connsiteY2" fmla="*/ 29 h 58824"/>
                  <a:gd name="connsiteX3" fmla="*/ 608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45" y="58853"/>
                    </a:moveTo>
                    <a:lnTo>
                      <a:pt x="60801" y="29"/>
                    </a:lnTo>
                    <a:moveTo>
                      <a:pt x="945" y="29"/>
                    </a:moveTo>
                    <a:lnTo>
                      <a:pt x="608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5" name="Freeform 604">
                <a:extLst>
                  <a:ext uri="{FF2B5EF4-FFF2-40B4-BE49-F238E27FC236}">
                    <a16:creationId xmlns:a16="http://schemas.microsoft.com/office/drawing/2014/main" id="{DCE6A9B2-A072-FE4D-9488-6DC606AAE11C}"/>
                  </a:ext>
                </a:extLst>
              </p:cNvPr>
              <p:cNvSpPr/>
              <p:nvPr/>
            </p:nvSpPr>
            <p:spPr>
              <a:xfrm>
                <a:off x="4846099" y="1237819"/>
                <a:ext cx="47599" cy="46779"/>
              </a:xfrm>
              <a:custGeom>
                <a:avLst/>
                <a:gdLst>
                  <a:gd name="connsiteX0" fmla="*/ 966 w 59856"/>
                  <a:gd name="connsiteY0" fmla="*/ 58853 h 58824"/>
                  <a:gd name="connsiteX1" fmla="*/ 60823 w 59856"/>
                  <a:gd name="connsiteY1" fmla="*/ 29 h 58824"/>
                  <a:gd name="connsiteX2" fmla="*/ 966 w 59856"/>
                  <a:gd name="connsiteY2" fmla="*/ 29 h 58824"/>
                  <a:gd name="connsiteX3" fmla="*/ 608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66" y="58853"/>
                    </a:moveTo>
                    <a:lnTo>
                      <a:pt x="60823" y="29"/>
                    </a:lnTo>
                    <a:moveTo>
                      <a:pt x="966" y="29"/>
                    </a:moveTo>
                    <a:lnTo>
                      <a:pt x="608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8" name="Freeform 607">
                <a:extLst>
                  <a:ext uri="{FF2B5EF4-FFF2-40B4-BE49-F238E27FC236}">
                    <a16:creationId xmlns:a16="http://schemas.microsoft.com/office/drawing/2014/main" id="{11DE2A34-845B-D340-9393-9C62D0DDDA8E}"/>
                  </a:ext>
                </a:extLst>
              </p:cNvPr>
              <p:cNvSpPr/>
              <p:nvPr/>
            </p:nvSpPr>
            <p:spPr>
              <a:xfrm>
                <a:off x="4936875" y="1237819"/>
                <a:ext cx="47599" cy="46779"/>
              </a:xfrm>
              <a:custGeom>
                <a:avLst/>
                <a:gdLst>
                  <a:gd name="connsiteX0" fmla="*/ 988 w 59856"/>
                  <a:gd name="connsiteY0" fmla="*/ 58853 h 58824"/>
                  <a:gd name="connsiteX1" fmla="*/ 60845 w 59856"/>
                  <a:gd name="connsiteY1" fmla="*/ 29 h 58824"/>
                  <a:gd name="connsiteX2" fmla="*/ 988 w 59856"/>
                  <a:gd name="connsiteY2" fmla="*/ 29 h 58824"/>
                  <a:gd name="connsiteX3" fmla="*/ 608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88" y="58853"/>
                    </a:moveTo>
                    <a:lnTo>
                      <a:pt x="60845" y="29"/>
                    </a:lnTo>
                    <a:moveTo>
                      <a:pt x="988" y="29"/>
                    </a:moveTo>
                    <a:lnTo>
                      <a:pt x="608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9" name="Freeform 608">
                <a:extLst>
                  <a:ext uri="{FF2B5EF4-FFF2-40B4-BE49-F238E27FC236}">
                    <a16:creationId xmlns:a16="http://schemas.microsoft.com/office/drawing/2014/main" id="{C6B5F8F7-DB92-6846-A32E-3CFA0879B481}"/>
                  </a:ext>
                </a:extLst>
              </p:cNvPr>
              <p:cNvSpPr/>
              <p:nvPr/>
            </p:nvSpPr>
            <p:spPr>
              <a:xfrm>
                <a:off x="5027651" y="1237819"/>
                <a:ext cx="47599" cy="46779"/>
              </a:xfrm>
              <a:custGeom>
                <a:avLst/>
                <a:gdLst>
                  <a:gd name="connsiteX0" fmla="*/ 1010 w 59856"/>
                  <a:gd name="connsiteY0" fmla="*/ 58853 h 58824"/>
                  <a:gd name="connsiteX1" fmla="*/ 60866 w 59856"/>
                  <a:gd name="connsiteY1" fmla="*/ 29 h 58824"/>
                  <a:gd name="connsiteX2" fmla="*/ 1010 w 59856"/>
                  <a:gd name="connsiteY2" fmla="*/ 29 h 58824"/>
                  <a:gd name="connsiteX3" fmla="*/ 608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10" y="58853"/>
                    </a:moveTo>
                    <a:lnTo>
                      <a:pt x="60866" y="29"/>
                    </a:lnTo>
                    <a:moveTo>
                      <a:pt x="1010" y="29"/>
                    </a:moveTo>
                    <a:lnTo>
                      <a:pt x="608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10" name="Freeform 609">
                <a:extLst>
                  <a:ext uri="{FF2B5EF4-FFF2-40B4-BE49-F238E27FC236}">
                    <a16:creationId xmlns:a16="http://schemas.microsoft.com/office/drawing/2014/main" id="{9CB276D4-108B-DE45-A403-D064F990D7D9}"/>
                  </a:ext>
                </a:extLst>
              </p:cNvPr>
              <p:cNvSpPr/>
              <p:nvPr/>
            </p:nvSpPr>
            <p:spPr>
              <a:xfrm>
                <a:off x="5118411" y="1237819"/>
                <a:ext cx="47599" cy="46779"/>
              </a:xfrm>
              <a:custGeom>
                <a:avLst/>
                <a:gdLst>
                  <a:gd name="connsiteX0" fmla="*/ 1032 w 59856"/>
                  <a:gd name="connsiteY0" fmla="*/ 58853 h 58824"/>
                  <a:gd name="connsiteX1" fmla="*/ 60888 w 59856"/>
                  <a:gd name="connsiteY1" fmla="*/ 29 h 58824"/>
                  <a:gd name="connsiteX2" fmla="*/ 1032 w 59856"/>
                  <a:gd name="connsiteY2" fmla="*/ 29 h 58824"/>
                  <a:gd name="connsiteX3" fmla="*/ 608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32" y="58853"/>
                    </a:moveTo>
                    <a:lnTo>
                      <a:pt x="60888" y="29"/>
                    </a:lnTo>
                    <a:moveTo>
                      <a:pt x="1032" y="29"/>
                    </a:moveTo>
                    <a:lnTo>
                      <a:pt x="608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11" name="Freeform 610">
                <a:extLst>
                  <a:ext uri="{FF2B5EF4-FFF2-40B4-BE49-F238E27FC236}">
                    <a16:creationId xmlns:a16="http://schemas.microsoft.com/office/drawing/2014/main" id="{AF111836-6B3A-EB47-A7B4-27A0E0579558}"/>
                  </a:ext>
                </a:extLst>
              </p:cNvPr>
              <p:cNvSpPr/>
              <p:nvPr/>
            </p:nvSpPr>
            <p:spPr>
              <a:xfrm>
                <a:off x="5209213" y="1237819"/>
                <a:ext cx="47599" cy="46779"/>
              </a:xfrm>
              <a:custGeom>
                <a:avLst/>
                <a:gdLst>
                  <a:gd name="connsiteX0" fmla="*/ 1053 w 59856"/>
                  <a:gd name="connsiteY0" fmla="*/ 58853 h 58824"/>
                  <a:gd name="connsiteX1" fmla="*/ 60910 w 59856"/>
                  <a:gd name="connsiteY1" fmla="*/ 29 h 58824"/>
                  <a:gd name="connsiteX2" fmla="*/ 1053 w 59856"/>
                  <a:gd name="connsiteY2" fmla="*/ 29 h 58824"/>
                  <a:gd name="connsiteX3" fmla="*/ 609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53" y="58853"/>
                    </a:moveTo>
                    <a:lnTo>
                      <a:pt x="60910" y="29"/>
                    </a:lnTo>
                    <a:moveTo>
                      <a:pt x="1053" y="29"/>
                    </a:moveTo>
                    <a:lnTo>
                      <a:pt x="609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5" name="Freeform 724">
                <a:extLst>
                  <a:ext uri="{FF2B5EF4-FFF2-40B4-BE49-F238E27FC236}">
                    <a16:creationId xmlns:a16="http://schemas.microsoft.com/office/drawing/2014/main" id="{C85F77F2-F262-A84E-9A1B-4003C1C51AEE}"/>
                  </a:ext>
                </a:extLst>
              </p:cNvPr>
              <p:cNvSpPr/>
              <p:nvPr/>
            </p:nvSpPr>
            <p:spPr>
              <a:xfrm>
                <a:off x="5299972" y="1237819"/>
                <a:ext cx="47599" cy="46779"/>
              </a:xfrm>
              <a:custGeom>
                <a:avLst/>
                <a:gdLst>
                  <a:gd name="connsiteX0" fmla="*/ 1075 w 59856"/>
                  <a:gd name="connsiteY0" fmla="*/ 58853 h 58824"/>
                  <a:gd name="connsiteX1" fmla="*/ 60932 w 59856"/>
                  <a:gd name="connsiteY1" fmla="*/ 29 h 58824"/>
                  <a:gd name="connsiteX2" fmla="*/ 1075 w 59856"/>
                  <a:gd name="connsiteY2" fmla="*/ 29 h 58824"/>
                  <a:gd name="connsiteX3" fmla="*/ 609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75" y="58853"/>
                    </a:moveTo>
                    <a:lnTo>
                      <a:pt x="60932" y="29"/>
                    </a:lnTo>
                    <a:moveTo>
                      <a:pt x="1075" y="29"/>
                    </a:moveTo>
                    <a:lnTo>
                      <a:pt x="609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9" name="Freeform 728">
                <a:extLst>
                  <a:ext uri="{FF2B5EF4-FFF2-40B4-BE49-F238E27FC236}">
                    <a16:creationId xmlns:a16="http://schemas.microsoft.com/office/drawing/2014/main" id="{389C6658-DBAB-FC40-B039-A85A8FAF38F7}"/>
                  </a:ext>
                </a:extLst>
              </p:cNvPr>
              <p:cNvSpPr/>
              <p:nvPr/>
            </p:nvSpPr>
            <p:spPr>
              <a:xfrm>
                <a:off x="5390774" y="1237819"/>
                <a:ext cx="47599" cy="46779"/>
              </a:xfrm>
              <a:custGeom>
                <a:avLst/>
                <a:gdLst>
                  <a:gd name="connsiteX0" fmla="*/ 1097 w 59856"/>
                  <a:gd name="connsiteY0" fmla="*/ 58853 h 58824"/>
                  <a:gd name="connsiteX1" fmla="*/ 60953 w 59856"/>
                  <a:gd name="connsiteY1" fmla="*/ 29 h 58824"/>
                  <a:gd name="connsiteX2" fmla="*/ 1097 w 59856"/>
                  <a:gd name="connsiteY2" fmla="*/ 29 h 58824"/>
                  <a:gd name="connsiteX3" fmla="*/ 609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97" y="58853"/>
                    </a:moveTo>
                    <a:lnTo>
                      <a:pt x="60953" y="29"/>
                    </a:lnTo>
                    <a:moveTo>
                      <a:pt x="1097" y="29"/>
                    </a:moveTo>
                    <a:lnTo>
                      <a:pt x="609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3" name="Freeform 732">
                <a:extLst>
                  <a:ext uri="{FF2B5EF4-FFF2-40B4-BE49-F238E27FC236}">
                    <a16:creationId xmlns:a16="http://schemas.microsoft.com/office/drawing/2014/main" id="{DEABA855-3D81-8D41-A8C9-02024770D474}"/>
                  </a:ext>
                </a:extLst>
              </p:cNvPr>
              <p:cNvSpPr/>
              <p:nvPr/>
            </p:nvSpPr>
            <p:spPr>
              <a:xfrm>
                <a:off x="5481534" y="1237819"/>
                <a:ext cx="47599" cy="46779"/>
              </a:xfrm>
              <a:custGeom>
                <a:avLst/>
                <a:gdLst>
                  <a:gd name="connsiteX0" fmla="*/ 1119 w 59856"/>
                  <a:gd name="connsiteY0" fmla="*/ 58853 h 58824"/>
                  <a:gd name="connsiteX1" fmla="*/ 60975 w 59856"/>
                  <a:gd name="connsiteY1" fmla="*/ 29 h 58824"/>
                  <a:gd name="connsiteX2" fmla="*/ 1119 w 59856"/>
                  <a:gd name="connsiteY2" fmla="*/ 29 h 58824"/>
                  <a:gd name="connsiteX3" fmla="*/ 609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19" y="58853"/>
                    </a:moveTo>
                    <a:lnTo>
                      <a:pt x="60975" y="29"/>
                    </a:lnTo>
                    <a:moveTo>
                      <a:pt x="1119" y="29"/>
                    </a:moveTo>
                    <a:lnTo>
                      <a:pt x="609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4" name="Freeform 733">
                <a:extLst>
                  <a:ext uri="{FF2B5EF4-FFF2-40B4-BE49-F238E27FC236}">
                    <a16:creationId xmlns:a16="http://schemas.microsoft.com/office/drawing/2014/main" id="{BBC12641-2E12-1F44-8D0C-6701628E2F8F}"/>
                  </a:ext>
                </a:extLst>
              </p:cNvPr>
              <p:cNvSpPr/>
              <p:nvPr/>
            </p:nvSpPr>
            <p:spPr>
              <a:xfrm>
                <a:off x="5572293" y="1237819"/>
                <a:ext cx="47599" cy="46779"/>
              </a:xfrm>
              <a:custGeom>
                <a:avLst/>
                <a:gdLst>
                  <a:gd name="connsiteX0" fmla="*/ 1140 w 59856"/>
                  <a:gd name="connsiteY0" fmla="*/ 58853 h 58824"/>
                  <a:gd name="connsiteX1" fmla="*/ 60997 w 59856"/>
                  <a:gd name="connsiteY1" fmla="*/ 29 h 58824"/>
                  <a:gd name="connsiteX2" fmla="*/ 1140 w 59856"/>
                  <a:gd name="connsiteY2" fmla="*/ 29 h 58824"/>
                  <a:gd name="connsiteX3" fmla="*/ 609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40" y="58853"/>
                    </a:moveTo>
                    <a:lnTo>
                      <a:pt x="60997" y="29"/>
                    </a:lnTo>
                    <a:moveTo>
                      <a:pt x="1140" y="29"/>
                    </a:moveTo>
                    <a:lnTo>
                      <a:pt x="609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5" name="Freeform 734">
                <a:extLst>
                  <a:ext uri="{FF2B5EF4-FFF2-40B4-BE49-F238E27FC236}">
                    <a16:creationId xmlns:a16="http://schemas.microsoft.com/office/drawing/2014/main" id="{D5C5FC45-EB4C-1B41-9912-0B39B87460B3}"/>
                  </a:ext>
                </a:extLst>
              </p:cNvPr>
              <p:cNvSpPr/>
              <p:nvPr/>
            </p:nvSpPr>
            <p:spPr>
              <a:xfrm>
                <a:off x="5663094" y="1237819"/>
                <a:ext cx="47599" cy="46779"/>
              </a:xfrm>
              <a:custGeom>
                <a:avLst/>
                <a:gdLst>
                  <a:gd name="connsiteX0" fmla="*/ 1162 w 59856"/>
                  <a:gd name="connsiteY0" fmla="*/ 58853 h 58824"/>
                  <a:gd name="connsiteX1" fmla="*/ 61019 w 59856"/>
                  <a:gd name="connsiteY1" fmla="*/ 29 h 58824"/>
                  <a:gd name="connsiteX2" fmla="*/ 1162 w 59856"/>
                  <a:gd name="connsiteY2" fmla="*/ 29 h 58824"/>
                  <a:gd name="connsiteX3" fmla="*/ 610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62" y="58853"/>
                    </a:moveTo>
                    <a:lnTo>
                      <a:pt x="61019" y="29"/>
                    </a:lnTo>
                    <a:moveTo>
                      <a:pt x="1162" y="29"/>
                    </a:moveTo>
                    <a:lnTo>
                      <a:pt x="610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6" name="Freeform 735">
                <a:extLst>
                  <a:ext uri="{FF2B5EF4-FFF2-40B4-BE49-F238E27FC236}">
                    <a16:creationId xmlns:a16="http://schemas.microsoft.com/office/drawing/2014/main" id="{1F7E0997-546D-6C48-864A-BB096CD0B99E}"/>
                  </a:ext>
                </a:extLst>
              </p:cNvPr>
              <p:cNvSpPr/>
              <p:nvPr/>
            </p:nvSpPr>
            <p:spPr>
              <a:xfrm>
                <a:off x="5753855" y="1237819"/>
                <a:ext cx="47599" cy="46779"/>
              </a:xfrm>
              <a:custGeom>
                <a:avLst/>
                <a:gdLst>
                  <a:gd name="connsiteX0" fmla="*/ 1184 w 59856"/>
                  <a:gd name="connsiteY0" fmla="*/ 58853 h 58824"/>
                  <a:gd name="connsiteX1" fmla="*/ 61040 w 59856"/>
                  <a:gd name="connsiteY1" fmla="*/ 29 h 58824"/>
                  <a:gd name="connsiteX2" fmla="*/ 1184 w 59856"/>
                  <a:gd name="connsiteY2" fmla="*/ 29 h 58824"/>
                  <a:gd name="connsiteX3" fmla="*/ 610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84" y="58853"/>
                    </a:moveTo>
                    <a:lnTo>
                      <a:pt x="61040" y="29"/>
                    </a:lnTo>
                    <a:moveTo>
                      <a:pt x="1184" y="29"/>
                    </a:moveTo>
                    <a:lnTo>
                      <a:pt x="610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7" name="Freeform 736">
                <a:extLst>
                  <a:ext uri="{FF2B5EF4-FFF2-40B4-BE49-F238E27FC236}">
                    <a16:creationId xmlns:a16="http://schemas.microsoft.com/office/drawing/2014/main" id="{C1A7F4C3-E04D-434F-86CB-2E9A59A5286E}"/>
                  </a:ext>
                </a:extLst>
              </p:cNvPr>
              <p:cNvSpPr/>
              <p:nvPr/>
            </p:nvSpPr>
            <p:spPr>
              <a:xfrm>
                <a:off x="5844656" y="1237819"/>
                <a:ext cx="47599" cy="46779"/>
              </a:xfrm>
              <a:custGeom>
                <a:avLst/>
                <a:gdLst>
                  <a:gd name="connsiteX0" fmla="*/ 1206 w 59856"/>
                  <a:gd name="connsiteY0" fmla="*/ 58853 h 58824"/>
                  <a:gd name="connsiteX1" fmla="*/ 61062 w 59856"/>
                  <a:gd name="connsiteY1" fmla="*/ 29 h 58824"/>
                  <a:gd name="connsiteX2" fmla="*/ 1206 w 59856"/>
                  <a:gd name="connsiteY2" fmla="*/ 29 h 58824"/>
                  <a:gd name="connsiteX3" fmla="*/ 61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06" y="58853"/>
                    </a:moveTo>
                    <a:lnTo>
                      <a:pt x="61062" y="29"/>
                    </a:lnTo>
                    <a:moveTo>
                      <a:pt x="1206" y="29"/>
                    </a:moveTo>
                    <a:lnTo>
                      <a:pt x="61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8" name="Freeform 737">
                <a:extLst>
                  <a:ext uri="{FF2B5EF4-FFF2-40B4-BE49-F238E27FC236}">
                    <a16:creationId xmlns:a16="http://schemas.microsoft.com/office/drawing/2014/main" id="{3FF6357A-656A-6F47-9A8A-BBA7FB5656E3}"/>
                  </a:ext>
                </a:extLst>
              </p:cNvPr>
              <p:cNvSpPr/>
              <p:nvPr/>
            </p:nvSpPr>
            <p:spPr>
              <a:xfrm>
                <a:off x="5935415" y="1237819"/>
                <a:ext cx="47599" cy="46779"/>
              </a:xfrm>
              <a:custGeom>
                <a:avLst/>
                <a:gdLst>
                  <a:gd name="connsiteX0" fmla="*/ 1227 w 59856"/>
                  <a:gd name="connsiteY0" fmla="*/ 58853 h 58824"/>
                  <a:gd name="connsiteX1" fmla="*/ 61084 w 59856"/>
                  <a:gd name="connsiteY1" fmla="*/ 29 h 58824"/>
                  <a:gd name="connsiteX2" fmla="*/ 1227 w 59856"/>
                  <a:gd name="connsiteY2" fmla="*/ 29 h 58824"/>
                  <a:gd name="connsiteX3" fmla="*/ 61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27" y="58853"/>
                    </a:moveTo>
                    <a:lnTo>
                      <a:pt x="61084" y="29"/>
                    </a:lnTo>
                    <a:moveTo>
                      <a:pt x="1227" y="29"/>
                    </a:moveTo>
                    <a:lnTo>
                      <a:pt x="61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9" name="Freeform 738">
                <a:extLst>
                  <a:ext uri="{FF2B5EF4-FFF2-40B4-BE49-F238E27FC236}">
                    <a16:creationId xmlns:a16="http://schemas.microsoft.com/office/drawing/2014/main" id="{D497CCC1-15B5-7D45-ADE4-39B0BF2E9BE6}"/>
                  </a:ext>
                </a:extLst>
              </p:cNvPr>
              <p:cNvSpPr/>
              <p:nvPr/>
            </p:nvSpPr>
            <p:spPr>
              <a:xfrm>
                <a:off x="6026175" y="1237819"/>
                <a:ext cx="47599" cy="46779"/>
              </a:xfrm>
              <a:custGeom>
                <a:avLst/>
                <a:gdLst>
                  <a:gd name="connsiteX0" fmla="*/ 1249 w 59856"/>
                  <a:gd name="connsiteY0" fmla="*/ 58853 h 58824"/>
                  <a:gd name="connsiteX1" fmla="*/ 61106 w 59856"/>
                  <a:gd name="connsiteY1" fmla="*/ 29 h 58824"/>
                  <a:gd name="connsiteX2" fmla="*/ 1249 w 59856"/>
                  <a:gd name="connsiteY2" fmla="*/ 29 h 58824"/>
                  <a:gd name="connsiteX3" fmla="*/ 611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49" y="58853"/>
                    </a:moveTo>
                    <a:lnTo>
                      <a:pt x="61106" y="29"/>
                    </a:lnTo>
                    <a:moveTo>
                      <a:pt x="1249" y="29"/>
                    </a:moveTo>
                    <a:lnTo>
                      <a:pt x="611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0" name="Freeform 739">
                <a:extLst>
                  <a:ext uri="{FF2B5EF4-FFF2-40B4-BE49-F238E27FC236}">
                    <a16:creationId xmlns:a16="http://schemas.microsoft.com/office/drawing/2014/main" id="{0640746C-DED3-6B45-B5A0-81CC0376E811}"/>
                  </a:ext>
                </a:extLst>
              </p:cNvPr>
              <p:cNvSpPr/>
              <p:nvPr/>
            </p:nvSpPr>
            <p:spPr>
              <a:xfrm>
                <a:off x="6116977" y="1237819"/>
                <a:ext cx="47599" cy="46779"/>
              </a:xfrm>
              <a:custGeom>
                <a:avLst/>
                <a:gdLst>
                  <a:gd name="connsiteX0" fmla="*/ 1271 w 59856"/>
                  <a:gd name="connsiteY0" fmla="*/ 58853 h 58824"/>
                  <a:gd name="connsiteX1" fmla="*/ 61127 w 59856"/>
                  <a:gd name="connsiteY1" fmla="*/ 29 h 58824"/>
                  <a:gd name="connsiteX2" fmla="*/ 1271 w 59856"/>
                  <a:gd name="connsiteY2" fmla="*/ 29 h 58824"/>
                  <a:gd name="connsiteX3" fmla="*/ 61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71" y="58853"/>
                    </a:moveTo>
                    <a:lnTo>
                      <a:pt x="61127" y="29"/>
                    </a:lnTo>
                    <a:moveTo>
                      <a:pt x="1271" y="29"/>
                    </a:moveTo>
                    <a:lnTo>
                      <a:pt x="61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1" name="Freeform 740">
                <a:extLst>
                  <a:ext uri="{FF2B5EF4-FFF2-40B4-BE49-F238E27FC236}">
                    <a16:creationId xmlns:a16="http://schemas.microsoft.com/office/drawing/2014/main" id="{09ED8BA4-0EAD-AB40-B279-A6ECD75EC82C}"/>
                  </a:ext>
                </a:extLst>
              </p:cNvPr>
              <p:cNvSpPr/>
              <p:nvPr/>
            </p:nvSpPr>
            <p:spPr>
              <a:xfrm>
                <a:off x="1647338" y="1350420"/>
                <a:ext cx="4538818" cy="4103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25400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2" name="Freeform 741">
                <a:extLst>
                  <a:ext uri="{FF2B5EF4-FFF2-40B4-BE49-F238E27FC236}">
                    <a16:creationId xmlns:a16="http://schemas.microsoft.com/office/drawing/2014/main" id="{B3D41368-80B1-3E4C-B292-4C76A2EE73C1}"/>
                  </a:ext>
                </a:extLst>
              </p:cNvPr>
              <p:cNvSpPr/>
              <p:nvPr/>
            </p:nvSpPr>
            <p:spPr>
              <a:xfrm>
                <a:off x="1647338" y="1171997"/>
                <a:ext cx="4538818" cy="4103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25400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523" name="Group 522">
                <a:extLst>
                  <a:ext uri="{FF2B5EF4-FFF2-40B4-BE49-F238E27FC236}">
                    <a16:creationId xmlns:a16="http://schemas.microsoft.com/office/drawing/2014/main" id="{9EA05BD0-1EEE-5843-B44F-7B0CC21FA086}"/>
                  </a:ext>
                </a:extLst>
              </p:cNvPr>
              <p:cNvGrpSpPr/>
              <p:nvPr/>
            </p:nvGrpSpPr>
            <p:grpSpPr>
              <a:xfrm>
                <a:off x="1487754" y="1206528"/>
                <a:ext cx="4894636" cy="106045"/>
                <a:chOff x="736541" y="804193"/>
                <a:chExt cx="5944840" cy="128798"/>
              </a:xfrm>
            </p:grpSpPr>
            <p:sp>
              <p:nvSpPr>
                <p:cNvPr id="517" name="Freeform 516">
                  <a:extLst>
                    <a:ext uri="{FF2B5EF4-FFF2-40B4-BE49-F238E27FC236}">
                      <a16:creationId xmlns:a16="http://schemas.microsoft.com/office/drawing/2014/main" id="{2BEA56ED-79E0-8044-9660-2AD848743CEC}"/>
                    </a:ext>
                  </a:extLst>
                </p:cNvPr>
                <p:cNvSpPr/>
                <p:nvPr/>
              </p:nvSpPr>
              <p:spPr>
                <a:xfrm>
                  <a:off x="5888907" y="808608"/>
                  <a:ext cx="318781" cy="51061"/>
                </a:xfrm>
                <a:custGeom>
                  <a:avLst/>
                  <a:gdLst>
                    <a:gd name="connsiteX0" fmla="*/ 0 w 318781"/>
                    <a:gd name="connsiteY0" fmla="*/ 25894 h 51061"/>
                    <a:gd name="connsiteX1" fmla="*/ 151002 w 318781"/>
                    <a:gd name="connsiteY1" fmla="*/ 727 h 51061"/>
                    <a:gd name="connsiteX2" fmla="*/ 318781 w 318781"/>
                    <a:gd name="connsiteY2" fmla="*/ 51061 h 51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18781" h="51061">
                      <a:moveTo>
                        <a:pt x="0" y="25894"/>
                      </a:moveTo>
                      <a:cubicBezTo>
                        <a:pt x="48936" y="11213"/>
                        <a:pt x="97872" y="-3468"/>
                        <a:pt x="151002" y="727"/>
                      </a:cubicBezTo>
                      <a:cubicBezTo>
                        <a:pt x="204132" y="4921"/>
                        <a:pt x="261456" y="27991"/>
                        <a:pt x="318781" y="51061"/>
                      </a:cubicBezTo>
                    </a:path>
                  </a:pathLst>
                </a:custGeom>
                <a:noFill/>
                <a:ln w="19050">
                  <a:solidFill>
                    <a:srgbClr val="363535"/>
                  </a:solidFill>
                  <a:tailEnd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8" name="Freeform 517">
                  <a:extLst>
                    <a:ext uri="{FF2B5EF4-FFF2-40B4-BE49-F238E27FC236}">
                      <a16:creationId xmlns:a16="http://schemas.microsoft.com/office/drawing/2014/main" id="{CB2250B7-D200-5E4E-9B93-33CCDE9A3F6F}"/>
                    </a:ext>
                  </a:extLst>
                </p:cNvPr>
                <p:cNvSpPr/>
                <p:nvPr/>
              </p:nvSpPr>
              <p:spPr>
                <a:xfrm>
                  <a:off x="736541" y="804193"/>
                  <a:ext cx="318781" cy="51061"/>
                </a:xfrm>
                <a:custGeom>
                  <a:avLst/>
                  <a:gdLst>
                    <a:gd name="connsiteX0" fmla="*/ 0 w 318781"/>
                    <a:gd name="connsiteY0" fmla="*/ 25894 h 51061"/>
                    <a:gd name="connsiteX1" fmla="*/ 151002 w 318781"/>
                    <a:gd name="connsiteY1" fmla="*/ 727 h 51061"/>
                    <a:gd name="connsiteX2" fmla="*/ 318781 w 318781"/>
                    <a:gd name="connsiteY2" fmla="*/ 51061 h 51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18781" h="51061">
                      <a:moveTo>
                        <a:pt x="0" y="25894"/>
                      </a:moveTo>
                      <a:cubicBezTo>
                        <a:pt x="48936" y="11213"/>
                        <a:pt x="97872" y="-3468"/>
                        <a:pt x="151002" y="727"/>
                      </a:cubicBezTo>
                      <a:cubicBezTo>
                        <a:pt x="204132" y="4921"/>
                        <a:pt x="261456" y="27991"/>
                        <a:pt x="318781" y="51061"/>
                      </a:cubicBezTo>
                    </a:path>
                  </a:pathLst>
                </a:custGeom>
                <a:noFill/>
                <a:ln w="19050">
                  <a:solidFill>
                    <a:srgbClr val="363535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9" name="Freeform 518">
                  <a:extLst>
                    <a:ext uri="{FF2B5EF4-FFF2-40B4-BE49-F238E27FC236}">
                      <a16:creationId xmlns:a16="http://schemas.microsoft.com/office/drawing/2014/main" id="{DAD95343-EDDC-BC48-937D-F4C5644997C6}"/>
                    </a:ext>
                  </a:extLst>
                </p:cNvPr>
                <p:cNvSpPr/>
                <p:nvPr/>
              </p:nvSpPr>
              <p:spPr>
                <a:xfrm>
                  <a:off x="1055321" y="855254"/>
                  <a:ext cx="420813" cy="51060"/>
                </a:xfrm>
                <a:custGeom>
                  <a:avLst/>
                  <a:gdLst>
                    <a:gd name="connsiteX0" fmla="*/ 0 w 268448"/>
                    <a:gd name="connsiteY0" fmla="*/ 0 h 25310"/>
                    <a:gd name="connsiteX1" fmla="*/ 151002 w 268448"/>
                    <a:gd name="connsiteY1" fmla="*/ 25167 h 25310"/>
                    <a:gd name="connsiteX2" fmla="*/ 268448 w 268448"/>
                    <a:gd name="connsiteY2" fmla="*/ 8389 h 25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68448" h="25310">
                      <a:moveTo>
                        <a:pt x="0" y="0"/>
                      </a:moveTo>
                      <a:cubicBezTo>
                        <a:pt x="53130" y="11884"/>
                        <a:pt x="106261" y="23769"/>
                        <a:pt x="151002" y="25167"/>
                      </a:cubicBezTo>
                      <a:cubicBezTo>
                        <a:pt x="195743" y="26565"/>
                        <a:pt x="232095" y="17477"/>
                        <a:pt x="268448" y="8389"/>
                      </a:cubicBezTo>
                    </a:path>
                  </a:pathLst>
                </a:custGeom>
                <a:noFill/>
                <a:ln w="19050">
                  <a:solidFill>
                    <a:srgbClr val="363535"/>
                  </a:solidFill>
                  <a:prstDash val="soli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0" name="Freeform 519">
                  <a:extLst>
                    <a:ext uri="{FF2B5EF4-FFF2-40B4-BE49-F238E27FC236}">
                      <a16:creationId xmlns:a16="http://schemas.microsoft.com/office/drawing/2014/main" id="{C99298BC-2892-4A4F-BE8B-6375D2A194DA}"/>
                    </a:ext>
                  </a:extLst>
                </p:cNvPr>
                <p:cNvSpPr/>
                <p:nvPr/>
              </p:nvSpPr>
              <p:spPr>
                <a:xfrm>
                  <a:off x="1842220" y="814994"/>
                  <a:ext cx="1089924" cy="95995"/>
                </a:xfrm>
                <a:custGeom>
                  <a:avLst/>
                  <a:gdLst>
                    <a:gd name="connsiteX0" fmla="*/ 0 w 2165685"/>
                    <a:gd name="connsiteY0" fmla="*/ 117456 h 190741"/>
                    <a:gd name="connsiteX1" fmla="*/ 304800 w 2165685"/>
                    <a:gd name="connsiteY1" fmla="*/ 53288 h 190741"/>
                    <a:gd name="connsiteX2" fmla="*/ 753979 w 2165685"/>
                    <a:gd name="connsiteY2" fmla="*/ 5162 h 190741"/>
                    <a:gd name="connsiteX3" fmla="*/ 1620253 w 2165685"/>
                    <a:gd name="connsiteY3" fmla="*/ 181625 h 190741"/>
                    <a:gd name="connsiteX4" fmla="*/ 2165685 w 2165685"/>
                    <a:gd name="connsiteY4" fmla="*/ 149541 h 190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65685" h="190741">
                      <a:moveTo>
                        <a:pt x="0" y="117456"/>
                      </a:moveTo>
                      <a:cubicBezTo>
                        <a:pt x="89568" y="94730"/>
                        <a:pt x="179137" y="72004"/>
                        <a:pt x="304800" y="53288"/>
                      </a:cubicBezTo>
                      <a:cubicBezTo>
                        <a:pt x="430463" y="34572"/>
                        <a:pt x="534737" y="-16228"/>
                        <a:pt x="753979" y="5162"/>
                      </a:cubicBezTo>
                      <a:cubicBezTo>
                        <a:pt x="973221" y="26551"/>
                        <a:pt x="1384969" y="157562"/>
                        <a:pt x="1620253" y="181625"/>
                      </a:cubicBezTo>
                      <a:cubicBezTo>
                        <a:pt x="1855537" y="205688"/>
                        <a:pt x="2010611" y="177614"/>
                        <a:pt x="2165685" y="149541"/>
                      </a:cubicBezTo>
                    </a:path>
                  </a:pathLst>
                </a:custGeom>
                <a:noFill/>
                <a:ln w="19050">
                  <a:solidFill>
                    <a:srgbClr val="363535"/>
                  </a:solidFill>
                  <a:prstDash val="soli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pic>
              <p:nvPicPr>
                <p:cNvPr id="521" name="Graphic 520">
                  <a:extLst>
                    <a:ext uri="{FF2B5EF4-FFF2-40B4-BE49-F238E27FC236}">
                      <a16:creationId xmlns:a16="http://schemas.microsoft.com/office/drawing/2014/main" id="{0DA6D3F6-4104-A94D-8052-143114B8FC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rot="5186961">
                  <a:off x="1582034" y="697319"/>
                  <a:ext cx="118870" cy="352473"/>
                </a:xfrm>
                <a:prstGeom prst="rect">
                  <a:avLst/>
                </a:prstGeom>
              </p:spPr>
            </p:pic>
            <p:sp>
              <p:nvSpPr>
                <p:cNvPr id="522" name="Freeform 521">
                  <a:extLst>
                    <a:ext uri="{FF2B5EF4-FFF2-40B4-BE49-F238E27FC236}">
                      <a16:creationId xmlns:a16="http://schemas.microsoft.com/office/drawing/2014/main" id="{BF3B6287-DF39-8147-8516-F6D559BDBEEC}"/>
                    </a:ext>
                  </a:extLst>
                </p:cNvPr>
                <p:cNvSpPr/>
                <p:nvPr/>
              </p:nvSpPr>
              <p:spPr>
                <a:xfrm>
                  <a:off x="6260568" y="859669"/>
                  <a:ext cx="420813" cy="51060"/>
                </a:xfrm>
                <a:custGeom>
                  <a:avLst/>
                  <a:gdLst>
                    <a:gd name="connsiteX0" fmla="*/ 0 w 268448"/>
                    <a:gd name="connsiteY0" fmla="*/ 0 h 25310"/>
                    <a:gd name="connsiteX1" fmla="*/ 151002 w 268448"/>
                    <a:gd name="connsiteY1" fmla="*/ 25167 h 25310"/>
                    <a:gd name="connsiteX2" fmla="*/ 268448 w 268448"/>
                    <a:gd name="connsiteY2" fmla="*/ 8389 h 25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68448" h="25310">
                      <a:moveTo>
                        <a:pt x="0" y="0"/>
                      </a:moveTo>
                      <a:cubicBezTo>
                        <a:pt x="53130" y="11884"/>
                        <a:pt x="106261" y="23769"/>
                        <a:pt x="151002" y="25167"/>
                      </a:cubicBezTo>
                      <a:cubicBezTo>
                        <a:pt x="195743" y="26565"/>
                        <a:pt x="232095" y="17477"/>
                        <a:pt x="268448" y="8389"/>
                      </a:cubicBezTo>
                    </a:path>
                  </a:pathLst>
                </a:custGeom>
                <a:noFill/>
                <a:ln w="19050">
                  <a:solidFill>
                    <a:srgbClr val="363535"/>
                  </a:solidFill>
                  <a:prstDash val="sysDash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0BF0A602-AC3F-BF40-A011-F1035F0D3D57}"/>
                  </a:ext>
                </a:extLst>
              </p:cNvPr>
              <p:cNvSpPr txBox="1"/>
              <p:nvPr/>
            </p:nvSpPr>
            <p:spPr>
              <a:xfrm>
                <a:off x="1266152" y="633314"/>
                <a:ext cx="284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a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49F6E97-476E-654A-ABBA-7E01A8708FFC}"/>
                </a:ext>
              </a:extLst>
            </p:cNvPr>
            <p:cNvGrpSpPr/>
            <p:nvPr/>
          </p:nvGrpSpPr>
          <p:grpSpPr>
            <a:xfrm>
              <a:off x="3103446" y="649022"/>
              <a:ext cx="3105385" cy="429167"/>
              <a:chOff x="2425692" y="1524928"/>
              <a:chExt cx="3105385" cy="429167"/>
            </a:xfrm>
          </p:grpSpPr>
          <p:sp>
            <p:nvSpPr>
              <p:cNvPr id="306" name="Freeform 305">
                <a:extLst>
                  <a:ext uri="{FF2B5EF4-FFF2-40B4-BE49-F238E27FC236}">
                    <a16:creationId xmlns:a16="http://schemas.microsoft.com/office/drawing/2014/main" id="{F70B91C0-F65E-6842-9F72-3149396D635F}"/>
                  </a:ext>
                </a:extLst>
              </p:cNvPr>
              <p:cNvSpPr/>
              <p:nvPr/>
            </p:nvSpPr>
            <p:spPr>
              <a:xfrm>
                <a:off x="2425692" y="1723995"/>
                <a:ext cx="47599" cy="46778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571" name="Group 570">
                <a:extLst>
                  <a:ext uri="{FF2B5EF4-FFF2-40B4-BE49-F238E27FC236}">
                    <a16:creationId xmlns:a16="http://schemas.microsoft.com/office/drawing/2014/main" id="{D43FFAEC-380F-C243-A6C9-19275C03C137}"/>
                  </a:ext>
                </a:extLst>
              </p:cNvPr>
              <p:cNvGrpSpPr/>
              <p:nvPr/>
            </p:nvGrpSpPr>
            <p:grpSpPr>
              <a:xfrm>
                <a:off x="2554573" y="1524928"/>
                <a:ext cx="2976504" cy="429167"/>
                <a:chOff x="3292823" y="2790647"/>
                <a:chExt cx="3441286" cy="496181"/>
              </a:xfrm>
            </p:grpSpPr>
            <p:grpSp>
              <p:nvGrpSpPr>
                <p:cNvPr id="825" name="Group 824">
                  <a:extLst>
                    <a:ext uri="{FF2B5EF4-FFF2-40B4-BE49-F238E27FC236}">
                      <a16:creationId xmlns:a16="http://schemas.microsoft.com/office/drawing/2014/main" id="{0333BDCC-EEC2-514E-8AF5-8498543E8D46}"/>
                    </a:ext>
                  </a:extLst>
                </p:cNvPr>
                <p:cNvGrpSpPr/>
                <p:nvPr/>
              </p:nvGrpSpPr>
              <p:grpSpPr>
                <a:xfrm>
                  <a:off x="3292823" y="2839658"/>
                  <a:ext cx="2868401" cy="431130"/>
                  <a:chOff x="1340198" y="2668153"/>
                  <a:chExt cx="2819085" cy="423718"/>
                </a:xfrm>
              </p:grpSpPr>
              <p:pic>
                <p:nvPicPr>
                  <p:cNvPr id="796" name="Picture 795">
                    <a:extLst>
                      <a:ext uri="{FF2B5EF4-FFF2-40B4-BE49-F238E27FC236}">
                        <a16:creationId xmlns:a16="http://schemas.microsoft.com/office/drawing/2014/main" id="{78019CD0-9048-6045-8DA9-A880AE10BB5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340198" y="2853958"/>
                    <a:ext cx="97104" cy="40460"/>
                  </a:xfrm>
                  <a:prstGeom prst="rect">
                    <a:avLst/>
                  </a:prstGeom>
                </p:spPr>
              </p:pic>
              <p:sp>
                <p:nvSpPr>
                  <p:cNvPr id="803" name="Oval 802">
                    <a:extLst>
                      <a:ext uri="{FF2B5EF4-FFF2-40B4-BE49-F238E27FC236}">
                        <a16:creationId xmlns:a16="http://schemas.microsoft.com/office/drawing/2014/main" id="{46B2888E-EDFA-224E-94EB-ECC7060B4940}"/>
                      </a:ext>
                    </a:extLst>
                  </p:cNvPr>
                  <p:cNvSpPr/>
                  <p:nvPr/>
                </p:nvSpPr>
                <p:spPr>
                  <a:xfrm>
                    <a:off x="2476439" y="2668153"/>
                    <a:ext cx="713639" cy="122209"/>
                  </a:xfrm>
                  <a:prstGeom prst="ellipse">
                    <a:avLst/>
                  </a:prstGeom>
                  <a:solidFill>
                    <a:srgbClr val="8DA0CC">
                      <a:alpha val="65002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04" name="Oval 803">
                    <a:extLst>
                      <a:ext uri="{FF2B5EF4-FFF2-40B4-BE49-F238E27FC236}">
                        <a16:creationId xmlns:a16="http://schemas.microsoft.com/office/drawing/2014/main" id="{DB9BDB53-9D34-C14A-87FD-9AD1F5350E27}"/>
                      </a:ext>
                    </a:extLst>
                  </p:cNvPr>
                  <p:cNvSpPr/>
                  <p:nvPr/>
                </p:nvSpPr>
                <p:spPr>
                  <a:xfrm>
                    <a:off x="1958727" y="2800983"/>
                    <a:ext cx="1749054" cy="121064"/>
                  </a:xfrm>
                  <a:prstGeom prst="ellipse">
                    <a:avLst/>
                  </a:prstGeom>
                  <a:solidFill>
                    <a:srgbClr val="BD94C8">
                      <a:alpha val="65002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09" name="Oval 808">
                    <a:extLst>
                      <a:ext uri="{FF2B5EF4-FFF2-40B4-BE49-F238E27FC236}">
                        <a16:creationId xmlns:a16="http://schemas.microsoft.com/office/drawing/2014/main" id="{9BF94D5E-714D-C543-80DD-4B595F271CFE}"/>
                      </a:ext>
                    </a:extLst>
                  </p:cNvPr>
                  <p:cNvSpPr/>
                  <p:nvPr/>
                </p:nvSpPr>
                <p:spPr>
                  <a:xfrm>
                    <a:off x="1600153" y="2935491"/>
                    <a:ext cx="2469065" cy="121064"/>
                  </a:xfrm>
                  <a:prstGeom prst="ellipse">
                    <a:avLst/>
                  </a:prstGeom>
                  <a:solidFill>
                    <a:srgbClr val="E78AC3">
                      <a:alpha val="65002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811" name="Picture 810">
                    <a:extLst>
                      <a:ext uri="{FF2B5EF4-FFF2-40B4-BE49-F238E27FC236}">
                        <a16:creationId xmlns:a16="http://schemas.microsoft.com/office/drawing/2014/main" id="{A325A1FF-D483-3A43-BE25-DDEB749BA0D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519837" y="2670664"/>
                    <a:ext cx="97104" cy="415847"/>
                  </a:xfrm>
                  <a:prstGeom prst="rect">
                    <a:avLst/>
                  </a:prstGeom>
                </p:spPr>
              </p:pic>
              <p:pic>
                <p:nvPicPr>
                  <p:cNvPr id="812" name="Picture 811">
                    <a:extLst>
                      <a:ext uri="{FF2B5EF4-FFF2-40B4-BE49-F238E27FC236}">
                        <a16:creationId xmlns:a16="http://schemas.microsoft.com/office/drawing/2014/main" id="{B2A9D6B5-C8DA-8C4C-AB06-8F05695DEB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062179" y="2676024"/>
                    <a:ext cx="97104" cy="41584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67" name="TextBox 566">
                  <a:extLst>
                    <a:ext uri="{FF2B5EF4-FFF2-40B4-BE49-F238E27FC236}">
                      <a16:creationId xmlns:a16="http://schemas.microsoft.com/office/drawing/2014/main" id="{4E2CBA08-1EAC-734B-9C9C-2D986CA802FD}"/>
                    </a:ext>
                  </a:extLst>
                </p:cNvPr>
                <p:cNvSpPr txBox="1"/>
                <p:nvPr/>
              </p:nvSpPr>
              <p:spPr>
                <a:xfrm>
                  <a:off x="6111823" y="3071384"/>
                  <a:ext cx="62228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800" dirty="0">
                      <a:solidFill>
                        <a:srgbClr val="E78AC3"/>
                      </a:solidFill>
                      <a:latin typeface="Helvetica" pitchFamily="2" charset="0"/>
                    </a:rPr>
                    <a:t>σ = </a:t>
                  </a:r>
                  <a:r>
                    <a:rPr lang="en-GB" sz="800" dirty="0">
                      <a:solidFill>
                        <a:srgbClr val="E78AC3"/>
                      </a:solidFill>
                      <a:latin typeface="Helvetica" pitchFamily="2" charset="0"/>
                    </a:rPr>
                    <a:t>1.5 m</a:t>
                  </a:r>
                </a:p>
              </p:txBody>
            </p:sp>
            <p:sp>
              <p:nvSpPr>
                <p:cNvPr id="568" name="TextBox 567">
                  <a:extLst>
                    <a:ext uri="{FF2B5EF4-FFF2-40B4-BE49-F238E27FC236}">
                      <a16:creationId xmlns:a16="http://schemas.microsoft.com/office/drawing/2014/main" id="{F0BDB90B-2D94-E341-A2E7-EA5591E34104}"/>
                    </a:ext>
                  </a:extLst>
                </p:cNvPr>
                <p:cNvSpPr txBox="1"/>
                <p:nvPr/>
              </p:nvSpPr>
              <p:spPr>
                <a:xfrm>
                  <a:off x="6111823" y="2918984"/>
                  <a:ext cx="53572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800" dirty="0">
                      <a:solidFill>
                        <a:srgbClr val="BD94C8"/>
                      </a:solidFill>
                      <a:latin typeface="Helvetica" pitchFamily="2" charset="0"/>
                    </a:rPr>
                    <a:t>σ = </a:t>
                  </a:r>
                  <a:r>
                    <a:rPr lang="en-GB" sz="800" dirty="0">
                      <a:solidFill>
                        <a:srgbClr val="BD94C8"/>
                      </a:solidFill>
                      <a:latin typeface="Helvetica" pitchFamily="2" charset="0"/>
                    </a:rPr>
                    <a:t>1 m</a:t>
                  </a:r>
                </a:p>
              </p:txBody>
            </p:sp>
            <p:sp>
              <p:nvSpPr>
                <p:cNvPr id="569" name="TextBox 568">
                  <a:extLst>
                    <a:ext uri="{FF2B5EF4-FFF2-40B4-BE49-F238E27FC236}">
                      <a16:creationId xmlns:a16="http://schemas.microsoft.com/office/drawing/2014/main" id="{21FC24AF-39EA-E145-8738-E1174C0F7771}"/>
                    </a:ext>
                  </a:extLst>
                </p:cNvPr>
                <p:cNvSpPr txBox="1"/>
                <p:nvPr/>
              </p:nvSpPr>
              <p:spPr>
                <a:xfrm>
                  <a:off x="6111823" y="2790647"/>
                  <a:ext cx="62228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800" dirty="0">
                      <a:solidFill>
                        <a:srgbClr val="8DA0CC"/>
                      </a:solidFill>
                      <a:latin typeface="Helvetica" pitchFamily="2" charset="0"/>
                    </a:rPr>
                    <a:t>σ = </a:t>
                  </a:r>
                  <a:r>
                    <a:rPr lang="en-GB" sz="800" dirty="0">
                      <a:solidFill>
                        <a:srgbClr val="8DA0CC"/>
                      </a:solidFill>
                      <a:latin typeface="Helvetica" pitchFamily="2" charset="0"/>
                    </a:rPr>
                    <a:t>0.5 m</a:t>
                  </a:r>
                </a:p>
              </p:txBody>
            </p:sp>
          </p:grpSp>
          <p:sp>
            <p:nvSpPr>
              <p:cNvPr id="307" name="Freeform 306">
                <a:extLst>
                  <a:ext uri="{FF2B5EF4-FFF2-40B4-BE49-F238E27FC236}">
                    <a16:creationId xmlns:a16="http://schemas.microsoft.com/office/drawing/2014/main" id="{AE2BE630-6D6E-3C41-9E25-824FBA441D4C}"/>
                  </a:ext>
                </a:extLst>
              </p:cNvPr>
              <p:cNvSpPr/>
              <p:nvPr/>
            </p:nvSpPr>
            <p:spPr>
              <a:xfrm>
                <a:off x="3849820" y="1598426"/>
                <a:ext cx="47599" cy="46778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2" name="Freeform 331">
                <a:extLst>
                  <a:ext uri="{FF2B5EF4-FFF2-40B4-BE49-F238E27FC236}">
                    <a16:creationId xmlns:a16="http://schemas.microsoft.com/office/drawing/2014/main" id="{6FEA7960-D8FF-DF42-9A54-BB8398EF319E}"/>
                  </a:ext>
                </a:extLst>
              </p:cNvPr>
              <p:cNvSpPr/>
              <p:nvPr/>
            </p:nvSpPr>
            <p:spPr>
              <a:xfrm>
                <a:off x="3849820" y="1717555"/>
                <a:ext cx="47599" cy="46778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5" name="Freeform 344">
                <a:extLst>
                  <a:ext uri="{FF2B5EF4-FFF2-40B4-BE49-F238E27FC236}">
                    <a16:creationId xmlns:a16="http://schemas.microsoft.com/office/drawing/2014/main" id="{9128DAEE-9D5D-5C40-8A15-CB12357596C9}"/>
                  </a:ext>
                </a:extLst>
              </p:cNvPr>
              <p:cNvSpPr/>
              <p:nvPr/>
            </p:nvSpPr>
            <p:spPr>
              <a:xfrm>
                <a:off x="3849820" y="1833465"/>
                <a:ext cx="47599" cy="46778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7883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800" dirty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15077</TotalTime>
  <Words>298</Words>
  <Application>Microsoft Macintosh PowerPoint</Application>
  <PresentationFormat>Custom</PresentationFormat>
  <Paragraphs>161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George</dc:creator>
  <cp:lastModifiedBy>Tom George</cp:lastModifiedBy>
  <cp:revision>61</cp:revision>
  <dcterms:created xsi:type="dcterms:W3CDTF">2021-07-20T09:12:29Z</dcterms:created>
  <dcterms:modified xsi:type="dcterms:W3CDTF">2021-10-11T11:01:28Z</dcterms:modified>
</cp:coreProperties>
</file>