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 showGuides="1">
      <p:cViewPr>
        <p:scale>
          <a:sx n="98" d="100"/>
          <a:sy n="98" d="100"/>
        </p:scale>
        <p:origin x="-48" y="480"/>
      </p:cViewPr>
      <p:guideLst>
        <p:guide orient="horz" pos="2160"/>
        <p:guide pos="3863"/>
      </p:guideLst>
    </p:cSldViewPr>
  </p:slideViewPr>
  <p:notesTextViewPr>
    <p:cViewPr>
      <p:scale>
        <a:sx n="30" d="100"/>
        <a:sy n="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3301E-F581-7C46-B7DA-FDBD97A6F51B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1737B-5968-8C4E-BF60-1876BC333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1737B-5968-8C4E-BF60-1876BC33333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9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9F08-10CC-5CB4-4472-2B5F2B1A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C93E6-C501-E0DD-4337-42D76AB6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2763-2024-5BAE-2998-B918170E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2399-5122-EAB8-8B4B-02936992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F8E71-D472-62C7-D1E3-EE812956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7C48-828B-8145-83BE-48CF23CC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EB5A1-452D-A1E2-2295-9EA8CD28C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D06F-BAE1-3552-5B99-8538F139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05CC6-7A94-6279-031A-2FB3548F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8A42-A294-9652-6A5B-2F26CC9D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2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660D3-ABB9-17CD-70DD-71155EAD1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77B2F-BF10-4E77-ABDE-D06751F9B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329C-0C5E-3693-5868-39139E95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9FCB-380B-3CAF-D381-1A6FE19D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6FC9A-818F-A996-D0EA-1CE98B83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8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E951-EDFA-5AFA-AE56-6ABD461C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A504-872F-4027-1F78-0157BE4C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394E-544C-E9D8-F209-86ED8739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8730-EC8E-F257-15DE-685A1647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DB16-194E-C09D-8F81-E15B21EB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9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8860-C04A-8D3F-43AF-9AD83D6D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74ABE-6D44-B460-D42A-9405EC50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C620-8640-5BEC-81F1-15CEBF70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E998-2D95-50F4-CB03-4051AC48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DB729-20AA-35CC-74BA-7683B338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2AEC-05DA-CA27-871F-6A3340E5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8349-2AAC-A94A-36B0-57263C6BB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66F45-97A1-29CE-04FF-AB68CC08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2CF9-BE7B-F25F-2F90-E7D0B445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A5DF0-30F0-E3A4-6C09-91B5BB3C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C322-62FD-EE91-A280-783E22C1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2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FCD6-FE25-924A-9F34-A77C6289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E110C-787B-010E-4A55-40823241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54FC1-9EFD-DA03-822B-0B3B599D9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D5D2D-E41F-E1C0-E0DA-335679B6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74563-4AF8-9402-42E0-AFA1A5DB8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34D4E-6304-1DF4-49C2-E49D38D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B0131-7985-359A-33E1-85F16264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ACD0B-DF16-95DC-E584-D79AC1A2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5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467B-28ED-92A5-1A16-68247109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E96BD-C8C7-F4F5-A4CA-8AAAC59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45852-3BFE-6480-3087-D5916493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AF032-1889-51E0-C5C5-B4B879F4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3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799B0-0E17-9BC5-BFC5-15255F9C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A92F4-434A-BC31-A33D-52B88DD8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B5FBC-588C-A38D-5694-BC46D79C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5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CFF5-7775-4F53-2B7F-DC6732CB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C441-A696-127D-F855-00D4D24C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B82-5CD8-304A-AA46-542CD956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CC03-D7EE-6707-F827-A6B3B3AC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90FB7-AB3B-9524-A375-42187018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31C3-F85D-DC63-4511-7DDF14C6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8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08B9-03DF-68FC-47FA-D7115597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03AC4-9A64-71AB-75B2-51391C919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70259-A173-D8C3-0941-884ADB05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AE766-2100-C235-3853-0271E82D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5B23-4B10-1D38-D31B-B1C41326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12657-5DDC-A64C-784A-B1F92CC9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2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9C86F-F637-6067-8307-C4C6295B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0F3F9-67DA-CC5C-99FC-6E0F6A0E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333E-84D3-A622-FE61-358789F19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03FEA-445B-244C-AF1F-545D37B951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2E8FC-45CF-F9FC-0250-4D6D7BE00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32857-0EB9-FDC8-A89F-02E30852F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11A2C6-6647-8E44-BA71-133D5C129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CBF6804-2B32-C7A1-8015-673ECD38845A}"/>
              </a:ext>
            </a:extLst>
          </p:cNvPr>
          <p:cNvGrpSpPr/>
          <p:nvPr/>
        </p:nvGrpSpPr>
        <p:grpSpPr>
          <a:xfrm>
            <a:off x="318138" y="-503146"/>
            <a:ext cx="11893510" cy="7150043"/>
            <a:chOff x="318138" y="-503146"/>
            <a:chExt cx="11893510" cy="7150043"/>
          </a:xfrm>
        </p:grpSpPr>
        <p:sp>
          <p:nvSpPr>
            <p:cNvPr id="77" name="Left Bracket 76">
              <a:extLst>
                <a:ext uri="{FF2B5EF4-FFF2-40B4-BE49-F238E27FC236}">
                  <a16:creationId xmlns:a16="http://schemas.microsoft.com/office/drawing/2014/main" id="{5E788A4C-A4C5-59B2-956E-D5E8D79E5A2A}"/>
                </a:ext>
              </a:extLst>
            </p:cNvPr>
            <p:cNvSpPr/>
            <p:nvPr/>
          </p:nvSpPr>
          <p:spPr>
            <a:xfrm>
              <a:off x="1404816" y="398807"/>
              <a:ext cx="163773" cy="6228000"/>
            </a:xfrm>
            <a:prstGeom prst="leftBracket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85EE47-D2CF-52E8-1E5E-B41B12C1DBA3}"/>
                </a:ext>
              </a:extLst>
            </p:cNvPr>
            <p:cNvCxnSpPr/>
            <p:nvPr/>
          </p:nvCxnSpPr>
          <p:spPr>
            <a:xfrm>
              <a:off x="3332213" y="1347159"/>
              <a:ext cx="2604565" cy="1684056"/>
            </a:xfrm>
            <a:prstGeom prst="line">
              <a:avLst/>
            </a:prstGeom>
            <a:ln w="76200">
              <a:solidFill>
                <a:srgbClr val="597BA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403C1D0-2AA2-95B9-6C35-6AA41F81ABCB}"/>
                </a:ext>
              </a:extLst>
            </p:cNvPr>
            <p:cNvCxnSpPr>
              <a:cxnSpLocks/>
            </p:cNvCxnSpPr>
            <p:nvPr/>
          </p:nvCxnSpPr>
          <p:spPr>
            <a:xfrm>
              <a:off x="3332213" y="2809501"/>
              <a:ext cx="2604565" cy="203190"/>
            </a:xfrm>
            <a:prstGeom prst="line">
              <a:avLst/>
            </a:prstGeom>
            <a:ln w="76200">
              <a:solidFill>
                <a:srgbClr val="597BA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05C42C4-C041-223E-D767-606E02FEF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2213" y="3031215"/>
              <a:ext cx="2588671" cy="2702977"/>
            </a:xfrm>
            <a:prstGeom prst="line">
              <a:avLst/>
            </a:prstGeom>
            <a:ln w="76200">
              <a:solidFill>
                <a:srgbClr val="597BA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6686F0C-2CF8-4332-78C9-00996E3475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60" y="1372551"/>
              <a:ext cx="2596618" cy="2510160"/>
            </a:xfrm>
            <a:prstGeom prst="line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E0C1EEB-7AFB-5CB2-65EF-B8568863A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4134" y="3874043"/>
              <a:ext cx="2584697" cy="441127"/>
            </a:xfrm>
            <a:prstGeom prst="line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BDE5E0A-67A5-688C-E13C-2ABFD6D51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0618" y="3882711"/>
              <a:ext cx="2618213" cy="1870005"/>
            </a:xfrm>
            <a:prstGeom prst="line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2F2239B-94DA-E19B-39C0-93D5870078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2213" y="3012691"/>
              <a:ext cx="2618213" cy="1302479"/>
            </a:xfrm>
            <a:prstGeom prst="line">
              <a:avLst/>
            </a:prstGeom>
            <a:ln w="76200">
              <a:solidFill>
                <a:srgbClr val="597BA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19F1F3-3C17-5A03-F9E3-1FCF4E019E70}"/>
                </a:ext>
              </a:extLst>
            </p:cNvPr>
            <p:cNvCxnSpPr>
              <a:cxnSpLocks/>
            </p:cNvCxnSpPr>
            <p:nvPr/>
          </p:nvCxnSpPr>
          <p:spPr>
            <a:xfrm>
              <a:off x="3348107" y="2809501"/>
              <a:ext cx="2596618" cy="1069158"/>
            </a:xfrm>
            <a:prstGeom prst="line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4B81042-3D8B-E230-A24D-912BD34A6C55}"/>
                </a:ext>
              </a:extLst>
            </p:cNvPr>
            <p:cNvSpPr/>
            <p:nvPr/>
          </p:nvSpPr>
          <p:spPr>
            <a:xfrm rot="16200000">
              <a:off x="-657808" y="2623084"/>
              <a:ext cx="6160505" cy="1614833"/>
            </a:xfrm>
            <a:custGeom>
              <a:avLst/>
              <a:gdLst>
                <a:gd name="connsiteX0" fmla="*/ 0 w 6160505"/>
                <a:gd name="connsiteY0" fmla="*/ 1614834 h 1614833"/>
                <a:gd name="connsiteX1" fmla="*/ 6160506 w 6160505"/>
                <a:gd name="connsiteY1" fmla="*/ 1614834 h 1614833"/>
                <a:gd name="connsiteX2" fmla="*/ 6160506 w 6160505"/>
                <a:gd name="connsiteY2" fmla="*/ 0 h 1614833"/>
                <a:gd name="connsiteX3" fmla="*/ 0 w 6160505"/>
                <a:gd name="connsiteY3" fmla="*/ 0 h 1614833"/>
                <a:gd name="connsiteX4" fmla="*/ 0 w 6160505"/>
                <a:gd name="connsiteY4" fmla="*/ 1614834 h 161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0505" h="1614833">
                  <a:moveTo>
                    <a:pt x="0" y="1614834"/>
                  </a:moveTo>
                  <a:lnTo>
                    <a:pt x="6160506" y="1614834"/>
                  </a:lnTo>
                  <a:lnTo>
                    <a:pt x="6160506" y="0"/>
                  </a:lnTo>
                  <a:lnTo>
                    <a:pt x="0" y="0"/>
                  </a:lnTo>
                  <a:lnTo>
                    <a:pt x="0" y="1614834"/>
                  </a:lnTo>
                  <a:close/>
                </a:path>
              </a:pathLst>
            </a:custGeom>
            <a:noFill/>
            <a:ln w="821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747526-50D0-0012-C8E4-F2071455959D}"/>
                </a:ext>
              </a:extLst>
            </p:cNvPr>
            <p:cNvSpPr/>
            <p:nvPr/>
          </p:nvSpPr>
          <p:spPr>
            <a:xfrm rot="16200000">
              <a:off x="1726783" y="5046356"/>
              <a:ext cx="1377636" cy="1377632"/>
            </a:xfrm>
            <a:custGeom>
              <a:avLst/>
              <a:gdLst>
                <a:gd name="connsiteX0" fmla="*/ 0 w 1377636"/>
                <a:gd name="connsiteY0" fmla="*/ 1377633 h 1377632"/>
                <a:gd name="connsiteX1" fmla="*/ 1377636 w 1377636"/>
                <a:gd name="connsiteY1" fmla="*/ 1377633 h 1377632"/>
                <a:gd name="connsiteX2" fmla="*/ 1377636 w 1377636"/>
                <a:gd name="connsiteY2" fmla="*/ 0 h 1377632"/>
                <a:gd name="connsiteX3" fmla="*/ 0 w 1377636"/>
                <a:gd name="connsiteY3" fmla="*/ 0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636" h="1377632">
                  <a:moveTo>
                    <a:pt x="0" y="1377633"/>
                  </a:moveTo>
                  <a:lnTo>
                    <a:pt x="1377636" y="1377633"/>
                  </a:lnTo>
                  <a:lnTo>
                    <a:pt x="1377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821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8587E40-640E-A999-D628-CD36E96E9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 flipV="1">
              <a:off x="1724823" y="5044394"/>
              <a:ext cx="1379596" cy="1379596"/>
            </a:xfrm>
            <a:custGeom>
              <a:avLst/>
              <a:gdLst>
                <a:gd name="connsiteX0" fmla="*/ 0 w 1379596"/>
                <a:gd name="connsiteY0" fmla="*/ 27 h 1379596"/>
                <a:gd name="connsiteX1" fmla="*/ 1379597 w 1379596"/>
                <a:gd name="connsiteY1" fmla="*/ 27 h 1379596"/>
                <a:gd name="connsiteX2" fmla="*/ 1379597 w 1379596"/>
                <a:gd name="connsiteY2" fmla="*/ 1379623 h 1379596"/>
                <a:gd name="connsiteX3" fmla="*/ 0 w 1379596"/>
                <a:gd name="connsiteY3" fmla="*/ 1379623 h 137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596" h="1379596">
                  <a:moveTo>
                    <a:pt x="0" y="27"/>
                  </a:moveTo>
                  <a:lnTo>
                    <a:pt x="1379597" y="27"/>
                  </a:lnTo>
                  <a:lnTo>
                    <a:pt x="1379597" y="1379623"/>
                  </a:lnTo>
                  <a:lnTo>
                    <a:pt x="0" y="1379623"/>
                  </a:lnTo>
                  <a:close/>
                </a:path>
              </a:pathLst>
            </a:custGeom>
          </p:spPr>
        </p:pic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C10F0AC-B2F1-027A-CB08-A9246C5A7920}"/>
                </a:ext>
              </a:extLst>
            </p:cNvPr>
            <p:cNvSpPr/>
            <p:nvPr/>
          </p:nvSpPr>
          <p:spPr>
            <a:xfrm rot="16200000">
              <a:off x="2411490" y="4353427"/>
              <a:ext cx="8223" cy="1377632"/>
            </a:xfrm>
            <a:custGeom>
              <a:avLst/>
              <a:gdLst>
                <a:gd name="connsiteX0" fmla="*/ 0 w 8223"/>
                <a:gd name="connsiteY0" fmla="*/ 0 h 1377632"/>
                <a:gd name="connsiteX1" fmla="*/ 0 w 8223"/>
                <a:gd name="connsiteY1" fmla="*/ 1377633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" h="1377632">
                  <a:moveTo>
                    <a:pt x="0" y="0"/>
                  </a:moveTo>
                  <a:lnTo>
                    <a:pt x="0" y="1377633"/>
                  </a:lnTo>
                </a:path>
              </a:pathLst>
            </a:custGeom>
            <a:noFill/>
            <a:ln w="5080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BB720F6-64AC-655A-9E1C-367CBB60E9BF}"/>
                </a:ext>
              </a:extLst>
            </p:cNvPr>
            <p:cNvSpPr/>
            <p:nvPr/>
          </p:nvSpPr>
          <p:spPr>
            <a:xfrm rot="16200000">
              <a:off x="2411490" y="5731063"/>
              <a:ext cx="8223" cy="1377632"/>
            </a:xfrm>
            <a:custGeom>
              <a:avLst/>
              <a:gdLst>
                <a:gd name="connsiteX0" fmla="*/ 0 w 8223"/>
                <a:gd name="connsiteY0" fmla="*/ 1377633 h 1377632"/>
                <a:gd name="connsiteX1" fmla="*/ 0 w 8223"/>
                <a:gd name="connsiteY1" fmla="*/ 0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" h="1377632">
                  <a:moveTo>
                    <a:pt x="0" y="1377633"/>
                  </a:move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8D070E1-B78E-36A4-3823-B4C98EAD6E48}"/>
                </a:ext>
              </a:extLst>
            </p:cNvPr>
            <p:cNvSpPr/>
            <p:nvPr/>
          </p:nvSpPr>
          <p:spPr>
            <a:xfrm rot="16200000">
              <a:off x="1726786" y="3584012"/>
              <a:ext cx="1377631" cy="1377632"/>
            </a:xfrm>
            <a:custGeom>
              <a:avLst/>
              <a:gdLst>
                <a:gd name="connsiteX0" fmla="*/ 0 w 1377631"/>
                <a:gd name="connsiteY0" fmla="*/ 1377633 h 1377632"/>
                <a:gd name="connsiteX1" fmla="*/ 1377632 w 1377631"/>
                <a:gd name="connsiteY1" fmla="*/ 1377633 h 1377632"/>
                <a:gd name="connsiteX2" fmla="*/ 1377632 w 1377631"/>
                <a:gd name="connsiteY2" fmla="*/ 0 h 1377632"/>
                <a:gd name="connsiteX3" fmla="*/ 0 w 1377631"/>
                <a:gd name="connsiteY3" fmla="*/ 0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631" h="1377632">
                  <a:moveTo>
                    <a:pt x="0" y="1377633"/>
                  </a:moveTo>
                  <a:lnTo>
                    <a:pt x="1377632" y="1377633"/>
                  </a:lnTo>
                  <a:lnTo>
                    <a:pt x="13776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821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75EAB38-3039-EA24-2FEB-F957B360F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 flipV="1">
              <a:off x="1724823" y="3582047"/>
              <a:ext cx="1379596" cy="1379596"/>
            </a:xfrm>
            <a:custGeom>
              <a:avLst/>
              <a:gdLst>
                <a:gd name="connsiteX0" fmla="*/ 0 w 1379596"/>
                <a:gd name="connsiteY0" fmla="*/ 27 h 1379596"/>
                <a:gd name="connsiteX1" fmla="*/ 1379597 w 1379596"/>
                <a:gd name="connsiteY1" fmla="*/ 27 h 1379596"/>
                <a:gd name="connsiteX2" fmla="*/ 1379597 w 1379596"/>
                <a:gd name="connsiteY2" fmla="*/ 1379623 h 1379596"/>
                <a:gd name="connsiteX3" fmla="*/ 0 w 1379596"/>
                <a:gd name="connsiteY3" fmla="*/ 1379623 h 137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596" h="1379596">
                  <a:moveTo>
                    <a:pt x="0" y="27"/>
                  </a:moveTo>
                  <a:lnTo>
                    <a:pt x="1379597" y="27"/>
                  </a:lnTo>
                  <a:lnTo>
                    <a:pt x="1379597" y="1379623"/>
                  </a:lnTo>
                  <a:lnTo>
                    <a:pt x="0" y="1379623"/>
                  </a:lnTo>
                  <a:close/>
                </a:path>
              </a:pathLst>
            </a:custGeom>
          </p:spPr>
        </p:pic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DB6F06-B477-BD0C-A1A5-F32393BD9239}"/>
                </a:ext>
              </a:extLst>
            </p:cNvPr>
            <p:cNvSpPr/>
            <p:nvPr/>
          </p:nvSpPr>
          <p:spPr>
            <a:xfrm rot="16200000">
              <a:off x="2411490" y="2891084"/>
              <a:ext cx="8223" cy="1377632"/>
            </a:xfrm>
            <a:custGeom>
              <a:avLst/>
              <a:gdLst>
                <a:gd name="connsiteX0" fmla="*/ 0 w 8223"/>
                <a:gd name="connsiteY0" fmla="*/ 0 h 1377632"/>
                <a:gd name="connsiteX1" fmla="*/ 0 w 8223"/>
                <a:gd name="connsiteY1" fmla="*/ 1377633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" h="1377632">
                  <a:moveTo>
                    <a:pt x="0" y="0"/>
                  </a:moveTo>
                  <a:lnTo>
                    <a:pt x="0" y="1377633"/>
                  </a:lnTo>
                </a:path>
              </a:pathLst>
            </a:custGeom>
            <a:noFill/>
            <a:ln w="5080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F62930-0669-7815-F2BC-4414D8C9619A}"/>
                </a:ext>
              </a:extLst>
            </p:cNvPr>
            <p:cNvSpPr/>
            <p:nvPr/>
          </p:nvSpPr>
          <p:spPr>
            <a:xfrm rot="16200000">
              <a:off x="2411490" y="4268716"/>
              <a:ext cx="8223" cy="1377632"/>
            </a:xfrm>
            <a:custGeom>
              <a:avLst/>
              <a:gdLst>
                <a:gd name="connsiteX0" fmla="*/ 0 w 8223"/>
                <a:gd name="connsiteY0" fmla="*/ 1377633 h 1377632"/>
                <a:gd name="connsiteX1" fmla="*/ 0 w 8223"/>
                <a:gd name="connsiteY1" fmla="*/ 0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" h="1377632">
                  <a:moveTo>
                    <a:pt x="0" y="1377633"/>
                  </a:move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443AD6C-81E7-F9E8-02F3-E5792C63D5BD}"/>
                </a:ext>
              </a:extLst>
            </p:cNvPr>
            <p:cNvSpPr/>
            <p:nvPr/>
          </p:nvSpPr>
          <p:spPr>
            <a:xfrm rot="16200000">
              <a:off x="1726786" y="2121668"/>
              <a:ext cx="1377631" cy="1377632"/>
            </a:xfrm>
            <a:custGeom>
              <a:avLst/>
              <a:gdLst>
                <a:gd name="connsiteX0" fmla="*/ 0 w 1377631"/>
                <a:gd name="connsiteY0" fmla="*/ 1377633 h 1377632"/>
                <a:gd name="connsiteX1" fmla="*/ 1377631 w 1377631"/>
                <a:gd name="connsiteY1" fmla="*/ 1377633 h 1377632"/>
                <a:gd name="connsiteX2" fmla="*/ 1377631 w 1377631"/>
                <a:gd name="connsiteY2" fmla="*/ 0 h 1377632"/>
                <a:gd name="connsiteX3" fmla="*/ 0 w 1377631"/>
                <a:gd name="connsiteY3" fmla="*/ 0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631" h="1377632">
                  <a:moveTo>
                    <a:pt x="0" y="1377633"/>
                  </a:moveTo>
                  <a:lnTo>
                    <a:pt x="1377631" y="1377633"/>
                  </a:lnTo>
                  <a:lnTo>
                    <a:pt x="13776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821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A120238-CC4B-0D53-007D-FB1C361D8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 flipV="1">
              <a:off x="1724823" y="2119704"/>
              <a:ext cx="1379596" cy="1379596"/>
            </a:xfrm>
            <a:custGeom>
              <a:avLst/>
              <a:gdLst>
                <a:gd name="connsiteX0" fmla="*/ 0 w 1379596"/>
                <a:gd name="connsiteY0" fmla="*/ 27 h 1379596"/>
                <a:gd name="connsiteX1" fmla="*/ 1379597 w 1379596"/>
                <a:gd name="connsiteY1" fmla="*/ 27 h 1379596"/>
                <a:gd name="connsiteX2" fmla="*/ 1379597 w 1379596"/>
                <a:gd name="connsiteY2" fmla="*/ 1379623 h 1379596"/>
                <a:gd name="connsiteX3" fmla="*/ 0 w 1379596"/>
                <a:gd name="connsiteY3" fmla="*/ 1379623 h 137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596" h="1379596">
                  <a:moveTo>
                    <a:pt x="0" y="27"/>
                  </a:moveTo>
                  <a:lnTo>
                    <a:pt x="1379597" y="27"/>
                  </a:lnTo>
                  <a:lnTo>
                    <a:pt x="1379597" y="1379623"/>
                  </a:lnTo>
                  <a:lnTo>
                    <a:pt x="0" y="1379623"/>
                  </a:lnTo>
                  <a:close/>
                </a:path>
              </a:pathLst>
            </a:custGeom>
          </p:spPr>
        </p:pic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7CF05AE-386A-2DC5-CD61-798023BFBEB0}"/>
                </a:ext>
              </a:extLst>
            </p:cNvPr>
            <p:cNvSpPr/>
            <p:nvPr/>
          </p:nvSpPr>
          <p:spPr>
            <a:xfrm rot="16200000">
              <a:off x="2411490" y="1428740"/>
              <a:ext cx="8223" cy="1377632"/>
            </a:xfrm>
            <a:custGeom>
              <a:avLst/>
              <a:gdLst>
                <a:gd name="connsiteX0" fmla="*/ 0 w 8223"/>
                <a:gd name="connsiteY0" fmla="*/ 0 h 1377632"/>
                <a:gd name="connsiteX1" fmla="*/ 0 w 8223"/>
                <a:gd name="connsiteY1" fmla="*/ 1377633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" h="1377632">
                  <a:moveTo>
                    <a:pt x="0" y="0"/>
                  </a:moveTo>
                  <a:lnTo>
                    <a:pt x="0" y="1377633"/>
                  </a:lnTo>
                </a:path>
              </a:pathLst>
            </a:custGeom>
            <a:noFill/>
            <a:ln w="5080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4AA1B33-D7A3-E28B-8402-BD1E73DEBFD6}"/>
                </a:ext>
              </a:extLst>
            </p:cNvPr>
            <p:cNvSpPr/>
            <p:nvPr/>
          </p:nvSpPr>
          <p:spPr>
            <a:xfrm rot="16200000">
              <a:off x="2411490" y="2806372"/>
              <a:ext cx="8223" cy="1377632"/>
            </a:xfrm>
            <a:custGeom>
              <a:avLst/>
              <a:gdLst>
                <a:gd name="connsiteX0" fmla="*/ 0 w 8223"/>
                <a:gd name="connsiteY0" fmla="*/ 1377633 h 1377632"/>
                <a:gd name="connsiteX1" fmla="*/ 0 w 8223"/>
                <a:gd name="connsiteY1" fmla="*/ 0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" h="1377632">
                  <a:moveTo>
                    <a:pt x="0" y="1377633"/>
                  </a:move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6846F4F-14F5-A2E7-88AB-E72328DB31E9}"/>
                </a:ext>
              </a:extLst>
            </p:cNvPr>
            <p:cNvSpPr/>
            <p:nvPr/>
          </p:nvSpPr>
          <p:spPr>
            <a:xfrm rot="16200000">
              <a:off x="1726786" y="659325"/>
              <a:ext cx="1377631" cy="1377632"/>
            </a:xfrm>
            <a:custGeom>
              <a:avLst/>
              <a:gdLst>
                <a:gd name="connsiteX0" fmla="*/ 0 w 1377631"/>
                <a:gd name="connsiteY0" fmla="*/ 1377633 h 1377632"/>
                <a:gd name="connsiteX1" fmla="*/ 1377631 w 1377631"/>
                <a:gd name="connsiteY1" fmla="*/ 1377633 h 1377632"/>
                <a:gd name="connsiteX2" fmla="*/ 1377631 w 1377631"/>
                <a:gd name="connsiteY2" fmla="*/ 0 h 1377632"/>
                <a:gd name="connsiteX3" fmla="*/ 0 w 1377631"/>
                <a:gd name="connsiteY3" fmla="*/ 0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631" h="1377632">
                  <a:moveTo>
                    <a:pt x="0" y="1377633"/>
                  </a:moveTo>
                  <a:lnTo>
                    <a:pt x="1377631" y="1377633"/>
                  </a:lnTo>
                  <a:lnTo>
                    <a:pt x="13776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 w="821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8C2118-197C-A753-CD7B-8473A1CC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 flipV="1">
              <a:off x="1724823" y="657361"/>
              <a:ext cx="1379596" cy="1379596"/>
            </a:xfrm>
            <a:custGeom>
              <a:avLst/>
              <a:gdLst>
                <a:gd name="connsiteX0" fmla="*/ 0 w 1379596"/>
                <a:gd name="connsiteY0" fmla="*/ 27 h 1379596"/>
                <a:gd name="connsiteX1" fmla="*/ 1379597 w 1379596"/>
                <a:gd name="connsiteY1" fmla="*/ 27 h 1379596"/>
                <a:gd name="connsiteX2" fmla="*/ 1379597 w 1379596"/>
                <a:gd name="connsiteY2" fmla="*/ 1379623 h 1379596"/>
                <a:gd name="connsiteX3" fmla="*/ 0 w 1379596"/>
                <a:gd name="connsiteY3" fmla="*/ 1379623 h 137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9596" h="1379596">
                  <a:moveTo>
                    <a:pt x="0" y="27"/>
                  </a:moveTo>
                  <a:lnTo>
                    <a:pt x="1379597" y="27"/>
                  </a:lnTo>
                  <a:lnTo>
                    <a:pt x="1379597" y="1379623"/>
                  </a:lnTo>
                  <a:lnTo>
                    <a:pt x="0" y="1379623"/>
                  </a:lnTo>
                  <a:close/>
                </a:path>
              </a:pathLst>
            </a:cu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C824296-9E27-74AD-5707-E941BEFDFEB8}"/>
                </a:ext>
              </a:extLst>
            </p:cNvPr>
            <p:cNvGrpSpPr/>
            <p:nvPr/>
          </p:nvGrpSpPr>
          <p:grpSpPr>
            <a:xfrm>
              <a:off x="3104418" y="659325"/>
              <a:ext cx="8223" cy="5764666"/>
              <a:chOff x="3104418" y="659325"/>
              <a:chExt cx="8223" cy="5764666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0506F83-1D04-1056-4F0B-3AB08710562E}"/>
                  </a:ext>
                </a:extLst>
              </p:cNvPr>
              <p:cNvSpPr/>
              <p:nvPr/>
            </p:nvSpPr>
            <p:spPr>
              <a:xfrm rot="16200000">
                <a:off x="2419712" y="5731061"/>
                <a:ext cx="1377636" cy="8223"/>
              </a:xfrm>
              <a:custGeom>
                <a:avLst/>
                <a:gdLst>
                  <a:gd name="connsiteX0" fmla="*/ 1377636 w 1377636"/>
                  <a:gd name="connsiteY0" fmla="*/ 0 h 8223"/>
                  <a:gd name="connsiteX1" fmla="*/ 0 w 1377636"/>
                  <a:gd name="connsiteY1" fmla="*/ 0 h 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36" h="8223">
                    <a:moveTo>
                      <a:pt x="1377636" y="0"/>
                    </a:moveTo>
                    <a:lnTo>
                      <a:pt x="0" y="0"/>
                    </a:lnTo>
                  </a:path>
                </a:pathLst>
              </a:custGeom>
              <a:noFill/>
              <a:ln w="50800" cap="rnd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0764B3CA-BDBD-5C67-624A-758EE32987D1}"/>
                  </a:ext>
                </a:extLst>
              </p:cNvPr>
              <p:cNvSpPr/>
              <p:nvPr/>
            </p:nvSpPr>
            <p:spPr>
              <a:xfrm rot="16200000">
                <a:off x="2419714" y="4268716"/>
                <a:ext cx="1377631" cy="8223"/>
              </a:xfrm>
              <a:custGeom>
                <a:avLst/>
                <a:gdLst>
                  <a:gd name="connsiteX0" fmla="*/ 1377632 w 1377631"/>
                  <a:gd name="connsiteY0" fmla="*/ 0 h 8223"/>
                  <a:gd name="connsiteX1" fmla="*/ 0 w 1377631"/>
                  <a:gd name="connsiteY1" fmla="*/ 0 h 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31" h="8223">
                    <a:moveTo>
                      <a:pt x="1377632" y="0"/>
                    </a:moveTo>
                    <a:lnTo>
                      <a:pt x="0" y="0"/>
                    </a:lnTo>
                  </a:path>
                </a:pathLst>
              </a:custGeom>
              <a:noFill/>
              <a:ln w="50800" cap="rnd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1FFF1A9-60BB-56DA-C4E7-E788421C2394}"/>
                  </a:ext>
                </a:extLst>
              </p:cNvPr>
              <p:cNvSpPr/>
              <p:nvPr/>
            </p:nvSpPr>
            <p:spPr>
              <a:xfrm rot="16200000">
                <a:off x="2419714" y="2806373"/>
                <a:ext cx="1377631" cy="8223"/>
              </a:xfrm>
              <a:custGeom>
                <a:avLst/>
                <a:gdLst>
                  <a:gd name="connsiteX0" fmla="*/ 1377631 w 1377631"/>
                  <a:gd name="connsiteY0" fmla="*/ 0 h 8223"/>
                  <a:gd name="connsiteX1" fmla="*/ 0 w 1377631"/>
                  <a:gd name="connsiteY1" fmla="*/ 0 h 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31" h="8223">
                    <a:moveTo>
                      <a:pt x="1377631" y="0"/>
                    </a:moveTo>
                    <a:lnTo>
                      <a:pt x="0" y="0"/>
                    </a:lnTo>
                  </a:path>
                </a:pathLst>
              </a:custGeom>
              <a:noFill/>
              <a:ln w="50800" cap="rnd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1C4927E-36A8-9D7F-C50F-9B8513CD5063}"/>
                  </a:ext>
                </a:extLst>
              </p:cNvPr>
              <p:cNvSpPr/>
              <p:nvPr/>
            </p:nvSpPr>
            <p:spPr>
              <a:xfrm rot="16200000">
                <a:off x="2419714" y="1344029"/>
                <a:ext cx="1377631" cy="8223"/>
              </a:xfrm>
              <a:custGeom>
                <a:avLst/>
                <a:gdLst>
                  <a:gd name="connsiteX0" fmla="*/ 1377631 w 1377631"/>
                  <a:gd name="connsiteY0" fmla="*/ 0 h 8223"/>
                  <a:gd name="connsiteX1" fmla="*/ 0 w 1377631"/>
                  <a:gd name="connsiteY1" fmla="*/ 0 h 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31" h="8223">
                    <a:moveTo>
                      <a:pt x="1377631" y="0"/>
                    </a:moveTo>
                    <a:lnTo>
                      <a:pt x="0" y="0"/>
                    </a:lnTo>
                  </a:path>
                </a:pathLst>
              </a:custGeom>
              <a:noFill/>
              <a:ln w="50800" cap="rnd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E5C8693-D129-37BE-80D9-575C29BBF77C}"/>
                </a:ext>
              </a:extLst>
            </p:cNvPr>
            <p:cNvSpPr/>
            <p:nvPr/>
          </p:nvSpPr>
          <p:spPr>
            <a:xfrm rot="16200000">
              <a:off x="2411490" y="-33603"/>
              <a:ext cx="8223" cy="1377632"/>
            </a:xfrm>
            <a:custGeom>
              <a:avLst/>
              <a:gdLst>
                <a:gd name="connsiteX0" fmla="*/ 0 w 8223"/>
                <a:gd name="connsiteY0" fmla="*/ 0 h 1377632"/>
                <a:gd name="connsiteX1" fmla="*/ 0 w 8223"/>
                <a:gd name="connsiteY1" fmla="*/ 1377633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" h="1377632">
                  <a:moveTo>
                    <a:pt x="0" y="0"/>
                  </a:moveTo>
                  <a:lnTo>
                    <a:pt x="0" y="1377633"/>
                  </a:lnTo>
                </a:path>
              </a:pathLst>
            </a:custGeom>
            <a:noFill/>
            <a:ln w="5080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C755159-A9CE-E895-25CB-07E3D174C034}"/>
                </a:ext>
              </a:extLst>
            </p:cNvPr>
            <p:cNvGrpSpPr/>
            <p:nvPr/>
          </p:nvGrpSpPr>
          <p:grpSpPr>
            <a:xfrm>
              <a:off x="1726785" y="659325"/>
              <a:ext cx="8223" cy="5764666"/>
              <a:chOff x="1726785" y="659325"/>
              <a:chExt cx="8223" cy="5764666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AB506C6E-A550-485C-AA70-236DA3E25053}"/>
                  </a:ext>
                </a:extLst>
              </p:cNvPr>
              <p:cNvSpPr/>
              <p:nvPr/>
            </p:nvSpPr>
            <p:spPr>
              <a:xfrm rot="16200000">
                <a:off x="1042079" y="5731061"/>
                <a:ext cx="1377636" cy="8223"/>
              </a:xfrm>
              <a:custGeom>
                <a:avLst/>
                <a:gdLst>
                  <a:gd name="connsiteX0" fmla="*/ 0 w 1377636"/>
                  <a:gd name="connsiteY0" fmla="*/ 0 h 8223"/>
                  <a:gd name="connsiteX1" fmla="*/ 1377636 w 1377636"/>
                  <a:gd name="connsiteY1" fmla="*/ 0 h 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36" h="8223">
                    <a:moveTo>
                      <a:pt x="0" y="0"/>
                    </a:moveTo>
                    <a:lnTo>
                      <a:pt x="1377636" y="0"/>
                    </a:lnTo>
                  </a:path>
                </a:pathLst>
              </a:custGeom>
              <a:noFill/>
              <a:ln w="50800" cap="rnd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8298814-6C05-0ECA-E53E-69EDA0ADC39A}"/>
                  </a:ext>
                </a:extLst>
              </p:cNvPr>
              <p:cNvSpPr/>
              <p:nvPr/>
            </p:nvSpPr>
            <p:spPr>
              <a:xfrm rot="16200000">
                <a:off x="1042081" y="4268716"/>
                <a:ext cx="1377631" cy="8223"/>
              </a:xfrm>
              <a:custGeom>
                <a:avLst/>
                <a:gdLst>
                  <a:gd name="connsiteX0" fmla="*/ 0 w 1377631"/>
                  <a:gd name="connsiteY0" fmla="*/ 0 h 8223"/>
                  <a:gd name="connsiteX1" fmla="*/ 1377632 w 1377631"/>
                  <a:gd name="connsiteY1" fmla="*/ 0 h 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31" h="8223">
                    <a:moveTo>
                      <a:pt x="0" y="0"/>
                    </a:moveTo>
                    <a:lnTo>
                      <a:pt x="1377632" y="0"/>
                    </a:lnTo>
                  </a:path>
                </a:pathLst>
              </a:custGeom>
              <a:noFill/>
              <a:ln w="50800" cap="rnd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3499BCA-7551-5C66-9EC8-209F18E27029}"/>
                  </a:ext>
                </a:extLst>
              </p:cNvPr>
              <p:cNvSpPr/>
              <p:nvPr/>
            </p:nvSpPr>
            <p:spPr>
              <a:xfrm rot="16200000">
                <a:off x="1042081" y="2806373"/>
                <a:ext cx="1377631" cy="8223"/>
              </a:xfrm>
              <a:custGeom>
                <a:avLst/>
                <a:gdLst>
                  <a:gd name="connsiteX0" fmla="*/ 0 w 1377631"/>
                  <a:gd name="connsiteY0" fmla="*/ 0 h 8223"/>
                  <a:gd name="connsiteX1" fmla="*/ 1377631 w 1377631"/>
                  <a:gd name="connsiteY1" fmla="*/ 0 h 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31" h="8223">
                    <a:moveTo>
                      <a:pt x="0" y="0"/>
                    </a:moveTo>
                    <a:lnTo>
                      <a:pt x="1377631" y="0"/>
                    </a:lnTo>
                  </a:path>
                </a:pathLst>
              </a:custGeom>
              <a:noFill/>
              <a:ln w="50800" cap="rnd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4FD14BFC-09AE-C48F-DEF2-78178E2541AC}"/>
                  </a:ext>
                </a:extLst>
              </p:cNvPr>
              <p:cNvSpPr/>
              <p:nvPr/>
            </p:nvSpPr>
            <p:spPr>
              <a:xfrm rot="16200000">
                <a:off x="1042081" y="1344029"/>
                <a:ext cx="1377631" cy="8223"/>
              </a:xfrm>
              <a:custGeom>
                <a:avLst/>
                <a:gdLst>
                  <a:gd name="connsiteX0" fmla="*/ 0 w 1377631"/>
                  <a:gd name="connsiteY0" fmla="*/ 0 h 8223"/>
                  <a:gd name="connsiteX1" fmla="*/ 1377631 w 1377631"/>
                  <a:gd name="connsiteY1" fmla="*/ 0 h 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7631" h="8223">
                    <a:moveTo>
                      <a:pt x="0" y="0"/>
                    </a:moveTo>
                    <a:lnTo>
                      <a:pt x="1377631" y="0"/>
                    </a:lnTo>
                  </a:path>
                </a:pathLst>
              </a:custGeom>
              <a:noFill/>
              <a:ln w="50800" cap="rnd">
                <a:solidFill>
                  <a:srgbClr val="80808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0CBB746-6E3D-E624-03B3-38C45252C161}"/>
                </a:ext>
              </a:extLst>
            </p:cNvPr>
            <p:cNvSpPr/>
            <p:nvPr/>
          </p:nvSpPr>
          <p:spPr>
            <a:xfrm rot="16200000">
              <a:off x="2411490" y="1344029"/>
              <a:ext cx="8223" cy="1377632"/>
            </a:xfrm>
            <a:custGeom>
              <a:avLst/>
              <a:gdLst>
                <a:gd name="connsiteX0" fmla="*/ 0 w 8223"/>
                <a:gd name="connsiteY0" fmla="*/ 1377633 h 1377632"/>
                <a:gd name="connsiteX1" fmla="*/ 0 w 8223"/>
                <a:gd name="connsiteY1" fmla="*/ 0 h 137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23" h="1377632">
                  <a:moveTo>
                    <a:pt x="0" y="1377633"/>
                  </a:move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9F81CB-11A9-B897-79ED-5D04022FA844}"/>
                </a:ext>
              </a:extLst>
            </p:cNvPr>
            <p:cNvGrpSpPr/>
            <p:nvPr/>
          </p:nvGrpSpPr>
          <p:grpSpPr>
            <a:xfrm>
              <a:off x="631414" y="4779035"/>
              <a:ext cx="696130" cy="1768147"/>
              <a:chOff x="836080" y="2299230"/>
              <a:chExt cx="696130" cy="1768147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44F5AC-EA71-8F4E-B345-3001E10EC18C}"/>
                  </a:ext>
                </a:extLst>
              </p:cNvPr>
              <p:cNvSpPr/>
              <p:nvPr/>
            </p:nvSpPr>
            <p:spPr>
              <a:xfrm>
                <a:off x="953698" y="2485862"/>
                <a:ext cx="71636" cy="1432742"/>
              </a:xfrm>
              <a:custGeom>
                <a:avLst/>
                <a:gdLst>
                  <a:gd name="connsiteX0" fmla="*/ 0 w 71636"/>
                  <a:gd name="connsiteY0" fmla="*/ 1432743 h 1432742"/>
                  <a:gd name="connsiteX1" fmla="*/ 71636 w 71636"/>
                  <a:gd name="connsiteY1" fmla="*/ 1432743 h 1432742"/>
                  <a:gd name="connsiteX2" fmla="*/ 71636 w 71636"/>
                  <a:gd name="connsiteY2" fmla="*/ 0 h 1432742"/>
                  <a:gd name="connsiteX3" fmla="*/ 0 w 71636"/>
                  <a:gd name="connsiteY3" fmla="*/ 0 h 1432742"/>
                  <a:gd name="connsiteX4" fmla="*/ 0 w 71636"/>
                  <a:gd name="connsiteY4" fmla="*/ 1432743 h 14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36" h="1432742">
                    <a:moveTo>
                      <a:pt x="0" y="1432743"/>
                    </a:moveTo>
                    <a:lnTo>
                      <a:pt x="71636" y="1432743"/>
                    </a:lnTo>
                    <a:lnTo>
                      <a:pt x="71636" y="0"/>
                    </a:lnTo>
                    <a:lnTo>
                      <a:pt x="0" y="0"/>
                    </a:lnTo>
                    <a:lnTo>
                      <a:pt x="0" y="1432743"/>
                    </a:lnTo>
                    <a:close/>
                  </a:path>
                </a:pathLst>
              </a:custGeom>
              <a:noFill/>
              <a:ln w="821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34189BA-FDD7-83E3-5EB8-728283659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836080" y="2472975"/>
                <a:ext cx="142954" cy="1432885"/>
              </a:xfrm>
              <a:custGeom>
                <a:avLst/>
                <a:gdLst>
                  <a:gd name="connsiteX0" fmla="*/ 0 w 71052"/>
                  <a:gd name="connsiteY0" fmla="*/ 20 h 1432885"/>
                  <a:gd name="connsiteX1" fmla="*/ 71052 w 71052"/>
                  <a:gd name="connsiteY1" fmla="*/ 20 h 1432885"/>
                  <a:gd name="connsiteX2" fmla="*/ 71052 w 71052"/>
                  <a:gd name="connsiteY2" fmla="*/ 1432906 h 1432885"/>
                  <a:gd name="connsiteX3" fmla="*/ 0 w 71052"/>
                  <a:gd name="connsiteY3" fmla="*/ 1432906 h 143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52" h="1432885">
                    <a:moveTo>
                      <a:pt x="0" y="20"/>
                    </a:moveTo>
                    <a:lnTo>
                      <a:pt x="71052" y="20"/>
                    </a:lnTo>
                    <a:lnTo>
                      <a:pt x="71052" y="1432906"/>
                    </a:lnTo>
                    <a:lnTo>
                      <a:pt x="0" y="1432906"/>
                    </a:lnTo>
                    <a:close/>
                  </a:path>
                </a:pathLst>
              </a:cu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E513F3-2235-A682-1F76-62D4291DB55F}"/>
                  </a:ext>
                </a:extLst>
              </p:cNvPr>
              <p:cNvSpPr txBox="1"/>
              <p:nvPr/>
            </p:nvSpPr>
            <p:spPr>
              <a:xfrm>
                <a:off x="911630" y="3698045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0 Hz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3E44315-DA65-373E-AC9A-16EDEB31AAF3}"/>
                  </a:ext>
                </a:extLst>
              </p:cNvPr>
              <p:cNvSpPr txBox="1"/>
              <p:nvPr/>
            </p:nvSpPr>
            <p:spPr>
              <a:xfrm>
                <a:off x="866643" y="2299230"/>
                <a:ext cx="665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 1 Hz</a:t>
                </a:r>
              </a:p>
            </p:txBody>
          </p:sp>
        </p:grpSp>
        <p:sp>
          <p:nvSpPr>
            <p:cNvPr id="73" name="Left Bracket 72">
              <a:extLst>
                <a:ext uri="{FF2B5EF4-FFF2-40B4-BE49-F238E27FC236}">
                  <a16:creationId xmlns:a16="http://schemas.microsoft.com/office/drawing/2014/main" id="{9E49C94F-598A-F4A0-8266-21D9684301B7}"/>
                </a:ext>
              </a:extLst>
            </p:cNvPr>
            <p:cNvSpPr/>
            <p:nvPr/>
          </p:nvSpPr>
          <p:spPr>
            <a:xfrm>
              <a:off x="5936778" y="2649638"/>
              <a:ext cx="163773" cy="1581515"/>
            </a:xfrm>
            <a:prstGeom prst="leftBracket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Left Bracket 73">
              <a:extLst>
                <a:ext uri="{FF2B5EF4-FFF2-40B4-BE49-F238E27FC236}">
                  <a16:creationId xmlns:a16="http://schemas.microsoft.com/office/drawing/2014/main" id="{8F5454B7-F823-AC43-F15A-FE887DE7A93E}"/>
                </a:ext>
              </a:extLst>
            </p:cNvPr>
            <p:cNvSpPr/>
            <p:nvPr/>
          </p:nvSpPr>
          <p:spPr>
            <a:xfrm rot="10800000">
              <a:off x="7128771" y="2649637"/>
              <a:ext cx="163773" cy="1581515"/>
            </a:xfrm>
            <a:prstGeom prst="leftBracket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62050C5-9B4E-C6DA-A097-A2D94C346A36}"/>
                </a:ext>
              </a:extLst>
            </p:cNvPr>
            <p:cNvSpPr txBox="1"/>
            <p:nvPr/>
          </p:nvSpPr>
          <p:spPr>
            <a:xfrm>
              <a:off x="5991367" y="284654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x-position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A7CFF5-F8AF-DADF-15EC-E3DC959F07D2}"/>
                </a:ext>
              </a:extLst>
            </p:cNvPr>
            <p:cNvSpPr txBox="1"/>
            <p:nvPr/>
          </p:nvSpPr>
          <p:spPr>
            <a:xfrm>
              <a:off x="5977719" y="3679063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Helvetica" pitchFamily="2" charset="0"/>
                </a:rPr>
                <a:t>y-position</a:t>
              </a:r>
            </a:p>
          </p:txBody>
        </p:sp>
        <p:sp>
          <p:nvSpPr>
            <p:cNvPr id="78" name="Left Bracket 77">
              <a:extLst>
                <a:ext uri="{FF2B5EF4-FFF2-40B4-BE49-F238E27FC236}">
                  <a16:creationId xmlns:a16="http://schemas.microsoft.com/office/drawing/2014/main" id="{06F7B8E4-1E37-C293-37CB-1DEA442EA258}"/>
                </a:ext>
              </a:extLst>
            </p:cNvPr>
            <p:cNvSpPr/>
            <p:nvPr/>
          </p:nvSpPr>
          <p:spPr>
            <a:xfrm rot="10800000">
              <a:off x="3168440" y="418897"/>
              <a:ext cx="163773" cy="6228000"/>
            </a:xfrm>
            <a:prstGeom prst="leftBracket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08878B2-D695-0069-1404-692FA70ECA4A}"/>
                </a:ext>
              </a:extLst>
            </p:cNvPr>
            <p:cNvGrpSpPr/>
            <p:nvPr/>
          </p:nvGrpSpPr>
          <p:grpSpPr>
            <a:xfrm>
              <a:off x="1292283" y="663241"/>
              <a:ext cx="1857216" cy="1373651"/>
              <a:chOff x="1612596" y="663241"/>
              <a:chExt cx="1637730" cy="137365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8C1AF97-04F7-5049-BD8C-FF732DCCAA71}"/>
                  </a:ext>
                </a:extLst>
              </p:cNvPr>
              <p:cNvCxnSpPr/>
              <p:nvPr/>
            </p:nvCxnSpPr>
            <p:spPr>
              <a:xfrm>
                <a:off x="1612596" y="663241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9A8E508-0373-64FF-4BAF-316D85A7BEBC}"/>
                  </a:ext>
                </a:extLst>
              </p:cNvPr>
              <p:cNvCxnSpPr/>
              <p:nvPr/>
            </p:nvCxnSpPr>
            <p:spPr>
              <a:xfrm>
                <a:off x="1612596" y="1693480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82A5CAB-C49F-F6B8-D2DF-BD9F14777928}"/>
                  </a:ext>
                </a:extLst>
              </p:cNvPr>
              <p:cNvCxnSpPr/>
              <p:nvPr/>
            </p:nvCxnSpPr>
            <p:spPr>
              <a:xfrm>
                <a:off x="1612596" y="1006654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A98CFC5-69B1-73B0-DCD5-7F6AD92C99B9}"/>
                  </a:ext>
                </a:extLst>
              </p:cNvPr>
              <p:cNvCxnSpPr/>
              <p:nvPr/>
            </p:nvCxnSpPr>
            <p:spPr>
              <a:xfrm>
                <a:off x="1612596" y="1350067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26E2F71-6F80-62B5-03F5-F3CD8CAD87A7}"/>
                  </a:ext>
                </a:extLst>
              </p:cNvPr>
              <p:cNvCxnSpPr/>
              <p:nvPr/>
            </p:nvCxnSpPr>
            <p:spPr>
              <a:xfrm>
                <a:off x="1612596" y="2036892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8F67C58-7F91-CA56-F3F0-E2135D68DCF3}"/>
                </a:ext>
              </a:extLst>
            </p:cNvPr>
            <p:cNvGrpSpPr/>
            <p:nvPr/>
          </p:nvGrpSpPr>
          <p:grpSpPr>
            <a:xfrm>
              <a:off x="318138" y="480127"/>
              <a:ext cx="1037011" cy="1743960"/>
              <a:chOff x="727121" y="480127"/>
              <a:chExt cx="1037011" cy="1743960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691EC73-1884-7393-A027-6D85BB4BAF44}"/>
                  </a:ext>
                </a:extLst>
              </p:cNvPr>
              <p:cNvSpPr txBox="1"/>
              <p:nvPr/>
            </p:nvSpPr>
            <p:spPr>
              <a:xfrm>
                <a:off x="727121" y="116322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y =  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01C4139-ED66-F935-AFE6-6537FAF42491}"/>
                  </a:ext>
                </a:extLst>
              </p:cNvPr>
              <p:cNvGrpSpPr/>
              <p:nvPr/>
            </p:nvGrpSpPr>
            <p:grpSpPr>
              <a:xfrm>
                <a:off x="1096962" y="480127"/>
                <a:ext cx="667170" cy="1743960"/>
                <a:chOff x="1096962" y="480127"/>
                <a:chExt cx="667170" cy="1743960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505D920-0EB3-A650-1BC1-73DEC9062A67}"/>
                    </a:ext>
                  </a:extLst>
                </p:cNvPr>
                <p:cNvSpPr txBox="1"/>
                <p:nvPr/>
              </p:nvSpPr>
              <p:spPr>
                <a:xfrm>
                  <a:off x="1096962" y="1854755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0.00 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D7CB152-E522-ECC4-6A14-C382F591E351}"/>
                    </a:ext>
                  </a:extLst>
                </p:cNvPr>
                <p:cNvSpPr txBox="1"/>
                <p:nvPr/>
              </p:nvSpPr>
              <p:spPr>
                <a:xfrm>
                  <a:off x="1096962" y="1511098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0.25 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3E5EB25-EFFC-1DE1-8348-5AB8E318B4EB}"/>
                    </a:ext>
                  </a:extLst>
                </p:cNvPr>
                <p:cNvSpPr txBox="1"/>
                <p:nvPr/>
              </p:nvSpPr>
              <p:spPr>
                <a:xfrm>
                  <a:off x="1096962" y="1167441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0.50 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BF01C74-BDCC-BE1E-C7FA-52856595DDF8}"/>
                    </a:ext>
                  </a:extLst>
                </p:cNvPr>
                <p:cNvSpPr txBox="1"/>
                <p:nvPr/>
              </p:nvSpPr>
              <p:spPr>
                <a:xfrm>
                  <a:off x="1096962" y="823784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0.75 </a:t>
                  </a: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0BBD153-9655-543D-813C-474D531F754C}"/>
                    </a:ext>
                  </a:extLst>
                </p:cNvPr>
                <p:cNvSpPr txBox="1"/>
                <p:nvPr/>
              </p:nvSpPr>
              <p:spPr>
                <a:xfrm>
                  <a:off x="1096962" y="480127"/>
                  <a:ext cx="667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1.00 </a:t>
                  </a:r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082D233-2B1A-2D01-6DBA-ED632DEFFA5C}"/>
                </a:ext>
              </a:extLst>
            </p:cNvPr>
            <p:cNvGrpSpPr/>
            <p:nvPr/>
          </p:nvGrpSpPr>
          <p:grpSpPr>
            <a:xfrm rot="5400000">
              <a:off x="1553228" y="527205"/>
              <a:ext cx="1733563" cy="1373651"/>
              <a:chOff x="1612596" y="663241"/>
              <a:chExt cx="1637730" cy="1373651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87D27E0-FE1F-4C94-45D1-F26591B4950B}"/>
                  </a:ext>
                </a:extLst>
              </p:cNvPr>
              <p:cNvCxnSpPr/>
              <p:nvPr/>
            </p:nvCxnSpPr>
            <p:spPr>
              <a:xfrm>
                <a:off x="1612596" y="663241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9FE32DB-6409-0900-FE93-6A0B221DA577}"/>
                  </a:ext>
                </a:extLst>
              </p:cNvPr>
              <p:cNvCxnSpPr/>
              <p:nvPr/>
            </p:nvCxnSpPr>
            <p:spPr>
              <a:xfrm>
                <a:off x="1612596" y="1693480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AF92CD7-BC32-6611-4ACF-19ADAC00F64A}"/>
                  </a:ext>
                </a:extLst>
              </p:cNvPr>
              <p:cNvCxnSpPr/>
              <p:nvPr/>
            </p:nvCxnSpPr>
            <p:spPr>
              <a:xfrm>
                <a:off x="1612596" y="1006654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1E893E6-2DA8-FAD3-36C9-C0D9F837B003}"/>
                  </a:ext>
                </a:extLst>
              </p:cNvPr>
              <p:cNvCxnSpPr/>
              <p:nvPr/>
            </p:nvCxnSpPr>
            <p:spPr>
              <a:xfrm>
                <a:off x="1612596" y="1350067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01E1F74-8032-3CB5-DC13-F1D94228ECBA}"/>
                  </a:ext>
                </a:extLst>
              </p:cNvPr>
              <p:cNvCxnSpPr/>
              <p:nvPr/>
            </p:nvCxnSpPr>
            <p:spPr>
              <a:xfrm>
                <a:off x="1612596" y="2036892"/>
                <a:ext cx="163773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E5CA46A-F5AE-82FF-E3BC-4FFBECA8F274}"/>
                </a:ext>
              </a:extLst>
            </p:cNvPr>
            <p:cNvGrpSpPr/>
            <p:nvPr/>
          </p:nvGrpSpPr>
          <p:grpSpPr>
            <a:xfrm>
              <a:off x="1467931" y="-503146"/>
              <a:ext cx="1743960" cy="964980"/>
              <a:chOff x="1467931" y="-236446"/>
              <a:chExt cx="1743960" cy="964980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03F17D-3D2D-073C-CD5D-F83DA7301FF8}"/>
                  </a:ext>
                </a:extLst>
              </p:cNvPr>
              <p:cNvSpPr txBox="1"/>
              <p:nvPr/>
            </p:nvSpPr>
            <p:spPr>
              <a:xfrm rot="3234918">
                <a:off x="1319012" y="21028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0.00 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F9112E4-5040-8945-3D6A-3B520C6992C3}"/>
                  </a:ext>
                </a:extLst>
              </p:cNvPr>
              <p:cNvSpPr txBox="1"/>
              <p:nvPr/>
            </p:nvSpPr>
            <p:spPr>
              <a:xfrm rot="3234918">
                <a:off x="1662669" y="21028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0.25 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B1F3E2D-3E8F-9EE5-2855-0490FCCEF8A8}"/>
                  </a:ext>
                </a:extLst>
              </p:cNvPr>
              <p:cNvSpPr txBox="1"/>
              <p:nvPr/>
            </p:nvSpPr>
            <p:spPr>
              <a:xfrm rot="3234918">
                <a:off x="2006326" y="21028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0.50 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BC809AA-0692-E3CB-524B-611CAE371EBE}"/>
                  </a:ext>
                </a:extLst>
              </p:cNvPr>
              <p:cNvSpPr txBox="1"/>
              <p:nvPr/>
            </p:nvSpPr>
            <p:spPr>
              <a:xfrm rot="3234918">
                <a:off x="2349983" y="21028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0.75 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C2C6F20-B1E3-0695-DD19-93098EE72C77}"/>
                  </a:ext>
                </a:extLst>
              </p:cNvPr>
              <p:cNvSpPr txBox="1"/>
              <p:nvPr/>
            </p:nvSpPr>
            <p:spPr>
              <a:xfrm rot="3234918">
                <a:off x="2693640" y="210283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1.00 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1173852-79C9-DD77-CF73-1BC40800BC78}"/>
                  </a:ext>
                </a:extLst>
              </p:cNvPr>
              <p:cNvSpPr txBox="1"/>
              <p:nvPr/>
            </p:nvSpPr>
            <p:spPr>
              <a:xfrm>
                <a:off x="1959986" y="-236446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x =  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4543E5B-03A5-29F7-EC85-668A9A8C8CBE}"/>
                </a:ext>
              </a:extLst>
            </p:cNvPr>
            <p:cNvSpPr txBox="1"/>
            <p:nvPr/>
          </p:nvSpPr>
          <p:spPr>
            <a:xfrm>
              <a:off x="3715890" y="1320804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97BA7"/>
                  </a:solidFill>
                </a:rPr>
                <a:t>w</a:t>
              </a:r>
              <a:r>
                <a:rPr lang="en-GB" b="1" baseline="-25000" dirty="0">
                  <a:solidFill>
                    <a:srgbClr val="597BA7"/>
                  </a:solidFill>
                </a:rPr>
                <a:t>11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DF8BB-857C-76E9-FDEE-71D489B1576C}"/>
                </a:ext>
              </a:extLst>
            </p:cNvPr>
            <p:cNvSpPr txBox="1"/>
            <p:nvPr/>
          </p:nvSpPr>
          <p:spPr>
            <a:xfrm>
              <a:off x="3715890" y="2439115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97BA7"/>
                  </a:solidFill>
                </a:rPr>
                <a:t>w</a:t>
              </a:r>
              <a:r>
                <a:rPr lang="en-GB" b="1" baseline="-25000" dirty="0">
                  <a:solidFill>
                    <a:srgbClr val="597BA7"/>
                  </a:solidFill>
                </a:rPr>
                <a:t>12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71A8458-7C3C-4900-5325-B4A0F3CF81C3}"/>
                </a:ext>
              </a:extLst>
            </p:cNvPr>
            <p:cNvSpPr txBox="1"/>
            <p:nvPr/>
          </p:nvSpPr>
          <p:spPr>
            <a:xfrm>
              <a:off x="3715890" y="3516075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97BA7"/>
                  </a:solidFill>
                </a:rPr>
                <a:t>w</a:t>
              </a:r>
              <a:r>
                <a:rPr lang="en-GB" b="1" baseline="-25000" dirty="0">
                  <a:solidFill>
                    <a:srgbClr val="597BA7"/>
                  </a:solidFill>
                </a:rPr>
                <a:t>13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421B19E-DBDA-1F30-3BF1-ED18C1D37EF3}"/>
                </a:ext>
              </a:extLst>
            </p:cNvPr>
            <p:cNvSpPr txBox="1"/>
            <p:nvPr/>
          </p:nvSpPr>
          <p:spPr>
            <a:xfrm>
              <a:off x="3715890" y="4471115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97BA7"/>
                  </a:solidFill>
                </a:rPr>
                <a:t>w</a:t>
              </a:r>
              <a:r>
                <a:rPr lang="en-GB" b="1" baseline="-25000" dirty="0">
                  <a:solidFill>
                    <a:srgbClr val="597BA7"/>
                  </a:solidFill>
                </a:rPr>
                <a:t>14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8BE7F53-3A47-5899-FCDB-418315E141CF}"/>
                </a:ext>
              </a:extLst>
            </p:cNvPr>
            <p:cNvSpPr txBox="1"/>
            <p:nvPr/>
          </p:nvSpPr>
          <p:spPr>
            <a:xfrm>
              <a:off x="4566903" y="2315962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w</a:t>
              </a:r>
              <a:r>
                <a:rPr lang="en-GB" b="1" baseline="-25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21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206C7A3-E087-CC57-4AF4-D6E55E6BB22B}"/>
                </a:ext>
              </a:extLst>
            </p:cNvPr>
            <p:cNvSpPr txBox="1"/>
            <p:nvPr/>
          </p:nvSpPr>
          <p:spPr>
            <a:xfrm>
              <a:off x="4566903" y="3007313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w</a:t>
              </a:r>
              <a:r>
                <a:rPr lang="en-GB" b="1" baseline="-25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180F5AA-5B39-1F01-0258-11E109ECA8A6}"/>
                </a:ext>
              </a:extLst>
            </p:cNvPr>
            <p:cNvSpPr txBox="1"/>
            <p:nvPr/>
          </p:nvSpPr>
          <p:spPr>
            <a:xfrm>
              <a:off x="4566903" y="3633646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w</a:t>
              </a:r>
              <a:r>
                <a:rPr lang="en-GB" b="1" baseline="-25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AC77065-AA97-CDD3-29A9-FFA1C2C2FCE7}"/>
                </a:ext>
              </a:extLst>
            </p:cNvPr>
            <p:cNvSpPr txBox="1"/>
            <p:nvPr/>
          </p:nvSpPr>
          <p:spPr>
            <a:xfrm>
              <a:off x="4566903" y="4763412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w</a:t>
              </a:r>
              <a:r>
                <a:rPr lang="en-GB" b="1" baseline="-25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24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4DDF400-A6E7-E0F3-D4C1-AE7B7EBE0E67}"/>
                </a:ext>
              </a:extLst>
            </p:cNvPr>
            <p:cNvGrpSpPr/>
            <p:nvPr/>
          </p:nvGrpSpPr>
          <p:grpSpPr>
            <a:xfrm>
              <a:off x="8942298" y="3105229"/>
              <a:ext cx="3269350" cy="788141"/>
              <a:chOff x="7826979" y="4384964"/>
              <a:chExt cx="3269350" cy="788141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AA39C71-03C5-0806-76BC-A95B4E198CC7}"/>
                  </a:ext>
                </a:extLst>
              </p:cNvPr>
              <p:cNvSpPr txBox="1"/>
              <p:nvPr/>
            </p:nvSpPr>
            <p:spPr>
              <a:xfrm>
                <a:off x="7826979" y="4609359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002060"/>
                    </a:solidFill>
                  </a:rPr>
                  <a:t>w = </a:t>
                </a: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8DC0DD4-D9DC-E958-052F-C1BCA421A70F}"/>
                  </a:ext>
                </a:extLst>
              </p:cNvPr>
              <p:cNvGrpSpPr/>
              <p:nvPr/>
            </p:nvGrpSpPr>
            <p:grpSpPr>
              <a:xfrm>
                <a:off x="8533396" y="4384964"/>
                <a:ext cx="2492906" cy="788141"/>
                <a:chOff x="7882984" y="2189187"/>
                <a:chExt cx="2492906" cy="788141"/>
              </a:xfrm>
            </p:grpSpPr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2449801-DC49-36B1-5E89-61FF1A07DB20}"/>
                    </a:ext>
                  </a:extLst>
                </p:cNvPr>
                <p:cNvSpPr txBox="1"/>
                <p:nvPr/>
              </p:nvSpPr>
              <p:spPr>
                <a:xfrm>
                  <a:off x="7882984" y="2189187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597BA7"/>
                      </a:solidFill>
                    </a:rPr>
                    <a:t>w</a:t>
                  </a:r>
                  <a:r>
                    <a:rPr lang="en-GB" b="1" baseline="-25000" dirty="0">
                      <a:solidFill>
                        <a:srgbClr val="597BA7"/>
                      </a:solidFill>
                    </a:rPr>
                    <a:t>11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4301A7C-041B-4A8C-7711-10FBF42A7E40}"/>
                    </a:ext>
                  </a:extLst>
                </p:cNvPr>
                <p:cNvSpPr txBox="1"/>
                <p:nvPr/>
              </p:nvSpPr>
              <p:spPr>
                <a:xfrm>
                  <a:off x="8539118" y="2189187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597BA7"/>
                      </a:solidFill>
                    </a:rPr>
                    <a:t>w</a:t>
                  </a:r>
                  <a:r>
                    <a:rPr lang="en-GB" b="1" baseline="-25000" dirty="0">
                      <a:solidFill>
                        <a:srgbClr val="597BA7"/>
                      </a:solidFill>
                    </a:rPr>
                    <a:t>12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603F333-A3B4-9ABF-22D6-DCF2945EF116}"/>
                    </a:ext>
                  </a:extLst>
                </p:cNvPr>
                <p:cNvSpPr txBox="1"/>
                <p:nvPr/>
              </p:nvSpPr>
              <p:spPr>
                <a:xfrm>
                  <a:off x="9195252" y="2189187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597BA7"/>
                      </a:solidFill>
                    </a:rPr>
                    <a:t>w</a:t>
                  </a:r>
                  <a:r>
                    <a:rPr lang="en-GB" b="1" baseline="-25000" dirty="0">
                      <a:solidFill>
                        <a:srgbClr val="597BA7"/>
                      </a:solidFill>
                    </a:rPr>
                    <a:t>13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CBE3DBB8-4970-171F-5524-B220CEAEDE00}"/>
                    </a:ext>
                  </a:extLst>
                </p:cNvPr>
                <p:cNvSpPr txBox="1"/>
                <p:nvPr/>
              </p:nvSpPr>
              <p:spPr>
                <a:xfrm>
                  <a:off x="9851387" y="2189187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597BA7"/>
                      </a:solidFill>
                    </a:rPr>
                    <a:t>w</a:t>
                  </a:r>
                  <a:r>
                    <a:rPr lang="en-GB" b="1" baseline="-25000" dirty="0">
                      <a:solidFill>
                        <a:srgbClr val="597BA7"/>
                      </a:solidFill>
                    </a:rPr>
                    <a:t>14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577AD62-819F-5DD1-C090-F35C808B268A}"/>
                    </a:ext>
                  </a:extLst>
                </p:cNvPr>
                <p:cNvSpPr txBox="1"/>
                <p:nvPr/>
              </p:nvSpPr>
              <p:spPr>
                <a:xfrm>
                  <a:off x="7882984" y="2607996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w</a:t>
                  </a:r>
                  <a:r>
                    <a:rPr lang="en-GB" b="1" baseline="-25000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21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B73B31D-6F1C-93D9-6D3C-EC288B0092DF}"/>
                    </a:ext>
                  </a:extLst>
                </p:cNvPr>
                <p:cNvSpPr txBox="1"/>
                <p:nvPr/>
              </p:nvSpPr>
              <p:spPr>
                <a:xfrm>
                  <a:off x="8539118" y="2607996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w</a:t>
                  </a:r>
                  <a:r>
                    <a:rPr lang="en-GB" b="1" baseline="-25000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22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63C255C1-F19D-DEDD-A868-584A282D6EE7}"/>
                    </a:ext>
                  </a:extLst>
                </p:cNvPr>
                <p:cNvSpPr txBox="1"/>
                <p:nvPr/>
              </p:nvSpPr>
              <p:spPr>
                <a:xfrm>
                  <a:off x="9195252" y="2607996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w</a:t>
                  </a:r>
                  <a:r>
                    <a:rPr lang="en-GB" b="1" baseline="-25000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23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B4D5E30-4D03-8887-4CB4-4D35652DEC60}"/>
                    </a:ext>
                  </a:extLst>
                </p:cNvPr>
                <p:cNvSpPr txBox="1"/>
                <p:nvPr/>
              </p:nvSpPr>
              <p:spPr>
                <a:xfrm>
                  <a:off x="9851387" y="2607996"/>
                  <a:ext cx="524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w</a:t>
                  </a:r>
                  <a:r>
                    <a:rPr lang="en-GB" b="1" baseline="-25000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24</a:t>
                  </a:r>
                </a:p>
              </p:txBody>
            </p:sp>
          </p:grpSp>
          <p:sp>
            <p:nvSpPr>
              <p:cNvPr id="150" name="Left Bracket 149">
                <a:extLst>
                  <a:ext uri="{FF2B5EF4-FFF2-40B4-BE49-F238E27FC236}">
                    <a16:creationId xmlns:a16="http://schemas.microsoft.com/office/drawing/2014/main" id="{9A6DF241-E158-0D43-53CC-0BDC7FE16B8A}"/>
                  </a:ext>
                </a:extLst>
              </p:cNvPr>
              <p:cNvSpPr/>
              <p:nvPr/>
            </p:nvSpPr>
            <p:spPr>
              <a:xfrm rot="10800000">
                <a:off x="10916329" y="4416025"/>
                <a:ext cx="180000" cy="756000"/>
              </a:xfrm>
              <a:prstGeom prst="leftBracket">
                <a:avLst/>
              </a:pr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Left Bracket 150">
                <a:extLst>
                  <a:ext uri="{FF2B5EF4-FFF2-40B4-BE49-F238E27FC236}">
                    <a16:creationId xmlns:a16="http://schemas.microsoft.com/office/drawing/2014/main" id="{A09DF158-43D6-5D53-6004-F8716D163850}"/>
                  </a:ext>
                </a:extLst>
              </p:cNvPr>
              <p:cNvSpPr/>
              <p:nvPr/>
            </p:nvSpPr>
            <p:spPr>
              <a:xfrm>
                <a:off x="8442954" y="4416025"/>
                <a:ext cx="180000" cy="756000"/>
              </a:xfrm>
              <a:prstGeom prst="leftBracket">
                <a:avLst/>
              </a:pr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16E6FA6-61BF-3F47-4FBF-3CCA239CFC9C}"/>
                </a:ext>
              </a:extLst>
            </p:cNvPr>
            <p:cNvSpPr txBox="1"/>
            <p:nvPr/>
          </p:nvSpPr>
          <p:spPr>
            <a:xfrm>
              <a:off x="9456251" y="2575133"/>
              <a:ext cx="2746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What should we set </a:t>
              </a:r>
              <a:r>
                <a:rPr lang="en-GB" b="1" dirty="0">
                  <a:solidFill>
                    <a:srgbClr val="002060"/>
                  </a:solidFill>
                </a:rPr>
                <a:t>w</a:t>
              </a:r>
              <a:r>
                <a:rPr lang="en-GB" dirty="0"/>
                <a:t> to?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402D9607-2946-DFDD-D83C-2507B52D510B}"/>
              </a:ext>
            </a:extLst>
          </p:cNvPr>
          <p:cNvGrpSpPr/>
          <p:nvPr/>
        </p:nvGrpSpPr>
        <p:grpSpPr>
          <a:xfrm>
            <a:off x="1879354" y="1630386"/>
            <a:ext cx="5341788" cy="4376445"/>
            <a:chOff x="1879354" y="1630386"/>
            <a:chExt cx="5341788" cy="43764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A1D3B5-B19C-E361-B665-F44CD8436B9A}"/>
                </a:ext>
              </a:extLst>
            </p:cNvPr>
            <p:cNvSpPr/>
            <p:nvPr/>
          </p:nvSpPr>
          <p:spPr>
            <a:xfrm>
              <a:off x="3163329" y="484384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37BC37-01B8-B835-032D-640577318F98}"/>
                </a:ext>
              </a:extLst>
            </p:cNvPr>
            <p:cNvSpPr/>
            <p:nvPr/>
          </p:nvSpPr>
          <p:spPr>
            <a:xfrm>
              <a:off x="3361735" y="535459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7C08B4-E2A2-F205-6F88-C83D0722CCB2}"/>
                </a:ext>
              </a:extLst>
            </p:cNvPr>
            <p:cNvSpPr/>
            <p:nvPr/>
          </p:nvSpPr>
          <p:spPr>
            <a:xfrm>
              <a:off x="3505263" y="504979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82F35DB-F230-F55B-41FD-01F413B3832D}"/>
                </a:ext>
              </a:extLst>
            </p:cNvPr>
            <p:cNvSpPr/>
            <p:nvPr/>
          </p:nvSpPr>
          <p:spPr>
            <a:xfrm>
              <a:off x="3606576" y="5025081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BB3C3F-C117-C1B6-CB0D-C7F7265124A8}"/>
                </a:ext>
              </a:extLst>
            </p:cNvPr>
            <p:cNvSpPr/>
            <p:nvPr/>
          </p:nvSpPr>
          <p:spPr>
            <a:xfrm>
              <a:off x="3762768" y="503331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2ED6C0-E4E6-E010-DEDD-04DC58FC575C}"/>
                </a:ext>
              </a:extLst>
            </p:cNvPr>
            <p:cNvSpPr/>
            <p:nvPr/>
          </p:nvSpPr>
          <p:spPr>
            <a:xfrm>
              <a:off x="3775432" y="528045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EFBE3F-777B-407E-F317-F36B1EB9CD9E}"/>
                </a:ext>
              </a:extLst>
            </p:cNvPr>
            <p:cNvSpPr/>
            <p:nvPr/>
          </p:nvSpPr>
          <p:spPr>
            <a:xfrm>
              <a:off x="3551698" y="4580237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BD1039-C511-72CD-DC41-8D022228EBB5}"/>
                </a:ext>
              </a:extLst>
            </p:cNvPr>
            <p:cNvSpPr/>
            <p:nvPr/>
          </p:nvSpPr>
          <p:spPr>
            <a:xfrm>
              <a:off x="3610797" y="454728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C54D1D-35BC-E18A-E2F8-5D6E54F5AE49}"/>
                </a:ext>
              </a:extLst>
            </p:cNvPr>
            <p:cNvSpPr/>
            <p:nvPr/>
          </p:nvSpPr>
          <p:spPr>
            <a:xfrm>
              <a:off x="3682561" y="432486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1C89F5-5404-72B6-120D-D89AE52F2BF8}"/>
                </a:ext>
              </a:extLst>
            </p:cNvPr>
            <p:cNvSpPr/>
            <p:nvPr/>
          </p:nvSpPr>
          <p:spPr>
            <a:xfrm>
              <a:off x="3682561" y="415186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AFCF38-0A5F-E7F9-EDFE-A1FA52033FF8}"/>
                </a:ext>
              </a:extLst>
            </p:cNvPr>
            <p:cNvSpPr/>
            <p:nvPr/>
          </p:nvSpPr>
          <p:spPr>
            <a:xfrm>
              <a:off x="3766990" y="3665837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62D6C9-A9A3-273B-C7B4-23BC14F84A21}"/>
                </a:ext>
              </a:extLst>
            </p:cNvPr>
            <p:cNvSpPr/>
            <p:nvPr/>
          </p:nvSpPr>
          <p:spPr>
            <a:xfrm>
              <a:off x="3876746" y="370702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48B03F-D096-0219-85D4-C3762E4953EB}"/>
                </a:ext>
              </a:extLst>
            </p:cNvPr>
            <p:cNvSpPr/>
            <p:nvPr/>
          </p:nvSpPr>
          <p:spPr>
            <a:xfrm>
              <a:off x="3880967" y="397887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9650B5-8202-06E6-30B8-88F44B8F5CCD}"/>
                </a:ext>
              </a:extLst>
            </p:cNvPr>
            <p:cNvSpPr/>
            <p:nvPr/>
          </p:nvSpPr>
          <p:spPr>
            <a:xfrm>
              <a:off x="3961174" y="398711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0BFAEB-42F0-AD94-3DA4-A7FE57B5AA36}"/>
                </a:ext>
              </a:extLst>
            </p:cNvPr>
            <p:cNvSpPr/>
            <p:nvPr/>
          </p:nvSpPr>
          <p:spPr>
            <a:xfrm>
              <a:off x="3859860" y="416834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6DFA32-0327-0BF2-1A77-C879771ABE54}"/>
                </a:ext>
              </a:extLst>
            </p:cNvPr>
            <p:cNvSpPr/>
            <p:nvPr/>
          </p:nvSpPr>
          <p:spPr>
            <a:xfrm>
              <a:off x="3855639" y="431662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3260D6-3CE5-0CC9-7235-E340BABAF431}"/>
                </a:ext>
              </a:extLst>
            </p:cNvPr>
            <p:cNvSpPr/>
            <p:nvPr/>
          </p:nvSpPr>
          <p:spPr>
            <a:xfrm>
              <a:off x="3851417" y="434133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E58950-1FB3-FB9A-1BA8-625187BD8EF4}"/>
                </a:ext>
              </a:extLst>
            </p:cNvPr>
            <p:cNvSpPr/>
            <p:nvPr/>
          </p:nvSpPr>
          <p:spPr>
            <a:xfrm>
              <a:off x="3792317" y="447314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9680D5-5BA2-3E22-1F53-5D72E4D474AB}"/>
                </a:ext>
              </a:extLst>
            </p:cNvPr>
            <p:cNvSpPr/>
            <p:nvPr/>
          </p:nvSpPr>
          <p:spPr>
            <a:xfrm>
              <a:off x="3771211" y="4489621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A488F6-7AA6-9BA2-98FB-DF8F4EDDB26A}"/>
                </a:ext>
              </a:extLst>
            </p:cNvPr>
            <p:cNvSpPr/>
            <p:nvPr/>
          </p:nvSpPr>
          <p:spPr>
            <a:xfrm>
              <a:off x="3716332" y="466261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845CBC4-D022-02D6-444A-01F084E7B0FD}"/>
                </a:ext>
              </a:extLst>
            </p:cNvPr>
            <p:cNvSpPr/>
            <p:nvPr/>
          </p:nvSpPr>
          <p:spPr>
            <a:xfrm>
              <a:off x="3728997" y="4802658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B0A5BF-0A10-C44D-7D05-36E8D6FE51C3}"/>
                </a:ext>
              </a:extLst>
            </p:cNvPr>
            <p:cNvSpPr/>
            <p:nvPr/>
          </p:nvSpPr>
          <p:spPr>
            <a:xfrm>
              <a:off x="3813424" y="4679090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A9482B-0102-477E-95DB-981CF9692AD8}"/>
                </a:ext>
              </a:extLst>
            </p:cNvPr>
            <p:cNvSpPr/>
            <p:nvPr/>
          </p:nvSpPr>
          <p:spPr>
            <a:xfrm>
              <a:off x="3868303" y="470380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F5F1E0F-A897-2E4F-CA4E-4C885ED8C986}"/>
                </a:ext>
              </a:extLst>
            </p:cNvPr>
            <p:cNvSpPr/>
            <p:nvPr/>
          </p:nvSpPr>
          <p:spPr>
            <a:xfrm>
              <a:off x="3842974" y="4802657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701CB-53B7-DED0-CD79-C715F15CDE81}"/>
                </a:ext>
              </a:extLst>
            </p:cNvPr>
            <p:cNvSpPr/>
            <p:nvPr/>
          </p:nvSpPr>
          <p:spPr>
            <a:xfrm>
              <a:off x="3859860" y="4827370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7D185B-1EBC-AECD-637D-F3ACEBD8525A}"/>
                </a:ext>
              </a:extLst>
            </p:cNvPr>
            <p:cNvSpPr/>
            <p:nvPr/>
          </p:nvSpPr>
          <p:spPr>
            <a:xfrm>
              <a:off x="3940066" y="486855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EBB375-87CB-B4D1-B5BB-E1A68169AE66}"/>
                </a:ext>
              </a:extLst>
            </p:cNvPr>
            <p:cNvSpPr/>
            <p:nvPr/>
          </p:nvSpPr>
          <p:spPr>
            <a:xfrm>
              <a:off x="3944288" y="4720278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0A02C4F-96BA-932B-B060-007BD9936312}"/>
                </a:ext>
              </a:extLst>
            </p:cNvPr>
            <p:cNvSpPr/>
            <p:nvPr/>
          </p:nvSpPr>
          <p:spPr>
            <a:xfrm>
              <a:off x="3918959" y="4407240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93F6E2E-0008-F1D1-2212-CE097E26CA9E}"/>
                </a:ext>
              </a:extLst>
            </p:cNvPr>
            <p:cNvSpPr/>
            <p:nvPr/>
          </p:nvSpPr>
          <p:spPr>
            <a:xfrm>
              <a:off x="3952731" y="4267197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7644E89-D944-2F26-BEF2-9F7B2BEE19B4}"/>
                </a:ext>
              </a:extLst>
            </p:cNvPr>
            <p:cNvSpPr/>
            <p:nvPr/>
          </p:nvSpPr>
          <p:spPr>
            <a:xfrm>
              <a:off x="3982281" y="4226008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F7B91B9-47DC-FDC1-0183-356903787454}"/>
                </a:ext>
              </a:extLst>
            </p:cNvPr>
            <p:cNvSpPr/>
            <p:nvPr/>
          </p:nvSpPr>
          <p:spPr>
            <a:xfrm>
              <a:off x="3952731" y="4481381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FC2493E-E731-6979-24E4-1FE8E7ABCBD8}"/>
                </a:ext>
              </a:extLst>
            </p:cNvPr>
            <p:cNvSpPr/>
            <p:nvPr/>
          </p:nvSpPr>
          <p:spPr>
            <a:xfrm>
              <a:off x="3965395" y="454728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4E0EFF0-3357-5D07-086D-BEA2EE80C78D}"/>
                </a:ext>
              </a:extLst>
            </p:cNvPr>
            <p:cNvSpPr/>
            <p:nvPr/>
          </p:nvSpPr>
          <p:spPr>
            <a:xfrm>
              <a:off x="4003388" y="4613187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75FCBA-DCF3-1EE0-35B5-93DF61EE5291}"/>
                </a:ext>
              </a:extLst>
            </p:cNvPr>
            <p:cNvSpPr/>
            <p:nvPr/>
          </p:nvSpPr>
          <p:spPr>
            <a:xfrm>
              <a:off x="4049823" y="4646138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4927E6-CEF6-92FA-A16E-18BA712C79C2}"/>
                </a:ext>
              </a:extLst>
            </p:cNvPr>
            <p:cNvSpPr/>
            <p:nvPr/>
          </p:nvSpPr>
          <p:spPr>
            <a:xfrm>
              <a:off x="4062488" y="4555522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2DFF017-6B17-86FC-3B63-A1468B4C3808}"/>
                </a:ext>
              </a:extLst>
            </p:cNvPr>
            <p:cNvSpPr/>
            <p:nvPr/>
          </p:nvSpPr>
          <p:spPr>
            <a:xfrm>
              <a:off x="4062488" y="447314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27CC6E-C002-DA41-883D-1206EF0B4B49}"/>
                </a:ext>
              </a:extLst>
            </p:cNvPr>
            <p:cNvSpPr/>
            <p:nvPr/>
          </p:nvSpPr>
          <p:spPr>
            <a:xfrm>
              <a:off x="4125809" y="4654377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253ABC-5354-FE5D-8740-C306FC9CCD1D}"/>
                </a:ext>
              </a:extLst>
            </p:cNvPr>
            <p:cNvSpPr/>
            <p:nvPr/>
          </p:nvSpPr>
          <p:spPr>
            <a:xfrm>
              <a:off x="4142695" y="4802658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F4CE57-CB14-2946-8103-7120664B2F3E}"/>
                </a:ext>
              </a:extLst>
            </p:cNvPr>
            <p:cNvSpPr/>
            <p:nvPr/>
          </p:nvSpPr>
          <p:spPr>
            <a:xfrm>
              <a:off x="4214458" y="473675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0D5EC4-9D42-86F3-1FE5-2E11FC77D109}"/>
                </a:ext>
              </a:extLst>
            </p:cNvPr>
            <p:cNvSpPr/>
            <p:nvPr/>
          </p:nvSpPr>
          <p:spPr>
            <a:xfrm>
              <a:off x="4315772" y="4917988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D82ECC5-AB17-2A75-A7B1-3F801FFFD2B6}"/>
                </a:ext>
              </a:extLst>
            </p:cNvPr>
            <p:cNvSpPr/>
            <p:nvPr/>
          </p:nvSpPr>
          <p:spPr>
            <a:xfrm>
              <a:off x="4286222" y="474499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EFDE0DF-E85C-C7AC-21C1-237D14CF3986}"/>
                </a:ext>
              </a:extLst>
            </p:cNvPr>
            <p:cNvSpPr/>
            <p:nvPr/>
          </p:nvSpPr>
          <p:spPr>
            <a:xfrm>
              <a:off x="4260894" y="464613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24355C9-C3F7-564B-59AB-2A57D6AD5444}"/>
                </a:ext>
              </a:extLst>
            </p:cNvPr>
            <p:cNvSpPr/>
            <p:nvPr/>
          </p:nvSpPr>
          <p:spPr>
            <a:xfrm>
              <a:off x="4303107" y="443195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005FB21-910F-CD64-8176-44D83EE9E5A7}"/>
                </a:ext>
              </a:extLst>
            </p:cNvPr>
            <p:cNvSpPr/>
            <p:nvPr/>
          </p:nvSpPr>
          <p:spPr>
            <a:xfrm>
              <a:off x="4231344" y="444019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7D61D42-5860-E047-174E-96B3341DC525}"/>
                </a:ext>
              </a:extLst>
            </p:cNvPr>
            <p:cNvSpPr/>
            <p:nvPr/>
          </p:nvSpPr>
          <p:spPr>
            <a:xfrm>
              <a:off x="4113145" y="432486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FB03A7-C084-0EC0-AABD-E14D44B40290}"/>
                </a:ext>
              </a:extLst>
            </p:cNvPr>
            <p:cNvSpPr/>
            <p:nvPr/>
          </p:nvSpPr>
          <p:spPr>
            <a:xfrm>
              <a:off x="4054045" y="4160107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2B7DF1C-244C-5805-E7D4-AF42850A744A}"/>
                </a:ext>
              </a:extLst>
            </p:cNvPr>
            <p:cNvSpPr/>
            <p:nvPr/>
          </p:nvSpPr>
          <p:spPr>
            <a:xfrm>
              <a:off x="4100480" y="403653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8BD6039-7E98-3002-3F3B-8D242D5A09B8}"/>
                </a:ext>
              </a:extLst>
            </p:cNvPr>
            <p:cNvSpPr/>
            <p:nvPr/>
          </p:nvSpPr>
          <p:spPr>
            <a:xfrm>
              <a:off x="4113145" y="409420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5E12C66-64DD-23B6-0782-E170D1B51CC5}"/>
                </a:ext>
              </a:extLst>
            </p:cNvPr>
            <p:cNvSpPr/>
            <p:nvPr/>
          </p:nvSpPr>
          <p:spPr>
            <a:xfrm>
              <a:off x="4142695" y="376468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C7F133-A740-E7D1-0E7F-C55BA56BADE7}"/>
                </a:ext>
              </a:extLst>
            </p:cNvPr>
            <p:cNvSpPr/>
            <p:nvPr/>
          </p:nvSpPr>
          <p:spPr>
            <a:xfrm>
              <a:off x="4176465" y="382235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1DCAAD3-2502-8EAC-8A63-5988C50E8155}"/>
                </a:ext>
              </a:extLst>
            </p:cNvPr>
            <p:cNvSpPr/>
            <p:nvPr/>
          </p:nvSpPr>
          <p:spPr>
            <a:xfrm>
              <a:off x="4146916" y="3945922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59AAAF0-B568-E831-A833-B17A3D7A2B60}"/>
                </a:ext>
              </a:extLst>
            </p:cNvPr>
            <p:cNvSpPr/>
            <p:nvPr/>
          </p:nvSpPr>
          <p:spPr>
            <a:xfrm>
              <a:off x="4172244" y="4143630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A7CE8EB-33F1-5034-0D02-7BF55CCAEEB8}"/>
                </a:ext>
              </a:extLst>
            </p:cNvPr>
            <p:cNvSpPr/>
            <p:nvPr/>
          </p:nvSpPr>
          <p:spPr>
            <a:xfrm>
              <a:off x="4201793" y="409420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9CC6A84-3E9D-849D-CB38-2F3DAEA3ACC0}"/>
                </a:ext>
              </a:extLst>
            </p:cNvPr>
            <p:cNvSpPr/>
            <p:nvPr/>
          </p:nvSpPr>
          <p:spPr>
            <a:xfrm>
              <a:off x="4197572" y="4028301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DEE9CB3-3039-1501-3D79-CBE61AA82A48}"/>
                </a:ext>
              </a:extLst>
            </p:cNvPr>
            <p:cNvSpPr/>
            <p:nvPr/>
          </p:nvSpPr>
          <p:spPr>
            <a:xfrm>
              <a:off x="4235565" y="397887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DA1F1D-9182-A9AA-5B85-3963EC822E3F}"/>
                </a:ext>
              </a:extLst>
            </p:cNvPr>
            <p:cNvSpPr/>
            <p:nvPr/>
          </p:nvSpPr>
          <p:spPr>
            <a:xfrm>
              <a:off x="4294664" y="405301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71A671-496E-957F-DCD0-66A433EB685A}"/>
                </a:ext>
              </a:extLst>
            </p:cNvPr>
            <p:cNvSpPr/>
            <p:nvPr/>
          </p:nvSpPr>
          <p:spPr>
            <a:xfrm>
              <a:off x="4273557" y="3838831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DD2EA62-8F77-4BFA-2578-38F44613F667}"/>
                </a:ext>
              </a:extLst>
            </p:cNvPr>
            <p:cNvSpPr/>
            <p:nvPr/>
          </p:nvSpPr>
          <p:spPr>
            <a:xfrm>
              <a:off x="4349542" y="373173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FCCE485-2427-49E0-B109-63B06EA26CFE}"/>
                </a:ext>
              </a:extLst>
            </p:cNvPr>
            <p:cNvSpPr/>
            <p:nvPr/>
          </p:nvSpPr>
          <p:spPr>
            <a:xfrm>
              <a:off x="4387535" y="378940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2CF3CB-9942-5583-3DC7-B3E0813F3C65}"/>
                </a:ext>
              </a:extLst>
            </p:cNvPr>
            <p:cNvSpPr/>
            <p:nvPr/>
          </p:nvSpPr>
          <p:spPr>
            <a:xfrm>
              <a:off x="4412863" y="342693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461D99F0-E4F6-FE86-5521-C274F52EEC6C}"/>
                </a:ext>
              </a:extLst>
            </p:cNvPr>
            <p:cNvSpPr/>
            <p:nvPr/>
          </p:nvSpPr>
          <p:spPr>
            <a:xfrm>
              <a:off x="4501513" y="355874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2426B1E4-9E08-1506-0EDD-D7A5DEE3FFA3}"/>
                </a:ext>
              </a:extLst>
            </p:cNvPr>
            <p:cNvSpPr/>
            <p:nvPr/>
          </p:nvSpPr>
          <p:spPr>
            <a:xfrm>
              <a:off x="4585940" y="371526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0612DA16-C3F5-83FF-41F6-6B46259097AE}"/>
                </a:ext>
              </a:extLst>
            </p:cNvPr>
            <p:cNvSpPr/>
            <p:nvPr/>
          </p:nvSpPr>
          <p:spPr>
            <a:xfrm>
              <a:off x="4577497" y="383059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2" name="Oval 2051">
              <a:extLst>
                <a:ext uri="{FF2B5EF4-FFF2-40B4-BE49-F238E27FC236}">
                  <a16:creationId xmlns:a16="http://schemas.microsoft.com/office/drawing/2014/main" id="{116208B1-07EC-BC5C-8561-F4B9E744954F}"/>
                </a:ext>
              </a:extLst>
            </p:cNvPr>
            <p:cNvSpPr/>
            <p:nvPr/>
          </p:nvSpPr>
          <p:spPr>
            <a:xfrm>
              <a:off x="4552169" y="393768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3" name="Oval 2052">
              <a:extLst>
                <a:ext uri="{FF2B5EF4-FFF2-40B4-BE49-F238E27FC236}">
                  <a16:creationId xmlns:a16="http://schemas.microsoft.com/office/drawing/2014/main" id="{FB70F0C3-CE6F-3CF8-A222-D11D27412AA1}"/>
                </a:ext>
              </a:extLst>
            </p:cNvPr>
            <p:cNvSpPr/>
            <p:nvPr/>
          </p:nvSpPr>
          <p:spPr>
            <a:xfrm>
              <a:off x="4560612" y="4118918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9AE88F6B-90DF-C5E5-0F8F-26823A7271D5}"/>
                </a:ext>
              </a:extLst>
            </p:cNvPr>
            <p:cNvSpPr/>
            <p:nvPr/>
          </p:nvSpPr>
          <p:spPr>
            <a:xfrm>
              <a:off x="4438191" y="401182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5" name="Oval 2054">
              <a:extLst>
                <a:ext uri="{FF2B5EF4-FFF2-40B4-BE49-F238E27FC236}">
                  <a16:creationId xmlns:a16="http://schemas.microsoft.com/office/drawing/2014/main" id="{D3AA5E5D-AAAD-9CFF-B6D9-C153FECE43F1}"/>
                </a:ext>
              </a:extLst>
            </p:cNvPr>
            <p:cNvSpPr/>
            <p:nvPr/>
          </p:nvSpPr>
          <p:spPr>
            <a:xfrm>
              <a:off x="4467741" y="424248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35C9B2C9-0690-EFCF-7736-6DC7DD4AD995}"/>
                </a:ext>
              </a:extLst>
            </p:cNvPr>
            <p:cNvSpPr/>
            <p:nvPr/>
          </p:nvSpPr>
          <p:spPr>
            <a:xfrm>
              <a:off x="4421306" y="419305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5D76FCE3-A6D6-2153-85A0-7C86EBD27076}"/>
                </a:ext>
              </a:extLst>
            </p:cNvPr>
            <p:cNvSpPr/>
            <p:nvPr/>
          </p:nvSpPr>
          <p:spPr>
            <a:xfrm>
              <a:off x="4404421" y="4234248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0A0B4526-C86E-1EE9-A214-17C4DD2FD81D}"/>
                </a:ext>
              </a:extLst>
            </p:cNvPr>
            <p:cNvSpPr/>
            <p:nvPr/>
          </p:nvSpPr>
          <p:spPr>
            <a:xfrm>
              <a:off x="4467741" y="4563762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1FECA710-C7A1-1D3A-A3E0-30550D33E515}"/>
                </a:ext>
              </a:extLst>
            </p:cNvPr>
            <p:cNvSpPr/>
            <p:nvPr/>
          </p:nvSpPr>
          <p:spPr>
            <a:xfrm>
              <a:off x="4712582" y="480265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406C00E0-8F7A-3A83-D669-CB5B4ED5F1E4}"/>
                </a:ext>
              </a:extLst>
            </p:cNvPr>
            <p:cNvSpPr/>
            <p:nvPr/>
          </p:nvSpPr>
          <p:spPr>
            <a:xfrm>
              <a:off x="4835003" y="4291913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0FB9098D-2BAD-A172-4C8E-868FF743DFDB}"/>
                </a:ext>
              </a:extLst>
            </p:cNvPr>
            <p:cNvSpPr/>
            <p:nvPr/>
          </p:nvSpPr>
          <p:spPr>
            <a:xfrm>
              <a:off x="4792789" y="392944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B52F5EE9-C911-D280-748A-CDA863D2C5A5}"/>
                </a:ext>
              </a:extLst>
            </p:cNvPr>
            <p:cNvSpPr/>
            <p:nvPr/>
          </p:nvSpPr>
          <p:spPr>
            <a:xfrm>
              <a:off x="4649261" y="3649362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1078400A-C0B1-219F-59D6-8C51623D92B7}"/>
                </a:ext>
              </a:extLst>
            </p:cNvPr>
            <p:cNvSpPr/>
            <p:nvPr/>
          </p:nvSpPr>
          <p:spPr>
            <a:xfrm>
              <a:off x="4678811" y="3575221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2570AD11-85BD-47B4-547D-958EA86A3E28}"/>
                </a:ext>
              </a:extLst>
            </p:cNvPr>
            <p:cNvSpPr/>
            <p:nvPr/>
          </p:nvSpPr>
          <p:spPr>
            <a:xfrm>
              <a:off x="4775903" y="274319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FF9820D1-ED1A-72C2-786E-ECC3FFBD8816}"/>
                </a:ext>
              </a:extLst>
            </p:cNvPr>
            <p:cNvSpPr/>
            <p:nvPr/>
          </p:nvSpPr>
          <p:spPr>
            <a:xfrm>
              <a:off x="5062958" y="2611394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0768D85F-B8FC-0A87-0328-6768A8BB288F}"/>
                </a:ext>
              </a:extLst>
            </p:cNvPr>
            <p:cNvSpPr/>
            <p:nvPr/>
          </p:nvSpPr>
          <p:spPr>
            <a:xfrm>
              <a:off x="5164272" y="2636107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BA3FD8A9-9DCD-0B9E-9AD6-145B204D1665}"/>
                </a:ext>
              </a:extLst>
            </p:cNvPr>
            <p:cNvSpPr/>
            <p:nvPr/>
          </p:nvSpPr>
          <p:spPr>
            <a:xfrm>
              <a:off x="5248700" y="2471351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E3B8282E-2EBE-C2DA-6678-7C81917AED64}"/>
                </a:ext>
              </a:extLst>
            </p:cNvPr>
            <p:cNvSpPr/>
            <p:nvPr/>
          </p:nvSpPr>
          <p:spPr>
            <a:xfrm>
              <a:off x="5687726" y="1902940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9C35FD04-B571-8D33-3532-344775E085EF}"/>
                </a:ext>
              </a:extLst>
            </p:cNvPr>
            <p:cNvSpPr/>
            <p:nvPr/>
          </p:nvSpPr>
          <p:spPr>
            <a:xfrm>
              <a:off x="5388007" y="2949146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F64287B2-A116-74DE-7366-4719F8BD45BA}"/>
                </a:ext>
              </a:extLst>
            </p:cNvPr>
            <p:cNvSpPr/>
            <p:nvPr/>
          </p:nvSpPr>
          <p:spPr>
            <a:xfrm>
              <a:off x="5375342" y="3459892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D4232925-44FB-FFAD-035F-4BB19C900152}"/>
                </a:ext>
              </a:extLst>
            </p:cNvPr>
            <p:cNvSpPr/>
            <p:nvPr/>
          </p:nvSpPr>
          <p:spPr>
            <a:xfrm>
              <a:off x="5126280" y="3624649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44851E73-9F46-D816-A844-7FC72303C92D}"/>
                </a:ext>
              </a:extLst>
            </p:cNvPr>
            <p:cNvSpPr/>
            <p:nvPr/>
          </p:nvSpPr>
          <p:spPr>
            <a:xfrm>
              <a:off x="5058737" y="3385752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BBFBA9E2-7851-0FE7-5885-FBC9F5CF3707}"/>
                </a:ext>
              </a:extLst>
            </p:cNvPr>
            <p:cNvSpPr/>
            <p:nvPr/>
          </p:nvSpPr>
          <p:spPr>
            <a:xfrm>
              <a:off x="4948981" y="3501082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6B422A0C-C165-100B-C665-9B40F1183DEE}"/>
                </a:ext>
              </a:extLst>
            </p:cNvPr>
            <p:cNvSpPr/>
            <p:nvPr/>
          </p:nvSpPr>
          <p:spPr>
            <a:xfrm>
              <a:off x="6546781" y="3107195"/>
              <a:ext cx="108000" cy="108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83" name="Group 2082">
              <a:extLst>
                <a:ext uri="{FF2B5EF4-FFF2-40B4-BE49-F238E27FC236}">
                  <a16:creationId xmlns:a16="http://schemas.microsoft.com/office/drawing/2014/main" id="{DBBD3C89-C843-C58C-3F8B-F5FD7EBE8F42}"/>
                </a:ext>
              </a:extLst>
            </p:cNvPr>
            <p:cNvGrpSpPr/>
            <p:nvPr/>
          </p:nvGrpSpPr>
          <p:grpSpPr>
            <a:xfrm>
              <a:off x="2873828" y="1630386"/>
              <a:ext cx="4032525" cy="3882259"/>
              <a:chOff x="2873828" y="1630386"/>
              <a:chExt cx="4032525" cy="3882259"/>
            </a:xfrm>
          </p:grpSpPr>
          <p:cxnSp>
            <p:nvCxnSpPr>
              <p:cNvPr id="2076" name="Straight Arrow Connector 2075">
                <a:extLst>
                  <a:ext uri="{FF2B5EF4-FFF2-40B4-BE49-F238E27FC236}">
                    <a16:creationId xmlns:a16="http://schemas.microsoft.com/office/drawing/2014/main" id="{5CB52A6A-1930-D2E7-76D3-454952D80C3F}"/>
                  </a:ext>
                </a:extLst>
              </p:cNvPr>
              <p:cNvCxnSpPr/>
              <p:nvPr/>
            </p:nvCxnSpPr>
            <p:spPr>
              <a:xfrm flipV="1">
                <a:off x="2873828" y="1630386"/>
                <a:ext cx="0" cy="3882259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7" name="Straight Arrow Connector 2076">
                <a:extLst>
                  <a:ext uri="{FF2B5EF4-FFF2-40B4-BE49-F238E27FC236}">
                    <a16:creationId xmlns:a16="http://schemas.microsoft.com/office/drawing/2014/main" id="{0D4B140C-FAA9-9F16-F456-45E263EB3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3828" y="5512645"/>
                <a:ext cx="4032525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1" name="TextBox 2080">
              <a:extLst>
                <a:ext uri="{FF2B5EF4-FFF2-40B4-BE49-F238E27FC236}">
                  <a16:creationId xmlns:a16="http://schemas.microsoft.com/office/drawing/2014/main" id="{8A2FEBFC-F561-E3B9-7C67-8F23FB62DB89}"/>
                </a:ext>
              </a:extLst>
            </p:cNvPr>
            <p:cNvSpPr txBox="1"/>
            <p:nvPr/>
          </p:nvSpPr>
          <p:spPr>
            <a:xfrm>
              <a:off x="1879354" y="3275226"/>
              <a:ext cx="899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Price, y</a:t>
              </a:r>
            </a:p>
          </p:txBody>
        </p:sp>
        <p:sp>
          <p:nvSpPr>
            <p:cNvPr id="2082" name="TextBox 2081">
              <a:extLst>
                <a:ext uri="{FF2B5EF4-FFF2-40B4-BE49-F238E27FC236}">
                  <a16:creationId xmlns:a16="http://schemas.microsoft.com/office/drawing/2014/main" id="{EAE810E9-FA4D-CFB7-FA73-95E6A7DDB498}"/>
                </a:ext>
              </a:extLst>
            </p:cNvPr>
            <p:cNvSpPr txBox="1"/>
            <p:nvPr/>
          </p:nvSpPr>
          <p:spPr>
            <a:xfrm>
              <a:off x="4535720" y="5637499"/>
              <a:ext cx="796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Size, x</a:t>
              </a:r>
            </a:p>
          </p:txBody>
        </p: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33A585D8-1C52-4A79-0CF0-00AEB24CA0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3828" y="2390564"/>
              <a:ext cx="3487783" cy="3122081"/>
            </a:xfrm>
            <a:prstGeom prst="line">
              <a:avLst/>
            </a:prstGeom>
            <a:ln w="317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8" name="TextBox 2087">
              <a:extLst>
                <a:ext uri="{FF2B5EF4-FFF2-40B4-BE49-F238E27FC236}">
                  <a16:creationId xmlns:a16="http://schemas.microsoft.com/office/drawing/2014/main" id="{4399FF08-541C-27C2-77BE-03786D9FC9B5}"/>
                </a:ext>
              </a:extLst>
            </p:cNvPr>
            <p:cNvSpPr txBox="1"/>
            <p:nvPr/>
          </p:nvSpPr>
          <p:spPr>
            <a:xfrm>
              <a:off x="6361611" y="2039065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 = </a:t>
              </a:r>
              <a:r>
                <a:rPr lang="en-GB" dirty="0" err="1"/>
                <a:t>Wx</a:t>
              </a:r>
              <a:r>
                <a:rPr lang="en-GB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04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56</Words>
  <Application>Microsoft Macintosh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George, Tom</dc:creator>
  <cp:lastModifiedBy>George, Tom</cp:lastModifiedBy>
  <cp:revision>1</cp:revision>
  <dcterms:created xsi:type="dcterms:W3CDTF">2024-07-17T07:09:42Z</dcterms:created>
  <dcterms:modified xsi:type="dcterms:W3CDTF">2024-07-18T06:53:02Z</dcterms:modified>
</cp:coreProperties>
</file>