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 snapToObjects="1" showGuides="1">
      <p:cViewPr>
        <p:scale>
          <a:sx n="186" d="100"/>
          <a:sy n="186" d="100"/>
        </p:scale>
        <p:origin x="-1584" y="1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0CB-0C33-624D-B517-9F501BC5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C4FDE-E58F-FC48-B041-EE9BBF19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45F1-83D2-9C41-85DC-59456A32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C62C-B564-2749-89F7-EA29F84B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3291-C46F-1844-9A71-8684E347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930-B698-3F47-8182-FBB3BC9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016B5-5703-4945-8F49-F2191FF4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7E0E-2747-1F43-A243-F3B61E56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3325-59D3-9E4A-BDC8-01D96EA1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B056-1DE4-704E-ACCF-17F5496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DC21A-FAAE-1346-98EB-93B1823E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0D79-B8A9-D64C-92D4-C91B5946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5F6A-E971-7F45-81E7-AE97B2B3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9106-00F3-0A44-85E3-7681C2F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09EE-1E32-8A41-8C22-39D968DA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3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B190-F595-1A47-9906-6B77BFA7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76F2-98DC-E943-901A-C01E2127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5896-C530-FC44-BB96-F40F8CA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8251-1CF2-5B4D-B924-24ECC6DA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51D9-CBCB-244E-B437-8E5BD139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E30-DF3E-D746-9BA9-94661F3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C552-749D-064F-8427-8A8B50B7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46F8-499D-4E41-9F33-6BD83C2B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F95A-58D3-BD4A-872E-78DD4B17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EAC8-0F87-A644-8AB0-0DC887F9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9A7F-3560-3A40-9A07-E9409E5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FE3E-5291-ED42-8D1A-696C1FB2F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00C23-55A2-8C48-8EC5-0E89773C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4954-B3C5-654F-9CE5-89ADA6C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49FF-EADA-504C-B000-42862175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961A-E9AE-ED44-AC39-166AF87A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8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4794-39DA-2344-BDE8-6CB4ADB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073D-F85F-5241-8F77-0A04213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42E2-CA9A-2245-8E83-6E4CB5771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1E2F-BF83-E640-B16E-A19E1B24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1DD22-559F-3048-81DD-480EF20FC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C984B-EC4E-054E-B736-1EACB49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6D79-7F00-B145-9D4D-F70E72C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E7B8A-DD39-CA46-9485-E299DC1E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0BD-E34F-544B-B6D7-336A1C8E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A06EE-E176-7345-90A0-BF3E109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E27A7-CD24-7346-84BA-11413EE3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C4753-446F-0A40-81EE-8C235D2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35D91-21C8-BD43-9C75-527427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9B595-35F3-694E-B3AB-3896AA4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BD17-F626-1942-83B5-1554372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D7E-9C3C-5544-88E7-F92D81C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3555-503E-8348-949A-76EDB48E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0B94-4FC6-AA42-B16F-3FB18F47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BA37-1D17-9C44-9F0C-D2451F0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10079-FD1A-EE47-94ED-6FD9524B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3559-C3F3-2843-8856-C23AAA1A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3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1043-BCBA-AF48-9658-A600987B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D4D1E-14C6-4E48-B679-800343A1E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2CA5-DD0E-C048-AB3D-03908B91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792C-FA00-0A4E-9200-A4FA9323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CA51-B244-CE42-9AA5-B6EB48A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C09B-B0F7-4F4B-8EC0-51A16F4F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E9AAF-3C27-6A45-AC86-2C216186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78F1-B4B4-0646-B916-7EE5679E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9F4-6DA9-8347-86F0-E63FB934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E8A6-1FB9-AC4B-BF09-47A62F086144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C504-FA5A-0749-8CDD-7E19EABFD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B609-AD24-7F4E-BB59-705EAAB8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7BE1-CADC-2748-A33D-6E6230C8C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4CD877-8888-0F4C-A71D-18281D850CDD}"/>
              </a:ext>
            </a:extLst>
          </p:cNvPr>
          <p:cNvGrpSpPr/>
          <p:nvPr/>
        </p:nvGrpSpPr>
        <p:grpSpPr>
          <a:xfrm>
            <a:off x="2203076" y="3446045"/>
            <a:ext cx="7713660" cy="1866900"/>
            <a:chOff x="1203325" y="2495550"/>
            <a:chExt cx="7713660" cy="1866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3E6831-0D2F-1240-9BB0-7E3617E3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8098" y="2495550"/>
              <a:ext cx="1841500" cy="1866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3E7B8E-8B38-E843-B625-174D163B1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075485" y="2495550"/>
              <a:ext cx="1841500" cy="1866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3C0B3D-BC8D-9F48-A8A3-DE62F39B8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0712" y="2495550"/>
              <a:ext cx="1841500" cy="1866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48A3A6-292C-CA43-BB99-6D2FFBBB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325" y="2495550"/>
              <a:ext cx="1841500" cy="18669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9F742-CE3E-7B44-8A81-C9EDB3614369}"/>
              </a:ext>
            </a:extLst>
          </p:cNvPr>
          <p:cNvGrpSpPr/>
          <p:nvPr/>
        </p:nvGrpSpPr>
        <p:grpSpPr>
          <a:xfrm>
            <a:off x="2765927" y="453190"/>
            <a:ext cx="5443049" cy="2314060"/>
            <a:chOff x="2765927" y="453190"/>
            <a:chExt cx="5443049" cy="231406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CCB688F-E274-8A41-A726-0D326F6C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5927" y="589548"/>
              <a:ext cx="2665663" cy="199924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A7B03F-0083-9B44-AD67-CB454D13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32872" y="696928"/>
              <a:ext cx="2176104" cy="207032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AE9659-F2E4-D246-9842-7D02FACB3813}"/>
                </a:ext>
              </a:extLst>
            </p:cNvPr>
            <p:cNvCxnSpPr/>
            <p:nvPr/>
          </p:nvCxnSpPr>
          <p:spPr>
            <a:xfrm>
              <a:off x="5281865" y="1660358"/>
              <a:ext cx="673769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FE632-7B6E-A243-AF8D-90A5CBECDCF3}"/>
                </a:ext>
              </a:extLst>
            </p:cNvPr>
            <p:cNvSpPr txBox="1"/>
            <p:nvPr/>
          </p:nvSpPr>
          <p:spPr>
            <a:xfrm>
              <a:off x="2995864" y="4692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matplotlib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538007-08D2-A544-9ADE-18C6B1686C72}"/>
                </a:ext>
              </a:extLst>
            </p:cNvPr>
            <p:cNvSpPr txBox="1"/>
            <p:nvPr/>
          </p:nvSpPr>
          <p:spPr>
            <a:xfrm>
              <a:off x="6360695" y="45319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Helvetica" pitchFamily="2" charset="0"/>
                </a:rPr>
                <a:t>tomplotlib</a:t>
              </a:r>
              <a:endParaRPr lang="en-GB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74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1</cp:revision>
  <dcterms:created xsi:type="dcterms:W3CDTF">2021-11-22T19:00:21Z</dcterms:created>
  <dcterms:modified xsi:type="dcterms:W3CDTF">2021-11-23T10:28:00Z</dcterms:modified>
</cp:coreProperties>
</file>