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75" d="100"/>
          <a:sy n="75" d="100"/>
        </p:scale>
        <p:origin x="-2664" y="-12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232A-ABFE-4909-B0C7-50CB9C7E9FC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1809-B4D8-49D0-8384-3EBB9391AF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2259-1FBA-4C22-A78A-A4B5AD285CD6}" type="datetimeFigureOut">
              <a:rPr lang="de-DE" smtClean="0"/>
              <a:pPr/>
              <a:t>28.06.2018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D421-1A8C-433E-AAC1-65ACD81F061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Wallpa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5720" y="375032"/>
            <a:ext cx="4000528" cy="535785"/>
          </a:xfrm>
        </p:spPr>
        <p:txBody>
          <a:bodyPr>
            <a:normAutofit fontScale="90000"/>
          </a:bodyPr>
          <a:lstStyle/>
          <a:p>
            <a:r>
              <a:rPr lang="de-DE" sz="2000" dirty="0" smtClean="0">
                <a:latin typeface="Bahnschrift Condensed" pitchFamily="34" charset="0"/>
                <a:cs typeface="Arial" pitchFamily="34" charset="0"/>
              </a:rPr>
              <a:t>PROJEKTPRÄSENTATION SOFTWARE ENGINEERING</a:t>
            </a:r>
            <a:endParaRPr lang="de-DE" sz="2000" dirty="0">
              <a:latin typeface="Bahnschrift Condensed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4692"/>
            <a:ext cx="2571736" cy="375050"/>
          </a:xfrm>
        </p:spPr>
        <p:txBody>
          <a:bodyPr>
            <a:normAutofit fontScale="25000" lnSpcReduction="20000"/>
          </a:bodyPr>
          <a:lstStyle/>
          <a:p>
            <a:r>
              <a:rPr lang="de-DE" sz="4200" dirty="0" smtClean="0">
                <a:solidFill>
                  <a:schemeClr val="tx1"/>
                </a:solidFill>
              </a:rPr>
              <a:t>Gruppe 4: Tom Georgi und </a:t>
            </a:r>
          </a:p>
          <a:p>
            <a:r>
              <a:rPr lang="de-DE" sz="4200" dirty="0" smtClean="0">
                <a:solidFill>
                  <a:schemeClr val="tx1"/>
                </a:solidFill>
              </a:rPr>
              <a:t>Lukas Rohloff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D:\Dokumente\Chess\Präsentation\Scrum - Waffle.io\Burndown Graph - Finish Te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85734"/>
            <a:ext cx="5592771" cy="2587928"/>
          </a:xfrm>
          <a:prstGeom prst="rect">
            <a:avLst/>
          </a:prstGeom>
          <a:noFill/>
        </p:spPr>
      </p:pic>
      <p:pic>
        <p:nvPicPr>
          <p:cNvPr id="3075" name="Picture 3" descr="D:\Dokumente\Chess\Präsentation\Scrum - Waffle.io\Burndown Graph - Finish File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000378"/>
            <a:ext cx="4275844" cy="173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D:\Dokumente\Chess\Präsentation\Scrum - Waffle.io\Burndown Graph - Finish 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8"/>
            <a:ext cx="6146744" cy="2830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061" y="463888"/>
            <a:ext cx="1572800" cy="3933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00100" y="857238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| THROUGHPUT GRAPH</a:t>
            </a:r>
          </a:p>
        </p:txBody>
      </p:sp>
      <p:pic>
        <p:nvPicPr>
          <p:cNvPr id="5122" name="Picture 2" descr="D:\Dokumente\Chess\Präsentation\Scrum - Waffle.io\Metrics Throughput 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214428"/>
            <a:ext cx="4880494" cy="3696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mvc</a:t>
            </a:r>
            <a:endParaRPr lang="de-DE" dirty="0"/>
          </a:p>
        </p:txBody>
      </p:sp>
      <p:pic>
        <p:nvPicPr>
          <p:cNvPr id="6146" name="Picture 2" descr="D:\Dokumente\Chess\Präsentation\Layers and MVC\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500180"/>
            <a:ext cx="1918176" cy="2905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428610"/>
            <a:ext cx="2643206" cy="71438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/>
          </a:p>
        </p:txBody>
      </p:sp>
      <p:pic>
        <p:nvPicPr>
          <p:cNvPr id="7170" name="Picture 2" descr="D:\Dokumente\Chess\Präsentation\Layers and MVC, CodeCoverage, Continious Integration\Code Cover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0"/>
            <a:ext cx="4751199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48" y="428610"/>
            <a:ext cx="4643470" cy="537424"/>
          </a:xfrm>
        </p:spPr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  <p:pic>
        <p:nvPicPr>
          <p:cNvPr id="8194" name="Picture 2" descr="D:\Dokumente\Chess\Präsentation\Layers and MVC, CodeCoverage, Continious Integration\Continuous Integ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928676"/>
            <a:ext cx="4643470" cy="3942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786" y="571486"/>
            <a:ext cx="3358749" cy="572702"/>
          </a:xfrm>
        </p:spPr>
        <p:txBody>
          <a:bodyPr/>
          <a:lstStyle/>
          <a:p>
            <a:r>
              <a:rPr lang="de-DE" dirty="0" smtClean="0"/>
              <a:t>| Design </a:t>
            </a:r>
            <a:r>
              <a:rPr lang="de-DE" dirty="0" err="1" smtClean="0"/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Observer</a:t>
            </a:r>
            <a:r>
              <a:rPr lang="de-DE" dirty="0" smtClean="0"/>
              <a:t> Pattern (</a:t>
            </a:r>
            <a:r>
              <a:rPr lang="de-DE" dirty="0" err="1" smtClean="0"/>
              <a:t>for</a:t>
            </a:r>
            <a:r>
              <a:rPr lang="de-DE" dirty="0" smtClean="0"/>
              <a:t> MVC)</a:t>
            </a:r>
          </a:p>
          <a:p>
            <a:r>
              <a:rPr lang="de-DE" dirty="0" smtClean="0"/>
              <a:t>Command Pattern (do, </a:t>
            </a:r>
            <a:r>
              <a:rPr lang="de-DE" dirty="0" err="1" smtClean="0"/>
              <a:t>undo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redo</a:t>
            </a:r>
            <a:r>
              <a:rPr lang="de-DE" dirty="0" smtClean="0"/>
              <a:t>)</a:t>
            </a:r>
          </a:p>
          <a:p>
            <a:r>
              <a:rPr lang="de-DE" dirty="0" smtClean="0"/>
              <a:t>Factory Pattern (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/>
          </a:p>
        </p:txBody>
      </p:sp>
      <p:pic>
        <p:nvPicPr>
          <p:cNvPr id="9218" name="Picture 2" descr="D:\Dokumente\Chess\Präsentation\Layers and MVC, CodeCoverage, Continious Integration\Components and Interfa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85734"/>
            <a:ext cx="1365010" cy="4548192"/>
          </a:xfrm>
          <a:prstGeom prst="rect">
            <a:avLst/>
          </a:prstGeom>
          <a:noFill/>
        </p:spPr>
      </p:pic>
      <p:pic>
        <p:nvPicPr>
          <p:cNvPr id="9219" name="Picture 3" descr="D:\Dokumente\Chess\Präsentation\Layers and MVC, CodeCoverage, Continious Integration\Components and Interfaces - Bs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500180"/>
            <a:ext cx="4214842" cy="326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571486"/>
            <a:ext cx="4001691" cy="501264"/>
          </a:xfrm>
        </p:spPr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43" name="Picture 3" descr="D:\Dokumente\Chess\Präsentation\Layers and MVC, CodeCoverage, Continious Integration\Chess Mod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6"/>
            <a:ext cx="8646457" cy="291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285734"/>
            <a:ext cx="4572032" cy="1071570"/>
          </a:xfrm>
        </p:spPr>
        <p:txBody>
          <a:bodyPr>
            <a:normAutofit/>
          </a:bodyPr>
          <a:lstStyle/>
          <a:p>
            <a:r>
              <a:rPr lang="de-DE" dirty="0" smtClean="0"/>
              <a:t>|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pic>
        <p:nvPicPr>
          <p:cNvPr id="11266" name="Picture 2" descr="D:\Dokumente\Chess\Präsentation\Layers and MVC, CodeCoverage, Continious Integration\DI create inj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571618"/>
            <a:ext cx="3533775" cy="35242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071538" y="1071552"/>
            <a:ext cx="469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j-lt"/>
              </a:rPr>
              <a:t>| CREATE INJECTOR , FACTORY BSP &amp; EXAMPLE</a:t>
            </a:r>
            <a:endParaRPr lang="de-DE" dirty="0">
              <a:latin typeface="+mj-lt"/>
            </a:endParaRPr>
          </a:p>
        </p:txBody>
      </p:sp>
      <p:pic>
        <p:nvPicPr>
          <p:cNvPr id="11267" name="Picture 3" descr="D:\Dokumente\Chess\Präsentation\Layers and MVC, CodeCoverage, Continious Integration\Grid Fact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143122"/>
            <a:ext cx="4019550" cy="1085850"/>
          </a:xfrm>
          <a:prstGeom prst="rect">
            <a:avLst/>
          </a:prstGeom>
          <a:noFill/>
        </p:spPr>
      </p:pic>
      <p:pic>
        <p:nvPicPr>
          <p:cNvPr id="11268" name="Picture 4" descr="D:\Dokumente\Chess\Präsentation\Layers and MVC, CodeCoverage, Continious Integration\DI createNewGrid Bs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429006"/>
            <a:ext cx="8683651" cy="1011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57224" y="71420"/>
            <a:ext cx="7429499" cy="1108928"/>
          </a:xfrm>
        </p:spPr>
        <p:txBody>
          <a:bodyPr>
            <a:normAutofit/>
          </a:bodyPr>
          <a:lstStyle/>
          <a:p>
            <a:r>
              <a:rPr lang="de-DE" dirty="0" smtClean="0"/>
              <a:t>| Gliederung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7224" y="1571618"/>
            <a:ext cx="7429499" cy="3414725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Schach Regeln</a:t>
            </a:r>
          </a:p>
          <a:p>
            <a:pPr marL="342900" indent="-342900">
              <a:buAutoNum type="arabicPeriod"/>
            </a:pPr>
            <a:r>
              <a:rPr lang="de-DE" dirty="0" smtClean="0"/>
              <a:t> </a:t>
            </a:r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r>
              <a:rPr lang="de-DE" dirty="0" smtClean="0"/>
              <a:t> System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MVC</a:t>
            </a:r>
          </a:p>
          <a:p>
            <a:pPr marL="342900" indent="-342900">
              <a:buAutoNum type="arabicPeriod"/>
            </a:pPr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Travis CI</a:t>
            </a:r>
          </a:p>
          <a:p>
            <a:pPr marL="342900" indent="-342900">
              <a:buAutoNum type="arabicPeriod"/>
            </a:pPr>
            <a:r>
              <a:rPr lang="de-DE" dirty="0" smtClean="0"/>
              <a:t>Design Patterns</a:t>
            </a:r>
          </a:p>
          <a:p>
            <a:pPr marL="342900" indent="-342900">
              <a:buAutoNum type="arabicPeriod"/>
            </a:pPr>
            <a:r>
              <a:rPr lang="de-DE" dirty="0" smtClean="0"/>
              <a:t>Components </a:t>
            </a:r>
            <a:r>
              <a:rPr lang="de-DE" dirty="0" err="1" smtClean="0"/>
              <a:t>and</a:t>
            </a:r>
            <a:r>
              <a:rPr lang="de-DE" dirty="0" smtClean="0"/>
              <a:t> Interfaces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FILE IO in JSON </a:t>
            </a:r>
            <a:r>
              <a:rPr lang="de-DE" dirty="0" err="1" smtClean="0"/>
              <a:t>and</a:t>
            </a:r>
            <a:r>
              <a:rPr lang="de-DE" dirty="0" smtClean="0"/>
              <a:t> XML</a:t>
            </a:r>
          </a:p>
          <a:p>
            <a:pPr marL="342900" indent="-342900">
              <a:buAutoNum type="arabicPeriod"/>
            </a:pPr>
            <a:r>
              <a:rPr lang="de-DE" dirty="0" err="1" smtClean="0"/>
              <a:t>Documentation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TUI</a:t>
            </a:r>
          </a:p>
          <a:p>
            <a:pPr marL="342900" indent="-342900">
              <a:buAutoNum type="arabicPeriod"/>
            </a:pPr>
            <a:r>
              <a:rPr lang="de-DE" dirty="0" smtClean="0"/>
              <a:t>GUI</a:t>
            </a:r>
          </a:p>
          <a:p>
            <a:pPr marL="342900" indent="-342900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48" y="357172"/>
            <a:ext cx="4287443" cy="821978"/>
          </a:xfrm>
        </p:spPr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io</a:t>
            </a:r>
            <a:r>
              <a:rPr lang="de-DE" dirty="0" smtClean="0"/>
              <a:t> in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xml</a:t>
            </a:r>
            <a:endParaRPr lang="de-DE" dirty="0"/>
          </a:p>
        </p:txBody>
      </p:sp>
      <p:pic>
        <p:nvPicPr>
          <p:cNvPr id="12290" name="Picture 2" descr="D:\Dokumente\Chess\Präsentation\FILE IO\Bsp J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14"/>
            <a:ext cx="1720808" cy="3990981"/>
          </a:xfrm>
          <a:prstGeom prst="rect">
            <a:avLst/>
          </a:prstGeom>
          <a:noFill/>
        </p:spPr>
      </p:pic>
      <p:pic>
        <p:nvPicPr>
          <p:cNvPr id="12291" name="Picture 3" descr="D:\Dokumente\Chess\Präsentation\FILE IO\Bsp X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000114"/>
            <a:ext cx="1971029" cy="401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214296"/>
            <a:ext cx="2787245" cy="50006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pic>
        <p:nvPicPr>
          <p:cNvPr id="13314" name="Picture 2" descr="D:\Dokumente\Chess\Präsentation\Documentation\Documentation -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750874"/>
            <a:ext cx="4997629" cy="4392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Dokumente\Chess\Präsentation\Documentation\Documentation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57238"/>
            <a:ext cx="4214810" cy="3553327"/>
          </a:xfrm>
          <a:prstGeom prst="rect">
            <a:avLst/>
          </a:prstGeom>
          <a:noFill/>
        </p:spPr>
      </p:pic>
      <p:pic>
        <p:nvPicPr>
          <p:cNvPr id="14339" name="Picture 3" descr="D:\Dokumente\Chess\Präsentation\Documentation\Documentation - 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714362"/>
            <a:ext cx="4381844" cy="374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Dokumente\Chess\Präsentation\Documentation\Documentation -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00048"/>
            <a:ext cx="6791225" cy="438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285734"/>
            <a:ext cx="3286147" cy="785818"/>
          </a:xfrm>
        </p:spPr>
        <p:txBody>
          <a:bodyPr/>
          <a:lstStyle/>
          <a:p>
            <a:r>
              <a:rPr lang="de-DE" dirty="0" smtClean="0"/>
              <a:t>| </a:t>
            </a:r>
            <a:r>
              <a:rPr lang="de-DE" dirty="0" err="1" smtClean="0"/>
              <a:t>tui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pic>
        <p:nvPicPr>
          <p:cNvPr id="16386" name="Picture 2" descr="D:\Dokumente\Chess\Präsentation\TUI Development\TUI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296"/>
            <a:ext cx="3571900" cy="2194306"/>
          </a:xfrm>
          <a:prstGeom prst="rect">
            <a:avLst/>
          </a:prstGeom>
          <a:noFill/>
        </p:spPr>
      </p:pic>
      <p:pic>
        <p:nvPicPr>
          <p:cNvPr id="16387" name="Picture 3" descr="D:\Dokumente\Chess\Präsentation\TUI Development\TUI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500312"/>
            <a:ext cx="2714644" cy="2462538"/>
          </a:xfrm>
          <a:prstGeom prst="rect">
            <a:avLst/>
          </a:prstGeom>
          <a:noFill/>
        </p:spPr>
      </p:pic>
      <p:pic>
        <p:nvPicPr>
          <p:cNvPr id="16388" name="Picture 4" descr="D:\Dokumente\Chess\Präsentation\TUI Development\TUI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214428"/>
            <a:ext cx="3753271" cy="3667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42858"/>
            <a:ext cx="3714776" cy="642924"/>
          </a:xfrm>
        </p:spPr>
        <p:txBody>
          <a:bodyPr/>
          <a:lstStyle/>
          <a:p>
            <a:r>
              <a:rPr lang="de-DE" dirty="0" smtClean="0"/>
              <a:t>| GUI Development</a:t>
            </a:r>
            <a:endParaRPr lang="de-DE" dirty="0"/>
          </a:p>
        </p:txBody>
      </p:sp>
      <p:pic>
        <p:nvPicPr>
          <p:cNvPr id="17410" name="Picture 2" descr="D:\Dokumente\Chess\Präsentation\GUI Development\GUI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52"/>
            <a:ext cx="3670833" cy="3714758"/>
          </a:xfrm>
          <a:prstGeom prst="rect">
            <a:avLst/>
          </a:prstGeom>
          <a:noFill/>
        </p:spPr>
      </p:pic>
      <p:pic>
        <p:nvPicPr>
          <p:cNvPr id="17411" name="Picture 3" descr="D:\Dokumente\Chess\Präsentation\GUI Development\GUI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142990"/>
            <a:ext cx="3590275" cy="3614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Dokumente\Chess\Präsentation\GUI Development\GUI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28610"/>
            <a:ext cx="4313534" cy="43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5918" y="285734"/>
            <a:ext cx="2643206" cy="5762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CHESS RULES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714480" y="857238"/>
            <a:ext cx="2593177" cy="37028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Aufbau des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und </a:t>
            </a:r>
            <a:r>
              <a:rPr lang="de-DE" dirty="0" err="1" smtClean="0"/>
              <a:t>implementierung</a:t>
            </a:r>
            <a:r>
              <a:rPr lang="de-DE" dirty="0" smtClean="0"/>
              <a:t> der einzelnen regeln</a:t>
            </a:r>
          </a:p>
        </p:txBody>
      </p:sp>
      <p:pic>
        <p:nvPicPr>
          <p:cNvPr id="4" name="Inhaltsplatzhalter 3" descr="Trait Figure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500562" y="428610"/>
            <a:ext cx="4071937" cy="4586288"/>
          </a:xfrm>
        </p:spPr>
      </p:pic>
      <p:pic>
        <p:nvPicPr>
          <p:cNvPr id="5" name="Grafik 4" descr="Figure Stru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2000246"/>
            <a:ext cx="943200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sp Kn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928676"/>
            <a:ext cx="8677932" cy="317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786" y="428610"/>
            <a:ext cx="4073130" cy="57150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Version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pic>
        <p:nvPicPr>
          <p:cNvPr id="4" name="Inhaltsplatzhalter 3" descr="Contribu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55" y="1357304"/>
            <a:ext cx="5103879" cy="3532403"/>
          </a:xfrm>
        </p:spPr>
      </p:pic>
      <p:sp>
        <p:nvSpPr>
          <p:cNvPr id="5" name="Textfeld 4"/>
          <p:cNvSpPr txBox="1"/>
          <p:nvPr/>
        </p:nvSpPr>
        <p:spPr>
          <a:xfrm>
            <a:off x="1071538" y="928676"/>
            <a:ext cx="215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| CONTRIBUTIONS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e\Chess\Präsentation\Version Control System\Network-Graph-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928808"/>
            <a:ext cx="8974518" cy="1071570"/>
          </a:xfrm>
          <a:prstGeom prst="rect">
            <a:avLst/>
          </a:prstGeom>
          <a:noFill/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85786" y="500048"/>
            <a:ext cx="7429499" cy="42862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Version </a:t>
            </a:r>
            <a:r>
              <a:rPr lang="de-DE" dirty="0" err="1" smtClean="0"/>
              <a:t>Control</a:t>
            </a:r>
            <a:r>
              <a:rPr lang="de-DE" dirty="0" smtClean="0"/>
              <a:t> System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71538" y="928676"/>
            <a:ext cx="233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| NETWORK GRAPH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14348" y="500048"/>
            <a:ext cx="7429499" cy="3571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SCRUM</a:t>
            </a:r>
            <a:endParaRPr lang="de-DE" dirty="0"/>
          </a:p>
        </p:txBody>
      </p:sp>
      <p:pic>
        <p:nvPicPr>
          <p:cNvPr id="2051" name="Picture 3" descr="D:\Dokumente\Chess\Präsentation\Scrum - Waffle.io\Board 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642924"/>
            <a:ext cx="5072098" cy="393669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928662" y="857238"/>
            <a:ext cx="159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| Board View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1358485" cy="3933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| </a:t>
            </a:r>
            <a:r>
              <a:rPr lang="de-DE" dirty="0" err="1" smtClean="0"/>
              <a:t>Scrum</a:t>
            </a:r>
            <a:endParaRPr lang="de-DE" dirty="0"/>
          </a:p>
        </p:txBody>
      </p:sp>
      <p:pic>
        <p:nvPicPr>
          <p:cNvPr id="6" name="Inhaltsplatzhalter 5" descr="Burndown Graph - Finish TU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500180"/>
            <a:ext cx="5750724" cy="2640957"/>
          </a:xfrm>
        </p:spPr>
      </p:pic>
      <p:sp>
        <p:nvSpPr>
          <p:cNvPr id="7" name="Textfeld 6"/>
          <p:cNvSpPr txBox="1"/>
          <p:nvPr/>
        </p:nvSpPr>
        <p:spPr>
          <a:xfrm>
            <a:off x="1000100" y="785800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| BURNDOWN GRAPHEN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urndown Graph - Finish GU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8794" y="142858"/>
            <a:ext cx="5073011" cy="2628907"/>
          </a:xfrm>
        </p:spPr>
      </p:pic>
      <p:pic>
        <p:nvPicPr>
          <p:cNvPr id="5" name="Grafik 4" descr="Burndown Graph - Finish Ru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2857502"/>
            <a:ext cx="5096141" cy="20837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Bildschirmpräsentation (16:9)</PresentationFormat>
  <Paragraphs>44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Circuit</vt:lpstr>
      <vt:lpstr>PROJEKTPRÄSENTATION SOFTWARE ENGINEERING</vt:lpstr>
      <vt:lpstr>| Gliederung</vt:lpstr>
      <vt:lpstr>| CHESS RULES</vt:lpstr>
      <vt:lpstr>Folie 4</vt:lpstr>
      <vt:lpstr>| Version control system</vt:lpstr>
      <vt:lpstr>| Version Control System</vt:lpstr>
      <vt:lpstr>| SCRUM</vt:lpstr>
      <vt:lpstr>| Scrum</vt:lpstr>
      <vt:lpstr>Folie 9</vt:lpstr>
      <vt:lpstr>Folie 10</vt:lpstr>
      <vt:lpstr>Folie 11</vt:lpstr>
      <vt:lpstr>| Scrum</vt:lpstr>
      <vt:lpstr>| Layers and mvc</vt:lpstr>
      <vt:lpstr>| code coverage</vt:lpstr>
      <vt:lpstr>| Continuous integration</vt:lpstr>
      <vt:lpstr>| Design patterns</vt:lpstr>
      <vt:lpstr>| components and interfaces</vt:lpstr>
      <vt:lpstr>| dependency injection</vt:lpstr>
      <vt:lpstr>| Dependency injection</vt:lpstr>
      <vt:lpstr>| file io in json and xml</vt:lpstr>
      <vt:lpstr>| documentation</vt:lpstr>
      <vt:lpstr>Folie 22</vt:lpstr>
      <vt:lpstr>Folie 23</vt:lpstr>
      <vt:lpstr>| tui development</vt:lpstr>
      <vt:lpstr>| GUI Development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SOFTWARE ENGINEERING</dc:title>
  <dc:creator>Tom</dc:creator>
  <cp:lastModifiedBy>Tom</cp:lastModifiedBy>
  <cp:revision>17</cp:revision>
  <dcterms:created xsi:type="dcterms:W3CDTF">2018-06-28T13:26:32Z</dcterms:created>
  <dcterms:modified xsi:type="dcterms:W3CDTF">2018-06-28T19:32:35Z</dcterms:modified>
</cp:coreProperties>
</file>