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14"/>
  </p:notesMasterIdLst>
  <p:handoutMasterIdLst>
    <p:handoutMasterId r:id="rId15"/>
  </p:handoutMasterIdLst>
  <p:sldIdLst>
    <p:sldId id="299" r:id="rId5"/>
    <p:sldId id="305" r:id="rId6"/>
    <p:sldId id="309" r:id="rId7"/>
    <p:sldId id="312" r:id="rId8"/>
    <p:sldId id="308" r:id="rId9"/>
    <p:sldId id="298" r:id="rId10"/>
    <p:sldId id="311" r:id="rId11"/>
    <p:sldId id="310" r:id="rId12"/>
    <p:sldId id="313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76955" autoAdjust="0"/>
  </p:normalViewPr>
  <p:slideViewPr>
    <p:cSldViewPr snapToGrid="0">
      <p:cViewPr>
        <p:scale>
          <a:sx n="125" d="100"/>
          <a:sy n="125" d="100"/>
        </p:scale>
        <p:origin x="-534" y="-72"/>
      </p:cViewPr>
      <p:guideLst>
        <p:guide orient="horz" pos="3017"/>
        <p:guide orient="horz" pos="2395"/>
        <p:guide orient="horz" pos="2007"/>
        <p:guide orient="horz" pos="1621"/>
        <p:guide orient="horz" pos="1233"/>
        <p:guide orient="horz" pos="2783"/>
        <p:guide orient="horz" pos="231"/>
        <p:guide orient="horz" pos="844"/>
        <p:guide orient="horz" pos="457"/>
        <p:guide pos="552"/>
        <p:guide pos="5207"/>
        <p:guide pos="3655"/>
        <p:guide pos="4044"/>
        <p:guide pos="940"/>
        <p:guide pos="1328"/>
        <p:guide pos="1716"/>
        <p:guide pos="2105"/>
        <p:guide pos="2493"/>
        <p:guide pos="2881"/>
        <p:guide pos="3268"/>
        <p:guide pos="4431"/>
        <p:guide pos="4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630079" cy="63007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8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0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Aufzählung Headline</a:t>
            </a:r>
            <a:endParaRPr lang="de-DE" dirty="0"/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Aufzählungstext Arial Black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599763" y="3751645"/>
            <a:ext cx="100800" cy="10083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66128" y="4405462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67681" y="3785857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Aufzählung Headline</a:t>
            </a:r>
            <a:endParaRPr lang="de-DE" dirty="0"/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Aufzählungstext Arial Black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802313" y="1339850"/>
            <a:ext cx="3403471" cy="3078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Zwischenfolie Headline</a:t>
            </a:r>
            <a:endParaRPr lang="de-DE" dirty="0"/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041400"/>
            <a:ext cx="4011655" cy="35614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6268" y="1706759"/>
            <a:ext cx="3167320" cy="209530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57150" y="-44450"/>
            <a:ext cx="9277350" cy="526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Zwischenfolie Headline</a:t>
            </a:r>
            <a:endParaRPr lang="de-DE" dirty="0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533163" y="4300333"/>
            <a:ext cx="234000" cy="235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974813" y="4357941"/>
            <a:ext cx="118800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06" name="Ellipse 105"/>
          <p:cNvSpPr/>
          <p:nvPr userDrawn="1"/>
        </p:nvSpPr>
        <p:spPr>
          <a:xfrm>
            <a:off x="8020054" y="3519976"/>
            <a:ext cx="547200" cy="54834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299455" y="3520073"/>
            <a:ext cx="965512" cy="548282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Fließtext Arial Regular</a:t>
            </a:r>
            <a:endParaRPr lang="de-DE" dirty="0" smtClean="0">
              <a:solidFill>
                <a:srgbClr val="009B91"/>
              </a:solidFill>
            </a:endParaRPr>
          </a:p>
          <a:p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3290707" y="676696"/>
            <a:ext cx="97200" cy="97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Fließtext Arial Regular</a:t>
            </a:r>
            <a:endParaRPr lang="de-DE" dirty="0" smtClean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366816" y="3518815"/>
            <a:ext cx="566694" cy="5664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29313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Fließtext Arial Regular</a:t>
            </a:r>
            <a:endParaRPr lang="de-DE" dirty="0" smtClean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/>
          <p:nvPr userDrawn="1"/>
        </p:nvSpPr>
        <p:spPr bwMode="black">
          <a:xfrm>
            <a:off x="8243228" y="3779203"/>
            <a:ext cx="4577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06132" y="4358037"/>
            <a:ext cx="115200" cy="11519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263916" y="2573338"/>
            <a:ext cx="2197" cy="1849230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988129"/>
            <a:ext cx="4622355" cy="3536650"/>
          </a:xfrm>
          <a:prstGeom prst="rect">
            <a:avLst/>
          </a:prstGeom>
        </p:spPr>
      </p:pic>
      <p:sp>
        <p:nvSpPr>
          <p:cNvPr id="101" name="Ellipse 100"/>
          <p:cNvSpPr/>
          <p:nvPr userDrawn="1"/>
        </p:nvSpPr>
        <p:spPr bwMode="black">
          <a:xfrm>
            <a:off x="8259513" y="3177739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 userDrawn="1"/>
        </p:nvSpPr>
        <p:spPr bwMode="black">
          <a:xfrm>
            <a:off x="1429250" y="4355925"/>
            <a:ext cx="126000" cy="1241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1" y="1016794"/>
            <a:ext cx="4694039" cy="3079386"/>
          </a:xfrm>
          <a:prstGeom prst="rect">
            <a:avLst/>
          </a:prstGeom>
        </p:spPr>
      </p:pic>
      <p:sp>
        <p:nvSpPr>
          <p:cNvPr id="50" name="Ellipse 49"/>
          <p:cNvSpPr/>
          <p:nvPr userDrawn="1"/>
        </p:nvSpPr>
        <p:spPr bwMode="black">
          <a:xfrm>
            <a:off x="818278" y="571555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/>
          <p:cNvSpPr/>
          <p:nvPr userDrawn="1"/>
        </p:nvSpPr>
        <p:spPr>
          <a:xfrm rot="20403041">
            <a:off x="-656682" y="2217257"/>
            <a:ext cx="3640292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>
          <a:xfrm rot="20403041">
            <a:off x="975314" y="1612848"/>
            <a:ext cx="3702902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5113871" y="4341553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 flipH="1">
            <a:off x="4786550" y="3401129"/>
            <a:ext cx="802800" cy="801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617763" y="2540938"/>
            <a:ext cx="648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654009" y="25502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7" name="Ellipse 26"/>
          <p:cNvSpPr/>
          <p:nvPr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42" name="Ellipse 41"/>
          <p:cNvSpPr/>
          <p:nvPr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124459" y="1646942"/>
            <a:ext cx="5702400" cy="570293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116446" y="2652047"/>
            <a:ext cx="1067434" cy="10681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286846" y="1594485"/>
            <a:ext cx="726634" cy="7258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960413" y="4344375"/>
            <a:ext cx="147600" cy="14727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157050" y="2923123"/>
            <a:ext cx="525600" cy="5259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317250" y="370037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04315" y="2650061"/>
            <a:ext cx="6293169" cy="322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für Ihre Aufmerksamkeit</a:t>
            </a:r>
            <a:endParaRPr lang="de-DE" dirty="0"/>
          </a:p>
        </p:txBody>
      </p:sp>
      <p:sp>
        <p:nvSpPr>
          <p:cNvPr id="54" name="Textplatzhalt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98272" y="2188668"/>
            <a:ext cx="6293035" cy="45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069" y="60281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Aufzählung Headline</a:t>
            </a:r>
            <a:endParaRPr lang="de-DE" dirty="0"/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5807" y="1690080"/>
            <a:ext cx="6248406" cy="211198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Aufzählungstext Arial Black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31656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243735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Subheadline Arial Black </a:t>
            </a:r>
            <a:endParaRPr lang="de-DE" dirty="0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0" y="1717587"/>
            <a:ext cx="6265213" cy="27004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4" y="600178"/>
            <a:ext cx="6276389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19337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808899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8580" y="-76200"/>
            <a:ext cx="9326880" cy="5334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711451" y="1627136"/>
            <a:ext cx="5382525" cy="4350871"/>
            <a:chOff x="-711451" y="1627136"/>
            <a:chExt cx="5382525" cy="4350871"/>
          </a:xfrm>
        </p:grpSpPr>
        <p:sp>
          <p:nvSpPr>
            <p:cNvPr id="173" name="Ellipse 172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Ellipse 174"/>
          <p:cNvSpPr/>
          <p:nvPr userDrawn="1"/>
        </p:nvSpPr>
        <p:spPr bwMode="black">
          <a:xfrm>
            <a:off x="6978874" y="3746724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6330874" y="43290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>
          <a:xfrm>
            <a:off x="3799238" y="566919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7275846" y="2817802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>
          <a:xfrm>
            <a:off x="6196650" y="3578799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fik 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80" name="Grafik 7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13410" y="171210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 smtClean="0"/>
              <a:t>Subline</a:t>
            </a:r>
            <a:r>
              <a:rPr lang="de-DE" dirty="0" smtClean="0"/>
              <a:t> Arial Black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680239"/>
            <a:ext cx="3491774" cy="22342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Subline</a:t>
            </a:r>
            <a:r>
              <a:rPr lang="de-DE" dirty="0" smtClean="0"/>
              <a:t> Arial Black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7850" y="550750"/>
            <a:ext cx="6929816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Ellipse 35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9" name="Grafik 38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8" y="412408"/>
            <a:ext cx="2190475" cy="1251699"/>
          </a:xfrm>
          <a:prstGeom prst="rect">
            <a:avLst/>
          </a:prstGeom>
        </p:spPr>
      </p:pic>
      <p:pic>
        <p:nvPicPr>
          <p:cNvPr id="390" name="Grafik 3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0689" y="120987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Aufzählung Headline</a:t>
            </a:r>
            <a:endParaRPr lang="de-DE" dirty="0"/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3427" y="1865948"/>
            <a:ext cx="6248406" cy="255206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Aufzählungstext Arial Black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3547819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5320" y="1710403"/>
            <a:ext cx="3800793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1677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51075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057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4235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698308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Subheadline Arial Black </a:t>
            </a:r>
            <a:endParaRPr lang="de-DE" dirty="0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2324100"/>
            <a:ext cx="6269525" cy="20786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2929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  <p:pic>
        <p:nvPicPr>
          <p:cNvPr id="75" name="Grafik 7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/>
          <p:cNvSpPr/>
          <p:nvPr userDrawn="1"/>
        </p:nvSpPr>
        <p:spPr>
          <a:xfrm flipH="1">
            <a:off x="-775697" y="1422502"/>
            <a:ext cx="61344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uppieren 96"/>
          <p:cNvGrpSpPr/>
          <p:nvPr userDrawn="1"/>
        </p:nvGrpSpPr>
        <p:grpSpPr>
          <a:xfrm rot="12165483">
            <a:off x="6903474" y="1635063"/>
            <a:ext cx="3387985" cy="2308205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100" name="Ellipse 99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Ellipse 106"/>
          <p:cNvSpPr/>
          <p:nvPr userDrawn="1"/>
        </p:nvSpPr>
        <p:spPr bwMode="black">
          <a:xfrm>
            <a:off x="5720071" y="4335771"/>
            <a:ext cx="164484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9" name="Ellipse 108"/>
          <p:cNvSpPr/>
          <p:nvPr userDrawn="1"/>
        </p:nvSpPr>
        <p:spPr>
          <a:xfrm>
            <a:off x="5355913" y="3355410"/>
            <a:ext cx="8928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1" name="Ellipse 110"/>
          <p:cNvSpPr/>
          <p:nvPr userDrawn="1"/>
        </p:nvSpPr>
        <p:spPr>
          <a:xfrm>
            <a:off x="7427002" y="4195446"/>
            <a:ext cx="446322" cy="44513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582454" y="3734354"/>
            <a:ext cx="135418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9763" y="3135713"/>
            <a:ext cx="1008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54009" y="317874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9" y="1710403"/>
            <a:ext cx="3808900" cy="2707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5276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7459" y="187212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 smtClean="0"/>
              <a:t>Subline</a:t>
            </a:r>
            <a:r>
              <a:rPr lang="de-DE" dirty="0" smtClean="0"/>
              <a:t> Arial Black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49042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Platzhalter Bild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866900"/>
            <a:ext cx="3166148" cy="204761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Subline</a:t>
            </a:r>
            <a:r>
              <a:rPr lang="de-DE" dirty="0" smtClean="0"/>
              <a:t> Arial Black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59680" y="1209871"/>
            <a:ext cx="3206433" cy="6036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Headline Arial</a:t>
            </a:r>
          </a:p>
        </p:txBody>
      </p:sp>
    </p:spTree>
    <p:extLst>
      <p:ext uri="{BB962C8B-B14F-4D97-AF65-F5344CB8AC3E}">
        <p14:creationId xmlns:p14="http://schemas.microsoft.com/office/powerpoint/2010/main" val="77086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864902" y="1328065"/>
            <a:ext cx="1247544" cy="13477"/>
            <a:chOff x="2250789" y="1485228"/>
            <a:chExt cx="1247544" cy="13477"/>
          </a:xfrm>
        </p:grpSpPr>
        <p:sp>
          <p:nvSpPr>
            <p:cNvPr id="94" name="Ellipse 93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 userDrawn="1"/>
        </p:nvGrpSpPr>
        <p:grpSpPr>
          <a:xfrm>
            <a:off x="7018051" y="713703"/>
            <a:ext cx="1247544" cy="13477"/>
            <a:chOff x="2250789" y="1485228"/>
            <a:chExt cx="1247544" cy="13477"/>
          </a:xfrm>
        </p:grpSpPr>
        <p:sp>
          <p:nvSpPr>
            <p:cNvPr id="99" name="Ellipse 98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587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60960" y="-99060"/>
            <a:ext cx="9334500" cy="535686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4214494" y="-859390"/>
            <a:ext cx="5628951" cy="56269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</a:t>
            </a:r>
            <a:endParaRPr lang="de-DE" dirty="0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237915" y="4314247"/>
            <a:ext cx="2016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809600" y="577697"/>
            <a:ext cx="2952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5" name="Grafik 1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75" y="410033"/>
            <a:ext cx="2190471" cy="1251697"/>
          </a:xfrm>
          <a:prstGeom prst="rect">
            <a:avLst/>
          </a:prstGeom>
        </p:spPr>
      </p:pic>
      <p:pic>
        <p:nvPicPr>
          <p:cNvPr id="166" name="Grafik 1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5" y="409362"/>
            <a:ext cx="1242200" cy="1242200"/>
          </a:xfrm>
          <a:prstGeom prst="rect">
            <a:avLst/>
          </a:prstGeom>
        </p:spPr>
      </p:pic>
      <p:sp>
        <p:nvSpPr>
          <p:cNvPr id="93" name="Ellipse 92"/>
          <p:cNvSpPr/>
          <p:nvPr userDrawn="1"/>
        </p:nvSpPr>
        <p:spPr bwMode="black">
          <a:xfrm>
            <a:off x="519094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580486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38875" y="3177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422898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7038875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5806920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22898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38875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>
          <a:xfrm flipH="1">
            <a:off x="5080633" y="2488236"/>
            <a:ext cx="2675658" cy="262669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6348345" y="4349437"/>
            <a:ext cx="138051" cy="138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>
          <a:xfrm>
            <a:off x="5533846" y="2915886"/>
            <a:ext cx="540000" cy="54018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6989746" y="3136297"/>
            <a:ext cx="85550" cy="85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7002439" y="4387912"/>
            <a:ext cx="64570" cy="64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945200" y="3715051"/>
            <a:ext cx="175403" cy="175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160"/>
          <p:cNvCxnSpPr/>
          <p:nvPr userDrawn="1"/>
        </p:nvCxnSpPr>
        <p:spPr>
          <a:xfrm>
            <a:off x="7031089" y="2573338"/>
            <a:ext cx="0" cy="18493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333272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878508" y="2017604"/>
            <a:ext cx="4434951" cy="2976638"/>
            <a:chOff x="-495300" y="2228850"/>
            <a:chExt cx="5804879" cy="3962873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17455" y="2231720"/>
              <a:ext cx="3892124" cy="3960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7466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200467" y="446575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7663533" y="38080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13871" y="4343934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>
          <a:xfrm flipH="1">
            <a:off x="5478115" y="3478241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</a:t>
            </a:r>
            <a:endParaRPr lang="de-DE" dirty="0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64897" y="381008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>
            <a:endCxn id="139" idx="6"/>
          </p:cNvCxnSpPr>
          <p:nvPr userDrawn="1"/>
        </p:nvCxnSpPr>
        <p:spPr>
          <a:xfrm flipV="1">
            <a:off x="3949953" y="3799736"/>
            <a:ext cx="4321336" cy="1467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5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Titel Arial Black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Zwischenfolie Headline</a:t>
            </a:r>
            <a:endParaRPr lang="de-DE" dirty="0"/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6317250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214563" y="3366294"/>
            <a:ext cx="871200" cy="87153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Zwischenfolie Headline</a:t>
            </a:r>
            <a:endParaRPr lang="de-DE" dirty="0"/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    </a:t>
            </a:r>
            <a:endParaRPr lang="de-DE" dirty="0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464763" y="3616728"/>
            <a:ext cx="370800" cy="37067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2000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027070" y="440691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smtClean="0"/>
              <a:t>Zwischenfolie Headline</a:t>
            </a:r>
            <a:endParaRPr lang="de-DE" dirty="0"/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4"/>
          <p:cNvSpPr txBox="1">
            <a:spLocks/>
          </p:cNvSpPr>
          <p:nvPr/>
        </p:nvSpPr>
        <p:spPr>
          <a:xfrm>
            <a:off x="1356360" y="1606377"/>
            <a:ext cx="6477824" cy="293267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smtClean="0">
                <a:solidFill>
                  <a:srgbClr val="009B91"/>
                </a:solidFill>
              </a:rPr>
              <a:t>Zur optischen Aufwertung kann man bei der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solidFill>
                  <a:srgbClr val="009B91"/>
                </a:solidFill>
              </a:rPr>
              <a:t>    Aufzählungen einen Punkt in einer anderen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>
                <a:solidFill>
                  <a:srgbClr val="009B91"/>
                </a:solidFill>
              </a:rPr>
              <a:t>    Farbe darstellen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400" dirty="0" smtClean="0">
              <a:solidFill>
                <a:srgbClr val="009B91"/>
              </a:solidFill>
            </a:endParaRPr>
          </a:p>
          <a:p>
            <a:r>
              <a:rPr lang="de-DE" sz="1400" dirty="0" smtClean="0"/>
              <a:t>Der lange Gedankenstrich ist Teil des Corporate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/>
              <a:t>    Design und sollte für Aufzählungen verwendet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smtClean="0"/>
              <a:t>    werden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>
                <a:solidFill>
                  <a:srgbClr val="009B91"/>
                </a:solidFill>
              </a:rPr>
              <a:t>   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9B91"/>
                </a:solidFill>
                <a:latin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rgbClr val="009B91"/>
                </a:solidFill>
                <a:latin typeface="Arial" panose="020B0604020202020204" pitchFamily="34" charset="0"/>
              </a:rPr>
              <a:t>   Diesen </a:t>
            </a:r>
            <a:r>
              <a:rPr lang="de-DE" sz="1400" dirty="0">
                <a:solidFill>
                  <a:srgbClr val="009B91"/>
                </a:solidFill>
                <a:latin typeface="Arial" panose="020B0604020202020204" pitchFamily="34" charset="0"/>
              </a:rPr>
              <a:t>Informationstextrahmen bitte vorher löschen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493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36"/>
          <p:cNvSpPr txBox="1">
            <a:spLocks/>
          </p:cNvSpPr>
          <p:nvPr/>
        </p:nvSpPr>
        <p:spPr>
          <a:xfrm>
            <a:off x="1310641" y="1606378"/>
            <a:ext cx="6355079" cy="286656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dirty="0" smtClean="0"/>
              <a:t>Die Textfenster auf den Layouts sind Beispiele für mögliche Platzierungen </a:t>
            </a:r>
          </a:p>
          <a:p>
            <a:r>
              <a:rPr lang="de-DE" sz="2500" dirty="0" smtClean="0"/>
              <a:t>in dem Raster. Sie können die Textfenster kopieren und in ein anderes </a:t>
            </a:r>
          </a:p>
          <a:p>
            <a:r>
              <a:rPr lang="de-DE" sz="2500" dirty="0" smtClean="0"/>
              <a:t>Layout einfügen.</a:t>
            </a:r>
          </a:p>
          <a:p>
            <a:endParaRPr lang="de-DE" sz="2500" dirty="0" smtClean="0"/>
          </a:p>
          <a:p>
            <a:r>
              <a:rPr lang="de-DE" sz="2500" dirty="0" smtClean="0"/>
              <a:t>Unter &gt; Ansicht &gt; Folienmaster können Sie jedes Layout verändern.</a:t>
            </a:r>
          </a:p>
          <a:p>
            <a:r>
              <a:rPr lang="de-DE" sz="2500" dirty="0" smtClean="0"/>
              <a:t>Bleiben Sie jedoch mit der Gestaltung im Raster.  </a:t>
            </a:r>
          </a:p>
          <a:p>
            <a:endParaRPr lang="de-DE" sz="2500" dirty="0" smtClean="0"/>
          </a:p>
          <a:p>
            <a:r>
              <a:rPr lang="de-DE" sz="2500" dirty="0" smtClean="0"/>
              <a:t>Benutzen Sie bitte bei viel Text eine neue Seite, bevor Sie mit dem</a:t>
            </a:r>
          </a:p>
          <a:p>
            <a:r>
              <a:rPr lang="de-DE" sz="2500" dirty="0" smtClean="0"/>
              <a:t>Textfenster aus dem Raster kommen, oder eine kleinere Schriftgröße benutzen.</a:t>
            </a:r>
          </a:p>
          <a:p>
            <a:endParaRPr lang="de-DE" sz="2500" dirty="0" smtClean="0"/>
          </a:p>
          <a:p>
            <a:r>
              <a:rPr lang="de-DE" sz="2500" dirty="0" smtClean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"/>
          <p:cNvSpPr txBox="1">
            <a:spLocks/>
          </p:cNvSpPr>
          <p:nvPr/>
        </p:nvSpPr>
        <p:spPr>
          <a:xfrm>
            <a:off x="4629574" y="1263361"/>
            <a:ext cx="3662840" cy="258371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smtClean="0"/>
              <a:t>Sie können die Textfenster kopieren und in ein anderes Layout einfügen. </a:t>
            </a:r>
          </a:p>
          <a:p>
            <a:r>
              <a:rPr lang="de-DE" sz="1400" dirty="0" smtClean="0"/>
              <a:t>Benutzen Sie bitte bei für viel Text eine neue Seite, bevor Sie mit dem Textfenster aus dem Raster kommen, oder eine kleinere Schriftgröße benutzen.</a:t>
            </a:r>
          </a:p>
          <a:p>
            <a:endParaRPr lang="de-DE" sz="1400" dirty="0" smtClean="0"/>
          </a:p>
          <a:p>
            <a:r>
              <a:rPr lang="de-DE" sz="1400" dirty="0" smtClean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2"/>
          <p:cNvSpPr txBox="1">
            <a:spLocks/>
          </p:cNvSpPr>
          <p:nvPr/>
        </p:nvSpPr>
        <p:spPr>
          <a:xfrm>
            <a:off x="671292" y="1267479"/>
            <a:ext cx="3662840" cy="258371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smtClean="0"/>
              <a:t>Sie können die Textfenster kopieren und in ein anderes Layout einfügen. </a:t>
            </a:r>
          </a:p>
          <a:p>
            <a:r>
              <a:rPr lang="de-DE" sz="1400" dirty="0" smtClean="0"/>
              <a:t>Benutzen Sie bitte bei für viel Text eine neue Seite, bevor Sie mit dem Textfenster aus dem Raster kommen, oder eine kleinere Schriftgröße benutzen.</a:t>
            </a:r>
          </a:p>
          <a:p>
            <a:endParaRPr lang="de-DE" sz="1400" dirty="0" smtClean="0"/>
          </a:p>
          <a:p>
            <a:r>
              <a:rPr lang="de-DE" sz="1400" dirty="0" smtClean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737326" y="1339850"/>
            <a:ext cx="3537494" cy="244620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smtClean="0"/>
              <a:t>Subheadline oder Informationstext </a:t>
            </a:r>
          </a:p>
          <a:p>
            <a:r>
              <a:rPr lang="de-DE" sz="1400" dirty="0" smtClean="0"/>
              <a:t>in Arial Regular. </a:t>
            </a:r>
          </a:p>
          <a:p>
            <a:r>
              <a:rPr lang="de-DE" sz="1400" dirty="0" smtClean="0"/>
              <a:t>Bilder können ganzflächig, oder in der angegebenen Form platziert werden. Verwenden Sie dazu die Layout-Vorlage.</a:t>
            </a:r>
          </a:p>
          <a:p>
            <a:endParaRPr lang="de-DE" sz="1400" dirty="0" smtClean="0"/>
          </a:p>
          <a:p>
            <a:r>
              <a:rPr lang="de-DE" sz="1400" dirty="0" smtClean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4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785404" y="1222114"/>
            <a:ext cx="6915559" cy="18896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/>
              <a:t>Wenn Sie das Layout verändern möchten, drücken Sie in der Folien-ansicht die rechte Maustaste und wählen unter „Layout “ die für Sie passende Vorlage.</a:t>
            </a:r>
          </a:p>
          <a:p>
            <a:endParaRPr lang="de-DE" sz="1600" dirty="0" smtClean="0"/>
          </a:p>
          <a:p>
            <a:r>
              <a:rPr lang="de-DE" sz="1600" dirty="0" smtClean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81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Bildschirmpräsentation (16:9)</PresentationFormat>
  <Paragraphs>45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1_Folien mit Logo</vt:lpstr>
      <vt:lpstr>Folien mit Logo</vt:lpstr>
      <vt:lpstr>Folien ohne Logo</vt:lpstr>
      <vt:lpstr>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Cord Köhnemann</cp:lastModifiedBy>
  <cp:revision>354</cp:revision>
  <dcterms:created xsi:type="dcterms:W3CDTF">2017-03-03T11:46:15Z</dcterms:created>
  <dcterms:modified xsi:type="dcterms:W3CDTF">2018-01-23T11:46:39Z</dcterms:modified>
</cp:coreProperties>
</file>