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6" r:id="rId1"/>
    <p:sldMasterId id="2147483648" r:id="rId2"/>
    <p:sldMasterId id="2147483663" r:id="rId3"/>
    <p:sldMasterId id="2147483712" r:id="rId4"/>
  </p:sldMasterIdLst>
  <p:notesMasterIdLst>
    <p:notesMasterId r:id="rId14"/>
  </p:notesMasterIdLst>
  <p:handoutMasterIdLst>
    <p:handoutMasterId r:id="rId15"/>
  </p:handoutMasterIdLst>
  <p:sldIdLst>
    <p:sldId id="299" r:id="rId5"/>
    <p:sldId id="305" r:id="rId6"/>
    <p:sldId id="309" r:id="rId7"/>
    <p:sldId id="312" r:id="rId8"/>
    <p:sldId id="314" r:id="rId9"/>
    <p:sldId id="315" r:id="rId10"/>
    <p:sldId id="316" r:id="rId11"/>
    <p:sldId id="317" r:id="rId12"/>
    <p:sldId id="313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7">
          <p15:clr>
            <a:srgbClr val="A4A3A4"/>
          </p15:clr>
        </p15:guide>
        <p15:guide id="2" orient="horz" pos="2395">
          <p15:clr>
            <a:srgbClr val="A4A3A4"/>
          </p15:clr>
        </p15:guide>
        <p15:guide id="3" orient="horz" pos="2007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orient="horz" pos="1233">
          <p15:clr>
            <a:srgbClr val="A4A3A4"/>
          </p15:clr>
        </p15:guide>
        <p15:guide id="6" orient="horz" pos="2783">
          <p15:clr>
            <a:srgbClr val="A4A3A4"/>
          </p15:clr>
        </p15:guide>
        <p15:guide id="7" orient="horz" pos="231">
          <p15:clr>
            <a:srgbClr val="A4A3A4"/>
          </p15:clr>
        </p15:guide>
        <p15:guide id="8" orient="horz" pos="844">
          <p15:clr>
            <a:srgbClr val="A4A3A4"/>
          </p15:clr>
        </p15:guide>
        <p15:guide id="9" orient="horz" pos="457">
          <p15:clr>
            <a:srgbClr val="A4A3A4"/>
          </p15:clr>
        </p15:guide>
        <p15:guide id="10" pos="552">
          <p15:clr>
            <a:srgbClr val="A4A3A4"/>
          </p15:clr>
        </p15:guide>
        <p15:guide id="11" pos="5207">
          <p15:clr>
            <a:srgbClr val="A4A3A4"/>
          </p15:clr>
        </p15:guide>
        <p15:guide id="12" pos="3655">
          <p15:clr>
            <a:srgbClr val="A4A3A4"/>
          </p15:clr>
        </p15:guide>
        <p15:guide id="13" pos="4044">
          <p15:clr>
            <a:srgbClr val="A4A3A4"/>
          </p15:clr>
        </p15:guide>
        <p15:guide id="14" pos="940">
          <p15:clr>
            <a:srgbClr val="A4A3A4"/>
          </p15:clr>
        </p15:guide>
        <p15:guide id="15" pos="1328">
          <p15:clr>
            <a:srgbClr val="A4A3A4"/>
          </p15:clr>
        </p15:guide>
        <p15:guide id="16" pos="1716">
          <p15:clr>
            <a:srgbClr val="A4A3A4"/>
          </p15:clr>
        </p15:guide>
        <p15:guide id="17" pos="2105">
          <p15:clr>
            <a:srgbClr val="A4A3A4"/>
          </p15:clr>
        </p15:guide>
        <p15:guide id="18" pos="2493">
          <p15:clr>
            <a:srgbClr val="A4A3A4"/>
          </p15:clr>
        </p15:guide>
        <p15:guide id="19" pos="2881">
          <p15:clr>
            <a:srgbClr val="A4A3A4"/>
          </p15:clr>
        </p15:guide>
        <p15:guide id="20" pos="3268">
          <p15:clr>
            <a:srgbClr val="A4A3A4"/>
          </p15:clr>
        </p15:guide>
        <p15:guide id="21" pos="4431">
          <p15:clr>
            <a:srgbClr val="A4A3A4"/>
          </p15:clr>
        </p15:guide>
        <p15:guide id="22" pos="48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1"/>
    <a:srgbClr val="D9E5EC"/>
    <a:srgbClr val="334152"/>
    <a:srgbClr val="CDD5F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76955" autoAdjust="0"/>
  </p:normalViewPr>
  <p:slideViewPr>
    <p:cSldViewPr snapToGrid="0">
      <p:cViewPr>
        <p:scale>
          <a:sx n="114" d="100"/>
          <a:sy n="114" d="100"/>
        </p:scale>
        <p:origin x="768" y="91"/>
      </p:cViewPr>
      <p:guideLst>
        <p:guide orient="horz" pos="3017"/>
        <p:guide orient="horz" pos="2395"/>
        <p:guide orient="horz" pos="2007"/>
        <p:guide orient="horz" pos="1621"/>
        <p:guide orient="horz" pos="1233"/>
        <p:guide orient="horz" pos="2783"/>
        <p:guide orient="horz" pos="231"/>
        <p:guide orient="horz" pos="844"/>
        <p:guide orient="horz" pos="457"/>
        <p:guide pos="552"/>
        <p:guide pos="5207"/>
        <p:guide pos="3655"/>
        <p:guide pos="4044"/>
        <p:guide pos="940"/>
        <p:guide pos="1328"/>
        <p:guide pos="1716"/>
        <p:guide pos="2105"/>
        <p:guide pos="2493"/>
        <p:guide pos="2881"/>
        <p:guide pos="3268"/>
        <p:guide pos="4431"/>
        <p:guide pos="4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084" y="-102"/>
      </p:cViewPr>
      <p:guideLst>
        <p:guide orient="horz" pos="2880"/>
        <p:guide pos="2160"/>
      </p:guideLst>
    </p:cSldViewPr>
  </p:notesViewPr>
  <p:gridSpacing cx="630079" cy="63007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82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81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68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63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07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6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1450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65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599763" y="3751645"/>
            <a:ext cx="100800" cy="10083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866128" y="4405462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867681" y="3785857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4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5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802313" y="1339850"/>
            <a:ext cx="3403471" cy="30781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12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81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041400"/>
            <a:ext cx="4011655" cy="35614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4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6268" y="1706759"/>
            <a:ext cx="3167320" cy="209530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Text Arial Regular</a:t>
            </a:r>
            <a:endParaRPr lang="de-DE" dirty="0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76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57150" y="-44450"/>
            <a:ext cx="9277350" cy="5264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7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mit Fließ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llipse 104"/>
          <p:cNvSpPr/>
          <p:nvPr userDrawn="1"/>
        </p:nvSpPr>
        <p:spPr>
          <a:xfrm>
            <a:off x="7533163" y="4300333"/>
            <a:ext cx="234000" cy="235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974813" y="4357941"/>
            <a:ext cx="118800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>
          <a:xfrm>
            <a:off x="8020054" y="3519976"/>
            <a:ext cx="547200" cy="548343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8299455" y="3520073"/>
            <a:ext cx="965512" cy="548282"/>
          </a:xfrm>
          <a:prstGeom prst="rect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4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lipse 52"/>
          <p:cNvSpPr/>
          <p:nvPr userDrawn="1"/>
        </p:nvSpPr>
        <p:spPr bwMode="black">
          <a:xfrm>
            <a:off x="3290707" y="676696"/>
            <a:ext cx="97200" cy="97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8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53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366816" y="3518815"/>
            <a:ext cx="566694" cy="56649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129313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669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lipse 25"/>
          <p:cNvSpPr/>
          <p:nvPr userDrawn="1"/>
        </p:nvSpPr>
        <p:spPr bwMode="black">
          <a:xfrm>
            <a:off x="8243228" y="3779203"/>
            <a:ext cx="4577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206132" y="4358037"/>
            <a:ext cx="115200" cy="11519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/>
          <p:nvPr userDrawn="1"/>
        </p:nvCxnSpPr>
        <p:spPr>
          <a:xfrm flipH="1">
            <a:off x="8263916" y="2573338"/>
            <a:ext cx="2197" cy="1849230"/>
          </a:xfrm>
          <a:prstGeom prst="line">
            <a:avLst/>
          </a:prstGeom>
          <a:ln w="3175">
            <a:solidFill>
              <a:srgbClr val="334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62" y="988129"/>
            <a:ext cx="4622355" cy="3536650"/>
          </a:xfrm>
          <a:prstGeom prst="rect">
            <a:avLst/>
          </a:prstGeom>
        </p:spPr>
      </p:pic>
      <p:sp>
        <p:nvSpPr>
          <p:cNvPr id="101" name="Ellipse 100"/>
          <p:cNvSpPr/>
          <p:nvPr userDrawn="1"/>
        </p:nvSpPr>
        <p:spPr bwMode="black">
          <a:xfrm>
            <a:off x="8259513" y="3177739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2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/>
          <p:cNvSpPr/>
          <p:nvPr userDrawn="1"/>
        </p:nvSpPr>
        <p:spPr bwMode="black">
          <a:xfrm>
            <a:off x="1429250" y="4355925"/>
            <a:ext cx="126000" cy="1241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61" y="1016794"/>
            <a:ext cx="4694039" cy="3079386"/>
          </a:xfrm>
          <a:prstGeom prst="rect">
            <a:avLst/>
          </a:prstGeom>
        </p:spPr>
      </p:pic>
      <p:sp>
        <p:nvSpPr>
          <p:cNvPr id="50" name="Ellipse 49"/>
          <p:cNvSpPr/>
          <p:nvPr userDrawn="1"/>
        </p:nvSpPr>
        <p:spPr bwMode="black">
          <a:xfrm>
            <a:off x="818278" y="571555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7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/>
          <p:cNvSpPr/>
          <p:nvPr userDrawn="1"/>
        </p:nvSpPr>
        <p:spPr>
          <a:xfrm rot="20403041">
            <a:off x="-656682" y="2217257"/>
            <a:ext cx="3640292" cy="3729858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>
          <a:xfrm rot="20403041">
            <a:off x="975314" y="1612848"/>
            <a:ext cx="3702902" cy="372985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5113871" y="4341553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 flipH="1">
            <a:off x="4786550" y="3401129"/>
            <a:ext cx="802800" cy="8018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617763" y="2540938"/>
            <a:ext cx="64800" cy="6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7654009" y="25502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415920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7" name="Ellipse 26"/>
          <p:cNvSpPr/>
          <p:nvPr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2" name="Ellipse 41"/>
          <p:cNvSpPr/>
          <p:nvPr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lipse 23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45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 userDrawn="1"/>
        </p:nvSpPr>
        <p:spPr>
          <a:xfrm>
            <a:off x="-124459" y="1646942"/>
            <a:ext cx="5702400" cy="570293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>
          <a:xfrm>
            <a:off x="7116446" y="2652047"/>
            <a:ext cx="1067434" cy="10681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2" name="Ellipse 141"/>
          <p:cNvSpPr/>
          <p:nvPr userDrawn="1"/>
        </p:nvSpPr>
        <p:spPr>
          <a:xfrm>
            <a:off x="7286846" y="1594485"/>
            <a:ext cx="726634" cy="72580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>
            <a:off x="6960413" y="4344375"/>
            <a:ext cx="147600" cy="14727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>
          <a:xfrm>
            <a:off x="6157050" y="2923123"/>
            <a:ext cx="525600" cy="52598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5" name="Ellipse 144"/>
          <p:cNvSpPr/>
          <p:nvPr userDrawn="1"/>
        </p:nvSpPr>
        <p:spPr>
          <a:xfrm flipH="1">
            <a:off x="6317250" y="370037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platzhalter 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404315" y="2650061"/>
            <a:ext cx="6293169" cy="322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54" name="Textplatzhalt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398272" y="2188668"/>
            <a:ext cx="6293035" cy="45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Vielen Dank</a:t>
            </a:r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674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6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289565" y="3440114"/>
            <a:ext cx="721196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7485148" y="3021305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589189" y="4211127"/>
            <a:ext cx="414000" cy="41377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315095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155440" y="4386454"/>
            <a:ext cx="65020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3069" y="602811"/>
            <a:ext cx="624114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85807" y="1690080"/>
            <a:ext cx="6248406" cy="211198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06363" y="3442495"/>
            <a:ext cx="720000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00377" y="3018924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929012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387202" y="4386454"/>
            <a:ext cx="65296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098" y="440610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57667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8260462" y="132966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258081" y="19486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8081" y="256530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31656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7550652" y="3703347"/>
            <a:ext cx="199022" cy="1974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28085" y="3665137"/>
            <a:ext cx="276056" cy="27385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026970" y="37953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0269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58081" y="441179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6" y="1243735"/>
            <a:ext cx="6259927" cy="3228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4328478"/>
            <a:ext cx="1728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9000" y="1717587"/>
            <a:ext cx="6265213" cy="27004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57824" y="600178"/>
            <a:ext cx="6276389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0960" y="-53340"/>
            <a:ext cx="9258300" cy="525017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894893" y="2056793"/>
            <a:ext cx="4846500" cy="2980845"/>
            <a:chOff x="-495300" y="2228850"/>
            <a:chExt cx="5657161" cy="3968482"/>
          </a:xfrm>
        </p:grpSpPr>
        <p:sp>
          <p:nvSpPr>
            <p:cNvPr id="99" name="Ellipse 98"/>
            <p:cNvSpPr/>
            <p:nvPr userDrawn="1"/>
          </p:nvSpPr>
          <p:spPr>
            <a:xfrm>
              <a:off x="1690874" y="2237332"/>
              <a:ext cx="3470987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352936" y="4351281"/>
            <a:ext cx="133827" cy="1334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827950" y="3442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6298669" y="3683136"/>
            <a:ext cx="237600" cy="237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3313" y="4155023"/>
            <a:ext cx="525600" cy="525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095080" y="3631063"/>
            <a:ext cx="342065" cy="342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4724889"/>
            <a:ext cx="1395060" cy="2377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6422898" y="380846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atumsplatzhalter 12"/>
          <p:cNvSpPr txBox="1">
            <a:spLocks/>
          </p:cNvSpPr>
          <p:nvPr userDrawn="1"/>
        </p:nvSpPr>
        <p:spPr>
          <a:xfrm>
            <a:off x="6469392" y="4744595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14.05.2019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 userDrawn="1"/>
        </p:nvSpPr>
        <p:spPr>
          <a:xfrm>
            <a:off x="8055851" y="4742402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19337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227934"/>
            <a:ext cx="4024012" cy="34370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1250" y="3721107"/>
            <a:ext cx="162000" cy="1619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71400" y="3665137"/>
            <a:ext cx="27360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224" y="4376514"/>
            <a:ext cx="86052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69157" y="37973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9157" y="44084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097373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808899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8580" y="-76200"/>
            <a:ext cx="9326880" cy="5334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711451" y="1627136"/>
            <a:ext cx="5382525" cy="4350871"/>
            <a:chOff x="-711451" y="1627136"/>
            <a:chExt cx="5382525" cy="4350871"/>
          </a:xfrm>
        </p:grpSpPr>
        <p:sp>
          <p:nvSpPr>
            <p:cNvPr id="173" name="Ellipse 172"/>
            <p:cNvSpPr/>
            <p:nvPr userDrawn="1"/>
          </p:nvSpPr>
          <p:spPr>
            <a:xfrm rot="20403041">
              <a:off x="968172" y="1627136"/>
              <a:ext cx="3702902" cy="372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/>
            <p:cNvSpPr/>
            <p:nvPr userDrawn="1"/>
          </p:nvSpPr>
          <p:spPr>
            <a:xfrm rot="20403041">
              <a:off x="-711451" y="2248149"/>
              <a:ext cx="3640292" cy="372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5" name="Ellipse 174"/>
          <p:cNvSpPr/>
          <p:nvPr userDrawn="1"/>
        </p:nvSpPr>
        <p:spPr bwMode="black">
          <a:xfrm>
            <a:off x="6978874" y="3746724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6330874" y="4329037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>
          <a:xfrm>
            <a:off x="3799238" y="566919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>
          <a:xfrm flipH="1">
            <a:off x="7275846" y="2817802"/>
            <a:ext cx="752400" cy="75297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>
          <a:xfrm>
            <a:off x="6196650" y="3578799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14.05.2019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77" name="Grafik 7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80" name="Grafik 7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974038" y="4354753"/>
            <a:ext cx="118025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7423786" y="4187918"/>
            <a:ext cx="452155" cy="451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7510613" y="3660900"/>
            <a:ext cx="282564" cy="282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713410" y="1712108"/>
            <a:ext cx="2552704" cy="153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29548" y="1240622"/>
            <a:ext cx="4613275" cy="343019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795339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6410993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5795015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258081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2379" y="-65902"/>
            <a:ext cx="9300519" cy="529693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9965" y="1680239"/>
            <a:ext cx="3491774" cy="22342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08839" y="3720019"/>
            <a:ext cx="164996" cy="16191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66447" y="3664049"/>
            <a:ext cx="27907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603" y="4373509"/>
            <a:ext cx="8459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849767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65745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081722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71196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8815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1484793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1007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5181419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797396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413374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29351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485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60462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47850" y="550750"/>
            <a:ext cx="6929816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llipse 29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 userDrawn="1"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 userDrawn="1"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 userDrawn="1"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 userDrawn="1"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 userDrawn="1"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 userDrawn="1"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 userDrawn="1"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 userDrawn="1"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 userDrawn="1"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 userDrawn="1"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 userDrawn="1"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 userDrawn="1"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 userDrawn="1"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 userDrawn="1"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2" name="Ellipse 341"/>
          <p:cNvSpPr/>
          <p:nvPr userDrawn="1"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 userDrawn="1"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 userDrawn="1"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 userDrawn="1"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Ellipse 346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Ellipse 34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Ellipse 35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Ellipse 35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Ellipse 35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Ellipse 35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Ellipse 35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Ellipse 36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Ellipse 36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Ellipse 36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Ellipse 36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Ellipse 36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Ellipse 36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Ellipse 36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Ellipse 36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Ellipse 37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Ellipse 37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9" name="Grafik 38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8" y="412408"/>
            <a:ext cx="2190475" cy="1251699"/>
          </a:xfrm>
          <a:prstGeom prst="rect">
            <a:avLst/>
          </a:prstGeom>
        </p:spPr>
      </p:pic>
      <p:pic>
        <p:nvPicPr>
          <p:cNvPr id="390" name="Grafik 38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289565" y="3440114"/>
            <a:ext cx="721196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7485148" y="3021305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589189" y="4211127"/>
            <a:ext cx="414000" cy="41377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315095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155440" y="4386454"/>
            <a:ext cx="65020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0689" y="1209871"/>
            <a:ext cx="624114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93427" y="1865948"/>
            <a:ext cx="6248406" cy="255206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9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3547819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5320" y="1710403"/>
            <a:ext cx="3800793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167784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06363" y="3442495"/>
            <a:ext cx="720000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00377" y="3018924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929012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387202" y="4386454"/>
            <a:ext cx="65296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098" y="440610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57667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5107507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8260462" y="132966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258081" y="19486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8081" y="256530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05738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7550652" y="3703347"/>
            <a:ext cx="199022" cy="1974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28085" y="3665137"/>
            <a:ext cx="276056" cy="27385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026970" y="37953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0269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58081" y="441179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423533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6" y="1698308"/>
            <a:ext cx="6259927" cy="3228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4328478"/>
            <a:ext cx="1728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2324100"/>
            <a:ext cx="6269525" cy="20786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2929643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0960" y="-53340"/>
            <a:ext cx="9258300" cy="525017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894893" y="2056793"/>
            <a:ext cx="4846500" cy="2980845"/>
            <a:chOff x="-495300" y="2228850"/>
            <a:chExt cx="5657161" cy="3968482"/>
          </a:xfrm>
        </p:grpSpPr>
        <p:sp>
          <p:nvSpPr>
            <p:cNvPr id="99" name="Ellipse 98"/>
            <p:cNvSpPr/>
            <p:nvPr userDrawn="1"/>
          </p:nvSpPr>
          <p:spPr>
            <a:xfrm>
              <a:off x="1690874" y="2237332"/>
              <a:ext cx="3470987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352936" y="4351281"/>
            <a:ext cx="133827" cy="1334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827950" y="3442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6298669" y="3683136"/>
            <a:ext cx="237600" cy="237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3313" y="4155023"/>
            <a:ext cx="525600" cy="525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095080" y="3631063"/>
            <a:ext cx="342065" cy="342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4724889"/>
            <a:ext cx="1395060" cy="2377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6422898" y="380846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atumsplatzhalter 12"/>
          <p:cNvSpPr txBox="1">
            <a:spLocks/>
          </p:cNvSpPr>
          <p:nvPr userDrawn="1"/>
        </p:nvSpPr>
        <p:spPr>
          <a:xfrm>
            <a:off x="6469392" y="4744595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14.05.2019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 userDrawn="1"/>
        </p:nvSpPr>
        <p:spPr>
          <a:xfrm>
            <a:off x="8055851" y="4742402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pic>
        <p:nvPicPr>
          <p:cNvPr id="75" name="Grafik 7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" y="260586"/>
            <a:ext cx="614839" cy="614839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109514"/>
            <a:ext cx="2190471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llipse 95"/>
          <p:cNvSpPr/>
          <p:nvPr userDrawn="1"/>
        </p:nvSpPr>
        <p:spPr>
          <a:xfrm flipH="1">
            <a:off x="-775697" y="1422502"/>
            <a:ext cx="6134400" cy="6135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7" name="Gruppieren 96"/>
          <p:cNvGrpSpPr/>
          <p:nvPr userDrawn="1"/>
        </p:nvGrpSpPr>
        <p:grpSpPr>
          <a:xfrm rot="12165483">
            <a:off x="6903474" y="1635063"/>
            <a:ext cx="3387985" cy="2308205"/>
            <a:chOff x="-495300" y="2228850"/>
            <a:chExt cx="5848350" cy="3960000"/>
          </a:xfrm>
          <a:solidFill>
            <a:srgbClr val="009B91"/>
          </a:solidFill>
        </p:grpSpPr>
        <p:sp>
          <p:nvSpPr>
            <p:cNvPr id="100" name="Ellipse 99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7" name="Ellipse 106"/>
          <p:cNvSpPr/>
          <p:nvPr userDrawn="1"/>
        </p:nvSpPr>
        <p:spPr bwMode="black">
          <a:xfrm>
            <a:off x="5720071" y="4335771"/>
            <a:ext cx="164484" cy="164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09" name="Ellipse 108"/>
          <p:cNvSpPr/>
          <p:nvPr userDrawn="1"/>
        </p:nvSpPr>
        <p:spPr>
          <a:xfrm>
            <a:off x="5355913" y="3355410"/>
            <a:ext cx="892800" cy="89330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11" name="Ellipse 110"/>
          <p:cNvSpPr/>
          <p:nvPr userDrawn="1"/>
        </p:nvSpPr>
        <p:spPr>
          <a:xfrm>
            <a:off x="7427002" y="4195446"/>
            <a:ext cx="446322" cy="44513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582454" y="3734354"/>
            <a:ext cx="135418" cy="1354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599763" y="3135713"/>
            <a:ext cx="100800" cy="10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54009" y="317874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3427126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227934"/>
            <a:ext cx="4024012" cy="34370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1250" y="3721107"/>
            <a:ext cx="162000" cy="1619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71400" y="3665137"/>
            <a:ext cx="27360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224" y="4376514"/>
            <a:ext cx="86052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69157" y="37973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9157" y="44084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097373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9" y="1710403"/>
            <a:ext cx="3808900" cy="27076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52766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974038" y="4354753"/>
            <a:ext cx="118025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7423786" y="4187918"/>
            <a:ext cx="452155" cy="451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7510613" y="3660900"/>
            <a:ext cx="282564" cy="282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7459" y="1872128"/>
            <a:ext cx="2552704" cy="153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29548" y="1240622"/>
            <a:ext cx="4613275" cy="343019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795339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6410993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5795015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258081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4904238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2379" y="-65902"/>
            <a:ext cx="9300519" cy="529693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9965" y="1866900"/>
            <a:ext cx="3166148" cy="204761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08839" y="3720019"/>
            <a:ext cx="164996" cy="16191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66447" y="3664049"/>
            <a:ext cx="27907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603" y="4373509"/>
            <a:ext cx="8459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849767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65745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081722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71196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8815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1484793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1007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5181419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797396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413374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29351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485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60462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59680" y="1209871"/>
            <a:ext cx="3206433" cy="6036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</a:t>
            </a:r>
          </a:p>
        </p:txBody>
      </p:sp>
    </p:spTree>
    <p:extLst>
      <p:ext uri="{BB962C8B-B14F-4D97-AF65-F5344CB8AC3E}">
        <p14:creationId xmlns:p14="http://schemas.microsoft.com/office/powerpoint/2010/main" val="7708678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llipse 29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 userDrawn="1"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 userDrawn="1"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 userDrawn="1"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 userDrawn="1"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 userDrawn="1"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 userDrawn="1"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 userDrawn="1"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 userDrawn="1"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 userDrawn="1"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 userDrawn="1"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 userDrawn="1"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 userDrawn="1"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 userDrawn="1"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 userDrawn="1"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2" name="Ellipse 341"/>
          <p:cNvSpPr/>
          <p:nvPr userDrawn="1"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 userDrawn="1"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 userDrawn="1"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 userDrawn="1"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Ellipse 346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Ellipse 34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Ellipse 35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Ellipse 35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Ellipse 35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Ellipse 35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Ellipse 36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Ellipse 36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Ellipse 36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Ellipse 36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Ellipse 36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Ellipse 36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Ellipse 36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Ellipse 36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Ellipse 37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864902" y="1328065"/>
            <a:ext cx="1247544" cy="13477"/>
            <a:chOff x="2250789" y="1485228"/>
            <a:chExt cx="1247544" cy="13477"/>
          </a:xfrm>
        </p:grpSpPr>
        <p:sp>
          <p:nvSpPr>
            <p:cNvPr id="94" name="Ellipse 93"/>
            <p:cNvSpPr/>
            <p:nvPr userDrawn="1"/>
          </p:nvSpPr>
          <p:spPr bwMode="black">
            <a:xfrm>
              <a:off x="3485125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 userDrawn="1"/>
          </p:nvSpPr>
          <p:spPr bwMode="black">
            <a:xfrm>
              <a:off x="225078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 userDrawn="1"/>
          </p:nvSpPr>
          <p:spPr bwMode="black">
            <a:xfrm>
              <a:off x="287152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/>
          <p:cNvGrpSpPr/>
          <p:nvPr userDrawn="1"/>
        </p:nvGrpSpPr>
        <p:grpSpPr>
          <a:xfrm>
            <a:off x="7018051" y="713703"/>
            <a:ext cx="1247544" cy="13477"/>
            <a:chOff x="2250789" y="1485228"/>
            <a:chExt cx="1247544" cy="13477"/>
          </a:xfrm>
        </p:grpSpPr>
        <p:sp>
          <p:nvSpPr>
            <p:cNvPr id="99" name="Ellipse 98"/>
            <p:cNvSpPr/>
            <p:nvPr userDrawn="1"/>
          </p:nvSpPr>
          <p:spPr bwMode="black">
            <a:xfrm>
              <a:off x="3485125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 userDrawn="1"/>
          </p:nvSpPr>
          <p:spPr bwMode="black">
            <a:xfrm>
              <a:off x="225078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/>
            <p:cNvSpPr/>
            <p:nvPr userDrawn="1"/>
          </p:nvSpPr>
          <p:spPr bwMode="black">
            <a:xfrm>
              <a:off x="287152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58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60960" y="-99060"/>
            <a:ext cx="9334500" cy="5356860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>
          <a:xfrm flipH="1">
            <a:off x="4214494" y="-859390"/>
            <a:ext cx="5628951" cy="56269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</a:t>
            </a:r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237915" y="4314247"/>
            <a:ext cx="201600" cy="19968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809600" y="577697"/>
            <a:ext cx="295200" cy="29607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5" name="Grafik 16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75" y="410033"/>
            <a:ext cx="2190471" cy="1251697"/>
          </a:xfrm>
          <a:prstGeom prst="rect">
            <a:avLst/>
          </a:prstGeom>
        </p:spPr>
      </p:pic>
      <p:pic>
        <p:nvPicPr>
          <p:cNvPr id="166" name="Grafik 16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5" y="409362"/>
            <a:ext cx="1242200" cy="1242200"/>
          </a:xfrm>
          <a:prstGeom prst="rect">
            <a:avLst/>
          </a:prstGeom>
        </p:spPr>
      </p:pic>
      <p:sp>
        <p:nvSpPr>
          <p:cNvPr id="93" name="Ellipse 92"/>
          <p:cNvSpPr/>
          <p:nvPr userDrawn="1"/>
        </p:nvSpPr>
        <p:spPr bwMode="black">
          <a:xfrm>
            <a:off x="519094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580486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38875" y="3177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6422898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7038875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5806920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22898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38875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>
          <a:xfrm flipH="1">
            <a:off x="5080633" y="2488236"/>
            <a:ext cx="2675658" cy="262669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6348345" y="4349437"/>
            <a:ext cx="138051" cy="1380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>
          <a:xfrm>
            <a:off x="5533846" y="2915886"/>
            <a:ext cx="540000" cy="54018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6989746" y="3136297"/>
            <a:ext cx="85550" cy="85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7002439" y="4387912"/>
            <a:ext cx="64570" cy="64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945200" y="3715051"/>
            <a:ext cx="175403" cy="1754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160"/>
          <p:cNvCxnSpPr/>
          <p:nvPr userDrawn="1"/>
        </p:nvCxnSpPr>
        <p:spPr>
          <a:xfrm>
            <a:off x="7031089" y="2573338"/>
            <a:ext cx="0" cy="18493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333272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14.05.2019</a:t>
            </a:fld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21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20460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 userDrawn="1"/>
        </p:nvGrpSpPr>
        <p:grpSpPr>
          <a:xfrm rot="20403041">
            <a:off x="-878508" y="2017604"/>
            <a:ext cx="4434951" cy="2976638"/>
            <a:chOff x="-495300" y="2228850"/>
            <a:chExt cx="5804879" cy="3962873"/>
          </a:xfrm>
          <a:solidFill>
            <a:srgbClr val="D9E5EC"/>
          </a:solidFill>
        </p:grpSpPr>
        <p:sp>
          <p:nvSpPr>
            <p:cNvPr id="99" name="Ellipse 98"/>
            <p:cNvSpPr/>
            <p:nvPr userDrawn="1"/>
          </p:nvSpPr>
          <p:spPr>
            <a:xfrm>
              <a:off x="1417455" y="2231720"/>
              <a:ext cx="3892124" cy="3960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7466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200467" y="446575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242" name="Ellipse 241"/>
          <p:cNvSpPr/>
          <p:nvPr userDrawn="1"/>
        </p:nvSpPr>
        <p:spPr bwMode="black">
          <a:xfrm>
            <a:off x="7663533" y="38080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13871" y="4343934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>
          <a:xfrm flipH="1">
            <a:off x="5478115" y="3478241"/>
            <a:ext cx="648396" cy="6476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</a:t>
            </a:r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64897" y="381008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>
            <a:endCxn id="139" idx="6"/>
          </p:cNvCxnSpPr>
          <p:nvPr userDrawn="1"/>
        </p:nvCxnSpPr>
        <p:spPr>
          <a:xfrm flipV="1">
            <a:off x="3949953" y="3799736"/>
            <a:ext cx="4321336" cy="1467"/>
          </a:xfrm>
          <a:prstGeom prst="line">
            <a:avLst/>
          </a:prstGeom>
          <a:ln w="3175">
            <a:solidFill>
              <a:srgbClr val="009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5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6372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7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7" name="Ellipse 66"/>
          <p:cNvSpPr/>
          <p:nvPr userDrawn="1"/>
        </p:nvSpPr>
        <p:spPr>
          <a:xfrm flipH="1">
            <a:off x="6317250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>
          <a:xfrm>
            <a:off x="7214563" y="3366294"/>
            <a:ext cx="871200" cy="87153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5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464763" y="3616728"/>
            <a:ext cx="370800" cy="37067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12000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7027070" y="440691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7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14.05.2019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14.05.2019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49" r:id="rId2"/>
    <p:sldLayoutId id="2147483700" r:id="rId3"/>
    <p:sldLayoutId id="2147483698" r:id="rId4"/>
    <p:sldLayoutId id="2147483692" r:id="rId5"/>
    <p:sldLayoutId id="2147483699" r:id="rId6"/>
    <p:sldLayoutId id="2147483659" r:id="rId7"/>
    <p:sldLayoutId id="2147483701" r:id="rId8"/>
    <p:sldLayoutId id="2147483705" r:id="rId9"/>
    <p:sldLayoutId id="2147483658" r:id="rId10"/>
    <p:sldLayoutId id="2147483673" r:id="rId11"/>
    <p:sldLayoutId id="2147483674" r:id="rId12"/>
    <p:sldLayoutId id="2147483652" r:id="rId13"/>
    <p:sldLayoutId id="2147483661" r:id="rId14"/>
    <p:sldLayoutId id="2147483660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14.05.2019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14.05.2019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" y="260586"/>
            <a:ext cx="614839" cy="61483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109514"/>
            <a:ext cx="2190471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Praxissemester bei Konzept Informationssysteme GmbH</a:t>
            </a:r>
          </a:p>
        </p:txBody>
      </p:sp>
    </p:spTree>
    <p:extLst>
      <p:ext uri="{BB962C8B-B14F-4D97-AF65-F5344CB8AC3E}">
        <p14:creationId xmlns:p14="http://schemas.microsoft.com/office/powerpoint/2010/main" val="318047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753122" y="831063"/>
            <a:ext cx="5637755" cy="451472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753122" y="1431023"/>
            <a:ext cx="5637699" cy="28814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Motivation für die Praktikumsstelle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Unternehmen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soziale Umfeld / Das Praktikum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53108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736505" y="725486"/>
            <a:ext cx="6249213" cy="451472"/>
          </a:xfrm>
        </p:spPr>
        <p:txBody>
          <a:bodyPr/>
          <a:lstStyle/>
          <a:p>
            <a:r>
              <a:rPr lang="de-DE" dirty="0"/>
              <a:t>Motivation für ein Praxissemester bei Konzept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Connect Messe 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Positive Erfahrung durch Kommilitonen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Großes Anwendungsspektrum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E5E680-D3B2-45E1-BB4A-D5659196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522" y="3485883"/>
            <a:ext cx="4389500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825745" y="1033871"/>
            <a:ext cx="6249213" cy="451472"/>
          </a:xfrm>
        </p:spPr>
        <p:txBody>
          <a:bodyPr/>
          <a:lstStyle/>
          <a:p>
            <a:r>
              <a:rPr lang="de-DE" dirty="0"/>
              <a:t>Das Unternehmen</a:t>
            </a:r>
          </a:p>
        </p:txBody>
      </p:sp>
      <p:sp>
        <p:nvSpPr>
          <p:cNvPr id="16" name="Textplatzhalter 4"/>
          <p:cNvSpPr txBox="1">
            <a:spLocks/>
          </p:cNvSpPr>
          <p:nvPr/>
        </p:nvSpPr>
        <p:spPr>
          <a:xfrm>
            <a:off x="1172339" y="1639996"/>
            <a:ext cx="6477824" cy="143265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─"/>
              <a:defRPr sz="1800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Gegründet: 		1994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Hauptsitz:		Meersburg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Weitere Standorte:	Ulm, München, Hünenberg (CH)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Mitarbeiter:		ca. 140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Geschäftsführung:	Dr. Peer Griebel, Frank Häßler</a:t>
            </a:r>
          </a:p>
          <a:p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4937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825745" y="1033871"/>
            <a:ext cx="6249213" cy="451472"/>
          </a:xfrm>
        </p:spPr>
        <p:txBody>
          <a:bodyPr/>
          <a:lstStyle/>
          <a:p>
            <a:r>
              <a:rPr lang="de-DE" dirty="0"/>
              <a:t>Das Soziale Umfeld / Das Praktikum</a:t>
            </a:r>
          </a:p>
        </p:txBody>
      </p:sp>
      <p:sp>
        <p:nvSpPr>
          <p:cNvPr id="16" name="Textplatzhalter 4"/>
          <p:cNvSpPr txBox="1">
            <a:spLocks/>
          </p:cNvSpPr>
          <p:nvPr/>
        </p:nvSpPr>
        <p:spPr>
          <a:xfrm>
            <a:off x="1165615" y="2009790"/>
            <a:ext cx="6477824" cy="143265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─"/>
              <a:defRPr sz="1800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Zeiteinteilung: 40h/Woche, Gleitzeit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Möglichkeiten zur Weiterbildung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Events (Coding Contests, Betriebsausflüge)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Freundliche und Kompetente Mitarbeiter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1810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825743" y="1033869"/>
            <a:ext cx="6249213" cy="451472"/>
          </a:xfrm>
        </p:spPr>
        <p:txBody>
          <a:bodyPr/>
          <a:lstStyle/>
          <a:p>
            <a:r>
              <a:rPr lang="de-DE" dirty="0"/>
              <a:t>Das Projekt – </a:t>
            </a:r>
          </a:p>
          <a:p>
            <a:r>
              <a:rPr lang="de-DE" dirty="0"/>
              <a:t>Pin-</a:t>
            </a:r>
            <a:r>
              <a:rPr lang="de-DE" dirty="0" err="1"/>
              <a:t>Injection</a:t>
            </a:r>
            <a:r>
              <a:rPr lang="de-DE" dirty="0"/>
              <a:t> Automation</a:t>
            </a:r>
          </a:p>
        </p:txBody>
      </p:sp>
      <p:sp>
        <p:nvSpPr>
          <p:cNvPr id="16" name="Textplatzhalter 4"/>
          <p:cNvSpPr txBox="1">
            <a:spLocks/>
          </p:cNvSpPr>
          <p:nvPr/>
        </p:nvSpPr>
        <p:spPr>
          <a:xfrm>
            <a:off x="1333088" y="2225502"/>
            <a:ext cx="6477824" cy="143265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─"/>
              <a:defRPr sz="1800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Kundenprojekt für Diehl Aviation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Testautomatisierung-Software für den Pin-</a:t>
            </a:r>
            <a:r>
              <a:rPr lang="de-DE" sz="1400" dirty="0" err="1"/>
              <a:t>Injection</a:t>
            </a:r>
            <a:r>
              <a:rPr lang="de-DE" sz="1400" dirty="0"/>
              <a:t>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Einzelprojekt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Entwicklung einer Grafischen Oberfläche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Implementierung einer Softwarearchitektur</a:t>
            </a:r>
          </a:p>
        </p:txBody>
      </p:sp>
    </p:spTree>
    <p:extLst>
      <p:ext uri="{BB962C8B-B14F-4D97-AF65-F5344CB8AC3E}">
        <p14:creationId xmlns:p14="http://schemas.microsoft.com/office/powerpoint/2010/main" val="213750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825749" y="1033873"/>
            <a:ext cx="6249213" cy="451472"/>
          </a:xfrm>
        </p:spPr>
        <p:txBody>
          <a:bodyPr/>
          <a:lstStyle/>
          <a:p>
            <a:r>
              <a:rPr lang="de-DE" dirty="0"/>
              <a:t>Das Projekt (Fortsetzung)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862BC6F6-7C8B-46A4-A8C1-E3692970527B}"/>
              </a:ext>
            </a:extLst>
          </p:cNvPr>
          <p:cNvSpPr txBox="1">
            <a:spLocks/>
          </p:cNvSpPr>
          <p:nvPr/>
        </p:nvSpPr>
        <p:spPr>
          <a:xfrm>
            <a:off x="1333088" y="1855421"/>
            <a:ext cx="6477824" cy="1432658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857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─"/>
              <a:defRPr sz="1800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Eingesetzte Software/Technologien: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Python 3 / </a:t>
            </a:r>
            <a:r>
              <a:rPr lang="de-DE" sz="1400" dirty="0" err="1"/>
              <a:t>JetBrains</a:t>
            </a:r>
            <a:r>
              <a:rPr lang="de-DE" sz="1400" dirty="0"/>
              <a:t> IDE </a:t>
            </a:r>
            <a:r>
              <a:rPr lang="de-DE" sz="1400" dirty="0" err="1"/>
              <a:t>PyCharm</a:t>
            </a:r>
            <a:r>
              <a:rPr lang="de-DE" sz="1400" dirty="0"/>
              <a:t> / </a:t>
            </a:r>
            <a:r>
              <a:rPr lang="de-DE" sz="1400" dirty="0" err="1"/>
              <a:t>PyLint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 err="1"/>
              <a:t>Cygwin</a:t>
            </a:r>
            <a:r>
              <a:rPr lang="de-DE" sz="1400" dirty="0"/>
              <a:t> / </a:t>
            </a:r>
            <a:r>
              <a:rPr lang="de-DE" sz="1400" dirty="0" err="1"/>
              <a:t>Git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MICBAC (Micro System Bus Access Channel) Kommandos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Ansteuerung über verschiedene Schnittstellen (RS232, GPIB)</a:t>
            </a:r>
          </a:p>
        </p:txBody>
      </p:sp>
    </p:spTree>
    <p:extLst>
      <p:ext uri="{BB962C8B-B14F-4D97-AF65-F5344CB8AC3E}">
        <p14:creationId xmlns:p14="http://schemas.microsoft.com/office/powerpoint/2010/main" val="222015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753122" y="831063"/>
            <a:ext cx="5637755" cy="451472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753122" y="1431023"/>
            <a:ext cx="5637699" cy="2881413"/>
          </a:xfrm>
        </p:spPr>
        <p:txBody>
          <a:bodyPr>
            <a:normAutofit/>
          </a:bodyPr>
          <a:lstStyle/>
          <a:p>
            <a:r>
              <a:rPr lang="de-DE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Vergütung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Super Betreuung / Angenehmes Arbeitsklima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Gleitzeit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Besprechungen mit dem Kunden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Events (Physiotherapie, etc.)</a:t>
            </a:r>
          </a:p>
          <a:p>
            <a:r>
              <a:rPr lang="de-DE" dirty="0"/>
              <a:t>Kontra: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Lange Anfahrtszeit (1 Stunde)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74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für Ihre Aufmerksamkeit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097008816"/>
      </p:ext>
    </p:extLst>
  </p:cSld>
  <p:clrMapOvr>
    <a:masterClrMapping/>
  </p:clrMapOvr>
</p:sld>
</file>

<file path=ppt/theme/theme1.xml><?xml version="1.0" encoding="utf-8"?>
<a:theme xmlns:a="http://schemas.openxmlformats.org/drawingml/2006/main" name="1_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Folien ohne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Folien kleines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Office PowerPoint</Application>
  <PresentationFormat>Bildschirmpräsentation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Swis721 Lt BT</vt:lpstr>
      <vt:lpstr>1_Folien mit Logo</vt:lpstr>
      <vt:lpstr>Folien mit Logo</vt:lpstr>
      <vt:lpstr>Folien ohne Logo</vt:lpstr>
      <vt:lpstr>Folien kleines Logo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Cord Köhnemann</dc:creator>
  <cp:lastModifiedBy>Tom Georgi</cp:lastModifiedBy>
  <cp:revision>362</cp:revision>
  <dcterms:created xsi:type="dcterms:W3CDTF">2017-03-03T11:46:15Z</dcterms:created>
  <dcterms:modified xsi:type="dcterms:W3CDTF">2019-05-14T10:54:08Z</dcterms:modified>
</cp:coreProperties>
</file>