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61" r:id="rId4"/>
    <p:sldId id="262" r:id="rId5"/>
    <p:sldId id="258" r:id="rId6"/>
    <p:sldId id="259" r:id="rId7"/>
    <p:sldId id="263" r:id="rId8"/>
    <p:sldId id="271" r:id="rId9"/>
    <p:sldId id="260" r:id="rId10"/>
    <p:sldId id="265" r:id="rId11"/>
    <p:sldId id="269"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94660"/>
  </p:normalViewPr>
  <p:slideViewPr>
    <p:cSldViewPr snapToGrid="0">
      <p:cViewPr varScale="1">
        <p:scale>
          <a:sx n="88" d="100"/>
          <a:sy n="88" d="100"/>
        </p:scale>
        <p:origin x="9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cohen" userId="a0b0d45b02733acb" providerId="LiveId" clId="{BA2836A8-0302-4377-A85D-8A394866709D}"/>
    <pc:docChg chg="undo redo custSel addSld modSld">
      <pc:chgData name="maya cohen" userId="a0b0d45b02733acb" providerId="LiveId" clId="{BA2836A8-0302-4377-A85D-8A394866709D}" dt="2024-05-01T10:16:32.208" v="1511" actId="20577"/>
      <pc:docMkLst>
        <pc:docMk/>
      </pc:docMkLst>
      <pc:sldChg chg="addSp delSp modSp mod">
        <pc:chgData name="maya cohen" userId="a0b0d45b02733acb" providerId="LiveId" clId="{BA2836A8-0302-4377-A85D-8A394866709D}" dt="2024-05-01T10:03:05.707" v="1302" actId="20577"/>
        <pc:sldMkLst>
          <pc:docMk/>
          <pc:sldMk cId="360765001" sldId="257"/>
        </pc:sldMkLst>
        <pc:spChg chg="add del mod">
          <ac:chgData name="maya cohen" userId="a0b0d45b02733acb" providerId="LiveId" clId="{BA2836A8-0302-4377-A85D-8A394866709D}" dt="2024-05-01T08:36:57.044" v="130" actId="478"/>
          <ac:spMkLst>
            <pc:docMk/>
            <pc:sldMk cId="360765001" sldId="257"/>
            <ac:spMk id="2" creationId="{A5A2156B-26E1-421E-FE14-F3CA8CC58836}"/>
          </ac:spMkLst>
        </pc:spChg>
        <pc:spChg chg="mod">
          <ac:chgData name="maya cohen" userId="a0b0d45b02733acb" providerId="LiveId" clId="{BA2836A8-0302-4377-A85D-8A394866709D}" dt="2024-05-01T08:43:40.159" v="321" actId="1076"/>
          <ac:spMkLst>
            <pc:docMk/>
            <pc:sldMk cId="360765001" sldId="257"/>
            <ac:spMk id="4" creationId="{5CF02BA9-213F-CAD0-99F8-A320E57A6CC2}"/>
          </ac:spMkLst>
        </pc:spChg>
        <pc:spChg chg="mod">
          <ac:chgData name="maya cohen" userId="a0b0d45b02733acb" providerId="LiveId" clId="{BA2836A8-0302-4377-A85D-8A394866709D}" dt="2024-05-01T10:03:05.707" v="1302" actId="20577"/>
          <ac:spMkLst>
            <pc:docMk/>
            <pc:sldMk cId="360765001" sldId="257"/>
            <ac:spMk id="5" creationId="{1423F7BD-5C53-39A7-5601-D4C701069AB2}"/>
          </ac:spMkLst>
        </pc:spChg>
      </pc:sldChg>
      <pc:sldChg chg="addSp delSp modSp mod">
        <pc:chgData name="maya cohen" userId="a0b0d45b02733acb" providerId="LiveId" clId="{BA2836A8-0302-4377-A85D-8A394866709D}" dt="2024-05-01T10:04:13.087" v="1327" actId="20577"/>
        <pc:sldMkLst>
          <pc:docMk/>
          <pc:sldMk cId="1825885386" sldId="258"/>
        </pc:sldMkLst>
        <pc:spChg chg="mod">
          <ac:chgData name="maya cohen" userId="a0b0d45b02733acb" providerId="LiveId" clId="{BA2836A8-0302-4377-A85D-8A394866709D}" dt="2024-05-01T09:04:41.230" v="706" actId="1076"/>
          <ac:spMkLst>
            <pc:docMk/>
            <pc:sldMk cId="1825885386" sldId="258"/>
            <ac:spMk id="2" creationId="{4E3CC64B-4823-906F-D84C-CAD667ACB703}"/>
          </ac:spMkLst>
        </pc:spChg>
        <pc:spChg chg="del mod">
          <ac:chgData name="maya cohen" userId="a0b0d45b02733acb" providerId="LiveId" clId="{BA2836A8-0302-4377-A85D-8A394866709D}" dt="2024-05-01T08:56:14.276" v="471" actId="478"/>
          <ac:spMkLst>
            <pc:docMk/>
            <pc:sldMk cId="1825885386" sldId="258"/>
            <ac:spMk id="3" creationId="{36C0BE52-4876-88D5-CC7A-0479E9DE2FCA}"/>
          </ac:spMkLst>
        </pc:spChg>
        <pc:spChg chg="add mod">
          <ac:chgData name="maya cohen" userId="a0b0d45b02733acb" providerId="LiveId" clId="{BA2836A8-0302-4377-A85D-8A394866709D}" dt="2024-05-01T08:50:37.053" v="391" actId="767"/>
          <ac:spMkLst>
            <pc:docMk/>
            <pc:sldMk cId="1825885386" sldId="258"/>
            <ac:spMk id="4" creationId="{74F59668-0043-2B2A-4CCD-B2A065113CE4}"/>
          </ac:spMkLst>
        </pc:spChg>
        <pc:spChg chg="add mod">
          <ac:chgData name="maya cohen" userId="a0b0d45b02733acb" providerId="LiveId" clId="{BA2836A8-0302-4377-A85D-8A394866709D}" dt="2024-05-01T10:04:13.087" v="1327" actId="20577"/>
          <ac:spMkLst>
            <pc:docMk/>
            <pc:sldMk cId="1825885386" sldId="258"/>
            <ac:spMk id="5" creationId="{69521835-6DC5-CDE2-1755-E4F0C4124E00}"/>
          </ac:spMkLst>
        </pc:spChg>
        <pc:spChg chg="add del mod">
          <ac:chgData name="maya cohen" userId="a0b0d45b02733acb" providerId="LiveId" clId="{BA2836A8-0302-4377-A85D-8A394866709D}" dt="2024-05-01T08:56:16.617" v="472" actId="478"/>
          <ac:spMkLst>
            <pc:docMk/>
            <pc:sldMk cId="1825885386" sldId="258"/>
            <ac:spMk id="7" creationId="{15C2FD93-43F4-E53A-B63C-38B2C09E0883}"/>
          </ac:spMkLst>
        </pc:spChg>
      </pc:sldChg>
      <pc:sldChg chg="addSp delSp modSp mod">
        <pc:chgData name="maya cohen" userId="a0b0d45b02733acb" providerId="LiveId" clId="{BA2836A8-0302-4377-A85D-8A394866709D}" dt="2024-05-01T09:13:45.507" v="772" actId="1076"/>
        <pc:sldMkLst>
          <pc:docMk/>
          <pc:sldMk cId="1745143897" sldId="259"/>
        </pc:sldMkLst>
        <pc:spChg chg="mod">
          <ac:chgData name="maya cohen" userId="a0b0d45b02733acb" providerId="LiveId" clId="{BA2836A8-0302-4377-A85D-8A394866709D}" dt="2024-05-01T08:45:48.513" v="384" actId="1076"/>
          <ac:spMkLst>
            <pc:docMk/>
            <pc:sldMk cId="1745143897" sldId="259"/>
            <ac:spMk id="2" creationId="{68BC62F2-ED1B-5496-8B1A-9B7952969A89}"/>
          </ac:spMkLst>
        </pc:spChg>
        <pc:spChg chg="mod">
          <ac:chgData name="maya cohen" userId="a0b0d45b02733acb" providerId="LiveId" clId="{BA2836A8-0302-4377-A85D-8A394866709D}" dt="2024-05-01T09:09:27.759" v="720" actId="14100"/>
          <ac:spMkLst>
            <pc:docMk/>
            <pc:sldMk cId="1745143897" sldId="259"/>
            <ac:spMk id="3" creationId="{71004BEC-509D-023B-0A5F-A72BDDED5582}"/>
          </ac:spMkLst>
        </pc:spChg>
        <pc:picChg chg="add del mod">
          <ac:chgData name="maya cohen" userId="a0b0d45b02733acb" providerId="LiveId" clId="{BA2836A8-0302-4377-A85D-8A394866709D}" dt="2024-05-01T09:13:20.512" v="770" actId="478"/>
          <ac:picMkLst>
            <pc:docMk/>
            <pc:sldMk cId="1745143897" sldId="259"/>
            <ac:picMk id="5" creationId="{6958C537-A9EA-0921-658B-A316D6951E37}"/>
          </ac:picMkLst>
        </pc:picChg>
        <pc:picChg chg="add mod">
          <ac:chgData name="maya cohen" userId="a0b0d45b02733acb" providerId="LiveId" clId="{BA2836A8-0302-4377-A85D-8A394866709D}" dt="2024-05-01T09:13:45.507" v="772" actId="1076"/>
          <ac:picMkLst>
            <pc:docMk/>
            <pc:sldMk cId="1745143897" sldId="259"/>
            <ac:picMk id="7" creationId="{7C410B10-D3C6-3828-738E-123713E4D456}"/>
          </ac:picMkLst>
        </pc:picChg>
      </pc:sldChg>
      <pc:sldChg chg="modSp mod">
        <pc:chgData name="maya cohen" userId="a0b0d45b02733acb" providerId="LiveId" clId="{BA2836A8-0302-4377-A85D-8A394866709D}" dt="2024-05-01T10:16:32.208" v="1511" actId="20577"/>
        <pc:sldMkLst>
          <pc:docMk/>
          <pc:sldMk cId="2390598802" sldId="260"/>
        </pc:sldMkLst>
        <pc:spChg chg="mod">
          <ac:chgData name="maya cohen" userId="a0b0d45b02733acb" providerId="LiveId" clId="{BA2836A8-0302-4377-A85D-8A394866709D}" dt="2024-05-01T09:27:37.522" v="1019" actId="1076"/>
          <ac:spMkLst>
            <pc:docMk/>
            <pc:sldMk cId="2390598802" sldId="260"/>
            <ac:spMk id="2" creationId="{69A37E62-41D2-8B00-97BE-D6B86E6ECE58}"/>
          </ac:spMkLst>
        </pc:spChg>
        <pc:spChg chg="mod">
          <ac:chgData name="maya cohen" userId="a0b0d45b02733acb" providerId="LiveId" clId="{BA2836A8-0302-4377-A85D-8A394866709D}" dt="2024-05-01T10:16:32.208" v="1511" actId="20577"/>
          <ac:spMkLst>
            <pc:docMk/>
            <pc:sldMk cId="2390598802" sldId="260"/>
            <ac:spMk id="3" creationId="{EB2B4B6D-8968-B050-AC8F-589569601675}"/>
          </ac:spMkLst>
        </pc:spChg>
      </pc:sldChg>
      <pc:sldChg chg="addSp delSp modSp new mod">
        <pc:chgData name="maya cohen" userId="a0b0d45b02733acb" providerId="LiveId" clId="{BA2836A8-0302-4377-A85D-8A394866709D}" dt="2024-05-01T08:43:11.115" v="316" actId="1076"/>
        <pc:sldMkLst>
          <pc:docMk/>
          <pc:sldMk cId="2755477307" sldId="261"/>
        </pc:sldMkLst>
        <pc:spChg chg="del">
          <ac:chgData name="maya cohen" userId="a0b0d45b02733acb" providerId="LiveId" clId="{BA2836A8-0302-4377-A85D-8A394866709D}" dt="2024-05-01T08:37:36.793" v="134" actId="478"/>
          <ac:spMkLst>
            <pc:docMk/>
            <pc:sldMk cId="2755477307" sldId="261"/>
            <ac:spMk id="2" creationId="{5FAE73D3-A401-E880-D7DC-DCD733F11D90}"/>
          </ac:spMkLst>
        </pc:spChg>
        <pc:spChg chg="del">
          <ac:chgData name="maya cohen" userId="a0b0d45b02733acb" providerId="LiveId" clId="{BA2836A8-0302-4377-A85D-8A394866709D}" dt="2024-05-01T08:37:34.791" v="133" actId="478"/>
          <ac:spMkLst>
            <pc:docMk/>
            <pc:sldMk cId="2755477307" sldId="261"/>
            <ac:spMk id="3" creationId="{26BEFFB6-4A06-03C7-FAF6-46468AC3654E}"/>
          </ac:spMkLst>
        </pc:spChg>
        <pc:spChg chg="add mod">
          <ac:chgData name="maya cohen" userId="a0b0d45b02733acb" providerId="LiveId" clId="{BA2836A8-0302-4377-A85D-8A394866709D}" dt="2024-05-01T08:40:55.597" v="255" actId="14100"/>
          <ac:spMkLst>
            <pc:docMk/>
            <pc:sldMk cId="2755477307" sldId="261"/>
            <ac:spMk id="4" creationId="{38C55F56-09F6-E0CD-859F-5C74B703DE61}"/>
          </ac:spMkLst>
        </pc:spChg>
        <pc:spChg chg="add mod">
          <ac:chgData name="maya cohen" userId="a0b0d45b02733acb" providerId="LiveId" clId="{BA2836A8-0302-4377-A85D-8A394866709D}" dt="2024-05-01T08:43:11.115" v="316" actId="1076"/>
          <ac:spMkLst>
            <pc:docMk/>
            <pc:sldMk cId="2755477307" sldId="261"/>
            <ac:spMk id="7" creationId="{ACD9C5FF-C991-2794-6DFE-2DD2BFC96189}"/>
          </ac:spMkLst>
        </pc:spChg>
        <pc:picChg chg="add mod">
          <ac:chgData name="maya cohen" userId="a0b0d45b02733acb" providerId="LiveId" clId="{BA2836A8-0302-4377-A85D-8A394866709D}" dt="2024-05-01T08:40:09.698" v="234" actId="1076"/>
          <ac:picMkLst>
            <pc:docMk/>
            <pc:sldMk cId="2755477307" sldId="261"/>
            <ac:picMk id="6" creationId="{ED129C02-D839-EDDF-ABC2-C496A5AC476F}"/>
          </ac:picMkLst>
        </pc:picChg>
      </pc:sldChg>
      <pc:sldChg chg="addSp delSp modSp new mod">
        <pc:chgData name="maya cohen" userId="a0b0d45b02733acb" providerId="LiveId" clId="{BA2836A8-0302-4377-A85D-8A394866709D}" dt="2024-05-01T08:45:12.177" v="377" actId="20577"/>
        <pc:sldMkLst>
          <pc:docMk/>
          <pc:sldMk cId="1063166900" sldId="262"/>
        </pc:sldMkLst>
        <pc:spChg chg="del">
          <ac:chgData name="maya cohen" userId="a0b0d45b02733acb" providerId="LiveId" clId="{BA2836A8-0302-4377-A85D-8A394866709D}" dt="2024-05-01T08:44:18.115" v="324" actId="478"/>
          <ac:spMkLst>
            <pc:docMk/>
            <pc:sldMk cId="1063166900" sldId="262"/>
            <ac:spMk id="2" creationId="{37816894-F280-2232-C70F-3A2460E47437}"/>
          </ac:spMkLst>
        </pc:spChg>
        <pc:spChg chg="del">
          <ac:chgData name="maya cohen" userId="a0b0d45b02733acb" providerId="LiveId" clId="{BA2836A8-0302-4377-A85D-8A394866709D}" dt="2024-05-01T08:44:21.082" v="325" actId="478"/>
          <ac:spMkLst>
            <pc:docMk/>
            <pc:sldMk cId="1063166900" sldId="262"/>
            <ac:spMk id="3" creationId="{2E28B867-CF6C-0089-E476-4CF65D0E32D2}"/>
          </ac:spMkLst>
        </pc:spChg>
        <pc:spChg chg="add mod">
          <ac:chgData name="maya cohen" userId="a0b0d45b02733acb" providerId="LiveId" clId="{BA2836A8-0302-4377-A85D-8A394866709D}" dt="2024-05-01T08:45:12.177" v="377" actId="20577"/>
          <ac:spMkLst>
            <pc:docMk/>
            <pc:sldMk cId="1063166900" sldId="262"/>
            <ac:spMk id="4" creationId="{77226392-D490-1E05-E61D-FFD2D808CD74}"/>
          </ac:spMkLst>
        </pc:spChg>
      </pc:sldChg>
      <pc:sldChg chg="addSp delSp modSp new mod">
        <pc:chgData name="maya cohen" userId="a0b0d45b02733acb" providerId="LiveId" clId="{BA2836A8-0302-4377-A85D-8A394866709D}" dt="2024-05-01T09:14:37.123" v="778" actId="1076"/>
        <pc:sldMkLst>
          <pc:docMk/>
          <pc:sldMk cId="2456909626" sldId="263"/>
        </pc:sldMkLst>
        <pc:spChg chg="del">
          <ac:chgData name="maya cohen" userId="a0b0d45b02733acb" providerId="LiveId" clId="{BA2836A8-0302-4377-A85D-8A394866709D}" dt="2024-05-01T09:06:01.297" v="708" actId="478"/>
          <ac:spMkLst>
            <pc:docMk/>
            <pc:sldMk cId="2456909626" sldId="263"/>
            <ac:spMk id="2" creationId="{AFB66439-F3AA-FFFF-6CDD-8BE966097BAC}"/>
          </ac:spMkLst>
        </pc:spChg>
        <pc:spChg chg="del">
          <ac:chgData name="maya cohen" userId="a0b0d45b02733acb" providerId="LiveId" clId="{BA2836A8-0302-4377-A85D-8A394866709D}" dt="2024-05-01T09:06:04.460" v="709" actId="478"/>
          <ac:spMkLst>
            <pc:docMk/>
            <pc:sldMk cId="2456909626" sldId="263"/>
            <ac:spMk id="3" creationId="{0C36E837-ECA3-9C63-5A14-AC6367F34D6A}"/>
          </ac:spMkLst>
        </pc:spChg>
        <pc:spChg chg="add mod">
          <ac:chgData name="maya cohen" userId="a0b0d45b02733acb" providerId="LiveId" clId="{BA2836A8-0302-4377-A85D-8A394866709D}" dt="2024-05-01T09:13:56.373" v="773" actId="1076"/>
          <ac:spMkLst>
            <pc:docMk/>
            <pc:sldMk cId="2456909626" sldId="263"/>
            <ac:spMk id="4" creationId="{AACE6B36-031E-734A-2FFE-15A68CAB05BD}"/>
          </ac:spMkLst>
        </pc:spChg>
        <pc:spChg chg="add mod">
          <ac:chgData name="maya cohen" userId="a0b0d45b02733acb" providerId="LiveId" clId="{BA2836A8-0302-4377-A85D-8A394866709D}" dt="2024-05-01T09:11:00.452" v="763" actId="1076"/>
          <ac:spMkLst>
            <pc:docMk/>
            <pc:sldMk cId="2456909626" sldId="263"/>
            <ac:spMk id="5" creationId="{AE5DB714-2A0B-E11E-2F83-275B3C3ADFC0}"/>
          </ac:spMkLst>
        </pc:spChg>
        <pc:picChg chg="add mod">
          <ac:chgData name="maya cohen" userId="a0b0d45b02733acb" providerId="LiveId" clId="{BA2836A8-0302-4377-A85D-8A394866709D}" dt="2024-05-01T09:14:37.123" v="778" actId="1076"/>
          <ac:picMkLst>
            <pc:docMk/>
            <pc:sldMk cId="2456909626" sldId="263"/>
            <ac:picMk id="7" creationId="{677DED83-B6C0-0B5B-1567-CEA972663C93}"/>
          </ac:picMkLst>
        </pc:picChg>
      </pc:sldChg>
      <pc:sldChg chg="addSp delSp modSp new mod">
        <pc:chgData name="maya cohen" userId="a0b0d45b02733acb" providerId="LiveId" clId="{BA2836A8-0302-4377-A85D-8A394866709D}" dt="2024-05-01T09:18:23.587" v="886" actId="1076"/>
        <pc:sldMkLst>
          <pc:docMk/>
          <pc:sldMk cId="1234341480" sldId="264"/>
        </pc:sldMkLst>
        <pc:spChg chg="del">
          <ac:chgData name="maya cohen" userId="a0b0d45b02733acb" providerId="LiveId" clId="{BA2836A8-0302-4377-A85D-8A394866709D}" dt="2024-05-01T09:15:25.531" v="809" actId="478"/>
          <ac:spMkLst>
            <pc:docMk/>
            <pc:sldMk cId="1234341480" sldId="264"/>
            <ac:spMk id="2" creationId="{4A3AF3AB-69CF-5571-2E26-CE21F33E6E4C}"/>
          </ac:spMkLst>
        </pc:spChg>
        <pc:spChg chg="del">
          <ac:chgData name="maya cohen" userId="a0b0d45b02733acb" providerId="LiveId" clId="{BA2836A8-0302-4377-A85D-8A394866709D}" dt="2024-05-01T09:15:27.894" v="810" actId="478"/>
          <ac:spMkLst>
            <pc:docMk/>
            <pc:sldMk cId="1234341480" sldId="264"/>
            <ac:spMk id="3" creationId="{FBD83C9E-B308-BC41-5785-BCC9917687CC}"/>
          </ac:spMkLst>
        </pc:spChg>
        <pc:spChg chg="add mod">
          <ac:chgData name="maya cohen" userId="a0b0d45b02733acb" providerId="LiveId" clId="{BA2836A8-0302-4377-A85D-8A394866709D}" dt="2024-05-01T09:16:33.555" v="875" actId="1076"/>
          <ac:spMkLst>
            <pc:docMk/>
            <pc:sldMk cId="1234341480" sldId="264"/>
            <ac:spMk id="4" creationId="{080F31D4-F8F8-A05F-A113-3C5B45CD0187}"/>
          </ac:spMkLst>
        </pc:spChg>
        <pc:picChg chg="add mod">
          <ac:chgData name="maya cohen" userId="a0b0d45b02733acb" providerId="LiveId" clId="{BA2836A8-0302-4377-A85D-8A394866709D}" dt="2024-05-01T09:17:15.801" v="877" actId="1076"/>
          <ac:picMkLst>
            <pc:docMk/>
            <pc:sldMk cId="1234341480" sldId="264"/>
            <ac:picMk id="6" creationId="{7D4B50E1-81D3-ECE6-5F3B-BFED16CC5E34}"/>
          </ac:picMkLst>
        </pc:picChg>
        <pc:picChg chg="add mod modCrop">
          <ac:chgData name="maya cohen" userId="a0b0d45b02733acb" providerId="LiveId" clId="{BA2836A8-0302-4377-A85D-8A394866709D}" dt="2024-05-01T09:18:23.587" v="886" actId="1076"/>
          <ac:picMkLst>
            <pc:docMk/>
            <pc:sldMk cId="1234341480" sldId="264"/>
            <ac:picMk id="8" creationId="{89B75860-64F8-122B-BF90-94BF704193DC}"/>
          </ac:picMkLst>
        </pc:picChg>
      </pc:sldChg>
      <pc:sldChg chg="addSp delSp modSp new mod">
        <pc:chgData name="maya cohen" userId="a0b0d45b02733acb" providerId="LiveId" clId="{BA2836A8-0302-4377-A85D-8A394866709D}" dt="2024-05-01T09:21:54.077" v="939" actId="14100"/>
        <pc:sldMkLst>
          <pc:docMk/>
          <pc:sldMk cId="1226466024" sldId="265"/>
        </pc:sldMkLst>
        <pc:spChg chg="del">
          <ac:chgData name="maya cohen" userId="a0b0d45b02733acb" providerId="LiveId" clId="{BA2836A8-0302-4377-A85D-8A394866709D}" dt="2024-05-01T09:19:45.773" v="888" actId="478"/>
          <ac:spMkLst>
            <pc:docMk/>
            <pc:sldMk cId="1226466024" sldId="265"/>
            <ac:spMk id="2" creationId="{210F2F8D-A09B-6AE4-7979-A9291ECDAFFB}"/>
          </ac:spMkLst>
        </pc:spChg>
        <pc:spChg chg="del">
          <ac:chgData name="maya cohen" userId="a0b0d45b02733acb" providerId="LiveId" clId="{BA2836A8-0302-4377-A85D-8A394866709D}" dt="2024-05-01T09:19:48.948" v="889" actId="478"/>
          <ac:spMkLst>
            <pc:docMk/>
            <pc:sldMk cId="1226466024" sldId="265"/>
            <ac:spMk id="3" creationId="{2CD72141-984D-F5CF-FBBD-CBAEB271FC43}"/>
          </ac:spMkLst>
        </pc:spChg>
        <pc:spChg chg="add mod">
          <ac:chgData name="maya cohen" userId="a0b0d45b02733acb" providerId="LiveId" clId="{BA2836A8-0302-4377-A85D-8A394866709D}" dt="2024-05-01T09:21:54.077" v="939" actId="14100"/>
          <ac:spMkLst>
            <pc:docMk/>
            <pc:sldMk cId="1226466024" sldId="265"/>
            <ac:spMk id="6" creationId="{C646BE77-F612-0869-B129-4211B85782C4}"/>
          </ac:spMkLst>
        </pc:spChg>
        <pc:picChg chg="add mod">
          <ac:chgData name="maya cohen" userId="a0b0d45b02733acb" providerId="LiveId" clId="{BA2836A8-0302-4377-A85D-8A394866709D}" dt="2024-05-01T09:19:59.436" v="891" actId="1076"/>
          <ac:picMkLst>
            <pc:docMk/>
            <pc:sldMk cId="1226466024" sldId="265"/>
            <ac:picMk id="5" creationId="{E668415A-61A3-73E8-A66D-FD20403A7B8E}"/>
          </ac:picMkLst>
        </pc:picChg>
      </pc:sldChg>
      <pc:sldChg chg="addSp delSp modSp new mod">
        <pc:chgData name="maya cohen" userId="a0b0d45b02733acb" providerId="LiveId" clId="{BA2836A8-0302-4377-A85D-8A394866709D}" dt="2024-05-01T09:25:25.282" v="975" actId="1076"/>
        <pc:sldMkLst>
          <pc:docMk/>
          <pc:sldMk cId="92994381" sldId="266"/>
        </pc:sldMkLst>
        <pc:spChg chg="del">
          <ac:chgData name="maya cohen" userId="a0b0d45b02733acb" providerId="LiveId" clId="{BA2836A8-0302-4377-A85D-8A394866709D}" dt="2024-05-01T09:20:52.970" v="929" actId="478"/>
          <ac:spMkLst>
            <pc:docMk/>
            <pc:sldMk cId="92994381" sldId="266"/>
            <ac:spMk id="2" creationId="{5B7A915F-6714-9B84-503D-757E002D1F54}"/>
          </ac:spMkLst>
        </pc:spChg>
        <pc:spChg chg="del">
          <ac:chgData name="maya cohen" userId="a0b0d45b02733acb" providerId="LiveId" clId="{BA2836A8-0302-4377-A85D-8A394866709D}" dt="2024-05-01T09:20:55.429" v="930" actId="478"/>
          <ac:spMkLst>
            <pc:docMk/>
            <pc:sldMk cId="92994381" sldId="266"/>
            <ac:spMk id="3" creationId="{31793754-D3FC-D1B9-2C9A-984E68054082}"/>
          </ac:spMkLst>
        </pc:spChg>
        <pc:spChg chg="add mod">
          <ac:chgData name="maya cohen" userId="a0b0d45b02733acb" providerId="LiveId" clId="{BA2836A8-0302-4377-A85D-8A394866709D}" dt="2024-05-01T09:25:25.282" v="975" actId="1076"/>
          <ac:spMkLst>
            <pc:docMk/>
            <pc:sldMk cId="92994381" sldId="266"/>
            <ac:spMk id="4" creationId="{0994F567-A67B-B7CC-E1DC-A8368ECEA0F0}"/>
          </ac:spMkLst>
        </pc:spChg>
        <pc:picChg chg="add mod">
          <ac:chgData name="maya cohen" userId="a0b0d45b02733acb" providerId="LiveId" clId="{BA2836A8-0302-4377-A85D-8A394866709D}" dt="2024-05-01T09:23:56.123" v="974" actId="1076"/>
          <ac:picMkLst>
            <pc:docMk/>
            <pc:sldMk cId="92994381" sldId="266"/>
            <ac:picMk id="6" creationId="{5E1D2F89-6D25-7A4A-E01B-859FC00EF5EC}"/>
          </ac:picMkLst>
        </pc:picChg>
      </pc:sldChg>
      <pc:sldChg chg="addSp delSp modSp new mod">
        <pc:chgData name="maya cohen" userId="a0b0d45b02733acb" providerId="LiveId" clId="{BA2836A8-0302-4377-A85D-8A394866709D}" dt="2024-05-01T09:26:53.391" v="1017" actId="1076"/>
        <pc:sldMkLst>
          <pc:docMk/>
          <pc:sldMk cId="3500593069" sldId="267"/>
        </pc:sldMkLst>
        <pc:spChg chg="del">
          <ac:chgData name="maya cohen" userId="a0b0d45b02733acb" providerId="LiveId" clId="{BA2836A8-0302-4377-A85D-8A394866709D}" dt="2024-05-01T09:25:33.465" v="977" actId="478"/>
          <ac:spMkLst>
            <pc:docMk/>
            <pc:sldMk cId="3500593069" sldId="267"/>
            <ac:spMk id="2" creationId="{09CDE9B2-3FB0-3351-C1D7-FB83D1A5497F}"/>
          </ac:spMkLst>
        </pc:spChg>
        <pc:spChg chg="del">
          <ac:chgData name="maya cohen" userId="a0b0d45b02733acb" providerId="LiveId" clId="{BA2836A8-0302-4377-A85D-8A394866709D}" dt="2024-05-01T09:25:35.970" v="978" actId="478"/>
          <ac:spMkLst>
            <pc:docMk/>
            <pc:sldMk cId="3500593069" sldId="267"/>
            <ac:spMk id="3" creationId="{3D478EE0-17C2-DF51-5263-9EDAFCC580B0}"/>
          </ac:spMkLst>
        </pc:spChg>
        <pc:spChg chg="add mod">
          <ac:chgData name="maya cohen" userId="a0b0d45b02733acb" providerId="LiveId" clId="{BA2836A8-0302-4377-A85D-8A394866709D}" dt="2024-05-01T09:26:21.500" v="1014" actId="1076"/>
          <ac:spMkLst>
            <pc:docMk/>
            <pc:sldMk cId="3500593069" sldId="267"/>
            <ac:spMk id="6" creationId="{1826D4D9-915F-8EDE-0F81-15067FAF80FC}"/>
          </ac:spMkLst>
        </pc:spChg>
        <pc:picChg chg="add mod">
          <ac:chgData name="maya cohen" userId="a0b0d45b02733acb" providerId="LiveId" clId="{BA2836A8-0302-4377-A85D-8A394866709D}" dt="2024-05-01T09:25:59.388" v="984" actId="1076"/>
          <ac:picMkLst>
            <pc:docMk/>
            <pc:sldMk cId="3500593069" sldId="267"/>
            <ac:picMk id="5" creationId="{469B6E6C-C701-61E8-F203-2196997D4FBB}"/>
          </ac:picMkLst>
        </pc:picChg>
        <pc:picChg chg="add mod">
          <ac:chgData name="maya cohen" userId="a0b0d45b02733acb" providerId="LiveId" clId="{BA2836A8-0302-4377-A85D-8A394866709D}" dt="2024-05-01T09:26:53.391" v="1017" actId="1076"/>
          <ac:picMkLst>
            <pc:docMk/>
            <pc:sldMk cId="3500593069" sldId="267"/>
            <ac:picMk id="8" creationId="{340C0036-8E4F-38B7-80D4-64595761D6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292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58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7356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4569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5983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1577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6128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0003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821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239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616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863983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86" r:id="rId6"/>
    <p:sldLayoutId id="2147483882" r:id="rId7"/>
    <p:sldLayoutId id="2147483883" r:id="rId8"/>
    <p:sldLayoutId id="2147483884" r:id="rId9"/>
    <p:sldLayoutId id="2147483885" r:id="rId10"/>
    <p:sldLayoutId id="2147483887"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0C537-E5E9-0EBC-BC2B-CDDAC6E62C5F}"/>
              </a:ext>
            </a:extLst>
          </p:cNvPr>
          <p:cNvSpPr>
            <a:spLocks noGrp="1"/>
          </p:cNvSpPr>
          <p:nvPr>
            <p:ph type="ctrTitle"/>
          </p:nvPr>
        </p:nvSpPr>
        <p:spPr>
          <a:xfrm>
            <a:off x="1084728" y="1597961"/>
            <a:ext cx="3176721" cy="3162300"/>
          </a:xfrm>
        </p:spPr>
        <p:txBody>
          <a:bodyPr anchor="t">
            <a:normAutofit/>
          </a:bodyPr>
          <a:lstStyle/>
          <a:p>
            <a:r>
              <a:rPr lang="en-US"/>
              <a:t>Machine Learning Course – Final Project</a:t>
            </a:r>
            <a:endParaRPr lang="en-IL"/>
          </a:p>
        </p:txBody>
      </p:sp>
      <p:sp>
        <p:nvSpPr>
          <p:cNvPr id="3" name="Subtitle 2">
            <a:extLst>
              <a:ext uri="{FF2B5EF4-FFF2-40B4-BE49-F238E27FC236}">
                <a16:creationId xmlns:a16="http://schemas.microsoft.com/office/drawing/2014/main" id="{4186897A-2256-A9E3-246D-F531FE1D5D67}"/>
              </a:ext>
            </a:extLst>
          </p:cNvPr>
          <p:cNvSpPr>
            <a:spLocks noGrp="1"/>
          </p:cNvSpPr>
          <p:nvPr>
            <p:ph type="subTitle" idx="1"/>
          </p:nvPr>
        </p:nvSpPr>
        <p:spPr>
          <a:xfrm>
            <a:off x="1084728" y="4902489"/>
            <a:ext cx="3176721" cy="985075"/>
          </a:xfrm>
        </p:spPr>
        <p:txBody>
          <a:bodyPr anchor="b">
            <a:normAutofit/>
          </a:bodyPr>
          <a:lstStyle/>
          <a:p>
            <a:r>
              <a:rPr lang="en-US" dirty="0"/>
              <a:t>By Tom Geva &amp; Maya Cohen</a:t>
            </a:r>
            <a:endParaRPr lang="en-IL" dirty="0"/>
          </a:p>
        </p:txBody>
      </p:sp>
      <p:sp>
        <p:nvSpPr>
          <p:cNvPr id="40" name="Freeform: Shape 39">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een background with dots and lines&#10;&#10;Description automatically generated">
            <a:extLst>
              <a:ext uri="{FF2B5EF4-FFF2-40B4-BE49-F238E27FC236}">
                <a16:creationId xmlns:a16="http://schemas.microsoft.com/office/drawing/2014/main" id="{B718428F-2A31-8642-AA5D-D859A2A05326}"/>
              </a:ext>
            </a:extLst>
          </p:cNvPr>
          <p:cNvPicPr>
            <a:picLocks noChangeAspect="1"/>
          </p:cNvPicPr>
          <p:nvPr/>
        </p:nvPicPr>
        <p:blipFill rotWithShape="1">
          <a:blip r:embed="rId2"/>
          <a:srcRect l="16217" r="16217"/>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337457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46BE77-F612-0869-B129-4211B85782C4}"/>
              </a:ext>
            </a:extLst>
          </p:cNvPr>
          <p:cNvSpPr>
            <a:spLocks noGrp="1"/>
          </p:cNvSpPr>
          <p:nvPr>
            <p:ph type="title"/>
          </p:nvPr>
        </p:nvSpPr>
        <p:spPr>
          <a:xfrm>
            <a:off x="2502568" y="535632"/>
            <a:ext cx="6854691" cy="678410"/>
          </a:xfrm>
        </p:spPr>
        <p:txBody>
          <a:bodyPr>
            <a:normAutofit/>
          </a:bodyPr>
          <a:lstStyle/>
          <a:p>
            <a:pPr algn="ctr"/>
            <a:r>
              <a:rPr lang="en-US" dirty="0"/>
              <a:t>Feature Selection</a:t>
            </a:r>
            <a:endParaRPr lang="en-IL" dirty="0"/>
          </a:p>
        </p:txBody>
      </p:sp>
      <p:pic>
        <p:nvPicPr>
          <p:cNvPr id="3" name="Picture 2" descr="A screen shot of a graph&#10;&#10;Description automatically generated">
            <a:extLst>
              <a:ext uri="{FF2B5EF4-FFF2-40B4-BE49-F238E27FC236}">
                <a16:creationId xmlns:a16="http://schemas.microsoft.com/office/drawing/2014/main" id="{B14C8AD6-73F9-EA28-ECE1-765D18CA9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45" y="1764531"/>
            <a:ext cx="5718904" cy="3909978"/>
          </a:xfrm>
          <a:prstGeom prst="rect">
            <a:avLst/>
          </a:prstGeom>
        </p:spPr>
      </p:pic>
      <p:pic>
        <p:nvPicPr>
          <p:cNvPr id="7" name="Picture 6" descr="A grid of green and orange squares&#10;&#10;Description automatically generated">
            <a:extLst>
              <a:ext uri="{FF2B5EF4-FFF2-40B4-BE49-F238E27FC236}">
                <a16:creationId xmlns:a16="http://schemas.microsoft.com/office/drawing/2014/main" id="{21C480C9-6EA6-2D34-83DC-385D8E7EAF64}"/>
              </a:ext>
            </a:extLst>
          </p:cNvPr>
          <p:cNvPicPr>
            <a:picLocks noChangeAspect="1"/>
          </p:cNvPicPr>
          <p:nvPr/>
        </p:nvPicPr>
        <p:blipFill rotWithShape="1">
          <a:blip r:embed="rId3">
            <a:extLst>
              <a:ext uri="{28A0092B-C50C-407E-A947-70E740481C1C}">
                <a14:useLocalDpi xmlns:a14="http://schemas.microsoft.com/office/drawing/2010/main" val="0"/>
              </a:ext>
            </a:extLst>
          </a:blip>
          <a:srcRect r="9660"/>
          <a:stretch/>
        </p:blipFill>
        <p:spPr>
          <a:xfrm>
            <a:off x="6163649" y="1764531"/>
            <a:ext cx="5166454" cy="3909978"/>
          </a:xfrm>
          <a:prstGeom prst="rect">
            <a:avLst/>
          </a:prstGeom>
        </p:spPr>
      </p:pic>
      <p:sp>
        <p:nvSpPr>
          <p:cNvPr id="9" name="Title 1">
            <a:extLst>
              <a:ext uri="{FF2B5EF4-FFF2-40B4-BE49-F238E27FC236}">
                <a16:creationId xmlns:a16="http://schemas.microsoft.com/office/drawing/2014/main" id="{B2EF845B-E881-6BCD-B90C-7B0430F5613F}"/>
              </a:ext>
            </a:extLst>
          </p:cNvPr>
          <p:cNvSpPr txBox="1">
            <a:spLocks/>
          </p:cNvSpPr>
          <p:nvPr/>
        </p:nvSpPr>
        <p:spPr>
          <a:xfrm>
            <a:off x="2762919" y="1308530"/>
            <a:ext cx="1834482" cy="45600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sz="2400" dirty="0"/>
              <a:t>Investment</a:t>
            </a:r>
            <a:endParaRPr lang="en-IL" sz="2400" dirty="0"/>
          </a:p>
        </p:txBody>
      </p:sp>
      <p:sp>
        <p:nvSpPr>
          <p:cNvPr id="10" name="Title 1">
            <a:extLst>
              <a:ext uri="{FF2B5EF4-FFF2-40B4-BE49-F238E27FC236}">
                <a16:creationId xmlns:a16="http://schemas.microsoft.com/office/drawing/2014/main" id="{59B6A3E1-F95A-4666-28D9-4CAE30A2C630}"/>
              </a:ext>
            </a:extLst>
          </p:cNvPr>
          <p:cNvSpPr txBox="1">
            <a:spLocks/>
          </p:cNvSpPr>
          <p:nvPr/>
        </p:nvSpPr>
        <p:spPr>
          <a:xfrm>
            <a:off x="7834481" y="1308960"/>
            <a:ext cx="3045555" cy="45600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pPr algn="ctr"/>
            <a:r>
              <a:rPr lang="en-US" sz="2400" dirty="0"/>
              <a:t>Owner-Occupier</a:t>
            </a:r>
            <a:endParaRPr lang="en-IL" sz="2400" dirty="0"/>
          </a:p>
        </p:txBody>
      </p:sp>
    </p:spTree>
    <p:extLst>
      <p:ext uri="{BB962C8B-B14F-4D97-AF65-F5344CB8AC3E}">
        <p14:creationId xmlns:p14="http://schemas.microsoft.com/office/powerpoint/2010/main" val="122646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68415A-61A3-73E8-A66D-FD20403A7B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9111" y="1460509"/>
            <a:ext cx="8636444" cy="3936982"/>
          </a:xfrm>
          <a:prstGeom prst="rect">
            <a:avLst/>
          </a:prstGeom>
        </p:spPr>
      </p:pic>
      <p:sp>
        <p:nvSpPr>
          <p:cNvPr id="6" name="Title 1">
            <a:extLst>
              <a:ext uri="{FF2B5EF4-FFF2-40B4-BE49-F238E27FC236}">
                <a16:creationId xmlns:a16="http://schemas.microsoft.com/office/drawing/2014/main" id="{C646BE77-F612-0869-B129-4211B85782C4}"/>
              </a:ext>
            </a:extLst>
          </p:cNvPr>
          <p:cNvSpPr>
            <a:spLocks noGrp="1"/>
          </p:cNvSpPr>
          <p:nvPr>
            <p:ph type="title"/>
          </p:nvPr>
        </p:nvSpPr>
        <p:spPr>
          <a:xfrm>
            <a:off x="2353995" y="586432"/>
            <a:ext cx="7484009" cy="678410"/>
          </a:xfrm>
        </p:spPr>
        <p:txBody>
          <a:bodyPr>
            <a:normAutofit/>
          </a:bodyPr>
          <a:lstStyle/>
          <a:p>
            <a:pPr algn="ctr"/>
            <a:r>
              <a:rPr lang="en-US" dirty="0"/>
              <a:t>Feature Selection – Investment</a:t>
            </a:r>
            <a:endParaRPr lang="en-IL" dirty="0"/>
          </a:p>
        </p:txBody>
      </p:sp>
    </p:spTree>
    <p:extLst>
      <p:ext uri="{BB962C8B-B14F-4D97-AF65-F5344CB8AC3E}">
        <p14:creationId xmlns:p14="http://schemas.microsoft.com/office/powerpoint/2010/main" val="386055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68415A-61A3-73E8-A66D-FD20403A7B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9111" y="1460509"/>
            <a:ext cx="8636444" cy="3936982"/>
          </a:xfrm>
          <a:prstGeom prst="rect">
            <a:avLst/>
          </a:prstGeom>
        </p:spPr>
      </p:pic>
      <p:sp>
        <p:nvSpPr>
          <p:cNvPr id="6" name="Title 1">
            <a:extLst>
              <a:ext uri="{FF2B5EF4-FFF2-40B4-BE49-F238E27FC236}">
                <a16:creationId xmlns:a16="http://schemas.microsoft.com/office/drawing/2014/main" id="{C646BE77-F612-0869-B129-4211B85782C4}"/>
              </a:ext>
            </a:extLst>
          </p:cNvPr>
          <p:cNvSpPr>
            <a:spLocks noGrp="1"/>
          </p:cNvSpPr>
          <p:nvPr>
            <p:ph type="title"/>
          </p:nvPr>
        </p:nvSpPr>
        <p:spPr>
          <a:xfrm>
            <a:off x="2353995" y="586432"/>
            <a:ext cx="7484009" cy="678410"/>
          </a:xfrm>
        </p:spPr>
        <p:txBody>
          <a:bodyPr>
            <a:normAutofit/>
          </a:bodyPr>
          <a:lstStyle/>
          <a:p>
            <a:pPr algn="ctr"/>
            <a:r>
              <a:rPr lang="en-US" dirty="0"/>
              <a:t>Feature Selection – Owner-Occupier</a:t>
            </a:r>
            <a:endParaRPr lang="en-IL" dirty="0"/>
          </a:p>
        </p:txBody>
      </p:sp>
    </p:spTree>
    <p:extLst>
      <p:ext uri="{BB962C8B-B14F-4D97-AF65-F5344CB8AC3E}">
        <p14:creationId xmlns:p14="http://schemas.microsoft.com/office/powerpoint/2010/main" val="28920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0F31D4-F8F8-A05F-A113-3C5B45CD0187}"/>
              </a:ext>
            </a:extLst>
          </p:cNvPr>
          <p:cNvSpPr>
            <a:spLocks noGrp="1"/>
          </p:cNvSpPr>
          <p:nvPr>
            <p:ph type="title"/>
          </p:nvPr>
        </p:nvSpPr>
        <p:spPr>
          <a:xfrm>
            <a:off x="2451100" y="668867"/>
            <a:ext cx="7289800" cy="660400"/>
          </a:xfrm>
        </p:spPr>
        <p:txBody>
          <a:bodyPr>
            <a:normAutofit/>
          </a:bodyPr>
          <a:lstStyle/>
          <a:p>
            <a:pPr algn="ctr"/>
            <a:r>
              <a:rPr lang="en-US" dirty="0"/>
              <a:t>Final Model – Performance</a:t>
            </a:r>
            <a:endParaRPr lang="en-IL" dirty="0"/>
          </a:p>
        </p:txBody>
      </p:sp>
      <p:pic>
        <p:nvPicPr>
          <p:cNvPr id="6" name="Picture 5">
            <a:extLst>
              <a:ext uri="{FF2B5EF4-FFF2-40B4-BE49-F238E27FC236}">
                <a16:creationId xmlns:a16="http://schemas.microsoft.com/office/drawing/2014/main" id="{7D4B50E1-81D3-ECE6-5F3B-BFED16CC5E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96828" y="1486537"/>
            <a:ext cx="6058209" cy="3884925"/>
          </a:xfrm>
          <a:prstGeom prst="rect">
            <a:avLst/>
          </a:prstGeom>
        </p:spPr>
      </p:pic>
      <p:pic>
        <p:nvPicPr>
          <p:cNvPr id="8" name="Picture 7">
            <a:extLst>
              <a:ext uri="{FF2B5EF4-FFF2-40B4-BE49-F238E27FC236}">
                <a16:creationId xmlns:a16="http://schemas.microsoft.com/office/drawing/2014/main" id="{89B75860-64F8-122B-BF90-94BF704193DC}"/>
              </a:ext>
            </a:extLst>
          </p:cNvPr>
          <p:cNvPicPr>
            <a:picLocks noChangeAspect="1"/>
          </p:cNvPicPr>
          <p:nvPr/>
        </p:nvPicPr>
        <p:blipFill rotWithShape="1">
          <a:blip r:embed="rId3">
            <a:extLst>
              <a:ext uri="{28A0092B-C50C-407E-A947-70E740481C1C}">
                <a14:useLocalDpi xmlns:a14="http://schemas.microsoft.com/office/drawing/2010/main" val="0"/>
              </a:ext>
            </a:extLst>
          </a:blip>
          <a:srcRect l="-1" t="-94" r="106" b="174"/>
          <a:stretch/>
        </p:blipFill>
        <p:spPr>
          <a:xfrm>
            <a:off x="618066" y="2320826"/>
            <a:ext cx="4773084" cy="1851124"/>
          </a:xfrm>
          <a:prstGeom prst="rect">
            <a:avLst/>
          </a:prstGeom>
        </p:spPr>
      </p:pic>
    </p:spTree>
    <p:extLst>
      <p:ext uri="{BB962C8B-B14F-4D97-AF65-F5344CB8AC3E}">
        <p14:creationId xmlns:p14="http://schemas.microsoft.com/office/powerpoint/2010/main" val="258989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02BA9-213F-CAD0-99F8-A320E57A6CC2}"/>
              </a:ext>
            </a:extLst>
          </p:cNvPr>
          <p:cNvSpPr>
            <a:spLocks noGrp="1"/>
          </p:cNvSpPr>
          <p:nvPr>
            <p:ph type="title"/>
          </p:nvPr>
        </p:nvSpPr>
        <p:spPr>
          <a:xfrm>
            <a:off x="1812914" y="601134"/>
            <a:ext cx="8566171" cy="653010"/>
          </a:xfrm>
        </p:spPr>
        <p:txBody>
          <a:bodyPr/>
          <a:lstStyle/>
          <a:p>
            <a:r>
              <a:rPr lang="en-US" dirty="0"/>
              <a:t>Baseline Model Data Savoring Technique</a:t>
            </a:r>
            <a:endParaRPr lang="en-IL" dirty="0"/>
          </a:p>
        </p:txBody>
      </p:sp>
      <p:sp>
        <p:nvSpPr>
          <p:cNvPr id="5" name="Content Placeholder 4">
            <a:extLst>
              <a:ext uri="{FF2B5EF4-FFF2-40B4-BE49-F238E27FC236}">
                <a16:creationId xmlns:a16="http://schemas.microsoft.com/office/drawing/2014/main" id="{1423F7BD-5C53-39A7-5601-D4C701069AB2}"/>
              </a:ext>
            </a:extLst>
          </p:cNvPr>
          <p:cNvSpPr>
            <a:spLocks noGrp="1"/>
          </p:cNvSpPr>
          <p:nvPr>
            <p:ph idx="1"/>
          </p:nvPr>
        </p:nvSpPr>
        <p:spPr>
          <a:xfrm>
            <a:off x="1120947" y="1758450"/>
            <a:ext cx="9950103" cy="3956550"/>
          </a:xfrm>
        </p:spPr>
        <p:txBody>
          <a:bodyPr>
            <a:normAutofit/>
          </a:bodyPr>
          <a:lstStyle/>
          <a:p>
            <a:r>
              <a:rPr lang="en-US" dirty="0"/>
              <a:t>In our baseline model while performing the pre-processing we found that a third of the rows in the data had 5 or more of its features as a missing value.</a:t>
            </a:r>
          </a:p>
          <a:p>
            <a:pPr algn="l"/>
            <a:r>
              <a:rPr lang="en-US" dirty="0"/>
              <a:t>Since we didn’t want to risk skewing the data due to a heavy bias present from imputing them, or to delete this many samples from the data, we made a compromised solution where we removed all of the samples that had more than 5 missing values, and randomly selected 3,300 rows to remove which had exactly 5 missing values.</a:t>
            </a:r>
          </a:p>
          <a:p>
            <a:r>
              <a:rPr lang="en-US" dirty="0"/>
              <a:t>after that process, we imputed all the missing values that were left using a KNN imputer function, these imputed values had a lot less weight in the data, creating only a light skew with low strength in its interpretation withing the data, which acts as a place-holder for the missing values that were there.</a:t>
            </a:r>
          </a:p>
          <a:p>
            <a:endParaRPr lang="en-US" dirty="0"/>
          </a:p>
        </p:txBody>
      </p:sp>
    </p:spTree>
    <p:extLst>
      <p:ext uri="{BB962C8B-B14F-4D97-AF65-F5344CB8AC3E}">
        <p14:creationId xmlns:p14="http://schemas.microsoft.com/office/powerpoint/2010/main" val="36076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55F56-09F6-E0CD-859F-5C74B703DE61}"/>
              </a:ext>
            </a:extLst>
          </p:cNvPr>
          <p:cNvSpPr>
            <a:spLocks noGrp="1"/>
          </p:cNvSpPr>
          <p:nvPr>
            <p:ph type="title"/>
          </p:nvPr>
        </p:nvSpPr>
        <p:spPr>
          <a:xfrm>
            <a:off x="840295" y="668865"/>
            <a:ext cx="10469798" cy="661477"/>
          </a:xfrm>
        </p:spPr>
        <p:txBody>
          <a:bodyPr>
            <a:noAutofit/>
          </a:bodyPr>
          <a:lstStyle/>
          <a:p>
            <a:pPr algn="ctr"/>
            <a:r>
              <a:rPr lang="en-US" dirty="0"/>
              <a:t>Baseline Model Performance &amp; Kaggle Submission</a:t>
            </a:r>
            <a:endParaRPr lang="en-IL" dirty="0"/>
          </a:p>
        </p:txBody>
      </p:sp>
      <p:pic>
        <p:nvPicPr>
          <p:cNvPr id="6" name="Picture 5">
            <a:extLst>
              <a:ext uri="{FF2B5EF4-FFF2-40B4-BE49-F238E27FC236}">
                <a16:creationId xmlns:a16="http://schemas.microsoft.com/office/drawing/2014/main" id="{ED129C02-D839-EDDF-ABC2-C496A5AC47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6575" y="1604318"/>
            <a:ext cx="5152942" cy="3331749"/>
          </a:xfrm>
          <a:prstGeom prst="rect">
            <a:avLst/>
          </a:prstGeom>
        </p:spPr>
      </p:pic>
      <p:sp>
        <p:nvSpPr>
          <p:cNvPr id="7" name="TextBox 6">
            <a:extLst>
              <a:ext uri="{FF2B5EF4-FFF2-40B4-BE49-F238E27FC236}">
                <a16:creationId xmlns:a16="http://schemas.microsoft.com/office/drawing/2014/main" id="{ACD9C5FF-C991-2794-6DFE-2DD2BFC96189}"/>
              </a:ext>
            </a:extLst>
          </p:cNvPr>
          <p:cNvSpPr txBox="1"/>
          <p:nvPr/>
        </p:nvSpPr>
        <p:spPr>
          <a:xfrm>
            <a:off x="1083733" y="1871134"/>
            <a:ext cx="3970867" cy="1477328"/>
          </a:xfrm>
          <a:prstGeom prst="rect">
            <a:avLst/>
          </a:prstGeom>
          <a:noFill/>
        </p:spPr>
        <p:txBody>
          <a:bodyPr wrap="square" rtlCol="0">
            <a:spAutoFit/>
          </a:bodyPr>
          <a:lstStyle/>
          <a:p>
            <a:r>
              <a:rPr lang="en-US" dirty="0"/>
              <a:t>Kaggle Submission Result:</a:t>
            </a:r>
          </a:p>
          <a:p>
            <a:endParaRPr lang="en-US" dirty="0"/>
          </a:p>
          <a:p>
            <a:pPr marL="285750" indent="-285750">
              <a:buFont typeface="Arial" panose="020B0604020202020204" pitchFamily="34" charset="0"/>
              <a:buChar char="•"/>
            </a:pPr>
            <a:r>
              <a:rPr lang="en-US" dirty="0"/>
              <a:t>Public- 0.38735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Private- 0.38628</a:t>
            </a:r>
          </a:p>
        </p:txBody>
      </p:sp>
    </p:spTree>
    <p:extLst>
      <p:ext uri="{BB962C8B-B14F-4D97-AF65-F5344CB8AC3E}">
        <p14:creationId xmlns:p14="http://schemas.microsoft.com/office/powerpoint/2010/main" val="275547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26392-D490-1E05-E61D-FFD2D808CD74}"/>
              </a:ext>
            </a:extLst>
          </p:cNvPr>
          <p:cNvSpPr>
            <a:spLocks noGrp="1"/>
          </p:cNvSpPr>
          <p:nvPr>
            <p:ph type="title"/>
          </p:nvPr>
        </p:nvSpPr>
        <p:spPr>
          <a:xfrm>
            <a:off x="1812914" y="2235201"/>
            <a:ext cx="8566171" cy="653010"/>
          </a:xfrm>
        </p:spPr>
        <p:txBody>
          <a:bodyPr/>
          <a:lstStyle/>
          <a:p>
            <a:r>
              <a:rPr lang="en-US" dirty="0"/>
              <a:t>Model Enhancement - Key Components</a:t>
            </a:r>
            <a:endParaRPr lang="en-IL" dirty="0"/>
          </a:p>
        </p:txBody>
      </p:sp>
    </p:spTree>
    <p:extLst>
      <p:ext uri="{BB962C8B-B14F-4D97-AF65-F5344CB8AC3E}">
        <p14:creationId xmlns:p14="http://schemas.microsoft.com/office/powerpoint/2010/main" val="106316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C64B-4823-906F-D84C-CAD667ACB703}"/>
              </a:ext>
            </a:extLst>
          </p:cNvPr>
          <p:cNvSpPr>
            <a:spLocks noGrp="1"/>
          </p:cNvSpPr>
          <p:nvPr>
            <p:ph type="title"/>
          </p:nvPr>
        </p:nvSpPr>
        <p:spPr>
          <a:xfrm>
            <a:off x="3885073" y="625647"/>
            <a:ext cx="4421852" cy="619143"/>
          </a:xfrm>
        </p:spPr>
        <p:txBody>
          <a:bodyPr/>
          <a:lstStyle/>
          <a:p>
            <a:r>
              <a:rPr lang="en-US" dirty="0"/>
              <a:t>Feature Engineering</a:t>
            </a:r>
            <a:endParaRPr lang="en-IL" dirty="0"/>
          </a:p>
        </p:txBody>
      </p:sp>
      <p:sp>
        <p:nvSpPr>
          <p:cNvPr id="4" name="TextBox 3">
            <a:extLst>
              <a:ext uri="{FF2B5EF4-FFF2-40B4-BE49-F238E27FC236}">
                <a16:creationId xmlns:a16="http://schemas.microsoft.com/office/drawing/2014/main" id="{74F59668-0043-2B2A-4CCD-B2A065113CE4}"/>
              </a:ext>
            </a:extLst>
          </p:cNvPr>
          <p:cNvSpPr txBox="1"/>
          <p:nvPr/>
        </p:nvSpPr>
        <p:spPr>
          <a:xfrm>
            <a:off x="5638800" y="297603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69521835-6DC5-CDE2-1755-E4F0C4124E00}"/>
              </a:ext>
            </a:extLst>
          </p:cNvPr>
          <p:cNvSpPr txBox="1"/>
          <p:nvPr/>
        </p:nvSpPr>
        <p:spPr>
          <a:xfrm>
            <a:off x="731967" y="1821871"/>
            <a:ext cx="10745699" cy="2308324"/>
          </a:xfrm>
          <a:prstGeom prst="rect">
            <a:avLst/>
          </a:prstGeom>
          <a:noFill/>
        </p:spPr>
        <p:txBody>
          <a:bodyPr wrap="none" rtlCol="0">
            <a:spAutoFit/>
          </a:bodyPr>
          <a:lstStyle/>
          <a:p>
            <a:pPr marL="285750" indent="-285750">
              <a:buFont typeface="Arial" panose="020B0604020202020204" pitchFamily="34" charset="0"/>
              <a:buChar char="•"/>
            </a:pPr>
            <a:r>
              <a:rPr lang="en-US" dirty="0"/>
              <a:t>The motivation behind the feature engineering was</a:t>
            </a:r>
            <a:r>
              <a:rPr lang="he-IL" dirty="0"/>
              <a:t> </a:t>
            </a:r>
            <a:r>
              <a:rPr lang="en-US" dirty="0"/>
              <a:t>using economic criteria which in turn influence</a:t>
            </a:r>
            <a:br>
              <a:rPr lang="en-US" dirty="0"/>
            </a:br>
            <a:r>
              <a:rPr lang="en-US" dirty="0"/>
              <a:t>behavior in the housing market, such as inflation, the cost of raw materials,</a:t>
            </a:r>
            <a:br>
              <a:rPr lang="en-US" dirty="0"/>
            </a:br>
            <a:r>
              <a:rPr lang="en-US" dirty="0"/>
              <a:t>the interest rate on a mortgage, etc.</a:t>
            </a:r>
          </a:p>
          <a:p>
            <a:endParaRPr lang="en-US" dirty="0"/>
          </a:p>
          <a:p>
            <a:pPr marL="285750" indent="-285750">
              <a:buFont typeface="Arial" panose="020B0604020202020204" pitchFamily="34" charset="0"/>
              <a:buChar char="•"/>
            </a:pPr>
            <a:r>
              <a:rPr lang="en-US" dirty="0"/>
              <a:t>To create those, we imported the macro data that contained related data and used manipulations</a:t>
            </a:r>
            <a:br>
              <a:rPr lang="en-US" dirty="0"/>
            </a:br>
            <a:r>
              <a:rPr lang="en-US" dirty="0"/>
              <a:t>such as moving average over a quarterly time period to track changes in interest rates, inflation and</a:t>
            </a:r>
            <a:br>
              <a:rPr lang="en-US" dirty="0"/>
            </a:br>
            <a:r>
              <a:rPr lang="en-US" dirty="0"/>
              <a:t>household income based on the Consumer Price Index, income from fuel prices and changes in</a:t>
            </a:r>
            <a:br>
              <a:rPr lang="en-US" dirty="0"/>
            </a:br>
            <a:r>
              <a:rPr lang="en-US" dirty="0"/>
              <a:t>the currency exchange rate.</a:t>
            </a:r>
          </a:p>
        </p:txBody>
      </p:sp>
    </p:spTree>
    <p:extLst>
      <p:ext uri="{BB962C8B-B14F-4D97-AF65-F5344CB8AC3E}">
        <p14:creationId xmlns:p14="http://schemas.microsoft.com/office/powerpoint/2010/main" val="182588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62F2-ED1B-5496-8B1A-9B7952969A89}"/>
              </a:ext>
            </a:extLst>
          </p:cNvPr>
          <p:cNvSpPr>
            <a:spLocks noGrp="1"/>
          </p:cNvSpPr>
          <p:nvPr>
            <p:ph type="title"/>
          </p:nvPr>
        </p:nvSpPr>
        <p:spPr>
          <a:xfrm>
            <a:off x="3959214" y="531399"/>
            <a:ext cx="4273571" cy="771542"/>
          </a:xfrm>
        </p:spPr>
        <p:txBody>
          <a:bodyPr>
            <a:normAutofit/>
          </a:bodyPr>
          <a:lstStyle/>
          <a:p>
            <a:r>
              <a:rPr lang="en-US" dirty="0"/>
              <a:t>Feature Selection</a:t>
            </a:r>
            <a:endParaRPr lang="en-IL" dirty="0"/>
          </a:p>
        </p:txBody>
      </p:sp>
      <p:sp>
        <p:nvSpPr>
          <p:cNvPr id="3" name="Content Placeholder 2">
            <a:extLst>
              <a:ext uri="{FF2B5EF4-FFF2-40B4-BE49-F238E27FC236}">
                <a16:creationId xmlns:a16="http://schemas.microsoft.com/office/drawing/2014/main" id="{71004BEC-509D-023B-0A5F-A72BDDED5582}"/>
              </a:ext>
            </a:extLst>
          </p:cNvPr>
          <p:cNvSpPr>
            <a:spLocks noGrp="1"/>
          </p:cNvSpPr>
          <p:nvPr>
            <p:ph idx="1"/>
          </p:nvPr>
        </p:nvSpPr>
        <p:spPr>
          <a:xfrm>
            <a:off x="1120948" y="1495983"/>
            <a:ext cx="4450120" cy="3524750"/>
          </a:xfrm>
        </p:spPr>
        <p:txBody>
          <a:bodyPr>
            <a:normAutofit/>
          </a:bodyPr>
          <a:lstStyle/>
          <a:p>
            <a:r>
              <a:rPr lang="en-US" dirty="0"/>
              <a:t>For selecting the features, we tried to help the models avoid multicollinearity while maintaining the features with the most information in them.</a:t>
            </a:r>
          </a:p>
          <a:p>
            <a:r>
              <a:rPr lang="en-US" dirty="0"/>
              <a:t>To do so we created a correlation matrix and noticed many small and large groups of features who are correlated with each other.</a:t>
            </a:r>
          </a:p>
        </p:txBody>
      </p:sp>
      <p:pic>
        <p:nvPicPr>
          <p:cNvPr id="7" name="Picture 6">
            <a:extLst>
              <a:ext uri="{FF2B5EF4-FFF2-40B4-BE49-F238E27FC236}">
                <a16:creationId xmlns:a16="http://schemas.microsoft.com/office/drawing/2014/main" id="{7C410B10-D3C6-3828-738E-123713E4D456}"/>
              </a:ext>
            </a:extLst>
          </p:cNvPr>
          <p:cNvPicPr>
            <a:picLocks noChangeAspect="1"/>
          </p:cNvPicPr>
          <p:nvPr/>
        </p:nvPicPr>
        <p:blipFill rotWithShape="1">
          <a:blip r:embed="rId2">
            <a:extLst>
              <a:ext uri="{28A0092B-C50C-407E-A947-70E740481C1C}">
                <a14:useLocalDpi xmlns:a14="http://schemas.microsoft.com/office/drawing/2010/main" val="0"/>
              </a:ext>
            </a:extLst>
          </a:blip>
          <a:srcRect l="39102" t="-2118" b="-1"/>
          <a:stretch/>
        </p:blipFill>
        <p:spPr>
          <a:xfrm>
            <a:off x="5565915" y="1131490"/>
            <a:ext cx="5780048" cy="4418409"/>
          </a:xfrm>
          <a:prstGeom prst="rect">
            <a:avLst/>
          </a:prstGeom>
        </p:spPr>
      </p:pic>
    </p:spTree>
    <p:extLst>
      <p:ext uri="{BB962C8B-B14F-4D97-AF65-F5344CB8AC3E}">
        <p14:creationId xmlns:p14="http://schemas.microsoft.com/office/powerpoint/2010/main" val="174514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E6B36-031E-734A-2FFE-15A68CAB05BD}"/>
              </a:ext>
            </a:extLst>
          </p:cNvPr>
          <p:cNvSpPr txBox="1"/>
          <p:nvPr/>
        </p:nvSpPr>
        <p:spPr>
          <a:xfrm>
            <a:off x="846667" y="1518220"/>
            <a:ext cx="5147733" cy="3821559"/>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Light"/>
                <a:ea typeface="+mn-ea"/>
                <a:cs typeface="+mn-cs"/>
              </a:rPr>
              <a:t>For each group (as long there is more than one feature) we kept only the features with importance level above the group’s average importance level, and depending on the model we ended up with different sets of features, but a few always prevailed due to their importance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venir Next LT Pro Light"/>
                <a:ea typeface="+mn-ea"/>
                <a:cs typeface="+mn-cs"/>
              </a:rPr>
              <a:t>And then according to the importance levels of the features left, we chose how many from the top to keep for the modeling.</a:t>
            </a:r>
            <a:endParaRPr kumimoji="0" lang="en-IL" sz="1800" b="0" i="0" u="none" strike="noStrike" kern="1200" cap="none" spc="0" normalizeH="0" baseline="0" noProof="0" dirty="0">
              <a:ln>
                <a:noFill/>
              </a:ln>
              <a:solidFill>
                <a:prstClr val="black"/>
              </a:solidFill>
              <a:effectLst/>
              <a:uLnTx/>
              <a:uFillTx/>
              <a:latin typeface="Avenir Next LT Pro Light"/>
              <a:ea typeface="+mn-ea"/>
              <a:cs typeface="+mn-cs"/>
            </a:endParaRPr>
          </a:p>
          <a:p>
            <a:endParaRPr lang="en-US" dirty="0"/>
          </a:p>
        </p:txBody>
      </p:sp>
      <p:sp>
        <p:nvSpPr>
          <p:cNvPr id="5" name="Title 1">
            <a:extLst>
              <a:ext uri="{FF2B5EF4-FFF2-40B4-BE49-F238E27FC236}">
                <a16:creationId xmlns:a16="http://schemas.microsoft.com/office/drawing/2014/main" id="{AE5DB714-2A0B-E11E-2F83-275B3C3ADFC0}"/>
              </a:ext>
            </a:extLst>
          </p:cNvPr>
          <p:cNvSpPr>
            <a:spLocks noGrp="1"/>
          </p:cNvSpPr>
          <p:nvPr>
            <p:ph type="title"/>
          </p:nvPr>
        </p:nvSpPr>
        <p:spPr>
          <a:xfrm>
            <a:off x="3234267" y="609600"/>
            <a:ext cx="5520266" cy="736599"/>
          </a:xfrm>
        </p:spPr>
        <p:txBody>
          <a:bodyPr>
            <a:normAutofit fontScale="90000"/>
          </a:bodyPr>
          <a:lstStyle/>
          <a:p>
            <a:r>
              <a:rPr lang="en-US" dirty="0"/>
              <a:t>Feature Selection - Continued </a:t>
            </a:r>
            <a:endParaRPr lang="en-IL" dirty="0"/>
          </a:p>
        </p:txBody>
      </p:sp>
      <p:pic>
        <p:nvPicPr>
          <p:cNvPr id="7" name="Picture 6">
            <a:extLst>
              <a:ext uri="{FF2B5EF4-FFF2-40B4-BE49-F238E27FC236}">
                <a16:creationId xmlns:a16="http://schemas.microsoft.com/office/drawing/2014/main" id="{677DED83-B6C0-0B5B-1567-CEA972663C93}"/>
              </a:ext>
            </a:extLst>
          </p:cNvPr>
          <p:cNvPicPr>
            <a:picLocks noChangeAspect="1"/>
          </p:cNvPicPr>
          <p:nvPr/>
        </p:nvPicPr>
        <p:blipFill rotWithShape="1">
          <a:blip r:embed="rId2">
            <a:extLst>
              <a:ext uri="{28A0092B-C50C-407E-A947-70E740481C1C}">
                <a14:useLocalDpi xmlns:a14="http://schemas.microsoft.com/office/drawing/2010/main" val="0"/>
              </a:ext>
            </a:extLst>
          </a:blip>
          <a:srcRect r="61021"/>
          <a:stretch/>
        </p:blipFill>
        <p:spPr>
          <a:xfrm>
            <a:off x="6534062" y="1394040"/>
            <a:ext cx="3460838" cy="4047471"/>
          </a:xfrm>
          <a:prstGeom prst="rect">
            <a:avLst/>
          </a:prstGeom>
        </p:spPr>
      </p:pic>
    </p:spTree>
    <p:extLst>
      <p:ext uri="{BB962C8B-B14F-4D97-AF65-F5344CB8AC3E}">
        <p14:creationId xmlns:p14="http://schemas.microsoft.com/office/powerpoint/2010/main" val="245690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0F31D4-F8F8-A05F-A113-3C5B45CD0187}"/>
              </a:ext>
            </a:extLst>
          </p:cNvPr>
          <p:cNvSpPr>
            <a:spLocks noGrp="1"/>
          </p:cNvSpPr>
          <p:nvPr>
            <p:ph type="title"/>
          </p:nvPr>
        </p:nvSpPr>
        <p:spPr>
          <a:xfrm>
            <a:off x="2451100" y="668867"/>
            <a:ext cx="7289800" cy="660400"/>
          </a:xfrm>
        </p:spPr>
        <p:txBody>
          <a:bodyPr>
            <a:normAutofit/>
          </a:bodyPr>
          <a:lstStyle/>
          <a:p>
            <a:pPr algn="ctr"/>
            <a:r>
              <a:rPr lang="en-US" dirty="0"/>
              <a:t>Enhanced Models – Performances</a:t>
            </a:r>
            <a:endParaRPr lang="en-IL" dirty="0"/>
          </a:p>
        </p:txBody>
      </p:sp>
      <p:pic>
        <p:nvPicPr>
          <p:cNvPr id="6" name="Picture 5">
            <a:extLst>
              <a:ext uri="{FF2B5EF4-FFF2-40B4-BE49-F238E27FC236}">
                <a16:creationId xmlns:a16="http://schemas.microsoft.com/office/drawing/2014/main" id="{7D4B50E1-81D3-ECE6-5F3B-BFED16CC5E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96828" y="1486537"/>
            <a:ext cx="6058209" cy="3884924"/>
          </a:xfrm>
          <a:prstGeom prst="rect">
            <a:avLst/>
          </a:prstGeom>
        </p:spPr>
      </p:pic>
      <p:pic>
        <p:nvPicPr>
          <p:cNvPr id="8" name="Picture 7">
            <a:extLst>
              <a:ext uri="{FF2B5EF4-FFF2-40B4-BE49-F238E27FC236}">
                <a16:creationId xmlns:a16="http://schemas.microsoft.com/office/drawing/2014/main" id="{89B75860-64F8-122B-BF90-94BF704193DC}"/>
              </a:ext>
            </a:extLst>
          </p:cNvPr>
          <p:cNvPicPr>
            <a:picLocks noChangeAspect="1"/>
          </p:cNvPicPr>
          <p:nvPr/>
        </p:nvPicPr>
        <p:blipFill rotWithShape="1">
          <a:blip r:embed="rId3">
            <a:extLst>
              <a:ext uri="{28A0092B-C50C-407E-A947-70E740481C1C}">
                <a14:useLocalDpi xmlns:a14="http://schemas.microsoft.com/office/drawing/2010/main" val="0"/>
              </a:ext>
            </a:extLst>
          </a:blip>
          <a:srcRect l="119" t="-509" r="157" b="-343"/>
          <a:stretch/>
        </p:blipFill>
        <p:spPr>
          <a:xfrm>
            <a:off x="139700" y="2555941"/>
            <a:ext cx="5357128" cy="1746115"/>
          </a:xfrm>
          <a:prstGeom prst="rect">
            <a:avLst/>
          </a:prstGeom>
        </p:spPr>
      </p:pic>
    </p:spTree>
    <p:extLst>
      <p:ext uri="{BB962C8B-B14F-4D97-AF65-F5344CB8AC3E}">
        <p14:creationId xmlns:p14="http://schemas.microsoft.com/office/powerpoint/2010/main" val="4027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7E62-41D2-8B00-97BE-D6B86E6ECE58}"/>
              </a:ext>
            </a:extLst>
          </p:cNvPr>
          <p:cNvSpPr>
            <a:spLocks noGrp="1"/>
          </p:cNvSpPr>
          <p:nvPr>
            <p:ph type="title"/>
          </p:nvPr>
        </p:nvSpPr>
        <p:spPr>
          <a:xfrm>
            <a:off x="2834738" y="680011"/>
            <a:ext cx="6522519" cy="678410"/>
          </a:xfrm>
        </p:spPr>
        <p:txBody>
          <a:bodyPr>
            <a:normAutofit/>
          </a:bodyPr>
          <a:lstStyle/>
          <a:p>
            <a:r>
              <a:rPr lang="en-US" dirty="0"/>
              <a:t>State-Of-The-Art Techniques</a:t>
            </a:r>
            <a:endParaRPr lang="en-IL" dirty="0"/>
          </a:p>
        </p:txBody>
      </p:sp>
      <p:sp>
        <p:nvSpPr>
          <p:cNvPr id="3" name="Content Placeholder 2">
            <a:extLst>
              <a:ext uri="{FF2B5EF4-FFF2-40B4-BE49-F238E27FC236}">
                <a16:creationId xmlns:a16="http://schemas.microsoft.com/office/drawing/2014/main" id="{EB2B4B6D-8968-B050-AC8F-589569601675}"/>
              </a:ext>
            </a:extLst>
          </p:cNvPr>
          <p:cNvSpPr>
            <a:spLocks noGrp="1"/>
          </p:cNvSpPr>
          <p:nvPr>
            <p:ph idx="1"/>
          </p:nvPr>
        </p:nvSpPr>
        <p:spPr>
          <a:xfrm>
            <a:off x="718169" y="1382487"/>
            <a:ext cx="9950103" cy="678410"/>
          </a:xfrm>
        </p:spPr>
        <p:txBody>
          <a:bodyPr>
            <a:normAutofit/>
          </a:bodyPr>
          <a:lstStyle/>
          <a:p>
            <a:r>
              <a:rPr lang="en-US" sz="2000" dirty="0"/>
              <a:t>We implemented 4 techniques that were mentioned in the winners’ solution</a:t>
            </a:r>
          </a:p>
        </p:txBody>
      </p:sp>
      <p:sp>
        <p:nvSpPr>
          <p:cNvPr id="4" name="Content Placeholder 2">
            <a:extLst>
              <a:ext uri="{FF2B5EF4-FFF2-40B4-BE49-F238E27FC236}">
                <a16:creationId xmlns:a16="http://schemas.microsoft.com/office/drawing/2014/main" id="{322906CA-9783-8F03-DAD7-1584759F6988}"/>
              </a:ext>
            </a:extLst>
          </p:cNvPr>
          <p:cNvSpPr txBox="1">
            <a:spLocks/>
          </p:cNvSpPr>
          <p:nvPr/>
        </p:nvSpPr>
        <p:spPr>
          <a:xfrm>
            <a:off x="870571" y="1861460"/>
            <a:ext cx="5225424" cy="46322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err="1"/>
              <a:t>Spliting</a:t>
            </a:r>
            <a:r>
              <a:rPr lang="en-US" sz="1700" dirty="0"/>
              <a:t> the model by </a:t>
            </a:r>
            <a:r>
              <a:rPr lang="en-US" sz="1700" dirty="0" err="1"/>
              <a:t>product_type’s</a:t>
            </a:r>
            <a:r>
              <a:rPr lang="en-US" sz="1700" dirty="0"/>
              <a:t> feature value: we did not think of this technique but in hindsight it makes sense perfectly, the housing market for Investment apartments and for Renting apartments are similar in part, but they have many differences too that our original model might </a:t>
            </a:r>
            <a:r>
              <a:rPr lang="de-DE" sz="1700" dirty="0"/>
              <a:t>capture as noise.</a:t>
            </a:r>
            <a:endParaRPr lang="en-US" sz="1700" dirty="0"/>
          </a:p>
          <a:p>
            <a:pPr lvl="2"/>
            <a:endParaRPr lang="en-US" sz="1700" dirty="0"/>
          </a:p>
          <a:p>
            <a:r>
              <a:rPr lang="en-US" sz="1700" dirty="0"/>
              <a:t>The last technique is one we did not had enough time to apply and it is using magic numbers.</a:t>
            </a:r>
          </a:p>
        </p:txBody>
      </p:sp>
      <p:sp>
        <p:nvSpPr>
          <p:cNvPr id="6" name="Content Placeholder 2">
            <a:extLst>
              <a:ext uri="{FF2B5EF4-FFF2-40B4-BE49-F238E27FC236}">
                <a16:creationId xmlns:a16="http://schemas.microsoft.com/office/drawing/2014/main" id="{E95FB9FD-5574-7B85-1C91-3126B5DE0CE5}"/>
              </a:ext>
            </a:extLst>
          </p:cNvPr>
          <p:cNvSpPr txBox="1">
            <a:spLocks/>
          </p:cNvSpPr>
          <p:nvPr/>
        </p:nvSpPr>
        <p:spPr>
          <a:xfrm>
            <a:off x="6019798" y="1861460"/>
            <a:ext cx="5225424" cy="463221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Separate data cleaning for the models: as a continuation to the previous technique they also perform the data cleaning for each model individually.</a:t>
            </a:r>
          </a:p>
          <a:p>
            <a:pPr marL="320040" lvl="2" indent="0">
              <a:buFont typeface="Arial" panose="020B0604020202020204" pitchFamily="34" charset="0"/>
              <a:buNone/>
            </a:pPr>
            <a:endParaRPr lang="en-US" sz="1700" dirty="0"/>
          </a:p>
          <a:p>
            <a:r>
              <a:rPr lang="en-US" sz="1700" dirty="0"/>
              <a:t>Splitting </a:t>
            </a:r>
            <a:r>
              <a:rPr lang="en-US" sz="1700" dirty="0" err="1"/>
              <a:t>full_sq</a:t>
            </a:r>
            <a:r>
              <a:rPr lang="en-US" sz="1700" dirty="0"/>
              <a:t> to different values in accordance with the different categorical values of different features- this was not done completely the same as described in the winners’ solution, we’ve done so in accordance with time as well as the different categorical values, for each month and year and category in some feature we made a value correspondent to that, and that also to multiple different categorical features.</a:t>
            </a:r>
          </a:p>
        </p:txBody>
      </p:sp>
    </p:spTree>
    <p:extLst>
      <p:ext uri="{BB962C8B-B14F-4D97-AF65-F5344CB8AC3E}">
        <p14:creationId xmlns:p14="http://schemas.microsoft.com/office/powerpoint/2010/main" val="2390598802"/>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628</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Avenir Next LT Pro Light</vt:lpstr>
      <vt:lpstr>BlocksVTI</vt:lpstr>
      <vt:lpstr>Machine Learning Course – Final Project</vt:lpstr>
      <vt:lpstr>Baseline Model Data Savoring Technique</vt:lpstr>
      <vt:lpstr>Baseline Model Performance &amp; Kaggle Submission</vt:lpstr>
      <vt:lpstr>Model Enhancement - Key Components</vt:lpstr>
      <vt:lpstr>Feature Engineering</vt:lpstr>
      <vt:lpstr>Feature Selection</vt:lpstr>
      <vt:lpstr>Feature Selection - Continued </vt:lpstr>
      <vt:lpstr>Enhanced Models – Performances</vt:lpstr>
      <vt:lpstr>State-Of-The-Art Techniques</vt:lpstr>
      <vt:lpstr>Feature Selection</vt:lpstr>
      <vt:lpstr>Feature Selection – Investment</vt:lpstr>
      <vt:lpstr>Feature Selection – Owner-Occupier</vt:lpstr>
      <vt:lpstr>Final Model –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 Final Project</dc:title>
  <dc:creator>Tom Geva</dc:creator>
  <cp:lastModifiedBy>Tom Geva</cp:lastModifiedBy>
  <cp:revision>3</cp:revision>
  <dcterms:created xsi:type="dcterms:W3CDTF">2024-04-30T20:50:47Z</dcterms:created>
  <dcterms:modified xsi:type="dcterms:W3CDTF">2024-05-01T14:54:26Z</dcterms:modified>
</cp:coreProperties>
</file>