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94737"/>
  </p:normalViewPr>
  <p:slideViewPr>
    <p:cSldViewPr snapToGrid="0">
      <p:cViewPr>
        <p:scale>
          <a:sx n="136" d="100"/>
          <a:sy n="136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98F0D-9B6B-615B-2896-8A46CBC6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E55BEB-85D6-A0DF-402D-C60D723D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1EB816-31B1-3137-C75E-7927382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961E0-D281-C422-6FED-D14F071A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35C6FF-28E2-5E4B-FDDD-4883CFB9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33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74A03-3AD8-7FFC-E280-F95594DF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A376B0-1523-90FD-82DA-AC96401D6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3F33F-A12C-2D07-3EBF-DFBBFCEA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5CF11-CE7D-FC40-094C-EB61A005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054A3-3C2F-CFFA-A122-2046DAB9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04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BB55E0-DF2C-7067-964C-9A9B1A4CF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252039-B6C3-6522-D916-329FB527A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59A50-0473-46EC-CC5F-418E295E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BB553F-C75C-16EC-09F1-DBA79E0E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B1325-8258-747F-9D05-80E1FA5E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33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6B3F7-4423-A09F-E38C-D05EAEC5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C8EB7-84D1-E85A-2B6A-4AAA6723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BBA99-BD23-5206-05E6-DD8DD7EB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FA55E-73C5-4326-D97C-0438662B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DF9E8-5D50-5A40-8884-BFC55A25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3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6E1BE-33E7-A08B-0605-52F28995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7EBC65-ED77-1141-34DA-06DB6FDCB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3012C-F6FF-D142-22B0-6F301B88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401FC-C93E-F200-04EA-038A3921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F04691-6AB5-84D2-32D1-51DC4672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E6F10-3D3A-C804-4942-F06A7125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23C67-5CDA-AD4F-2480-346D52E6A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829FAB-E659-49BF-294B-8D9D5DE1D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D82A03-24F7-0792-15F4-1991A71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60D310-AE17-E131-05EB-140919F0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FCD8E9-4B3C-254D-0EB4-77A59EC6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6E663-B58B-5F08-E475-4265F8C3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3F264-3732-4C79-C65A-B715CB2D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EC9D5-74C1-C6B0-4486-1CD11742E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4F658-F4A2-BA90-E601-EF68CAAE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8A6E95-C6EF-028B-CD65-AF7E2CAE2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0D1745-84DE-0113-954B-00DEBF06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5B4AD5-44CF-4D1F-690A-7A515B58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10FC55-3390-212D-6F05-FA07B7F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6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61DC8-ECA3-5E04-A435-23EF4520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90B432-8783-AB0E-0884-1B1CE943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F1B568-1531-7C94-6576-31A77ABF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786476-90C7-2ED9-3E8A-D33E660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5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AAFBB6-CCCF-EBD2-8BC5-4EA0820F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A1131E-7465-AC4A-561D-A394CA25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2F2C2F-DFBE-F533-9FDD-7621E7DF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5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9E633-6F3E-0264-6F19-8D81A093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95FAB-45EE-4C90-7475-E19EEACC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9D6B24-3FB1-A553-F76E-9745C0AD6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D5630-BBF4-2D3C-89BC-C6195737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81F59-643E-C13A-3315-2760B626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0DAA7-F357-571A-60DD-222B8A2A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A5406-1962-A6AA-4FF1-013DFBF0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04916-E408-EE58-DB3C-4F11C783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E738B9-1542-0A3F-D96D-F296330C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11B8E-74FF-1EC4-173B-87704280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496467-C840-C0ED-E491-44814844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CA543E-BABB-E1A1-0E8D-4466130F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0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F277A4-9FFC-6649-3773-E1B7CCE1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FC2E1-CFEB-B2E8-A124-6BD53DFA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93134-5119-3E5C-72B1-B183E55F0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65E85-7A7D-8A4A-A421-3F5306DBACC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B0FBA-9976-3FA1-3D16-E8BBFC963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22ED7C-3090-712D-67AB-15B26C0E7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8A51E-0C6E-9E45-9AEF-E22463D5AF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312A8B57-A5B3-9790-13DA-4172D3DBB24F}"/>
              </a:ext>
            </a:extLst>
          </p:cNvPr>
          <p:cNvGrpSpPr/>
          <p:nvPr/>
        </p:nvGrpSpPr>
        <p:grpSpPr>
          <a:xfrm>
            <a:off x="335337" y="663648"/>
            <a:ext cx="2619619" cy="2880528"/>
            <a:chOff x="335337" y="324685"/>
            <a:chExt cx="3299254" cy="33067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E5FF1C-8595-6DF0-F7B3-4C0982AD59D1}"/>
                </a:ext>
              </a:extLst>
            </p:cNvPr>
            <p:cNvSpPr/>
            <p:nvPr/>
          </p:nvSpPr>
          <p:spPr>
            <a:xfrm>
              <a:off x="335337" y="324685"/>
              <a:ext cx="3299254" cy="3306752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9A3AE0B-50F6-D70A-E13B-24767857FF69}"/>
                </a:ext>
              </a:extLst>
            </p:cNvPr>
            <p:cNvSpPr txBox="1"/>
            <p:nvPr/>
          </p:nvSpPr>
          <p:spPr>
            <a:xfrm>
              <a:off x="336331" y="325821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1F96F77-B4F4-F088-0983-ECF85FA10353}"/>
                </a:ext>
              </a:extLst>
            </p:cNvPr>
            <p:cNvSpPr txBox="1"/>
            <p:nvPr/>
          </p:nvSpPr>
          <p:spPr>
            <a:xfrm>
              <a:off x="335337" y="69515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email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EDC5017-7605-C9B1-6A10-2E34B249717E}"/>
                </a:ext>
              </a:extLst>
            </p:cNvPr>
            <p:cNvSpPr txBox="1"/>
            <p:nvPr/>
          </p:nvSpPr>
          <p:spPr>
            <a:xfrm>
              <a:off x="335337" y="1064485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79F5D54-326F-ECE1-85AC-2E0F42BF9B95}"/>
                </a:ext>
              </a:extLst>
            </p:cNvPr>
            <p:cNvSpPr txBox="1"/>
            <p:nvPr/>
          </p:nvSpPr>
          <p:spPr>
            <a:xfrm>
              <a:off x="335337" y="1433817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firstname</a:t>
              </a:r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7CFB889-2CE5-2D99-59EC-A3A0B78369DC}"/>
                </a:ext>
              </a:extLst>
            </p:cNvPr>
            <p:cNvSpPr txBox="1"/>
            <p:nvPr/>
          </p:nvSpPr>
          <p:spPr>
            <a:xfrm>
              <a:off x="335337" y="1803149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lastname</a:t>
              </a:r>
              <a:endParaRPr lang="en-US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90539A8-5C1C-59A2-6C37-D64FA8A4297B}"/>
                </a:ext>
              </a:extLst>
            </p:cNvPr>
            <p:cNvSpPr txBox="1"/>
            <p:nvPr/>
          </p:nvSpPr>
          <p:spPr>
            <a:xfrm>
              <a:off x="335337" y="2154510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FD4505C-9734-51B8-CB5C-7244781B641A}"/>
                </a:ext>
              </a:extLst>
            </p:cNvPr>
            <p:cNvSpPr txBox="1"/>
            <p:nvPr/>
          </p:nvSpPr>
          <p:spPr>
            <a:xfrm>
              <a:off x="335337" y="2523641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city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D35A1C8-EA88-251C-4260-55594FBE5287}"/>
                </a:ext>
              </a:extLst>
            </p:cNvPr>
            <p:cNvSpPr txBox="1"/>
            <p:nvPr/>
          </p:nvSpPr>
          <p:spPr>
            <a:xfrm>
              <a:off x="335337" y="289297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country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DA555A-0A83-DF0A-10AF-1CDFB37EE198}"/>
                </a:ext>
              </a:extLst>
            </p:cNvPr>
            <p:cNvSpPr txBox="1"/>
            <p:nvPr/>
          </p:nvSpPr>
          <p:spPr>
            <a:xfrm>
              <a:off x="335337" y="3262104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role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ECCCBE67-1467-BFF6-0B04-5DEDD6588C34}"/>
              </a:ext>
            </a:extLst>
          </p:cNvPr>
          <p:cNvGrpSpPr/>
          <p:nvPr/>
        </p:nvGrpSpPr>
        <p:grpSpPr>
          <a:xfrm>
            <a:off x="4786585" y="2358581"/>
            <a:ext cx="2618830" cy="1693261"/>
            <a:chOff x="4261642" y="1229843"/>
            <a:chExt cx="3299254" cy="18477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BB476C-34D2-A4E0-3B6E-7A407B6D6080}"/>
                </a:ext>
              </a:extLst>
            </p:cNvPr>
            <p:cNvSpPr/>
            <p:nvPr/>
          </p:nvSpPr>
          <p:spPr>
            <a:xfrm>
              <a:off x="4261642" y="1229843"/>
              <a:ext cx="3299254" cy="1847796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921B855-1CCA-1F2F-0426-A1B44A86B6C2}"/>
                </a:ext>
              </a:extLst>
            </p:cNvPr>
            <p:cNvSpPr txBox="1"/>
            <p:nvPr/>
          </p:nvSpPr>
          <p:spPr>
            <a:xfrm>
              <a:off x="4262636" y="1230979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25CE818-A9CC-8189-98BA-EFC8C889D269}"/>
                </a:ext>
              </a:extLst>
            </p:cNvPr>
            <p:cNvSpPr txBox="1"/>
            <p:nvPr/>
          </p:nvSpPr>
          <p:spPr>
            <a:xfrm>
              <a:off x="4261642" y="1600311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9FA9D0C7-080F-BDFF-951B-44A298CE64C0}"/>
                </a:ext>
              </a:extLst>
            </p:cNvPr>
            <p:cNvSpPr txBox="1"/>
            <p:nvPr/>
          </p:nvSpPr>
          <p:spPr>
            <a:xfrm>
              <a:off x="4261642" y="196964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dateStart</a:t>
              </a:r>
              <a:endParaRPr lang="en-US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910D307-2D16-2F5C-BB69-C8AA6D285137}"/>
                </a:ext>
              </a:extLst>
            </p:cNvPr>
            <p:cNvSpPr txBox="1"/>
            <p:nvPr/>
          </p:nvSpPr>
          <p:spPr>
            <a:xfrm>
              <a:off x="4261642" y="2338975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dateEnd</a:t>
              </a:r>
              <a:endParaRPr lang="en-US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50D547D-BECB-0A0F-DC21-B15A71E8BCC0}"/>
                </a:ext>
              </a:extLst>
            </p:cNvPr>
            <p:cNvSpPr txBox="1"/>
            <p:nvPr/>
          </p:nvSpPr>
          <p:spPr>
            <a:xfrm>
              <a:off x="4261642" y="2708307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description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F82E340E-D5A0-70C0-6499-B042E188492C}"/>
              </a:ext>
            </a:extLst>
          </p:cNvPr>
          <p:cNvGrpSpPr/>
          <p:nvPr/>
        </p:nvGrpSpPr>
        <p:grpSpPr>
          <a:xfrm>
            <a:off x="8382057" y="570958"/>
            <a:ext cx="2618830" cy="1839369"/>
            <a:chOff x="8187947" y="324685"/>
            <a:chExt cx="3299254" cy="14784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24D52A-47FF-1F4F-BEAB-C1501C58AADF}"/>
                </a:ext>
              </a:extLst>
            </p:cNvPr>
            <p:cNvSpPr/>
            <p:nvPr/>
          </p:nvSpPr>
          <p:spPr>
            <a:xfrm>
              <a:off x="8187947" y="324685"/>
              <a:ext cx="3299254" cy="147846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D77B102E-637A-A94D-2563-C5CC3FD3A00F}"/>
                </a:ext>
              </a:extLst>
            </p:cNvPr>
            <p:cNvSpPr txBox="1"/>
            <p:nvPr/>
          </p:nvSpPr>
          <p:spPr>
            <a:xfrm>
              <a:off x="8188941" y="325821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CBB8E55F-D298-2A88-9A97-8E41250EC027}"/>
                </a:ext>
              </a:extLst>
            </p:cNvPr>
            <p:cNvSpPr txBox="1"/>
            <p:nvPr/>
          </p:nvSpPr>
          <p:spPr>
            <a:xfrm>
              <a:off x="8187947" y="69515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Project_id</a:t>
              </a:r>
              <a:endParaRPr lang="en-US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786B4FC-AD24-4E84-F98D-FC3D979994DA}"/>
                </a:ext>
              </a:extLst>
            </p:cNvPr>
            <p:cNvSpPr txBox="1"/>
            <p:nvPr/>
          </p:nvSpPr>
          <p:spPr>
            <a:xfrm>
              <a:off x="8187947" y="1064485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imagePath</a:t>
              </a:r>
              <a:endParaRPr lang="en-US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0FFAC98-C09A-D078-EDB2-0723B785C612}"/>
                </a:ext>
              </a:extLst>
            </p:cNvPr>
            <p:cNvSpPr txBox="1"/>
            <p:nvPr/>
          </p:nvSpPr>
          <p:spPr>
            <a:xfrm>
              <a:off x="8187947" y="1433817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user_id</a:t>
              </a:r>
              <a:endParaRPr lang="en-US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104B41F-4C81-6931-082D-D7A988EE12D9}"/>
              </a:ext>
            </a:extLst>
          </p:cNvPr>
          <p:cNvGrpSpPr/>
          <p:nvPr/>
        </p:nvGrpSpPr>
        <p:grpSpPr>
          <a:xfrm>
            <a:off x="4786585" y="5158842"/>
            <a:ext cx="2619619" cy="1221740"/>
            <a:chOff x="335337" y="4345405"/>
            <a:chExt cx="3299254" cy="1478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362896-271E-1846-00FE-996155043435}"/>
                </a:ext>
              </a:extLst>
            </p:cNvPr>
            <p:cNvSpPr/>
            <p:nvPr/>
          </p:nvSpPr>
          <p:spPr>
            <a:xfrm>
              <a:off x="335337" y="4345405"/>
              <a:ext cx="3299254" cy="147846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A63DAEF-D83B-E786-EC54-9A59081E7979}"/>
                </a:ext>
              </a:extLst>
            </p:cNvPr>
            <p:cNvSpPr txBox="1"/>
            <p:nvPr/>
          </p:nvSpPr>
          <p:spPr>
            <a:xfrm>
              <a:off x="336331" y="4346541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Note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19C5044-ABD1-3088-D13E-8EB05844A020}"/>
                </a:ext>
              </a:extLst>
            </p:cNvPr>
            <p:cNvSpPr txBox="1"/>
            <p:nvPr/>
          </p:nvSpPr>
          <p:spPr>
            <a:xfrm>
              <a:off x="335337" y="471587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B9062BD-94CA-E16D-0592-C08DD241D0D8}"/>
                </a:ext>
              </a:extLst>
            </p:cNvPr>
            <p:cNvSpPr txBox="1"/>
            <p:nvPr/>
          </p:nvSpPr>
          <p:spPr>
            <a:xfrm>
              <a:off x="335337" y="5085205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mediaNote</a:t>
              </a:r>
              <a:endParaRPr lang="en-US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296CB5DB-4ACF-8BC7-3EC6-18BF7C01126B}"/>
                </a:ext>
              </a:extLst>
            </p:cNvPr>
            <p:cNvSpPr txBox="1"/>
            <p:nvPr/>
          </p:nvSpPr>
          <p:spPr>
            <a:xfrm>
              <a:off x="335337" y="5454537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user_id</a:t>
              </a:r>
              <a:endParaRPr lang="en-US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57DC9D2-472C-992A-F335-617D987B8D66}"/>
              </a:ext>
            </a:extLst>
          </p:cNvPr>
          <p:cNvGrpSpPr/>
          <p:nvPr/>
        </p:nvGrpSpPr>
        <p:grpSpPr>
          <a:xfrm>
            <a:off x="332615" y="4962694"/>
            <a:ext cx="2618830" cy="1757477"/>
            <a:chOff x="7939846" y="4530071"/>
            <a:chExt cx="3299254" cy="14784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C2CAAB-991C-E5A4-D5EE-F01C3419376C}"/>
                </a:ext>
              </a:extLst>
            </p:cNvPr>
            <p:cNvSpPr/>
            <p:nvPr/>
          </p:nvSpPr>
          <p:spPr>
            <a:xfrm>
              <a:off x="7939846" y="4530071"/>
              <a:ext cx="3299254" cy="147846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46F40E6-1764-13FF-F294-65E818D01938}"/>
                </a:ext>
              </a:extLst>
            </p:cNvPr>
            <p:cNvSpPr txBox="1"/>
            <p:nvPr/>
          </p:nvSpPr>
          <p:spPr>
            <a:xfrm>
              <a:off x="7940840" y="4531207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Collaborators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1BEFB5EE-D3FA-25BA-D819-10D939BF1A61}"/>
                </a:ext>
              </a:extLst>
            </p:cNvPr>
            <p:cNvSpPr txBox="1"/>
            <p:nvPr/>
          </p:nvSpPr>
          <p:spPr>
            <a:xfrm>
              <a:off x="7939846" y="4900539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C8E277C-8CD7-0477-E862-1497F0B17A52}"/>
                </a:ext>
              </a:extLst>
            </p:cNvPr>
            <p:cNvSpPr txBox="1"/>
            <p:nvPr/>
          </p:nvSpPr>
          <p:spPr>
            <a:xfrm>
              <a:off x="7939846" y="5269871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Project_id</a:t>
              </a:r>
              <a:endParaRPr lang="en-US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68EDBE6-3EBB-86FC-4D41-FBF9BA8C7CAF}"/>
                </a:ext>
              </a:extLst>
            </p:cNvPr>
            <p:cNvSpPr txBox="1"/>
            <p:nvPr/>
          </p:nvSpPr>
          <p:spPr>
            <a:xfrm>
              <a:off x="7939846" y="5639203"/>
              <a:ext cx="329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User_id</a:t>
              </a:r>
              <a:endParaRPr lang="en-US" dirty="0"/>
            </a:p>
          </p:txBody>
        </p:sp>
      </p:grp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9D9D9E2-FD73-BCF2-E994-4D2125C578BA}"/>
              </a:ext>
            </a:extLst>
          </p:cNvPr>
          <p:cNvCxnSpPr>
            <a:cxnSpLocks/>
          </p:cNvCxnSpPr>
          <p:nvPr/>
        </p:nvCxnSpPr>
        <p:spPr>
          <a:xfrm flipV="1">
            <a:off x="2954562" y="991859"/>
            <a:ext cx="3141044" cy="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BB843930-EBA2-DBB8-BFA6-B6AB6A17F37D}"/>
              </a:ext>
            </a:extLst>
          </p:cNvPr>
          <p:cNvSpPr/>
          <p:nvPr/>
        </p:nvSpPr>
        <p:spPr>
          <a:xfrm>
            <a:off x="3649285" y="621483"/>
            <a:ext cx="1631144" cy="719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Créer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D870732B-7821-A460-1EAC-D3564B3BC68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5606" y="981198"/>
            <a:ext cx="789" cy="1378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D583F014-845A-CABB-80A4-32804238ABBF}"/>
              </a:ext>
            </a:extLst>
          </p:cNvPr>
          <p:cNvCxnSpPr>
            <a:cxnSpLocks/>
          </p:cNvCxnSpPr>
          <p:nvPr/>
        </p:nvCxnSpPr>
        <p:spPr>
          <a:xfrm flipV="1">
            <a:off x="1645146" y="332206"/>
            <a:ext cx="8046326" cy="47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2A8F9A9E-704F-D33E-709C-803D65F10A30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9691867" y="337700"/>
            <a:ext cx="0" cy="234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EDDDFBA-0854-4634-E010-D20562723A9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645146" y="397033"/>
            <a:ext cx="395" cy="267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74F70285-7620-7659-88E7-20D6DD75F460}"/>
              </a:ext>
            </a:extLst>
          </p:cNvPr>
          <p:cNvSpPr/>
          <p:nvPr/>
        </p:nvSpPr>
        <p:spPr>
          <a:xfrm>
            <a:off x="5046632" y="10286"/>
            <a:ext cx="1776613" cy="719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Détenir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C7465AC-1CD9-4603-0026-54B272B9FB79}"/>
              </a:ext>
            </a:extLst>
          </p:cNvPr>
          <p:cNvCxnSpPr>
            <a:stCxn id="18" idx="2"/>
          </p:cNvCxnSpPr>
          <p:nvPr/>
        </p:nvCxnSpPr>
        <p:spPr>
          <a:xfrm flipH="1">
            <a:off x="6095606" y="4051842"/>
            <a:ext cx="394" cy="110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76C1C87-44B3-74B2-4971-B47C382F9A72}"/>
              </a:ext>
            </a:extLst>
          </p:cNvPr>
          <p:cNvCxnSpPr>
            <a:cxnSpLocks/>
          </p:cNvCxnSpPr>
          <p:nvPr/>
        </p:nvCxnSpPr>
        <p:spPr>
          <a:xfrm>
            <a:off x="1642030" y="3564223"/>
            <a:ext cx="789" cy="1378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B7B29E29-25F1-4003-DE3E-6388BD5AE5A9}"/>
              </a:ext>
            </a:extLst>
          </p:cNvPr>
          <p:cNvSpPr/>
          <p:nvPr/>
        </p:nvSpPr>
        <p:spPr>
          <a:xfrm>
            <a:off x="767789" y="3893719"/>
            <a:ext cx="1631144" cy="719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Participer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3B82546-D12B-EA8F-62C9-6EEBA69BE8CE}"/>
              </a:ext>
            </a:extLst>
          </p:cNvPr>
          <p:cNvCxnSpPr>
            <a:cxnSpLocks/>
          </p:cNvCxnSpPr>
          <p:nvPr/>
        </p:nvCxnSpPr>
        <p:spPr>
          <a:xfrm>
            <a:off x="2776595" y="3893719"/>
            <a:ext cx="0" cy="1078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4609C47-4B93-A95E-A402-3E85F8EF6ACF}"/>
              </a:ext>
            </a:extLst>
          </p:cNvPr>
          <p:cNvCxnSpPr>
            <a:cxnSpLocks/>
          </p:cNvCxnSpPr>
          <p:nvPr/>
        </p:nvCxnSpPr>
        <p:spPr>
          <a:xfrm>
            <a:off x="2776595" y="3907014"/>
            <a:ext cx="2009990" cy="7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>
            <a:extLst>
              <a:ext uri="{FF2B5EF4-FFF2-40B4-BE49-F238E27FC236}">
                <a16:creationId xmlns:a16="http://schemas.microsoft.com/office/drawing/2014/main" id="{5FE4F498-E4F3-F884-F1B3-B45FB00BED4E}"/>
              </a:ext>
            </a:extLst>
          </p:cNvPr>
          <p:cNvSpPr/>
          <p:nvPr/>
        </p:nvSpPr>
        <p:spPr>
          <a:xfrm>
            <a:off x="2860387" y="3554837"/>
            <a:ext cx="1631144" cy="719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Participer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379568EE-361B-D6F6-6FCC-BB8240F8AF03}"/>
              </a:ext>
            </a:extLst>
          </p:cNvPr>
          <p:cNvSpPr/>
          <p:nvPr/>
        </p:nvSpPr>
        <p:spPr>
          <a:xfrm>
            <a:off x="5280034" y="4286341"/>
            <a:ext cx="1631144" cy="719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Obtenir</a:t>
            </a:r>
          </a:p>
        </p:txBody>
      </p:sp>
    </p:spTree>
    <p:extLst>
      <p:ext uri="{BB962C8B-B14F-4D97-AF65-F5344CB8AC3E}">
        <p14:creationId xmlns:p14="http://schemas.microsoft.com/office/powerpoint/2010/main" val="19380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2A8B5-44D3-8861-67B5-8841AF1F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6C9C6197-4060-BCC1-8F53-F2765D4633D5}"/>
              </a:ext>
            </a:extLst>
          </p:cNvPr>
          <p:cNvGrpSpPr/>
          <p:nvPr/>
        </p:nvGrpSpPr>
        <p:grpSpPr>
          <a:xfrm>
            <a:off x="335337" y="324684"/>
            <a:ext cx="3299254" cy="4287795"/>
            <a:chOff x="335337" y="324684"/>
            <a:chExt cx="3299254" cy="42877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C3771-8B8C-426D-83A9-E4FA9534F78C}"/>
                </a:ext>
              </a:extLst>
            </p:cNvPr>
            <p:cNvSpPr/>
            <p:nvPr/>
          </p:nvSpPr>
          <p:spPr>
            <a:xfrm>
              <a:off x="335337" y="324684"/>
              <a:ext cx="3299254" cy="4287795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71EDF9-705E-111A-6BA0-F633DAB5C616}"/>
                </a:ext>
              </a:extLst>
            </p:cNvPr>
            <p:cNvSpPr txBox="1"/>
            <p:nvPr/>
          </p:nvSpPr>
          <p:spPr>
            <a:xfrm>
              <a:off x="336331" y="325821"/>
              <a:ext cx="3298260" cy="3693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D3418EF-BF18-36ED-BA43-D6C6B76DCFED}"/>
              </a:ext>
            </a:extLst>
          </p:cNvPr>
          <p:cNvSpPr txBox="1"/>
          <p:nvPr/>
        </p:nvSpPr>
        <p:spPr>
          <a:xfrm>
            <a:off x="335337" y="695153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F811D-BCFD-6395-1F15-15A9FD6FE9F2}"/>
              </a:ext>
            </a:extLst>
          </p:cNvPr>
          <p:cNvSpPr/>
          <p:nvPr/>
        </p:nvSpPr>
        <p:spPr>
          <a:xfrm>
            <a:off x="5410771" y="330869"/>
            <a:ext cx="3299254" cy="3306752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46746F-FF64-30D8-25F8-69F763CC1D42}"/>
              </a:ext>
            </a:extLst>
          </p:cNvPr>
          <p:cNvSpPr txBox="1"/>
          <p:nvPr/>
        </p:nvSpPr>
        <p:spPr>
          <a:xfrm>
            <a:off x="5411765" y="332005"/>
            <a:ext cx="329826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C73C61-30B7-3F3C-DC35-76EA561FD8CB}"/>
              </a:ext>
            </a:extLst>
          </p:cNvPr>
          <p:cNvSpPr txBox="1"/>
          <p:nvPr/>
        </p:nvSpPr>
        <p:spPr>
          <a:xfrm>
            <a:off x="5410771" y="701337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627467-EA01-6A66-70C7-4EA4D4B620BD}"/>
              </a:ext>
            </a:extLst>
          </p:cNvPr>
          <p:cNvSpPr txBox="1"/>
          <p:nvPr/>
        </p:nvSpPr>
        <p:spPr>
          <a:xfrm>
            <a:off x="5410771" y="1070669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9C40BA9-FDD3-B3FD-00E4-1CA0437DADCE}"/>
              </a:ext>
            </a:extLst>
          </p:cNvPr>
          <p:cNvSpPr txBox="1"/>
          <p:nvPr/>
        </p:nvSpPr>
        <p:spPr>
          <a:xfrm>
            <a:off x="5410771" y="1440001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firstname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4DF9E5-1DC9-F597-F8E0-4D581099C74A}"/>
              </a:ext>
            </a:extLst>
          </p:cNvPr>
          <p:cNvSpPr txBox="1"/>
          <p:nvPr/>
        </p:nvSpPr>
        <p:spPr>
          <a:xfrm>
            <a:off x="5410771" y="1809333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lastname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D69744-2AF7-8FE6-E96F-EEA334D00241}"/>
              </a:ext>
            </a:extLst>
          </p:cNvPr>
          <p:cNvSpPr txBox="1"/>
          <p:nvPr/>
        </p:nvSpPr>
        <p:spPr>
          <a:xfrm>
            <a:off x="5410771" y="2160694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age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9472A7-1106-472E-2182-7C8674993D49}"/>
              </a:ext>
            </a:extLst>
          </p:cNvPr>
          <p:cNvSpPr txBox="1"/>
          <p:nvPr/>
        </p:nvSpPr>
        <p:spPr>
          <a:xfrm>
            <a:off x="5410771" y="2529825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6AD31-FAE7-ADBE-86FA-762F2DD48011}"/>
              </a:ext>
            </a:extLst>
          </p:cNvPr>
          <p:cNvSpPr txBox="1"/>
          <p:nvPr/>
        </p:nvSpPr>
        <p:spPr>
          <a:xfrm>
            <a:off x="5410771" y="2899157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country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05C41C-E9DB-D69F-805B-859CED733FA1}"/>
              </a:ext>
            </a:extLst>
          </p:cNvPr>
          <p:cNvSpPr txBox="1"/>
          <p:nvPr/>
        </p:nvSpPr>
        <p:spPr>
          <a:xfrm>
            <a:off x="5410771" y="3268288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246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52</Words>
  <Application>Microsoft Macintosh PowerPoint</Application>
  <PresentationFormat>Grand écran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</dc:creator>
  <cp:lastModifiedBy>T</cp:lastModifiedBy>
  <cp:revision>18</cp:revision>
  <dcterms:created xsi:type="dcterms:W3CDTF">2025-01-20T12:46:14Z</dcterms:created>
  <dcterms:modified xsi:type="dcterms:W3CDTF">2025-01-20T13:42:47Z</dcterms:modified>
</cp:coreProperties>
</file>