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65"/>
  </p:normalViewPr>
  <p:slideViewPr>
    <p:cSldViewPr snapToGrid="0">
      <p:cViewPr>
        <p:scale>
          <a:sx n="120" d="100"/>
          <a:sy n="120" d="100"/>
        </p:scale>
        <p:origin x="112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74C07-F13F-E319-202F-3FACF41C4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579FEC-F8EA-CF85-E156-F3824F45C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3153BF-2B70-94A9-6174-1E888FEF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31C-93DB-C74A-B274-6D2A76B330E6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AB7E4E-021B-B9ED-2E2B-19DBD3E5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AD3207-D042-2DCE-DF5E-D40BD688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3B70-6D1B-C74F-91E7-DAC6B89B1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50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55CE06-EDFA-10F5-A487-711E57B8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912A44-9275-9D70-926A-83CE6EEFA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23DE6F-8FA8-2375-2094-3C3E4129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31C-93DB-C74A-B274-6D2A76B330E6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813188-1DE3-54E4-92D2-B6371ACA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C36CC0-F0C7-2EB6-80EB-140BA443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3B70-6D1B-C74F-91E7-DAC6B89B1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78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1FCAF6-73AB-08E5-9139-7ECCA08A7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DF5B60-AC1D-1C00-5D25-7946A3F24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4DE81E-EBC5-9102-70F1-FDAFD00E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31C-93DB-C74A-B274-6D2A76B330E6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A485E2-BB60-AEAD-451F-A6E3409C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287AA1-DAD5-B77A-49CC-8E384788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3B70-6D1B-C74F-91E7-DAC6B89B1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42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9914B-513E-1775-5483-E7764D05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001A2D-950D-165F-7D67-9D3FCD4FD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1E5833-053E-39DA-36C6-E7052D3E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31C-93DB-C74A-B274-6D2A76B330E6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997AEE-EF69-5A55-BDB1-C9D395F0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FA92F6-B534-2B50-9BFE-B94BD82C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3B70-6D1B-C74F-91E7-DAC6B89B1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18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FD30A-8A10-5F72-4624-9491F29F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86E0F2-413C-CFAE-6769-9D53490CE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890BEE-A9B7-2984-9820-A4A2D438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31C-93DB-C74A-B274-6D2A76B330E6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3C858-43BF-11B0-F10B-B8E272F2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04A02B-88E9-C92C-A4E1-8DA6B2D2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3B70-6D1B-C74F-91E7-DAC6B89B1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32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EFEF8-2FD7-4701-6E0B-690B2AAF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091270-6FDE-BA0A-6E12-98674B472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BBFCDB-ADDD-E6B2-1A63-F1216069A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219B5A-7B3D-1F56-72BB-CDE61A36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31C-93DB-C74A-B274-6D2A76B330E6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F82116-CCF3-F2DE-C93D-5217A5B0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B6EDF0-0662-E157-C6E6-6787037B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3B70-6D1B-C74F-91E7-DAC6B89B1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45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DF651-E262-9FD1-0662-860147CC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EE2EE2-6EED-8B07-3075-E23004C6B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BC55B2-83DC-E2CC-E781-EF7FC262B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F1A96A-F9BB-E3AD-43CD-945ED3128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D81C2A-0DB5-6A3D-25EB-7EBFA498B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9E64F5-7C43-51DE-9510-EF55C642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31C-93DB-C74A-B274-6D2A76B330E6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725EE6-B65E-6B0A-2F2F-1A7BCE05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C8FCF1-D406-7059-56E7-D02B6B37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3B70-6D1B-C74F-91E7-DAC6B89B1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7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F57019-83D8-81EA-4B90-8CCAB27F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D45019-5094-1EED-83DB-CF04439B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31C-93DB-C74A-B274-6D2A76B330E6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419284-341F-CAA9-6A50-3202587C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12F5D4-7CA0-ACA2-BB0A-377DD363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3B70-6D1B-C74F-91E7-DAC6B89B1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39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570894-3D81-B08D-5702-29A23BC9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31C-93DB-C74A-B274-6D2A76B330E6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788821-9D11-D4E3-D356-7A89C9AF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D70B7A-0316-AC8E-67F2-74C4532F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3B70-6D1B-C74F-91E7-DAC6B89B1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65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CCD4D-665E-7229-DC62-B225EF79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8FEA48-C061-E21F-AB36-7C0830B8A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6034F4-AB96-E5B4-5733-790768FDB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F71297-00E1-9E69-2997-47A0119D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31C-93DB-C74A-B274-6D2A76B330E6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6FEE94-C952-FCD2-22E6-97ED1251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FB2DB2-0F48-8A34-E3DF-B5E44159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3B70-6D1B-C74F-91E7-DAC6B89B1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48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A51CA-B51E-28C5-C58F-10A650D7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7DAD43-E4C7-E7A4-BF24-D0F8DC507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4B706B-3F2B-7313-CA5E-6B6A9B7CC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03DFFF-CA53-9F26-A44D-8994D778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C31C-93DB-C74A-B274-6D2A76B330E6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FEC76E-EF1D-2BD8-A023-0BD98CF7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E015FD-05BE-EBD3-5E1B-CCC1F2BF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3B70-6D1B-C74F-91E7-DAC6B89B1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04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DB9308-6FB9-9460-B724-D8B7BADA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3C8FD9-5374-809A-0628-6E18077CA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D15C62-3510-AEBF-E870-1C1B6B4C2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40C31C-93DB-C74A-B274-6D2A76B330E6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5A0CA1-91CE-6E2F-7B8C-81F4E7804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D9287-142F-4299-0786-D6181CDCF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43B70-6D1B-C74F-91E7-DAC6B89B14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95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F8EB0-8336-84B0-35FC-B6A839791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Tp Airbnb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38BDEA-7F37-7F6F-FE6D-907A40E2B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PHP-OBJET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2092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89126-754C-7BC9-A34E-17E85BBE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- 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863F34-B2A0-11A9-5DF0-6B9A5C46A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USERS ( id, </a:t>
            </a:r>
            <a:r>
              <a:rPr lang="fr-FR" sz="2000" dirty="0" err="1"/>
              <a:t>firstName</a:t>
            </a:r>
            <a:r>
              <a:rPr lang="fr-FR" sz="2000" dirty="0"/>
              <a:t>, </a:t>
            </a:r>
            <a:r>
              <a:rPr lang="fr-FR" sz="2000" dirty="0" err="1"/>
              <a:t>lastName</a:t>
            </a:r>
            <a:r>
              <a:rPr lang="fr-FR" sz="2000" dirty="0"/>
              <a:t>, email, </a:t>
            </a:r>
            <a:r>
              <a:rPr lang="fr-FR" sz="2000" dirty="0" err="1"/>
              <a:t>password</a:t>
            </a:r>
            <a:r>
              <a:rPr lang="fr-FR" sz="2000" dirty="0"/>
              <a:t>, </a:t>
            </a:r>
            <a:r>
              <a:rPr lang="fr-FR" sz="2000" dirty="0" err="1"/>
              <a:t>phoneNumber</a:t>
            </a:r>
            <a:r>
              <a:rPr lang="fr-FR" sz="2000" dirty="0"/>
              <a:t>, </a:t>
            </a:r>
            <a:r>
              <a:rPr lang="fr-FR" sz="2000" dirty="0" err="1"/>
              <a:t>role</a:t>
            </a:r>
            <a:r>
              <a:rPr lang="fr-FR" sz="2000" dirty="0"/>
              <a:t> ) id [pk]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ADDRESSES ( id, </a:t>
            </a:r>
            <a:r>
              <a:rPr lang="fr-FR" sz="2000" dirty="0" err="1"/>
              <a:t>street</a:t>
            </a:r>
            <a:r>
              <a:rPr lang="fr-FR" sz="2000" dirty="0"/>
              <a:t>, city, country, </a:t>
            </a:r>
            <a:r>
              <a:rPr lang="fr-FR" sz="2000" dirty="0" err="1"/>
              <a:t>numberStreet</a:t>
            </a:r>
            <a:r>
              <a:rPr lang="fr-FR" sz="2000" dirty="0"/>
              <a:t> ) id [pk]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ACCOMMODATION_TYPES ( id, label ) id [pk]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EQUIPMENTS ( id, label ) id [pk]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ACCOMMODATIONS ( id, </a:t>
            </a:r>
            <a:r>
              <a:rPr lang="fr-FR" sz="2000" dirty="0" err="1"/>
              <a:t>title</a:t>
            </a:r>
            <a:r>
              <a:rPr lang="fr-FR" sz="2000" dirty="0"/>
              <a:t>, </a:t>
            </a:r>
            <a:r>
              <a:rPr lang="fr-FR" sz="2000" dirty="0" err="1"/>
              <a:t>price</a:t>
            </a:r>
            <a:r>
              <a:rPr lang="fr-FR" sz="2000" dirty="0"/>
              <a:t>, surface, description, </a:t>
            </a:r>
            <a:r>
              <a:rPr lang="fr-FR" sz="2000" dirty="0" err="1"/>
              <a:t>capacity</a:t>
            </a:r>
            <a:r>
              <a:rPr lang="fr-FR" sz="2000" dirty="0"/>
              <a:t>, </a:t>
            </a:r>
            <a:r>
              <a:rPr lang="fr-FR" sz="2000" dirty="0" err="1"/>
              <a:t>id_owner</a:t>
            </a:r>
            <a:r>
              <a:rPr lang="fr-FR" sz="2000" dirty="0"/>
              <a:t>, </a:t>
            </a:r>
            <a:r>
              <a:rPr lang="fr-FR" sz="2000" dirty="0" err="1"/>
              <a:t>id_type</a:t>
            </a:r>
            <a:r>
              <a:rPr lang="fr-FR" sz="2000" dirty="0"/>
              <a:t>, </a:t>
            </a:r>
            <a:r>
              <a:rPr lang="fr-FR" sz="2000" dirty="0" err="1"/>
              <a:t>id_address</a:t>
            </a:r>
            <a:r>
              <a:rPr lang="fr-FR" sz="2000" dirty="0"/>
              <a:t>, #</a:t>
            </a:r>
            <a:r>
              <a:rPr lang="fr-FR" sz="2000" dirty="0" err="1"/>
              <a:t>id_owner</a:t>
            </a:r>
            <a:r>
              <a:rPr lang="fr-FR" sz="2000" dirty="0"/>
              <a:t>, #</a:t>
            </a:r>
            <a:r>
              <a:rPr lang="fr-FR" sz="2000" dirty="0" err="1"/>
              <a:t>id_type</a:t>
            </a:r>
            <a:r>
              <a:rPr lang="fr-FR" sz="2000" dirty="0"/>
              <a:t>, #</a:t>
            </a:r>
            <a:r>
              <a:rPr lang="fr-FR" sz="2000" dirty="0" err="1"/>
              <a:t>id_address</a:t>
            </a:r>
            <a:r>
              <a:rPr lang="fr-FR" sz="2000" dirty="0"/>
              <a:t> ) id [pk]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ACCOMMODATIONS_EQUIPMENT ( </a:t>
            </a:r>
            <a:r>
              <a:rPr lang="fr-FR" sz="2000" dirty="0" err="1"/>
              <a:t>id_accommodation</a:t>
            </a:r>
            <a:r>
              <a:rPr lang="fr-FR" sz="2000" dirty="0"/>
              <a:t>, </a:t>
            </a:r>
            <a:r>
              <a:rPr lang="fr-FR" sz="2000" dirty="0" err="1"/>
              <a:t>id_equipment</a:t>
            </a:r>
            <a:r>
              <a:rPr lang="fr-FR" sz="2000" dirty="0"/>
              <a:t>, #</a:t>
            </a:r>
            <a:r>
              <a:rPr lang="fr-FR" sz="2000" dirty="0" err="1"/>
              <a:t>id_equipment</a:t>
            </a:r>
            <a:r>
              <a:rPr lang="fr-FR" sz="2000" dirty="0"/>
              <a:t> ) </a:t>
            </a:r>
            <a:r>
              <a:rPr lang="fr-FR" sz="2000" dirty="0" err="1"/>
              <a:t>id_accommodation</a:t>
            </a:r>
            <a:r>
              <a:rPr lang="fr-FR" sz="2000" dirty="0"/>
              <a:t> [pk], </a:t>
            </a:r>
            <a:r>
              <a:rPr lang="fr-FR" sz="2000" dirty="0" err="1"/>
              <a:t>id_equipment</a:t>
            </a:r>
            <a:r>
              <a:rPr lang="fr-FR" sz="2000" dirty="0"/>
              <a:t> [pk]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RENTALS ( id, </a:t>
            </a:r>
            <a:r>
              <a:rPr lang="fr-FR" sz="2000" dirty="0" err="1"/>
              <a:t>id_accommodation</a:t>
            </a:r>
            <a:r>
              <a:rPr lang="fr-FR" sz="2000" dirty="0"/>
              <a:t>, </a:t>
            </a:r>
            <a:r>
              <a:rPr lang="fr-FR" sz="2000" dirty="0" err="1"/>
              <a:t>id_customer</a:t>
            </a:r>
            <a:r>
              <a:rPr lang="fr-FR" sz="2000" dirty="0"/>
              <a:t>, </a:t>
            </a:r>
            <a:r>
              <a:rPr lang="fr-FR" sz="2000" dirty="0" err="1"/>
              <a:t>date_from</a:t>
            </a:r>
            <a:r>
              <a:rPr lang="fr-FR" sz="2000" dirty="0"/>
              <a:t>, </a:t>
            </a:r>
            <a:r>
              <a:rPr lang="fr-FR" sz="2000" dirty="0" err="1"/>
              <a:t>date_to</a:t>
            </a:r>
            <a:r>
              <a:rPr lang="fr-FR" sz="2000" dirty="0"/>
              <a:t>, #</a:t>
            </a:r>
            <a:r>
              <a:rPr lang="fr-FR" sz="2000" dirty="0" err="1"/>
              <a:t>id_accommodation</a:t>
            </a:r>
            <a:r>
              <a:rPr lang="fr-FR" sz="2000" dirty="0"/>
              <a:t>, #</a:t>
            </a:r>
            <a:r>
              <a:rPr lang="fr-FR" sz="2000" dirty="0" err="1"/>
              <a:t>id_customer</a:t>
            </a:r>
            <a:r>
              <a:rPr lang="fr-FR" sz="2000" dirty="0"/>
              <a:t> ) id [pk]</a:t>
            </a:r>
          </a:p>
        </p:txBody>
      </p:sp>
    </p:spTree>
    <p:extLst>
      <p:ext uri="{BB962C8B-B14F-4D97-AF65-F5344CB8AC3E}">
        <p14:creationId xmlns:p14="http://schemas.microsoft.com/office/powerpoint/2010/main" val="175386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8A8C4-F3CF-1347-322F-D71AF3B4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concevoir ce site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62733-F7C0-0C81-05DE-8697AE222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689"/>
            <a:ext cx="10515600" cy="4947315"/>
          </a:xfrm>
        </p:spPr>
        <p:txBody>
          <a:bodyPr>
            <a:noAutofit/>
          </a:bodyPr>
          <a:lstStyle/>
          <a:p>
            <a:r>
              <a:rPr lang="fr-FR" sz="1800" dirty="0"/>
              <a:t>Langages :</a:t>
            </a:r>
          </a:p>
          <a:p>
            <a:pPr lvl="1"/>
            <a:r>
              <a:rPr lang="fr-FR" sz="1800" dirty="0"/>
              <a:t>PHP (backend)</a:t>
            </a:r>
          </a:p>
          <a:p>
            <a:pPr lvl="2"/>
            <a:r>
              <a:rPr lang="fr-FR" sz="1800" dirty="0"/>
              <a:t>Procédural</a:t>
            </a:r>
          </a:p>
          <a:p>
            <a:pPr lvl="2"/>
            <a:r>
              <a:rPr lang="fr-FR" sz="1800" dirty="0"/>
              <a:t>Objet</a:t>
            </a:r>
          </a:p>
          <a:p>
            <a:pPr lvl="1"/>
            <a:r>
              <a:rPr lang="fr-FR" sz="1800" dirty="0"/>
              <a:t>HTML (frontend)</a:t>
            </a:r>
          </a:p>
          <a:p>
            <a:pPr lvl="1"/>
            <a:endParaRPr lang="fr-FR" sz="1800" dirty="0"/>
          </a:p>
          <a:p>
            <a:r>
              <a:rPr lang="fr-FR" sz="1800" dirty="0"/>
              <a:t>Base de donnée :</a:t>
            </a:r>
          </a:p>
          <a:p>
            <a:pPr lvl="1"/>
            <a:r>
              <a:rPr lang="fr-FR" sz="1800" dirty="0" err="1"/>
              <a:t>Mariadb</a:t>
            </a:r>
            <a:r>
              <a:rPr lang="fr-FR" sz="1800" dirty="0"/>
              <a:t> (système de gestion de base de donnée)</a:t>
            </a:r>
          </a:p>
          <a:p>
            <a:pPr lvl="1"/>
            <a:r>
              <a:rPr lang="fr-FR" sz="1800" dirty="0"/>
              <a:t>MYSQL (langage utilisé en lien avec </a:t>
            </a:r>
            <a:r>
              <a:rPr lang="fr-FR" sz="1800" dirty="0" err="1"/>
              <a:t>Mariadb</a:t>
            </a:r>
            <a:r>
              <a:rPr lang="fr-FR" sz="1800" dirty="0"/>
              <a:t>)</a:t>
            </a:r>
          </a:p>
          <a:p>
            <a:pPr lvl="1"/>
            <a:endParaRPr lang="fr-FR" sz="1800" dirty="0"/>
          </a:p>
          <a:p>
            <a:r>
              <a:rPr lang="fr-FR" sz="1800" dirty="0"/>
              <a:t>Serveur web:</a:t>
            </a:r>
          </a:p>
          <a:p>
            <a:pPr lvl="1"/>
            <a:r>
              <a:rPr lang="fr-FR" sz="1800" dirty="0"/>
              <a:t>Nginx (serveur web)</a:t>
            </a:r>
          </a:p>
          <a:p>
            <a:pPr lvl="1"/>
            <a:endParaRPr lang="fr-FR" sz="1800" dirty="0"/>
          </a:p>
          <a:p>
            <a:r>
              <a:rPr lang="fr-FR" sz="1800" dirty="0"/>
              <a:t>Base de construction :</a:t>
            </a:r>
          </a:p>
          <a:p>
            <a:pPr lvl="1"/>
            <a:r>
              <a:rPr lang="fr-FR" sz="1800" dirty="0" err="1"/>
              <a:t>Symplefony</a:t>
            </a:r>
            <a:r>
              <a:rPr lang="fr-FR" sz="1800" dirty="0"/>
              <a:t> (</a:t>
            </a:r>
            <a:r>
              <a:rPr lang="fr-FR" sz="1800" dirty="0" err="1"/>
              <a:t>framework</a:t>
            </a:r>
            <a:r>
              <a:rPr lang="fr-FR" sz="1800" dirty="0"/>
              <a:t> interne à L’IDEM)</a:t>
            </a:r>
          </a:p>
          <a:p>
            <a:pPr lvl="1"/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44536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7B2FB-36B5-30CC-7B83-D6C06EAB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26739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16381-BF61-019B-9C89-F15A9FCA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5BEB8-A3CD-BAEB-7A62-B790F0596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Tom Fouet</a:t>
            </a:r>
          </a:p>
          <a:p>
            <a:r>
              <a:rPr lang="fr-FR" dirty="0"/>
              <a:t>Formation Concepteur </a:t>
            </a:r>
            <a:r>
              <a:rPr lang="fr-FR" dirty="0" err="1"/>
              <a:t>Developpeur</a:t>
            </a:r>
            <a:r>
              <a:rPr lang="fr-FR" dirty="0"/>
              <a:t> d’Applications (CDA)- 1ere année – développeur junior</a:t>
            </a:r>
          </a:p>
          <a:p>
            <a:r>
              <a:rPr lang="fr-FR" dirty="0"/>
              <a:t>Langages de programmation : HTML/CSS, JavaScript, </a:t>
            </a:r>
            <a:r>
              <a:rPr lang="fr-FR" dirty="0" err="1"/>
              <a:t>Php</a:t>
            </a:r>
            <a:r>
              <a:rPr lang="fr-FR" dirty="0"/>
              <a:t> procédural/objet.</a:t>
            </a:r>
          </a:p>
        </p:txBody>
      </p:sp>
    </p:spTree>
    <p:extLst>
      <p:ext uri="{BB962C8B-B14F-4D97-AF65-F5344CB8AC3E}">
        <p14:creationId xmlns:p14="http://schemas.microsoft.com/office/powerpoint/2010/main" val="407769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F6F42-5E50-78F5-96F0-FE6A35C0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du projet – 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96EFE6-B31D-0640-7AC0-528943CF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 de type </a:t>
            </a:r>
            <a:r>
              <a:rPr lang="fr-FR" dirty="0" err="1"/>
              <a:t>AirBnB</a:t>
            </a:r>
            <a:r>
              <a:rPr lang="fr-FR" dirty="0"/>
              <a:t> permettant de :</a:t>
            </a:r>
          </a:p>
          <a:p>
            <a:pPr lvl="1"/>
            <a:r>
              <a:rPr lang="fr-FR" dirty="0"/>
              <a:t>Mettre en location des biens</a:t>
            </a:r>
          </a:p>
          <a:p>
            <a:pPr lvl="1"/>
            <a:r>
              <a:rPr lang="fr-FR" dirty="0"/>
              <a:t>Louer des biens pendant une certaine durée</a:t>
            </a:r>
          </a:p>
          <a:p>
            <a:pPr marL="457200" lvl="1" indent="0">
              <a:buNone/>
            </a:pPr>
            <a:r>
              <a:rPr lang="fr-FR" dirty="0"/>
              <a:t>Cahier des charges :</a:t>
            </a:r>
          </a:p>
          <a:p>
            <a:r>
              <a:rPr lang="fr-FR" dirty="0"/>
              <a:t>2 types de compte :</a:t>
            </a:r>
          </a:p>
          <a:p>
            <a:pPr lvl="1"/>
            <a:r>
              <a:rPr lang="fr-FR" dirty="0"/>
              <a:t>Annonceur</a:t>
            </a:r>
          </a:p>
          <a:p>
            <a:pPr lvl="1"/>
            <a:r>
              <a:rPr lang="fr-FR" dirty="0"/>
              <a:t>Utilisateurs standard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941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B7189-486D-5363-F5FD-FDDE98B3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Annonceur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29C16-2474-2035-D638-8AF703F7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un bien avec :</a:t>
            </a:r>
          </a:p>
          <a:p>
            <a:pPr lvl="1"/>
            <a:r>
              <a:rPr lang="fr-FR" dirty="0"/>
              <a:t>Une adresse</a:t>
            </a:r>
          </a:p>
          <a:p>
            <a:pPr lvl="1"/>
            <a:r>
              <a:rPr lang="fr-FR" dirty="0"/>
              <a:t>Un prix</a:t>
            </a:r>
          </a:p>
          <a:p>
            <a:pPr lvl="1"/>
            <a:r>
              <a:rPr lang="fr-FR" dirty="0"/>
              <a:t>Un seul type de logement</a:t>
            </a:r>
          </a:p>
          <a:p>
            <a:pPr lvl="1"/>
            <a:r>
              <a:rPr lang="fr-FR" dirty="0"/>
              <a:t>Une taille</a:t>
            </a:r>
          </a:p>
          <a:p>
            <a:pPr lvl="1"/>
            <a:r>
              <a:rPr lang="fr-FR" dirty="0"/>
              <a:t>Une description</a:t>
            </a:r>
          </a:p>
          <a:p>
            <a:pPr lvl="1"/>
            <a:r>
              <a:rPr lang="fr-FR" dirty="0"/>
              <a:t>Des équipements</a:t>
            </a:r>
          </a:p>
          <a:p>
            <a:pPr lvl="1"/>
            <a:r>
              <a:rPr lang="fr-FR" dirty="0"/>
              <a:t>Un nombre de couchages maximum</a:t>
            </a:r>
          </a:p>
          <a:p>
            <a:pPr lvl="1"/>
            <a:r>
              <a:rPr lang="fr-FR" dirty="0"/>
              <a:t>Voir ses annonces déjà postées</a:t>
            </a:r>
          </a:p>
          <a:p>
            <a:pPr lvl="1"/>
            <a:r>
              <a:rPr lang="fr-FR" dirty="0"/>
              <a:t>Voir la liste des réservations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569A78D5-175C-1DC3-655D-1F1A8CED51DA}"/>
              </a:ext>
            </a:extLst>
          </p:cNvPr>
          <p:cNvSpPr/>
          <p:nvPr/>
        </p:nvSpPr>
        <p:spPr>
          <a:xfrm>
            <a:off x="5927834" y="2291255"/>
            <a:ext cx="1975945" cy="2743200"/>
          </a:xfrm>
          <a:prstGeom prst="rightBrace">
            <a:avLst>
              <a:gd name="adj1" fmla="val 8333"/>
              <a:gd name="adj2" fmla="val 52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AC6965-00F4-854D-385E-7C3179D61F61}"/>
              </a:ext>
            </a:extLst>
          </p:cNvPr>
          <p:cNvSpPr txBox="1"/>
          <p:nvPr/>
        </p:nvSpPr>
        <p:spPr>
          <a:xfrm>
            <a:off x="7966531" y="3548528"/>
            <a:ext cx="257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Contenu d’une annonce</a:t>
            </a:r>
          </a:p>
        </p:txBody>
      </p:sp>
    </p:spTree>
    <p:extLst>
      <p:ext uri="{BB962C8B-B14F-4D97-AF65-F5344CB8AC3E}">
        <p14:creationId xmlns:p14="http://schemas.microsoft.com/office/powerpoint/2010/main" val="124252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CA4A7-F530-6150-5E59-8827D98E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Utilisateur standard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41EC57-D4FC-73D2-B8F6-1E57D10F6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la liste des annonces</a:t>
            </a:r>
          </a:p>
          <a:p>
            <a:r>
              <a:rPr lang="fr-FR" dirty="0"/>
              <a:t>Peut réserver un bien (date de début et date de fin)</a:t>
            </a:r>
          </a:p>
          <a:p>
            <a:r>
              <a:rPr lang="fr-FR" dirty="0"/>
              <a:t>Peut voir ses réservations</a:t>
            </a:r>
          </a:p>
        </p:txBody>
      </p:sp>
    </p:spTree>
    <p:extLst>
      <p:ext uri="{BB962C8B-B14F-4D97-AF65-F5344CB8AC3E}">
        <p14:creationId xmlns:p14="http://schemas.microsoft.com/office/powerpoint/2010/main" val="382911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0A2EB-AE78-26B8-1FF5-4A6527B4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- Dictionnaire de données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1BE68F0-66FB-78AF-1796-8AFCFAF4D5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51" t="8955" r="22680" b="42100"/>
          <a:stretch/>
        </p:blipFill>
        <p:spPr>
          <a:xfrm>
            <a:off x="111760" y="1507807"/>
            <a:ext cx="5339154" cy="308451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DF7A288-308D-A9C1-405B-C8C5EC7728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16" t="61882" r="22615" b="9446"/>
          <a:stretch/>
        </p:blipFill>
        <p:spPr>
          <a:xfrm>
            <a:off x="5654046" y="1690688"/>
            <a:ext cx="5339154" cy="180691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D733FC9-30BF-E151-9960-D5F56BC0A9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21" t="8563" r="22811" b="88107"/>
          <a:stretch/>
        </p:blipFill>
        <p:spPr>
          <a:xfrm>
            <a:off x="5654040" y="1480852"/>
            <a:ext cx="5339160" cy="20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110D3-BFD3-EFC4-4896-C980D093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7136"/>
            <a:ext cx="10515600" cy="1325563"/>
          </a:xfrm>
        </p:spPr>
        <p:txBody>
          <a:bodyPr/>
          <a:lstStyle/>
          <a:p>
            <a:r>
              <a:rPr lang="fr-FR" dirty="0"/>
              <a:t>Conception – MPD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E65409C-BFEE-DE83-F551-7B19AC385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012" t="3219" r="6280" b="5050"/>
          <a:stretch/>
        </p:blipFill>
        <p:spPr>
          <a:xfrm>
            <a:off x="2147776" y="914399"/>
            <a:ext cx="9867963" cy="5805377"/>
          </a:xfrm>
        </p:spPr>
      </p:pic>
    </p:spTree>
    <p:extLst>
      <p:ext uri="{BB962C8B-B14F-4D97-AF65-F5344CB8AC3E}">
        <p14:creationId xmlns:p14="http://schemas.microsoft.com/office/powerpoint/2010/main" val="188306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1A771-ED5D-C181-8750-6029852F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4474"/>
            <a:ext cx="10515600" cy="1325563"/>
          </a:xfrm>
        </p:spPr>
        <p:txBody>
          <a:bodyPr/>
          <a:lstStyle/>
          <a:p>
            <a:r>
              <a:rPr lang="fr-FR" dirty="0"/>
              <a:t>Droits d’accès - Middleware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BC9722A-2F3A-E9C1-67AF-391120BE58BF}"/>
              </a:ext>
            </a:extLst>
          </p:cNvPr>
          <p:cNvSpPr/>
          <p:nvPr/>
        </p:nvSpPr>
        <p:spPr>
          <a:xfrm>
            <a:off x="340024" y="1486932"/>
            <a:ext cx="3572013" cy="323746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72C288A-CB53-AEB9-082D-9A49F9B9AC66}"/>
              </a:ext>
            </a:extLst>
          </p:cNvPr>
          <p:cNvSpPr txBox="1"/>
          <p:nvPr/>
        </p:nvSpPr>
        <p:spPr>
          <a:xfrm>
            <a:off x="384115" y="2704149"/>
            <a:ext cx="243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AnnouncerMiddleware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728739-6E75-AC3B-C331-35B00E2FCEE0}"/>
              </a:ext>
            </a:extLst>
          </p:cNvPr>
          <p:cNvSpPr txBox="1"/>
          <p:nvPr/>
        </p:nvSpPr>
        <p:spPr>
          <a:xfrm>
            <a:off x="370939" y="2335887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AuthMiddleware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CCA8EE-6C0E-86F3-6F12-1F649FE54685}"/>
              </a:ext>
            </a:extLst>
          </p:cNvPr>
          <p:cNvSpPr txBox="1"/>
          <p:nvPr/>
        </p:nvSpPr>
        <p:spPr>
          <a:xfrm>
            <a:off x="370939" y="3073400"/>
            <a:ext cx="354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Customer_AnnouncerMiddleware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C560058-428F-CA68-E709-D62A0DBA3D3D}"/>
              </a:ext>
            </a:extLst>
          </p:cNvPr>
          <p:cNvSpPr txBox="1"/>
          <p:nvPr/>
        </p:nvSpPr>
        <p:spPr>
          <a:xfrm>
            <a:off x="395450" y="3755801"/>
            <a:ext cx="308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Customer_VisitorMiddleware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3E4F45-1FFE-E6F6-E3FD-11D5498C8B2C}"/>
              </a:ext>
            </a:extLst>
          </p:cNvPr>
          <p:cNvSpPr txBox="1"/>
          <p:nvPr/>
        </p:nvSpPr>
        <p:spPr>
          <a:xfrm>
            <a:off x="370939" y="3409088"/>
            <a:ext cx="23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CustomerMiddleware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492301-BB72-13F3-429A-D22635581F6B}"/>
              </a:ext>
            </a:extLst>
          </p:cNvPr>
          <p:cNvSpPr txBox="1"/>
          <p:nvPr/>
        </p:nvSpPr>
        <p:spPr>
          <a:xfrm>
            <a:off x="370939" y="4113294"/>
            <a:ext cx="19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VisitorMiddleware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88F9D1E-69BB-AC54-DA62-3026BECF7200}"/>
              </a:ext>
            </a:extLst>
          </p:cNvPr>
          <p:cNvSpPr txBox="1"/>
          <p:nvPr/>
        </p:nvSpPr>
        <p:spPr>
          <a:xfrm>
            <a:off x="1367109" y="1709976"/>
            <a:ext cx="13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Middleware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3E8DD81-84D5-AB28-3326-6BB2DFEA29F7}"/>
              </a:ext>
            </a:extLst>
          </p:cNvPr>
          <p:cNvSpPr/>
          <p:nvPr/>
        </p:nvSpPr>
        <p:spPr>
          <a:xfrm>
            <a:off x="7233920" y="481690"/>
            <a:ext cx="2011680" cy="994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Accueil</a:t>
            </a:r>
          </a:p>
          <a:p>
            <a:pPr algn="ctr"/>
            <a:r>
              <a:rPr lang="fr-FR" dirty="0"/>
              <a:t>Tous utilisateurs</a:t>
            </a:r>
          </a:p>
          <a:p>
            <a:pPr algn="ctr"/>
            <a:r>
              <a:rPr lang="fr-FR" dirty="0" err="1"/>
              <a:t>get</a:t>
            </a: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2A0423C-11BF-505A-09F1-B6F0F45D7942}"/>
              </a:ext>
            </a:extLst>
          </p:cNvPr>
          <p:cNvSpPr/>
          <p:nvPr/>
        </p:nvSpPr>
        <p:spPr>
          <a:xfrm>
            <a:off x="9509760" y="492840"/>
            <a:ext cx="2011680" cy="994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Mentions-</a:t>
            </a:r>
            <a:r>
              <a:rPr lang="fr-FR" dirty="0" err="1"/>
              <a:t>legales</a:t>
            </a:r>
            <a:endParaRPr lang="fr-FR" dirty="0"/>
          </a:p>
          <a:p>
            <a:pPr algn="ctr"/>
            <a:r>
              <a:rPr lang="fr-FR" dirty="0"/>
              <a:t>Tous utilisateurs</a:t>
            </a:r>
          </a:p>
          <a:p>
            <a:pPr algn="ctr"/>
            <a:r>
              <a:rPr lang="fr-FR" dirty="0" err="1"/>
              <a:t>get</a:t>
            </a:r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7F70A05-0955-A23C-1070-BD5B507FF919}"/>
              </a:ext>
            </a:extLst>
          </p:cNvPr>
          <p:cNvSpPr/>
          <p:nvPr/>
        </p:nvSpPr>
        <p:spPr>
          <a:xfrm>
            <a:off x="172347" y="5693172"/>
            <a:ext cx="2011680" cy="994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Sign</a:t>
            </a:r>
            <a:r>
              <a:rPr lang="fr-FR" dirty="0"/>
              <a:t>-in</a:t>
            </a:r>
          </a:p>
          <a:p>
            <a:pPr algn="ctr"/>
            <a:r>
              <a:rPr lang="fr-FR" dirty="0"/>
              <a:t>Visitor</a:t>
            </a:r>
          </a:p>
          <a:p>
            <a:pPr algn="ctr"/>
            <a:r>
              <a:rPr lang="fr-FR" dirty="0" err="1"/>
              <a:t>Get</a:t>
            </a:r>
            <a:r>
              <a:rPr lang="fr-FR" dirty="0"/>
              <a:t> / post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6697803-B253-605B-8D1A-DD6970C45137}"/>
              </a:ext>
            </a:extLst>
          </p:cNvPr>
          <p:cNvSpPr/>
          <p:nvPr/>
        </p:nvSpPr>
        <p:spPr>
          <a:xfrm>
            <a:off x="2448187" y="5704322"/>
            <a:ext cx="2011680" cy="994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Sign</a:t>
            </a:r>
            <a:r>
              <a:rPr lang="fr-FR" dirty="0"/>
              <a:t>-up</a:t>
            </a:r>
          </a:p>
          <a:p>
            <a:pPr algn="ctr"/>
            <a:r>
              <a:rPr lang="fr-FR" dirty="0"/>
              <a:t>Visitor</a:t>
            </a:r>
          </a:p>
          <a:p>
            <a:pPr algn="ctr"/>
            <a:r>
              <a:rPr lang="fr-FR" dirty="0" err="1"/>
              <a:t>Get</a:t>
            </a:r>
            <a:r>
              <a:rPr lang="fr-FR" dirty="0"/>
              <a:t> / post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DFC9570-43B7-22AB-E162-F969418BCB02}"/>
              </a:ext>
            </a:extLst>
          </p:cNvPr>
          <p:cNvCxnSpPr>
            <a:cxnSpLocks/>
          </p:cNvCxnSpPr>
          <p:nvPr/>
        </p:nvCxnSpPr>
        <p:spPr>
          <a:xfrm>
            <a:off x="1468574" y="4388087"/>
            <a:ext cx="0" cy="1316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2D40D14F-FEBA-49F6-733E-5DB25FA4CE74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590503" y="4388087"/>
            <a:ext cx="1863524" cy="1316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DC298D7-4972-9804-CA99-771D541BB692}"/>
              </a:ext>
            </a:extLst>
          </p:cNvPr>
          <p:cNvSpPr/>
          <p:nvPr/>
        </p:nvSpPr>
        <p:spPr>
          <a:xfrm>
            <a:off x="4312304" y="978736"/>
            <a:ext cx="2174986" cy="994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Sign</a:t>
            </a:r>
            <a:r>
              <a:rPr lang="fr-FR" dirty="0"/>
              <a:t>-out</a:t>
            </a:r>
          </a:p>
          <a:p>
            <a:pPr algn="ctr"/>
            <a:r>
              <a:rPr lang="fr-FR" dirty="0"/>
              <a:t>All user </a:t>
            </a:r>
            <a:r>
              <a:rPr lang="fr-FR" dirty="0" err="1"/>
              <a:t>connected</a:t>
            </a:r>
            <a:endParaRPr lang="fr-FR" dirty="0"/>
          </a:p>
          <a:p>
            <a:pPr algn="ctr"/>
            <a:r>
              <a:rPr lang="fr-FR" dirty="0" err="1"/>
              <a:t>get</a:t>
            </a:r>
            <a:endParaRPr lang="fr-FR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2A83EB3-83DC-6E11-6CFE-CD6F1E9457C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2038493" y="1475782"/>
            <a:ext cx="2273811" cy="1053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5E2E1B1-ACE8-286C-BD01-85DFE1A6501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363613" y="3977199"/>
            <a:ext cx="1675555" cy="2055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083A925-6B29-2CF6-DD5D-DF183B3F7110}"/>
              </a:ext>
            </a:extLst>
          </p:cNvPr>
          <p:cNvSpPr/>
          <p:nvPr/>
        </p:nvSpPr>
        <p:spPr>
          <a:xfrm>
            <a:off x="5039168" y="5535801"/>
            <a:ext cx="2174986" cy="994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Accommodations</a:t>
            </a:r>
          </a:p>
          <a:p>
            <a:pPr algn="ctr"/>
            <a:r>
              <a:rPr lang="fr-FR" dirty="0"/>
              <a:t>Customer</a:t>
            </a:r>
          </a:p>
          <a:p>
            <a:pPr algn="ctr"/>
            <a:r>
              <a:rPr lang="fr-FR" dirty="0" err="1"/>
              <a:t>get</a:t>
            </a:r>
            <a:endParaRPr lang="fr-FR" dirty="0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F47892A-2E10-47CC-F56D-8F120754D2ED}"/>
              </a:ext>
            </a:extLst>
          </p:cNvPr>
          <p:cNvSpPr/>
          <p:nvPr/>
        </p:nvSpPr>
        <p:spPr>
          <a:xfrm>
            <a:off x="7568826" y="5532564"/>
            <a:ext cx="2372141" cy="994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Accommodations/id</a:t>
            </a:r>
          </a:p>
          <a:p>
            <a:pPr algn="ctr"/>
            <a:r>
              <a:rPr lang="fr-FR" dirty="0"/>
              <a:t>Customer</a:t>
            </a:r>
          </a:p>
          <a:p>
            <a:pPr algn="ctr"/>
            <a:r>
              <a:rPr lang="fr-FR" dirty="0" err="1"/>
              <a:t>get</a:t>
            </a:r>
            <a:endParaRPr lang="fr-FR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6340F00-40F4-0895-D814-794073F134F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7214154" y="6029610"/>
            <a:ext cx="354672" cy="3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2A1FAE6A-9D1B-08F7-CBF8-D00B909EE09C}"/>
              </a:ext>
            </a:extLst>
          </p:cNvPr>
          <p:cNvSpPr/>
          <p:nvPr/>
        </p:nvSpPr>
        <p:spPr>
          <a:xfrm>
            <a:off x="5091623" y="4388087"/>
            <a:ext cx="2174986" cy="994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Reservations</a:t>
            </a:r>
            <a:endParaRPr lang="fr-FR" dirty="0"/>
          </a:p>
          <a:p>
            <a:pPr algn="ctr"/>
            <a:r>
              <a:rPr lang="fr-FR" dirty="0"/>
              <a:t>Customer</a:t>
            </a:r>
          </a:p>
          <a:p>
            <a:pPr algn="ctr"/>
            <a:r>
              <a:rPr lang="fr-FR" dirty="0" err="1"/>
              <a:t>Get</a:t>
            </a:r>
            <a:r>
              <a:rPr lang="fr-FR" dirty="0"/>
              <a:t> / post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96C25D6-5E8E-1F6C-A33D-3FEAD8A05801}"/>
              </a:ext>
            </a:extLst>
          </p:cNvPr>
          <p:cNvSpPr/>
          <p:nvPr/>
        </p:nvSpPr>
        <p:spPr>
          <a:xfrm>
            <a:off x="7660920" y="4405039"/>
            <a:ext cx="2174986" cy="994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Reservations</a:t>
            </a:r>
            <a:r>
              <a:rPr lang="fr-FR" dirty="0"/>
              <a:t>/id</a:t>
            </a:r>
          </a:p>
          <a:p>
            <a:pPr algn="ctr"/>
            <a:r>
              <a:rPr lang="fr-FR" dirty="0"/>
              <a:t>Customer</a:t>
            </a:r>
          </a:p>
          <a:p>
            <a:pPr algn="ctr"/>
            <a:r>
              <a:rPr lang="fr-FR" dirty="0" err="1"/>
              <a:t>get</a:t>
            </a:r>
            <a:endParaRPr lang="fr-FR" dirty="0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19D43E5-B9E1-3C70-FB51-64307CD31283}"/>
              </a:ext>
            </a:extLst>
          </p:cNvPr>
          <p:cNvCxnSpPr>
            <a:cxnSpLocks/>
          </p:cNvCxnSpPr>
          <p:nvPr/>
        </p:nvCxnSpPr>
        <p:spPr>
          <a:xfrm>
            <a:off x="2634611" y="3617917"/>
            <a:ext cx="2457012" cy="8647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7A65344-5B3E-CF64-4638-C0123B8DB69E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266609" y="4885133"/>
            <a:ext cx="394311" cy="169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5465FE16-7321-77BA-73D8-D18168666840}"/>
              </a:ext>
            </a:extLst>
          </p:cNvPr>
          <p:cNvCxnSpPr>
            <a:cxnSpLocks/>
          </p:cNvCxnSpPr>
          <p:nvPr/>
        </p:nvCxnSpPr>
        <p:spPr>
          <a:xfrm flipV="1">
            <a:off x="2725719" y="2601365"/>
            <a:ext cx="1986852" cy="292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5F193C30-F508-9C97-DA27-C971360F0283}"/>
              </a:ext>
            </a:extLst>
          </p:cNvPr>
          <p:cNvSpPr/>
          <p:nvPr/>
        </p:nvSpPr>
        <p:spPr>
          <a:xfrm>
            <a:off x="4712570" y="2111574"/>
            <a:ext cx="2521349" cy="994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Accommodations/</a:t>
            </a:r>
            <a:r>
              <a:rPr lang="fr-FR" dirty="0" err="1"/>
              <a:t>add</a:t>
            </a:r>
            <a:endParaRPr lang="fr-FR" dirty="0"/>
          </a:p>
          <a:p>
            <a:pPr algn="ctr"/>
            <a:r>
              <a:rPr lang="fr-FR" dirty="0" err="1"/>
              <a:t>Announcer</a:t>
            </a:r>
            <a:endParaRPr lang="fr-FR" dirty="0"/>
          </a:p>
          <a:p>
            <a:pPr algn="ctr"/>
            <a:r>
              <a:rPr lang="fr-FR" dirty="0" err="1"/>
              <a:t>Get</a:t>
            </a:r>
            <a:r>
              <a:rPr lang="fr-FR" dirty="0"/>
              <a:t> &amp; post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0F19DD4C-B304-83E2-BF7B-13F384D68F95}"/>
              </a:ext>
            </a:extLst>
          </p:cNvPr>
          <p:cNvSpPr/>
          <p:nvPr/>
        </p:nvSpPr>
        <p:spPr>
          <a:xfrm>
            <a:off x="5039168" y="3255289"/>
            <a:ext cx="2621752" cy="994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Reservations</a:t>
            </a:r>
            <a:endParaRPr lang="fr-FR" dirty="0"/>
          </a:p>
          <a:p>
            <a:pPr algn="ctr"/>
            <a:r>
              <a:rPr lang="fr-FR" dirty="0"/>
              <a:t>Customer &amp; </a:t>
            </a:r>
            <a:r>
              <a:rPr lang="fr-FR" dirty="0" err="1"/>
              <a:t>announcer</a:t>
            </a:r>
            <a:endParaRPr lang="fr-FR" dirty="0"/>
          </a:p>
          <a:p>
            <a:pPr algn="ctr"/>
            <a:r>
              <a:rPr lang="fr-FR" dirty="0" err="1"/>
              <a:t>get</a:t>
            </a:r>
            <a:r>
              <a:rPr lang="fr-FR" dirty="0"/>
              <a:t> 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BF39BE04-E76F-2CD7-98FC-ADED8C26E19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755592" y="3267252"/>
            <a:ext cx="1283576" cy="485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90F5B3F6-9426-28A3-9D2E-502F6370ECE9}"/>
              </a:ext>
            </a:extLst>
          </p:cNvPr>
          <p:cNvSpPr/>
          <p:nvPr/>
        </p:nvSpPr>
        <p:spPr>
          <a:xfrm>
            <a:off x="7934724" y="3255289"/>
            <a:ext cx="2621752" cy="9940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Reservations</a:t>
            </a:r>
            <a:r>
              <a:rPr lang="fr-FR" dirty="0"/>
              <a:t>/id</a:t>
            </a:r>
          </a:p>
          <a:p>
            <a:pPr algn="ctr"/>
            <a:r>
              <a:rPr lang="fr-FR" dirty="0"/>
              <a:t>Customer &amp; </a:t>
            </a:r>
            <a:r>
              <a:rPr lang="fr-FR" dirty="0" err="1"/>
              <a:t>announcer</a:t>
            </a:r>
            <a:endParaRPr lang="fr-FR" dirty="0"/>
          </a:p>
          <a:p>
            <a:pPr algn="ctr"/>
            <a:r>
              <a:rPr lang="fr-FR" dirty="0" err="1"/>
              <a:t>get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626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D15CE-6910-C9EE-0CC8-BB1ACC47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1" y="0"/>
            <a:ext cx="10515600" cy="1325563"/>
          </a:xfrm>
        </p:spPr>
        <p:txBody>
          <a:bodyPr/>
          <a:lstStyle/>
          <a:p>
            <a:r>
              <a:rPr lang="fr-FR" dirty="0"/>
              <a:t>Conception</a:t>
            </a:r>
            <a:br>
              <a:rPr lang="fr-FR" dirty="0"/>
            </a:br>
            <a:r>
              <a:rPr lang="fr-FR" dirty="0"/>
              <a:t>- MCD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63DE54-8C85-1D4A-8B5E-3093BD35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90" b="48372"/>
          <a:stretch/>
        </p:blipFill>
        <p:spPr>
          <a:xfrm>
            <a:off x="2421682" y="-141903"/>
            <a:ext cx="10333846" cy="71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968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450</Words>
  <Application>Microsoft Macintosh PowerPoint</Application>
  <PresentationFormat>Grand écran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Thème Office</vt:lpstr>
      <vt:lpstr>Tp Airbnb</vt:lpstr>
      <vt:lpstr>Présentation PowerPoint</vt:lpstr>
      <vt:lpstr>Introduction du projet – Cahier des charges</vt:lpstr>
      <vt:lpstr>Annonceur</vt:lpstr>
      <vt:lpstr>Utilisateur standard</vt:lpstr>
      <vt:lpstr>Conception - Dictionnaire de données</vt:lpstr>
      <vt:lpstr>Conception – MPD</vt:lpstr>
      <vt:lpstr>Droits d’accès - Middleware</vt:lpstr>
      <vt:lpstr>Conception - MCD</vt:lpstr>
      <vt:lpstr>Conception - MLD</vt:lpstr>
      <vt:lpstr>Pour concevoir ce site :</vt:lpstr>
      <vt:lpstr>Entity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FOUET</dc:creator>
  <cp:lastModifiedBy>Tom FOUET</cp:lastModifiedBy>
  <cp:revision>96</cp:revision>
  <dcterms:created xsi:type="dcterms:W3CDTF">2024-12-20T08:40:27Z</dcterms:created>
  <dcterms:modified xsi:type="dcterms:W3CDTF">2024-12-20T10:42:02Z</dcterms:modified>
</cp:coreProperties>
</file>