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54C57-3FC7-EEA2-467F-EC81A18ED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944514-2099-F74D-9FDC-FA428C84D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B2257-7863-ADC5-87DE-E8AE6B9B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03D52-F362-83D8-B48A-124DB2E9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5A41DC-D698-7CA7-EC54-AC19BF5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8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D39B6-2900-152E-07A4-A4B9E51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528DE7-2A6D-3204-0DE4-76669510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8BB19-1712-6359-F82A-F357CE1C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56638-0E0E-6981-863E-3FD2D5D3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CE1D22-E403-3F47-7673-B15CA781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6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EB6539-A1C3-116D-53AC-1EC175BC0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668B27-6755-18EE-C341-B563964E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2C115-7598-B797-EA4A-1FF89F86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9265AE-8C4A-FFC2-9A55-886CE068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9CBB7-701A-F56E-E8C9-46EAFD0B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7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F5FA6-876A-7F96-5B66-D9CBDF6D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23F72-C339-BE41-026A-485FE53A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EEF98-EA18-B6CC-7AE0-A8B17A6F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F87FAB-D3A4-4365-859D-88E52869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7B146-0098-7ABC-3C56-53B7E559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5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219ED-C95D-E54E-AD5B-8DCC3B82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90DDC7-7466-1361-D1F3-2375A139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307BE-3CA6-A690-FE7C-69F384E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70A99-BB17-F193-E404-D4FE08D2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23625-C6BC-47B1-104A-0B21102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18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F0BB2-EC77-4A73-8C5C-70BA54CF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A479E-B2F2-411D-740A-100A13903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ED79D1-30AD-EACA-BB91-3E976025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C00F39-4AC8-B9E8-9BE0-50FC8D76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07C0F-D179-F4BA-23A8-9F8065B3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DD920-EA39-276F-BBCF-7B029AE8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5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E57A0-209F-4E96-EA2F-FB33FD7A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A7DDE7-FE4D-879C-CABA-29940E34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907FA8-DE57-0B09-0936-DFAE2753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45E56C-BEDC-A683-A315-7BC0BD7C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64AEEA-5DCB-C22D-1B16-5858D7ED2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FC69BA-2C60-ED91-34B8-4D112A84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8061B8-0994-D82F-C6A0-00199CB7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AF6F02-1F85-1271-906F-06504E6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0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E7BD6-8F86-88C6-C481-A864C40B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B30595-7F99-ED47-B887-1FE8B9F0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DBBD5-2BEB-2677-9244-83AA712B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2F3FA4-7BF7-7B3F-7B69-0A21E29A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0C0172-A1CB-F9F6-F9E3-C64FBCF6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610010-39E1-9ED2-E9B7-ED984AB5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2A3A61-1A53-13FF-08C1-F5E2974F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A577A-3D4F-F4FD-2087-3532BE21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69C20-43E9-C9AD-FC73-FB0F5EF5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354ED3-1C65-2A58-574D-85D7287EE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25B068-457B-4D4E-E081-FC65C486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55DBB7-EC9A-3307-F548-87227FE3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8ADAE9-D29A-FCC1-E4B1-A4B2BB76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6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79661-BC28-5045-F1A9-6FE106C6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48131B-32A0-2331-E315-A320D39AF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F8DDBE-86A6-5421-64CD-386FAEF1B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259A23-3152-F7F8-26B3-C05AE79B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891F52-245D-D4D7-5AAD-E4255D5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19E44-AE51-C857-0A7A-755F4A16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9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345212-B388-8A4F-2C45-A12A371E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FA0C77-A386-CD54-B8B0-64224B2E4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155E6-76CF-567B-85A4-254FAEC4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FEB-B5FF-4269-BD8E-D4006E98695D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5B8EB8-D5CD-B2E9-8F5C-6C9F42F50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C3844-A1BC-5484-3AF1-01C8D49B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CF12-849A-45D5-9C20-5937198EA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36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5A6F60DB-F5BE-A2CD-5DC2-CF3138F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91251"/>
              </p:ext>
            </p:extLst>
          </p:nvPr>
        </p:nvGraphicFramePr>
        <p:xfrm>
          <a:off x="924600" y="1174906"/>
          <a:ext cx="10342800" cy="5083721"/>
        </p:xfrm>
        <a:graphic>
          <a:graphicData uri="http://schemas.openxmlformats.org/drawingml/2006/table">
            <a:tbl>
              <a:tblPr/>
              <a:tblGrid>
                <a:gridCol w="843737">
                  <a:extLst>
                    <a:ext uri="{9D8B030D-6E8A-4147-A177-3AD203B41FA5}">
                      <a16:colId xmlns:a16="http://schemas.microsoft.com/office/drawing/2014/main" val="884753635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3750056352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1110915576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1612291654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724936153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2224103600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4279403130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1123265227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3553756038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1563564912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2223216719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1763736119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3836847501"/>
                    </a:ext>
                  </a:extLst>
                </a:gridCol>
                <a:gridCol w="822642">
                  <a:extLst>
                    <a:ext uri="{9D8B030D-6E8A-4147-A177-3AD203B41FA5}">
                      <a16:colId xmlns:a16="http://schemas.microsoft.com/office/drawing/2014/main" val="391656176"/>
                    </a:ext>
                  </a:extLst>
                </a:gridCol>
                <a:gridCol w="822642">
                  <a:extLst>
                    <a:ext uri="{9D8B030D-6E8A-4147-A177-3AD203B41FA5}">
                      <a16:colId xmlns:a16="http://schemas.microsoft.com/office/drawing/2014/main" val="3522968882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2434047635"/>
                    </a:ext>
                  </a:extLst>
                </a:gridCol>
                <a:gridCol w="274214">
                  <a:extLst>
                    <a:ext uri="{9D8B030D-6E8A-4147-A177-3AD203B41FA5}">
                      <a16:colId xmlns:a16="http://schemas.microsoft.com/office/drawing/2014/main" val="822138292"/>
                    </a:ext>
                  </a:extLst>
                </a:gridCol>
                <a:gridCol w="316401">
                  <a:extLst>
                    <a:ext uri="{9D8B030D-6E8A-4147-A177-3AD203B41FA5}">
                      <a16:colId xmlns:a16="http://schemas.microsoft.com/office/drawing/2014/main" val="3052675189"/>
                    </a:ext>
                  </a:extLst>
                </a:gridCol>
                <a:gridCol w="843737">
                  <a:extLst>
                    <a:ext uri="{9D8B030D-6E8A-4147-A177-3AD203B41FA5}">
                      <a16:colId xmlns:a16="http://schemas.microsoft.com/office/drawing/2014/main" val="3951439964"/>
                    </a:ext>
                  </a:extLst>
                </a:gridCol>
                <a:gridCol w="843737">
                  <a:extLst>
                    <a:ext uri="{9D8B030D-6E8A-4147-A177-3AD203B41FA5}">
                      <a16:colId xmlns:a16="http://schemas.microsoft.com/office/drawing/2014/main" val="4277820376"/>
                    </a:ext>
                  </a:extLst>
                </a:gridCol>
                <a:gridCol w="843737">
                  <a:extLst>
                    <a:ext uri="{9D8B030D-6E8A-4147-A177-3AD203B41FA5}">
                      <a16:colId xmlns:a16="http://schemas.microsoft.com/office/drawing/2014/main" val="2729132827"/>
                    </a:ext>
                  </a:extLst>
                </a:gridCol>
                <a:gridCol w="857800">
                  <a:extLst>
                    <a:ext uri="{9D8B030D-6E8A-4147-A177-3AD203B41FA5}">
                      <a16:colId xmlns:a16="http://schemas.microsoft.com/office/drawing/2014/main" val="1885273468"/>
                    </a:ext>
                  </a:extLst>
                </a:gridCol>
                <a:gridCol w="309371">
                  <a:extLst>
                    <a:ext uri="{9D8B030D-6E8A-4147-A177-3AD203B41FA5}">
                      <a16:colId xmlns:a16="http://schemas.microsoft.com/office/drawing/2014/main" val="1472020919"/>
                    </a:ext>
                  </a:extLst>
                </a:gridCol>
              </a:tblGrid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 WIRING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313236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12V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431019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8"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MD20B DRIVER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12V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16"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2998 DRIVER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6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953476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L3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M0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I0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51986"/>
                  </a:ext>
                </a:extLst>
              </a:tr>
              <a:tr h="2544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L4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vert="wordArt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650130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L5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758952"/>
                  </a:ext>
                </a:extLst>
              </a:tr>
              <a:tr h="2131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L6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12V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42446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L7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SLP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51131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L8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5V</a:t>
                      </a:r>
                    </a:p>
                  </a:txBody>
                  <a:tcPr marL="9472" marR="9472" marT="9472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 (Black)</a:t>
                      </a:r>
                    </a:p>
                  </a:txBody>
                  <a:tcPr marL="9472" marR="9472" marT="9472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188889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L9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GND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RELAY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 (Green)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179430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L10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 (Red)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958562"/>
                  </a:ext>
                </a:extLst>
              </a:tr>
              <a:tr h="2958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L11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STDBY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A+ (Blue)</a:t>
                      </a:r>
                    </a:p>
                  </a:txBody>
                  <a:tcPr marL="9472" marR="9472" marT="94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131229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L12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ENBL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617793"/>
                  </a:ext>
                </a:extLst>
              </a:tr>
              <a:tr h="2382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L13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412364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L14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52446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L15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45200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L16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928626"/>
                  </a:ext>
                </a:extLst>
              </a:tr>
              <a:tr h="2323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L17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786090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L18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82469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L19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76919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L20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345901"/>
                  </a:ext>
                </a:extLst>
              </a:tr>
              <a:tr h="22125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L21</a:t>
                      </a:r>
                    </a:p>
                  </a:txBody>
                  <a:tcPr marL="9472" marR="9472" marT="94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72" marR="9472" marT="9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39337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97A6726E-0271-7A51-139E-AB72FCB198FF}"/>
              </a:ext>
            </a:extLst>
          </p:cNvPr>
          <p:cNvSpPr txBox="1"/>
          <p:nvPr/>
        </p:nvSpPr>
        <p:spPr>
          <a:xfrm>
            <a:off x="10310192" y="4790662"/>
            <a:ext cx="1404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Cutting </a:t>
            </a:r>
            <a:r>
              <a:rPr lang="fr-FR" b="1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motor</a:t>
            </a:r>
            <a:r>
              <a:rPr lang="fr-FR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pins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FE3EAD8-B78D-DC8C-8F3D-412A6AD064F2}"/>
              </a:ext>
            </a:extLst>
          </p:cNvPr>
          <p:cNvCxnSpPr>
            <a:cxnSpLocks/>
          </p:cNvCxnSpPr>
          <p:nvPr/>
        </p:nvCxnSpPr>
        <p:spPr>
          <a:xfrm flipV="1">
            <a:off x="4237122" y="2383529"/>
            <a:ext cx="967409" cy="217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0312CB7-3830-BED8-673D-0D0DE5EB8318}"/>
              </a:ext>
            </a:extLst>
          </p:cNvPr>
          <p:cNvCxnSpPr>
            <a:cxnSpLocks/>
          </p:cNvCxnSpPr>
          <p:nvPr/>
        </p:nvCxnSpPr>
        <p:spPr>
          <a:xfrm flipH="1" flipV="1">
            <a:off x="10628243" y="4121426"/>
            <a:ext cx="384313" cy="669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413418F-F466-6BCF-33BB-DE6950F262C1}"/>
              </a:ext>
            </a:extLst>
          </p:cNvPr>
          <p:cNvSpPr txBox="1"/>
          <p:nvPr/>
        </p:nvSpPr>
        <p:spPr>
          <a:xfrm>
            <a:off x="3531703" y="228493"/>
            <a:ext cx="512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PCB </a:t>
            </a:r>
            <a:r>
              <a:rPr lang="fr-FR" sz="28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pinout</a:t>
            </a:r>
            <a:r>
              <a:rPr lang="fr-FR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FAIREMBO Project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F86F205-B2C5-877E-4D12-0680D9F6B4FC}"/>
              </a:ext>
            </a:extLst>
          </p:cNvPr>
          <p:cNvSpPr txBox="1"/>
          <p:nvPr/>
        </p:nvSpPr>
        <p:spPr>
          <a:xfrm>
            <a:off x="5204531" y="2060364"/>
            <a:ext cx="14047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Extruder </a:t>
            </a:r>
            <a:r>
              <a:rPr lang="fr-FR" b="1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motor</a:t>
            </a:r>
            <a:r>
              <a:rPr lang="fr-FR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pins</a:t>
            </a:r>
          </a:p>
        </p:txBody>
      </p:sp>
    </p:spTree>
    <p:extLst>
      <p:ext uri="{BB962C8B-B14F-4D97-AF65-F5344CB8AC3E}">
        <p14:creationId xmlns:p14="http://schemas.microsoft.com/office/powerpoint/2010/main" val="31869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72565E5-D11B-5649-EECA-5DC0C52C9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1" t="10241" r="23913" b="35459"/>
          <a:stretch/>
        </p:blipFill>
        <p:spPr>
          <a:xfrm rot="10800000">
            <a:off x="2248648" y="907904"/>
            <a:ext cx="7694703" cy="5446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BCDD76-7E3A-DCB4-8EEF-E5BCF5E4CE4A}"/>
              </a:ext>
            </a:extLst>
          </p:cNvPr>
          <p:cNvSpPr/>
          <p:nvPr/>
        </p:nvSpPr>
        <p:spPr>
          <a:xfrm>
            <a:off x="5671929" y="1696279"/>
            <a:ext cx="318053" cy="12722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ECB36-95EF-2589-3E9B-A1108CA85A7D}"/>
              </a:ext>
            </a:extLst>
          </p:cNvPr>
          <p:cNvSpPr/>
          <p:nvPr/>
        </p:nvSpPr>
        <p:spPr>
          <a:xfrm>
            <a:off x="9298214" y="3339545"/>
            <a:ext cx="318053" cy="6626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8C5DD-E26A-0759-4E83-A9487432C18B}"/>
              </a:ext>
            </a:extLst>
          </p:cNvPr>
          <p:cNvSpPr/>
          <p:nvPr/>
        </p:nvSpPr>
        <p:spPr>
          <a:xfrm>
            <a:off x="3222092" y="2968487"/>
            <a:ext cx="318053" cy="7686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732C07-5FF5-E5D3-FAC9-B7A8DD85647B}"/>
              </a:ext>
            </a:extLst>
          </p:cNvPr>
          <p:cNvSpPr/>
          <p:nvPr/>
        </p:nvSpPr>
        <p:spPr>
          <a:xfrm rot="5400000">
            <a:off x="5287618" y="3372551"/>
            <a:ext cx="318053" cy="108667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24DE7-49DD-7C17-DE8D-31F499FAA5ED}"/>
              </a:ext>
            </a:extLst>
          </p:cNvPr>
          <p:cNvSpPr/>
          <p:nvPr/>
        </p:nvSpPr>
        <p:spPr>
          <a:xfrm rot="5400000">
            <a:off x="5695118" y="3329608"/>
            <a:ext cx="318053" cy="364436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BBDA5F-3FBE-E1F0-27BD-C951D8CB4CCB}"/>
              </a:ext>
            </a:extLst>
          </p:cNvPr>
          <p:cNvSpPr/>
          <p:nvPr/>
        </p:nvSpPr>
        <p:spPr>
          <a:xfrm rot="5400000">
            <a:off x="5695118" y="4051724"/>
            <a:ext cx="318053" cy="3644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171FC-38B5-FE93-B4C7-58554A9EDF1A}"/>
              </a:ext>
            </a:extLst>
          </p:cNvPr>
          <p:cNvSpPr/>
          <p:nvPr/>
        </p:nvSpPr>
        <p:spPr>
          <a:xfrm>
            <a:off x="6969456" y="3160516"/>
            <a:ext cx="318053" cy="127220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6D47E9F-8DDF-9E1B-78D8-3F405585190F}"/>
              </a:ext>
            </a:extLst>
          </p:cNvPr>
          <p:cNvCxnSpPr>
            <a:cxnSpLocks/>
          </p:cNvCxnSpPr>
          <p:nvPr/>
        </p:nvCxnSpPr>
        <p:spPr>
          <a:xfrm>
            <a:off x="7128482" y="2597426"/>
            <a:ext cx="0" cy="5630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37A131B-1A68-4557-8257-495372E9EC1E}"/>
              </a:ext>
            </a:extLst>
          </p:cNvPr>
          <p:cNvCxnSpPr>
            <a:cxnSpLocks/>
          </p:cNvCxnSpPr>
          <p:nvPr/>
        </p:nvCxnSpPr>
        <p:spPr>
          <a:xfrm flipV="1">
            <a:off x="8998226" y="4074915"/>
            <a:ext cx="415034" cy="96091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22C436-4BF7-AA0B-CBBD-8FBDC6C408F8}"/>
              </a:ext>
            </a:extLst>
          </p:cNvPr>
          <p:cNvCxnSpPr>
            <a:cxnSpLocks/>
          </p:cNvCxnSpPr>
          <p:nvPr/>
        </p:nvCxnSpPr>
        <p:spPr>
          <a:xfrm flipV="1">
            <a:off x="5873427" y="4475733"/>
            <a:ext cx="0" cy="7721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07D5E9C-0A3A-037E-8A3B-17E077FC460B}"/>
              </a:ext>
            </a:extLst>
          </p:cNvPr>
          <p:cNvCxnSpPr>
            <a:cxnSpLocks/>
          </p:cNvCxnSpPr>
          <p:nvPr/>
        </p:nvCxnSpPr>
        <p:spPr>
          <a:xfrm flipV="1">
            <a:off x="4903307" y="4169306"/>
            <a:ext cx="0" cy="7721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EA42F45-1C43-84BD-5537-6B6DAA86D815}"/>
              </a:ext>
            </a:extLst>
          </p:cNvPr>
          <p:cNvCxnSpPr>
            <a:cxnSpLocks/>
          </p:cNvCxnSpPr>
          <p:nvPr/>
        </p:nvCxnSpPr>
        <p:spPr>
          <a:xfrm flipH="1">
            <a:off x="6088184" y="1908313"/>
            <a:ext cx="1040298" cy="42406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7573E3-72A3-EF07-6190-9137514333BC}"/>
              </a:ext>
            </a:extLst>
          </p:cNvPr>
          <p:cNvCxnSpPr>
            <a:cxnSpLocks/>
          </p:cNvCxnSpPr>
          <p:nvPr/>
        </p:nvCxnSpPr>
        <p:spPr>
          <a:xfrm>
            <a:off x="5082524" y="3485320"/>
            <a:ext cx="58940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C2D18F6-6F78-EA16-FC49-6B3703CDA2BC}"/>
              </a:ext>
            </a:extLst>
          </p:cNvPr>
          <p:cNvCxnSpPr>
            <a:cxnSpLocks/>
          </p:cNvCxnSpPr>
          <p:nvPr/>
        </p:nvCxnSpPr>
        <p:spPr>
          <a:xfrm>
            <a:off x="3087757" y="2332382"/>
            <a:ext cx="293361" cy="5465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4C757F0-C373-BFE6-99C6-B96538D1D165}"/>
              </a:ext>
            </a:extLst>
          </p:cNvPr>
          <p:cNvSpPr/>
          <p:nvPr/>
        </p:nvSpPr>
        <p:spPr>
          <a:xfrm rot="5400000">
            <a:off x="6316782" y="960913"/>
            <a:ext cx="318053" cy="108667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1CEE7-3AE6-C0C6-070F-3382C2D72F60}"/>
              </a:ext>
            </a:extLst>
          </p:cNvPr>
          <p:cNvSpPr/>
          <p:nvPr/>
        </p:nvSpPr>
        <p:spPr>
          <a:xfrm rot="5400000">
            <a:off x="6316783" y="626359"/>
            <a:ext cx="318053" cy="1086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5F6F45F-FF49-A981-0216-0595BAFC5527}"/>
              </a:ext>
            </a:extLst>
          </p:cNvPr>
          <p:cNvCxnSpPr>
            <a:cxnSpLocks/>
          </p:cNvCxnSpPr>
          <p:nvPr/>
        </p:nvCxnSpPr>
        <p:spPr>
          <a:xfrm flipH="1">
            <a:off x="7128482" y="1169696"/>
            <a:ext cx="68367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F73646C-87B5-0C73-F05E-239E2997A600}"/>
              </a:ext>
            </a:extLst>
          </p:cNvPr>
          <p:cNvCxnSpPr>
            <a:cxnSpLocks/>
          </p:cNvCxnSpPr>
          <p:nvPr/>
        </p:nvCxnSpPr>
        <p:spPr>
          <a:xfrm flipH="1">
            <a:off x="7128482" y="1504250"/>
            <a:ext cx="68367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3D0CCD6E-9563-F484-E117-EE919788F306}"/>
              </a:ext>
            </a:extLst>
          </p:cNvPr>
          <p:cNvSpPr txBox="1"/>
          <p:nvPr/>
        </p:nvSpPr>
        <p:spPr>
          <a:xfrm>
            <a:off x="7689579" y="1010670"/>
            <a:ext cx="68367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12V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BD4DD5F-EEDC-CAA7-F7EA-6EEFF966597F}"/>
              </a:ext>
            </a:extLst>
          </p:cNvPr>
          <p:cNvSpPr txBox="1"/>
          <p:nvPr/>
        </p:nvSpPr>
        <p:spPr>
          <a:xfrm>
            <a:off x="7689579" y="1350361"/>
            <a:ext cx="68367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GND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88D9B83-8835-740F-5E3B-6289599678AB}"/>
              </a:ext>
            </a:extLst>
          </p:cNvPr>
          <p:cNvSpPr txBox="1"/>
          <p:nvPr/>
        </p:nvSpPr>
        <p:spPr>
          <a:xfrm>
            <a:off x="4575065" y="3303564"/>
            <a:ext cx="68367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GND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CC2127-EC98-B5AA-4984-43CDCAF862EC}"/>
              </a:ext>
            </a:extLst>
          </p:cNvPr>
          <p:cNvSpPr txBox="1"/>
          <p:nvPr/>
        </p:nvSpPr>
        <p:spPr>
          <a:xfrm>
            <a:off x="4561470" y="4861119"/>
            <a:ext cx="68367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5V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CE8DD28-7AC5-C061-1959-7AB18449B298}"/>
              </a:ext>
            </a:extLst>
          </p:cNvPr>
          <p:cNvSpPr txBox="1"/>
          <p:nvPr/>
        </p:nvSpPr>
        <p:spPr>
          <a:xfrm>
            <a:off x="5512307" y="5238126"/>
            <a:ext cx="68367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A2 pin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34433C-BD4A-571C-DD6A-9809DDAA21F7}"/>
              </a:ext>
            </a:extLst>
          </p:cNvPr>
          <p:cNvSpPr txBox="1"/>
          <p:nvPr/>
        </p:nvSpPr>
        <p:spPr>
          <a:xfrm>
            <a:off x="8608503" y="4954700"/>
            <a:ext cx="88970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DIR/STEP</a:t>
            </a:r>
          </a:p>
          <a:p>
            <a:pPr algn="ctr"/>
            <a:r>
              <a:rPr lang="fr-FR" sz="1400" b="1" dirty="0">
                <a:latin typeface="+mj-lt"/>
              </a:rPr>
              <a:t>PWM pins 3 - 2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8961D95-90CE-9CD8-614F-FCB66911F17D}"/>
              </a:ext>
            </a:extLst>
          </p:cNvPr>
          <p:cNvSpPr txBox="1"/>
          <p:nvPr/>
        </p:nvSpPr>
        <p:spPr>
          <a:xfrm>
            <a:off x="2500444" y="1858737"/>
            <a:ext cx="88970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DIR/STEP</a:t>
            </a:r>
          </a:p>
          <a:p>
            <a:pPr algn="ctr"/>
            <a:r>
              <a:rPr lang="fr-FR" sz="1400" b="1" dirty="0">
                <a:latin typeface="+mj-lt"/>
              </a:rPr>
              <a:t>PWM pins 4 - 5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8A21324-E49D-860E-CDEB-5C61E1399BC0}"/>
              </a:ext>
            </a:extLst>
          </p:cNvPr>
          <p:cNvSpPr txBox="1"/>
          <p:nvPr/>
        </p:nvSpPr>
        <p:spPr>
          <a:xfrm>
            <a:off x="6786645" y="2355751"/>
            <a:ext cx="6836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RELAY Input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578AC3A-6C16-FF45-5B19-AF3E7A630F06}"/>
              </a:ext>
            </a:extLst>
          </p:cNvPr>
          <p:cNvSpPr txBox="1"/>
          <p:nvPr/>
        </p:nvSpPr>
        <p:spPr>
          <a:xfrm>
            <a:off x="6766006" y="1776304"/>
            <a:ext cx="18471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Extruder </a:t>
            </a:r>
            <a:r>
              <a:rPr lang="fr-FR" sz="1400" b="1" dirty="0" err="1">
                <a:latin typeface="+mj-lt"/>
              </a:rPr>
              <a:t>motor</a:t>
            </a:r>
            <a:r>
              <a:rPr lang="fr-FR" sz="1400" b="1" dirty="0">
                <a:latin typeface="+mj-lt"/>
              </a:rPr>
              <a:t> pins</a:t>
            </a:r>
          </a:p>
        </p:txBody>
      </p:sp>
    </p:spTree>
    <p:extLst>
      <p:ext uri="{BB962C8B-B14F-4D97-AF65-F5344CB8AC3E}">
        <p14:creationId xmlns:p14="http://schemas.microsoft.com/office/powerpoint/2010/main" val="156776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77085E3-EDC6-B31D-F915-8C5DA115F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 t="12367" r="14136" b="14203"/>
          <a:stretch/>
        </p:blipFill>
        <p:spPr>
          <a:xfrm>
            <a:off x="3604590" y="547226"/>
            <a:ext cx="5247862" cy="57635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F6C53C-D05D-4AAC-915C-69669FBAE5AA}"/>
              </a:ext>
            </a:extLst>
          </p:cNvPr>
          <p:cNvSpPr/>
          <p:nvPr/>
        </p:nvSpPr>
        <p:spPr>
          <a:xfrm>
            <a:off x="3868447" y="3915891"/>
            <a:ext cx="783066" cy="51033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468A2-2CA3-501A-D72C-096306304994}"/>
              </a:ext>
            </a:extLst>
          </p:cNvPr>
          <p:cNvSpPr/>
          <p:nvPr/>
        </p:nvSpPr>
        <p:spPr>
          <a:xfrm>
            <a:off x="4776222" y="3915889"/>
            <a:ext cx="630666" cy="101391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8BF2-63D9-3268-EA72-399A584A2DB1}"/>
              </a:ext>
            </a:extLst>
          </p:cNvPr>
          <p:cNvSpPr/>
          <p:nvPr/>
        </p:nvSpPr>
        <p:spPr>
          <a:xfrm>
            <a:off x="6764047" y="5221228"/>
            <a:ext cx="710179" cy="67598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9DB31-636C-D490-5059-5F51398D9CF2}"/>
              </a:ext>
            </a:extLst>
          </p:cNvPr>
          <p:cNvSpPr/>
          <p:nvPr/>
        </p:nvSpPr>
        <p:spPr>
          <a:xfrm>
            <a:off x="7548301" y="881141"/>
            <a:ext cx="874644" cy="110668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7139ED6-3B8D-0F15-764B-7A4C18842D3A}"/>
              </a:ext>
            </a:extLst>
          </p:cNvPr>
          <p:cNvCxnSpPr>
            <a:cxnSpLocks/>
          </p:cNvCxnSpPr>
          <p:nvPr/>
        </p:nvCxnSpPr>
        <p:spPr>
          <a:xfrm flipH="1">
            <a:off x="7132388" y="4607631"/>
            <a:ext cx="186094" cy="6443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23B7FE5-EF32-55E4-B058-5B5D2F7E22C5}"/>
              </a:ext>
            </a:extLst>
          </p:cNvPr>
          <p:cNvCxnSpPr>
            <a:cxnSpLocks/>
          </p:cNvCxnSpPr>
          <p:nvPr/>
        </p:nvCxnSpPr>
        <p:spPr>
          <a:xfrm flipH="1">
            <a:off x="5438550" y="4493236"/>
            <a:ext cx="65745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4736629-5950-942A-A55D-6E218A19A35B}"/>
              </a:ext>
            </a:extLst>
          </p:cNvPr>
          <p:cNvCxnSpPr>
            <a:cxnSpLocks/>
          </p:cNvCxnSpPr>
          <p:nvPr/>
        </p:nvCxnSpPr>
        <p:spPr>
          <a:xfrm>
            <a:off x="4259980" y="3336234"/>
            <a:ext cx="0" cy="5507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E007F4F-9FD6-D56C-4E43-8668100BB10D}"/>
              </a:ext>
            </a:extLst>
          </p:cNvPr>
          <p:cNvCxnSpPr>
            <a:cxnSpLocks/>
          </p:cNvCxnSpPr>
          <p:nvPr/>
        </p:nvCxnSpPr>
        <p:spPr>
          <a:xfrm flipV="1">
            <a:off x="7966933" y="1987826"/>
            <a:ext cx="0" cy="6949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C30F2DA-EFDE-9953-7A95-F469ADE8C901}"/>
              </a:ext>
            </a:extLst>
          </p:cNvPr>
          <p:cNvSpPr txBox="1"/>
          <p:nvPr/>
        </p:nvSpPr>
        <p:spPr>
          <a:xfrm>
            <a:off x="3821440" y="3121222"/>
            <a:ext cx="8770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5V OUT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AB18E0-8DD9-628E-F622-DE662C6213CD}"/>
              </a:ext>
            </a:extLst>
          </p:cNvPr>
          <p:cNvSpPr txBox="1"/>
          <p:nvPr/>
        </p:nvSpPr>
        <p:spPr>
          <a:xfrm>
            <a:off x="5935755" y="4339347"/>
            <a:ext cx="8770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12V OUT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40ACBFF-F55C-AE46-462B-47B84F25E5D7}"/>
              </a:ext>
            </a:extLst>
          </p:cNvPr>
          <p:cNvSpPr txBox="1"/>
          <p:nvPr/>
        </p:nvSpPr>
        <p:spPr>
          <a:xfrm>
            <a:off x="7035686" y="3898327"/>
            <a:ext cx="8770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Arduino Vin (5V) and GND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E8427C-15F5-D54D-205F-8B63F2A7B7B1}"/>
              </a:ext>
            </a:extLst>
          </p:cNvPr>
          <p:cNvSpPr txBox="1"/>
          <p:nvPr/>
        </p:nvSpPr>
        <p:spPr>
          <a:xfrm>
            <a:off x="7493481" y="2624073"/>
            <a:ext cx="102766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Cutting </a:t>
            </a:r>
            <a:r>
              <a:rPr lang="fr-FR" sz="1400" b="1" dirty="0" err="1">
                <a:latin typeface="+mj-lt"/>
              </a:rPr>
              <a:t>motor</a:t>
            </a:r>
            <a:r>
              <a:rPr lang="fr-FR" sz="1400" b="1" dirty="0">
                <a:latin typeface="+mj-lt"/>
              </a:rPr>
              <a:t> pins</a:t>
            </a:r>
          </a:p>
        </p:txBody>
      </p:sp>
    </p:spTree>
    <p:extLst>
      <p:ext uri="{BB962C8B-B14F-4D97-AF65-F5344CB8AC3E}">
        <p14:creationId xmlns:p14="http://schemas.microsoft.com/office/powerpoint/2010/main" val="5036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6976906-2E05-876F-AFD3-E0A07E74B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16621" r="16303" b="28695"/>
          <a:stretch/>
        </p:blipFill>
        <p:spPr>
          <a:xfrm>
            <a:off x="3667539" y="469835"/>
            <a:ext cx="4856922" cy="56797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5DABFD-C512-FBB3-7F4F-B387F714101D}"/>
              </a:ext>
            </a:extLst>
          </p:cNvPr>
          <p:cNvSpPr/>
          <p:nvPr/>
        </p:nvSpPr>
        <p:spPr>
          <a:xfrm>
            <a:off x="5704466" y="1822048"/>
            <a:ext cx="1902281" cy="51033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F6BDD3C-8FF0-E04A-1025-722082F1ABFD}"/>
              </a:ext>
            </a:extLst>
          </p:cNvPr>
          <p:cNvCxnSpPr>
            <a:cxnSpLocks/>
          </p:cNvCxnSpPr>
          <p:nvPr/>
        </p:nvCxnSpPr>
        <p:spPr>
          <a:xfrm>
            <a:off x="7307980" y="1271334"/>
            <a:ext cx="0" cy="5507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E1DE8AA-6250-EDC2-0062-DA77E0F758A7}"/>
              </a:ext>
            </a:extLst>
          </p:cNvPr>
          <p:cNvSpPr txBox="1"/>
          <p:nvPr/>
        </p:nvSpPr>
        <p:spPr>
          <a:xfrm>
            <a:off x="6780300" y="957714"/>
            <a:ext cx="105536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LED pins </a:t>
            </a:r>
          </a:p>
          <a:p>
            <a:pPr algn="ctr"/>
            <a:r>
              <a:rPr lang="fr-FR" sz="1400" b="1" dirty="0">
                <a:latin typeface="+mj-lt"/>
              </a:rPr>
              <a:t>6-7-8-9-10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C7D4F44-56C4-F50B-83B5-8FE8890173A2}"/>
              </a:ext>
            </a:extLst>
          </p:cNvPr>
          <p:cNvCxnSpPr>
            <a:cxnSpLocks/>
          </p:cNvCxnSpPr>
          <p:nvPr/>
        </p:nvCxnSpPr>
        <p:spPr>
          <a:xfrm>
            <a:off x="4770783" y="3525078"/>
            <a:ext cx="821041" cy="9275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81C6DC6-CE05-85B9-C005-331A24A10610}"/>
              </a:ext>
            </a:extLst>
          </p:cNvPr>
          <p:cNvSpPr txBox="1"/>
          <p:nvPr/>
        </p:nvSpPr>
        <p:spPr>
          <a:xfrm>
            <a:off x="3990717" y="3071312"/>
            <a:ext cx="13022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latin typeface="+mj-lt"/>
              </a:rPr>
              <a:t>Potentiometer</a:t>
            </a:r>
            <a:endParaRPr lang="fr-FR" sz="1400" b="1" dirty="0">
              <a:latin typeface="+mj-lt"/>
            </a:endParaRPr>
          </a:p>
          <a:p>
            <a:pPr algn="ctr"/>
            <a:r>
              <a:rPr lang="fr-FR" sz="1400" b="1" dirty="0">
                <a:latin typeface="+mj-lt"/>
              </a:rPr>
              <a:t>A0 (Grey) – A1 (White)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98D8C-A530-07EF-486A-680BDEA2E9DB}"/>
              </a:ext>
            </a:extLst>
          </p:cNvPr>
          <p:cNvSpPr/>
          <p:nvPr/>
        </p:nvSpPr>
        <p:spPr>
          <a:xfrm>
            <a:off x="5292971" y="2434236"/>
            <a:ext cx="2974657" cy="23926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05B114-7C05-BC80-3ABE-1E56351B55B0}"/>
              </a:ext>
            </a:extLst>
          </p:cNvPr>
          <p:cNvCxnSpPr>
            <a:cxnSpLocks/>
          </p:cNvCxnSpPr>
          <p:nvPr/>
        </p:nvCxnSpPr>
        <p:spPr>
          <a:xfrm>
            <a:off x="4770783" y="2077216"/>
            <a:ext cx="426489" cy="3443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F770AA9-CEFD-F155-A781-79141658E6FF}"/>
              </a:ext>
            </a:extLst>
          </p:cNvPr>
          <p:cNvSpPr txBox="1"/>
          <p:nvPr/>
        </p:nvSpPr>
        <p:spPr>
          <a:xfrm>
            <a:off x="3688463" y="1392829"/>
            <a:ext cx="190227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Switches pins</a:t>
            </a:r>
          </a:p>
          <a:p>
            <a:pPr algn="ctr"/>
            <a:r>
              <a:rPr lang="fr-FR" sz="1400" b="1" dirty="0">
                <a:latin typeface="+mj-lt"/>
              </a:rPr>
              <a:t>11 (Pause) -12 (Stop) -13 (Start)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50B4C7-4FBD-B393-D26F-C792F61CA88F}"/>
              </a:ext>
            </a:extLst>
          </p:cNvPr>
          <p:cNvSpPr/>
          <p:nvPr/>
        </p:nvSpPr>
        <p:spPr>
          <a:xfrm>
            <a:off x="3882283" y="5281245"/>
            <a:ext cx="557196" cy="51033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089EDEE-8A4C-5E05-9050-0272DF67ACB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439479" y="5536413"/>
            <a:ext cx="54454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626A83F-C4A3-4125-64F0-3C2F4A12C005}"/>
              </a:ext>
            </a:extLst>
          </p:cNvPr>
          <p:cNvSpPr txBox="1"/>
          <p:nvPr/>
        </p:nvSpPr>
        <p:spPr>
          <a:xfrm>
            <a:off x="4898930" y="5268361"/>
            <a:ext cx="105536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j-lt"/>
              </a:rPr>
              <a:t>GND/5V </a:t>
            </a:r>
            <a:r>
              <a:rPr lang="fr-FR" sz="1400" b="1" dirty="0" err="1">
                <a:latin typeface="+mj-lt"/>
              </a:rPr>
              <a:t>wires</a:t>
            </a:r>
            <a:endParaRPr lang="fr-F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739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Grand écran</PresentationFormat>
  <Paragraphs>259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 Bianciotto</dc:creator>
  <cp:lastModifiedBy>Tom Bianciotto</cp:lastModifiedBy>
  <cp:revision>1</cp:revision>
  <dcterms:created xsi:type="dcterms:W3CDTF">2023-01-24T11:51:58Z</dcterms:created>
  <dcterms:modified xsi:type="dcterms:W3CDTF">2023-01-24T11:52:08Z</dcterms:modified>
</cp:coreProperties>
</file>