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FCAA9-4272-4786-A980-7CDA74865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8E5CF-4E99-4E6E-AEAE-895A9B7B7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C800A-01B1-4C4B-95B3-9962B74A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B88D-92F7-45D9-919F-B4A00FA68FDC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7B42C-2A1E-4DB7-B8F6-AF490E54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61A2B-C92F-48B3-BB57-DFD6C63E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17C-E3B4-47A1-8C44-E43151ECF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3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5A5A6-B1BF-41A0-B0FB-209FBD9F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5B0069-DBA2-4002-BC16-3D908AF97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59F19-A4AC-4E46-ACAD-D2412734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B88D-92F7-45D9-919F-B4A00FA68FDC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D0677-4225-4D0C-AA6C-1C0A2366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7D5F6-643A-41C0-ABF9-766835D0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17C-E3B4-47A1-8C44-E43151ECF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4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AD3C8A-CDCE-4AC9-81B4-176488151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80A8F8-714B-4817-BDC7-CF192230B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A5226-7F46-44D4-A747-713B476F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B88D-92F7-45D9-919F-B4A00FA68FDC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204D6-25E4-4EB7-B437-7B0E7548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08721-FA34-409E-90BC-D5C4F9FD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17C-E3B4-47A1-8C44-E43151ECF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4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95956-86AF-4CAC-BAE2-A0E4DFC0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19ABC-386F-486F-ACA5-EEF1BA82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1B724-9C65-4ED0-BF6B-2527EE06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B88D-92F7-45D9-919F-B4A00FA68FDC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B9513-CD65-44D2-A1A6-BB12A091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D2E05-CE3D-456D-B19D-B4A4A394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17C-E3B4-47A1-8C44-E43151ECF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1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7F079-FC97-4906-B39F-C945A65D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8D05FA-F310-444A-AD1C-540FEE02D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37A7D-48F2-4A8C-89C0-5C5A454D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B88D-92F7-45D9-919F-B4A00FA68FDC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B6484-88B1-4A87-9726-47407C69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55815-1ED9-46E4-854B-54F85CDD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17C-E3B4-47A1-8C44-E43151ECF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1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2054-C4D1-4B9B-821A-3B77E2BF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3D6CE-A666-43A9-8F08-F7DCE9567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FE8E54-0B25-45FF-B764-987CEEBD9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7C17B-79E0-4014-8212-02E19086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B88D-92F7-45D9-919F-B4A00FA68FDC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2F4FAD-089B-44F2-97F5-49D7F2AD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ECF752-5B98-4DD0-B348-A1FF0E8A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17C-E3B4-47A1-8C44-E43151ECF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2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DDE6C-B721-46B3-8264-778F2F32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CDEE5-89B8-4AFA-B3C3-90051F53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697C93-F19A-4BDF-93F2-8F74A9777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F119F5-0AE0-4607-BE89-D6A43A34D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20FA67-49BA-48D6-9D79-0D50357A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493CCD-9F31-498D-B220-14C37449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B88D-92F7-45D9-919F-B4A00FA68FDC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29F203-6EC4-493A-BB14-2A38BF8E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73E876-F93D-41ED-B16B-44CA6C01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17C-E3B4-47A1-8C44-E43151ECF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7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98A4-C8E5-4260-AA9B-3A347E7F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F945F1-9B23-4B2F-8D35-06E5A6D7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B88D-92F7-45D9-919F-B4A00FA68FDC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47AC6D-9B3B-476D-A5F8-73913B7B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2BDF2E-99B2-4669-8149-33DF6F93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17C-E3B4-47A1-8C44-E43151ECF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0225C5-36B7-4F2E-A136-5AD32C68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B88D-92F7-45D9-919F-B4A00FA68FDC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D7F7B-4EF9-4895-A3A8-DF7AA36A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FA663E-0F8F-4132-88CE-C873426E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17C-E3B4-47A1-8C44-E43151ECF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7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FA785-CB04-46F0-AFE2-977C9F30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B0C97-FC5A-4B7B-A13C-A5CF84313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FC9551-CE86-4704-B26A-FBBF4C363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23D07-EC09-4221-9647-FE24853F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B88D-92F7-45D9-919F-B4A00FA68FDC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1813C-F29F-4D15-9BD9-E64174D8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A47D6-63C2-4396-9198-3E465121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17C-E3B4-47A1-8C44-E43151ECF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8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46E43-6EA8-46B6-BB45-5D5EABA8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B36423-8CFA-46A0-8F16-0814269DA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DC7C96-FF04-4B1D-AC2B-D4E1C4BBE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9AA69-AED1-4AC7-8E77-C317A5BF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B88D-92F7-45D9-919F-B4A00FA68FDC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566B0-D404-44A8-94BD-2C83A867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99D029-61E6-47F3-B7CA-3D801BF7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17C-E3B4-47A1-8C44-E43151ECF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9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4437AC-F99A-4A45-B2B6-7D944205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B4C17-9736-4A7E-B8F0-0063228D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29E6D-30F0-4286-92E3-4B977051A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EB88D-92F7-45D9-919F-B4A00FA68FDC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18D2B-999F-444E-83CF-68995D60A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DB5FD-AFFD-4BE5-9735-DB779E07E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A617C-E3B4-47A1-8C44-E43151ECF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D2902-8A91-4DD7-AD7A-2CBC40DA4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330CA1-7D28-4395-95E7-B11C2F9EC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29ED3E-F5FC-4B5C-AE58-3E36E0A70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0"/>
            <a:ext cx="10307782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73A3DD-E321-4379-98D5-F28B3014BDED}"/>
              </a:ext>
            </a:extLst>
          </p:cNvPr>
          <p:cNvSpPr txBox="1"/>
          <p:nvPr/>
        </p:nvSpPr>
        <p:spPr>
          <a:xfrm>
            <a:off x="1168925" y="845622"/>
            <a:ext cx="1206630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出版社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82761F-A795-4284-90B9-2438C5E319CC}"/>
              </a:ext>
            </a:extLst>
          </p:cNvPr>
          <p:cNvSpPr txBox="1"/>
          <p:nvPr/>
        </p:nvSpPr>
        <p:spPr>
          <a:xfrm>
            <a:off x="933145" y="1508661"/>
            <a:ext cx="1678190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[2] </a:t>
            </a:r>
            <a:r>
              <a:rPr lang="zh-CN" altLang="en-US" dirty="0"/>
              <a:t>独立撰稿人</a:t>
            </a:r>
            <a:r>
              <a:rPr lang="en-US" altLang="zh-CN" dirty="0"/>
              <a:t>/</a:t>
            </a:r>
            <a:r>
              <a:rPr lang="zh-CN" altLang="en-US" dirty="0"/>
              <a:t>写手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88C16E-A4D4-4604-8583-0A6F90D3A87E}"/>
              </a:ext>
            </a:extLst>
          </p:cNvPr>
          <p:cNvSpPr txBox="1"/>
          <p:nvPr/>
        </p:nvSpPr>
        <p:spPr>
          <a:xfrm>
            <a:off x="1303604" y="2471930"/>
            <a:ext cx="1739167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[3] </a:t>
            </a:r>
            <a:r>
              <a:rPr lang="zh-CN" altLang="en-US" dirty="0"/>
              <a:t>其他阅读类</a:t>
            </a:r>
            <a:r>
              <a:rPr lang="en-US" altLang="zh-CN" dirty="0"/>
              <a:t>APP</a:t>
            </a:r>
            <a:r>
              <a:rPr lang="zh-CN" altLang="en-US" dirty="0"/>
              <a:t>竞争者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9F2B13-5D8D-4BE3-87AF-B18287C055AB}"/>
              </a:ext>
            </a:extLst>
          </p:cNvPr>
          <p:cNvSpPr txBox="1"/>
          <p:nvPr/>
        </p:nvSpPr>
        <p:spPr>
          <a:xfrm>
            <a:off x="1134769" y="3497745"/>
            <a:ext cx="1739167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[4] </a:t>
            </a:r>
            <a:r>
              <a:rPr lang="zh-CN" altLang="en-US" dirty="0"/>
              <a:t>期刊杂志社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AC80ED-C839-4159-8881-C69F0D2D3B0B}"/>
              </a:ext>
            </a:extLst>
          </p:cNvPr>
          <p:cNvSpPr txBox="1"/>
          <p:nvPr/>
        </p:nvSpPr>
        <p:spPr>
          <a:xfrm>
            <a:off x="2730630" y="753030"/>
            <a:ext cx="2111653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[5] </a:t>
            </a:r>
            <a:r>
              <a:rPr lang="zh-CN" altLang="en-US" dirty="0"/>
              <a:t>社区构建和管理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5FA9C6-43F5-49B3-AC4D-E58239C4A881}"/>
              </a:ext>
            </a:extLst>
          </p:cNvPr>
          <p:cNvSpPr txBox="1"/>
          <p:nvPr/>
        </p:nvSpPr>
        <p:spPr>
          <a:xfrm>
            <a:off x="3134904" y="1229063"/>
            <a:ext cx="2111653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[6] </a:t>
            </a:r>
            <a:r>
              <a:rPr lang="zh-CN" altLang="en-US" dirty="0"/>
              <a:t>软件的开发维护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1A5BB9-780F-4081-ABC8-47FB3827C0CC}"/>
              </a:ext>
            </a:extLst>
          </p:cNvPr>
          <p:cNvSpPr txBox="1"/>
          <p:nvPr/>
        </p:nvSpPr>
        <p:spPr>
          <a:xfrm>
            <a:off x="2908089" y="1698412"/>
            <a:ext cx="260829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[7] </a:t>
            </a:r>
            <a:r>
              <a:rPr lang="zh-CN" altLang="en-US" dirty="0"/>
              <a:t>支持原创作品的投稿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F9B742-CC72-447E-B857-1900410CC21B}"/>
              </a:ext>
            </a:extLst>
          </p:cNvPr>
          <p:cNvSpPr txBox="1"/>
          <p:nvPr/>
        </p:nvSpPr>
        <p:spPr>
          <a:xfrm>
            <a:off x="3348985" y="2147233"/>
            <a:ext cx="1874079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[8] </a:t>
            </a:r>
            <a:r>
              <a:rPr lang="zh-CN" altLang="en-US" dirty="0"/>
              <a:t>书籍资源获取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199F46-19C6-4AE5-A158-38429E33DD39}"/>
              </a:ext>
            </a:extLst>
          </p:cNvPr>
          <p:cNvSpPr txBox="1"/>
          <p:nvPr/>
        </p:nvSpPr>
        <p:spPr>
          <a:xfrm>
            <a:off x="3164882" y="3037448"/>
            <a:ext cx="1874079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[9] </a:t>
            </a:r>
            <a:r>
              <a:rPr lang="zh-CN" altLang="en-US" dirty="0"/>
              <a:t>丰富的图书资源及独立作品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B7A5DB-9D7E-46BA-8C4E-88EB1DF75B40}"/>
              </a:ext>
            </a:extLst>
          </p:cNvPr>
          <p:cNvSpPr txBox="1"/>
          <p:nvPr/>
        </p:nvSpPr>
        <p:spPr>
          <a:xfrm>
            <a:off x="3134904" y="3907907"/>
            <a:ext cx="1707379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[10] </a:t>
            </a:r>
            <a:r>
              <a:rPr lang="zh-CN" altLang="en-US" dirty="0"/>
              <a:t>专业研运团队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861633-A49B-4248-916C-551B640A5475}"/>
              </a:ext>
            </a:extLst>
          </p:cNvPr>
          <p:cNvSpPr txBox="1"/>
          <p:nvPr/>
        </p:nvSpPr>
        <p:spPr>
          <a:xfrm>
            <a:off x="5197358" y="756400"/>
            <a:ext cx="1874079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[11] </a:t>
            </a:r>
            <a:r>
              <a:rPr lang="zh-CN" altLang="en-US" dirty="0"/>
              <a:t>打造阅读需求的闭环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1595E5E-BD25-4517-AEFC-A5E275A29B50}"/>
              </a:ext>
            </a:extLst>
          </p:cNvPr>
          <p:cNvSpPr txBox="1"/>
          <p:nvPr/>
        </p:nvSpPr>
        <p:spPr>
          <a:xfrm>
            <a:off x="5538387" y="1576540"/>
            <a:ext cx="1586533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[12] </a:t>
            </a:r>
            <a:r>
              <a:rPr lang="zh-CN" altLang="en-US" dirty="0"/>
              <a:t>良好社群生态的规范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CF7DD98-CCDA-47FC-9CA6-0F05AD9248BF}"/>
              </a:ext>
            </a:extLst>
          </p:cNvPr>
          <p:cNvSpPr txBox="1"/>
          <p:nvPr/>
        </p:nvSpPr>
        <p:spPr>
          <a:xfrm>
            <a:off x="5598827" y="3181844"/>
            <a:ext cx="1400881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[14] </a:t>
            </a:r>
            <a:r>
              <a:rPr lang="zh-CN" altLang="en-US" dirty="0"/>
              <a:t>人人都能创作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3E7ECCE-6B29-404D-96C2-D447DEA19998}"/>
              </a:ext>
            </a:extLst>
          </p:cNvPr>
          <p:cNvSpPr txBox="1"/>
          <p:nvPr/>
        </p:nvSpPr>
        <p:spPr>
          <a:xfrm>
            <a:off x="7274997" y="753030"/>
            <a:ext cx="1542180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[17] </a:t>
            </a:r>
            <a:r>
              <a:rPr lang="zh-CN" altLang="en-US" dirty="0"/>
              <a:t>自助服务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6409C4E-CFBF-4B10-BABF-53B0CAAA26D9}"/>
              </a:ext>
            </a:extLst>
          </p:cNvPr>
          <p:cNvSpPr txBox="1"/>
          <p:nvPr/>
        </p:nvSpPr>
        <p:spPr>
          <a:xfrm>
            <a:off x="7591711" y="1221313"/>
            <a:ext cx="1542180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[16] </a:t>
            </a:r>
            <a:r>
              <a:rPr lang="zh-CN" altLang="en-US" dirty="0"/>
              <a:t>推荐系统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07985C1-4FAD-430F-AC57-517BCFDE848C}"/>
              </a:ext>
            </a:extLst>
          </p:cNvPr>
          <p:cNvSpPr txBox="1"/>
          <p:nvPr/>
        </p:nvSpPr>
        <p:spPr>
          <a:xfrm>
            <a:off x="7199586" y="1683199"/>
            <a:ext cx="1542180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[18] </a:t>
            </a:r>
            <a:r>
              <a:rPr lang="zh-CN" altLang="en-US" dirty="0"/>
              <a:t>交流社区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7C4546-A0FE-479E-9F02-A25ACD64FD6F}"/>
              </a:ext>
            </a:extLst>
          </p:cNvPr>
          <p:cNvSpPr txBox="1"/>
          <p:nvPr/>
        </p:nvSpPr>
        <p:spPr>
          <a:xfrm>
            <a:off x="7706811" y="2141979"/>
            <a:ext cx="1586533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[19] </a:t>
            </a:r>
            <a:r>
              <a:rPr lang="zh-CN" altLang="en-US" dirty="0"/>
              <a:t>创作激励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FEB7241-B339-469D-B1DC-9DA28CF438F5}"/>
              </a:ext>
            </a:extLst>
          </p:cNvPr>
          <p:cNvSpPr txBox="1"/>
          <p:nvPr/>
        </p:nvSpPr>
        <p:spPr>
          <a:xfrm>
            <a:off x="7292456" y="3036372"/>
            <a:ext cx="1819212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[20] </a:t>
            </a:r>
            <a:r>
              <a:rPr lang="zh-CN" altLang="en-US" dirty="0"/>
              <a:t>出版商认证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50DA758-63BF-480F-A5C8-E556107DB4EF}"/>
              </a:ext>
            </a:extLst>
          </p:cNvPr>
          <p:cNvSpPr txBox="1"/>
          <p:nvPr/>
        </p:nvSpPr>
        <p:spPr>
          <a:xfrm>
            <a:off x="7482926" y="3532699"/>
            <a:ext cx="1542180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[21] </a:t>
            </a:r>
            <a:r>
              <a:rPr lang="zh-CN" altLang="en-US" dirty="0"/>
              <a:t>自身品牌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055C3E-E460-4EC3-B530-789A04E3C3CD}"/>
              </a:ext>
            </a:extLst>
          </p:cNvPr>
          <p:cNvSpPr txBox="1"/>
          <p:nvPr/>
        </p:nvSpPr>
        <p:spPr>
          <a:xfrm>
            <a:off x="7278694" y="4035263"/>
            <a:ext cx="1542180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[22] </a:t>
            </a:r>
            <a:r>
              <a:rPr lang="zh-CN" altLang="en-US" dirty="0"/>
              <a:t>社交平台推广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EC016A1-4D5E-4FFF-9AE9-C6270ABF1848}"/>
              </a:ext>
            </a:extLst>
          </p:cNvPr>
          <p:cNvSpPr txBox="1"/>
          <p:nvPr/>
        </p:nvSpPr>
        <p:spPr>
          <a:xfrm>
            <a:off x="9416766" y="796266"/>
            <a:ext cx="1542180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[23] </a:t>
            </a:r>
            <a:r>
              <a:rPr lang="zh-CN" altLang="en-US" dirty="0"/>
              <a:t>喜欢阅读的人群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68C5B53-6AC1-44CA-A7FF-CF71AA26DE9D}"/>
              </a:ext>
            </a:extLst>
          </p:cNvPr>
          <p:cNvSpPr txBox="1"/>
          <p:nvPr/>
        </p:nvSpPr>
        <p:spPr>
          <a:xfrm>
            <a:off x="9457909" y="2067744"/>
            <a:ext cx="1663237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[24] </a:t>
            </a:r>
            <a:r>
              <a:rPr lang="zh-CN" altLang="en-US" dirty="0"/>
              <a:t>乐于社交和分享的人群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DBE0F8E-28D9-40B9-BA41-6487276394C3}"/>
              </a:ext>
            </a:extLst>
          </p:cNvPr>
          <p:cNvSpPr txBox="1"/>
          <p:nvPr/>
        </p:nvSpPr>
        <p:spPr>
          <a:xfrm>
            <a:off x="9382613" y="3186797"/>
            <a:ext cx="1542180" cy="92333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[25] </a:t>
            </a:r>
            <a:r>
              <a:rPr lang="zh-CN" altLang="en-US" dirty="0"/>
              <a:t>能进行作品产出的内容创作者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575A546-718E-48BE-979E-FF05AFD7C31B}"/>
              </a:ext>
            </a:extLst>
          </p:cNvPr>
          <p:cNvSpPr txBox="1"/>
          <p:nvPr/>
        </p:nvSpPr>
        <p:spPr>
          <a:xfrm>
            <a:off x="1168923" y="5190605"/>
            <a:ext cx="156170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[26] </a:t>
            </a:r>
            <a:r>
              <a:rPr lang="zh-CN" altLang="en-US" dirty="0"/>
              <a:t>书籍版权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72DB80D-6CCF-41C5-BDE5-405E1D8265CC}"/>
              </a:ext>
            </a:extLst>
          </p:cNvPr>
          <p:cNvSpPr txBox="1"/>
          <p:nvPr/>
        </p:nvSpPr>
        <p:spPr>
          <a:xfrm>
            <a:off x="1348801" y="5749235"/>
            <a:ext cx="156170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[27] </a:t>
            </a:r>
            <a:r>
              <a:rPr lang="zh-CN" altLang="en-US" dirty="0"/>
              <a:t>平台运维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94B2508-CB0C-4C5F-B742-D3E77AAB0B25}"/>
              </a:ext>
            </a:extLst>
          </p:cNvPr>
          <p:cNvSpPr txBox="1"/>
          <p:nvPr/>
        </p:nvSpPr>
        <p:spPr>
          <a:xfrm>
            <a:off x="1507180" y="6337759"/>
            <a:ext cx="156170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[28] </a:t>
            </a:r>
            <a:r>
              <a:rPr lang="zh-CN" altLang="en-US" dirty="0"/>
              <a:t>营销推广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C549661-ACCE-4497-B417-EA1986540D1B}"/>
              </a:ext>
            </a:extLst>
          </p:cNvPr>
          <p:cNvSpPr txBox="1"/>
          <p:nvPr/>
        </p:nvSpPr>
        <p:spPr>
          <a:xfrm>
            <a:off x="3164882" y="4934634"/>
            <a:ext cx="1815177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[29] </a:t>
            </a:r>
            <a:r>
              <a:rPr lang="zh-CN" altLang="en-US" dirty="0"/>
              <a:t>作者签约费及收入分成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0F517A3-A56E-4ED2-9391-60F87A17D166}"/>
              </a:ext>
            </a:extLst>
          </p:cNvPr>
          <p:cNvSpPr txBox="1"/>
          <p:nvPr/>
        </p:nvSpPr>
        <p:spPr>
          <a:xfrm>
            <a:off x="3474033" y="5765000"/>
            <a:ext cx="2033361" cy="92333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[30] </a:t>
            </a:r>
            <a:r>
              <a:rPr lang="zh-CN" altLang="en-US" dirty="0"/>
              <a:t>软件开发迭代（员工工资和其他可能的费用）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F09CE2D-FA07-40E4-B68F-C450105A887B}"/>
              </a:ext>
            </a:extLst>
          </p:cNvPr>
          <p:cNvSpPr txBox="1"/>
          <p:nvPr/>
        </p:nvSpPr>
        <p:spPr>
          <a:xfrm>
            <a:off x="6353380" y="5348261"/>
            <a:ext cx="1436114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[31] </a:t>
            </a:r>
            <a:r>
              <a:rPr lang="zh-CN" altLang="en-US" dirty="0"/>
              <a:t>会员费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6D92797-8B92-4DD4-B512-944DFE453DD3}"/>
              </a:ext>
            </a:extLst>
          </p:cNvPr>
          <p:cNvSpPr txBox="1"/>
          <p:nvPr/>
        </p:nvSpPr>
        <p:spPr>
          <a:xfrm>
            <a:off x="8083578" y="5005939"/>
            <a:ext cx="1436114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[32] </a:t>
            </a:r>
            <a:r>
              <a:rPr lang="zh-CN" altLang="en-US" dirty="0"/>
              <a:t>广告费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3DBD580-4C83-4A4C-B0B7-F385ABB006AB}"/>
              </a:ext>
            </a:extLst>
          </p:cNvPr>
          <p:cNvSpPr txBox="1"/>
          <p:nvPr/>
        </p:nvSpPr>
        <p:spPr>
          <a:xfrm>
            <a:off x="6765948" y="5876094"/>
            <a:ext cx="1436114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[33] </a:t>
            </a:r>
            <a:r>
              <a:rPr lang="zh-CN" altLang="en-US" dirty="0"/>
              <a:t>全本租用或购买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CAA1790-429C-44B9-B312-055D0ED45FCA}"/>
              </a:ext>
            </a:extLst>
          </p:cNvPr>
          <p:cNvSpPr txBox="1"/>
          <p:nvPr/>
        </p:nvSpPr>
        <p:spPr>
          <a:xfrm>
            <a:off x="8500077" y="5684331"/>
            <a:ext cx="1693234" cy="92333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[34] </a:t>
            </a:r>
            <a:r>
              <a:rPr lang="zh-CN" altLang="en-US" dirty="0"/>
              <a:t>签约作者收入的一定比例抽成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E14A15-C72E-43D0-8C38-6CD8C1AEB59B}"/>
              </a:ext>
            </a:extLst>
          </p:cNvPr>
          <p:cNvSpPr txBox="1"/>
          <p:nvPr/>
        </p:nvSpPr>
        <p:spPr>
          <a:xfrm>
            <a:off x="5282229" y="2411194"/>
            <a:ext cx="1789208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[13] </a:t>
            </a:r>
            <a:r>
              <a:rPr lang="zh-CN" altLang="en-US" dirty="0"/>
              <a:t>不再孤单无聊的阅读体验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DE73EE-F486-4E88-8007-36ED07E50284}"/>
              </a:ext>
            </a:extLst>
          </p:cNvPr>
          <p:cNvSpPr txBox="1"/>
          <p:nvPr/>
        </p:nvSpPr>
        <p:spPr>
          <a:xfrm>
            <a:off x="5197358" y="3931541"/>
            <a:ext cx="1707379" cy="92333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[15] </a:t>
            </a:r>
            <a:r>
              <a:rPr lang="zh-CN" altLang="en-US" dirty="0"/>
              <a:t>以书文会友，结识志同道合者</a:t>
            </a:r>
          </a:p>
        </p:txBody>
      </p:sp>
    </p:spTree>
    <p:extLst>
      <p:ext uri="{BB962C8B-B14F-4D97-AF65-F5344CB8AC3E}">
        <p14:creationId xmlns:p14="http://schemas.microsoft.com/office/powerpoint/2010/main" val="208186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2E4EEEA-08EA-4F2E-9D16-83EE55AB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878" y="-28897"/>
            <a:ext cx="8854121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B21C11-1EFC-4845-8758-88F82A6E82D8}"/>
              </a:ext>
            </a:extLst>
          </p:cNvPr>
          <p:cNvSpPr/>
          <p:nvPr/>
        </p:nvSpPr>
        <p:spPr>
          <a:xfrm>
            <a:off x="4400091" y="89272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我爱读书，却又担心没有</a:t>
            </a:r>
            <a:endParaRPr lang="en-US" altLang="zh-CN" sz="1200" dirty="0"/>
          </a:p>
          <a:p>
            <a:pPr algn="ctr"/>
            <a:r>
              <a:rPr lang="zh-CN" altLang="en-US" sz="1200" dirty="0"/>
              <a:t>足够多的地方容纳实体书</a:t>
            </a:r>
            <a:endParaRPr lang="en-US" altLang="zh-CN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19867A-8B9D-4C12-8C93-A91DD1AB0D1B}"/>
              </a:ext>
            </a:extLst>
          </p:cNvPr>
          <p:cNvSpPr/>
          <p:nvPr/>
        </p:nvSpPr>
        <p:spPr>
          <a:xfrm>
            <a:off x="2876090" y="1114104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身边书友</a:t>
            </a:r>
            <a:r>
              <a:rPr lang="zh-CN" altLang="en-US" sz="1200"/>
              <a:t>推荐了几本</a:t>
            </a:r>
            <a:r>
              <a:rPr lang="zh-CN" altLang="en-US" sz="1200" dirty="0"/>
              <a:t>好书，</a:t>
            </a:r>
            <a:endParaRPr lang="en-US" altLang="zh-CN" sz="1200" dirty="0"/>
          </a:p>
          <a:p>
            <a:pPr algn="ctr"/>
            <a:r>
              <a:rPr lang="zh-CN" altLang="en-US" sz="1200" dirty="0"/>
              <a:t>这些书在只有在网络上一些读书平台有资源</a:t>
            </a:r>
            <a:endParaRPr lang="en-US" altLang="zh-CN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69CBEF-47D5-4ADD-92F6-25137B10DE6A}"/>
              </a:ext>
            </a:extLst>
          </p:cNvPr>
          <p:cNvSpPr/>
          <p:nvPr/>
        </p:nvSpPr>
        <p:spPr>
          <a:xfrm>
            <a:off x="8828158" y="113198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我想要进行特定方向的自我提升，苦于没有整理完善的读书学习平台</a:t>
            </a:r>
            <a:endParaRPr lang="en-US" altLang="zh-CN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51E415-F933-4E8C-8C65-8B82F4F60CDF}"/>
              </a:ext>
            </a:extLst>
          </p:cNvPr>
          <p:cNvSpPr/>
          <p:nvPr/>
        </p:nvSpPr>
        <p:spPr>
          <a:xfrm>
            <a:off x="5465603" y="767897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我希望买实体书时，想要一个可靠的电商平台背书</a:t>
            </a:r>
            <a:endParaRPr lang="en-US" altLang="zh-CN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02CC4E-8905-4A99-9DF5-95E8BFE3FD3E}"/>
              </a:ext>
            </a:extLst>
          </p:cNvPr>
          <p:cNvSpPr/>
          <p:nvPr/>
        </p:nvSpPr>
        <p:spPr>
          <a:xfrm>
            <a:off x="7764939" y="98562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我想要一个推荐好书的渠道</a:t>
            </a:r>
            <a:endParaRPr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E47B2B-193C-43F7-B448-4E8DA409548F}"/>
              </a:ext>
            </a:extLst>
          </p:cNvPr>
          <p:cNvSpPr/>
          <p:nvPr/>
        </p:nvSpPr>
        <p:spPr>
          <a:xfrm>
            <a:off x="4431382" y="179272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平时工作之余在打游戏，家人劝我读些有趣的书籍</a:t>
            </a:r>
            <a:endParaRPr lang="en-US" altLang="zh-CN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5DF432-9938-4F84-8C09-55C3C8D0A913}"/>
              </a:ext>
            </a:extLst>
          </p:cNvPr>
          <p:cNvSpPr/>
          <p:nvPr/>
        </p:nvSpPr>
        <p:spPr>
          <a:xfrm>
            <a:off x="3542382" y="2621907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上司告诉我这个岗位需要的知识，暗示我需要学习充电</a:t>
            </a:r>
            <a:endParaRPr lang="en-US" altLang="zh-CN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31DBA7-A87F-45AD-AF7D-984A8BFA6AEA}"/>
              </a:ext>
            </a:extLst>
          </p:cNvPr>
          <p:cNvSpPr/>
          <p:nvPr/>
        </p:nvSpPr>
        <p:spPr>
          <a:xfrm>
            <a:off x="3271449" y="3418694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孩子问我为什么懂得东西这么少，影响到了我自身的形象</a:t>
            </a:r>
            <a:endParaRPr lang="en-US" altLang="zh-CN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BED0AE-6CE4-451D-A3FB-2C7550355D08}"/>
              </a:ext>
            </a:extLst>
          </p:cNvPr>
          <p:cNvSpPr/>
          <p:nvPr/>
        </p:nvSpPr>
        <p:spPr>
          <a:xfrm>
            <a:off x="3365870" y="5603094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这个平台能否长久地提供读书的平台？</a:t>
            </a:r>
            <a:endParaRPr lang="en-US" altLang="zh-CN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D73369-09C5-42E5-8112-C4D90FA5CFBE}"/>
              </a:ext>
            </a:extLst>
          </p:cNvPr>
          <p:cNvSpPr/>
          <p:nvPr/>
        </p:nvSpPr>
        <p:spPr>
          <a:xfrm>
            <a:off x="5610824" y="541957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我能否在读书软件上找到想要的书？</a:t>
            </a:r>
            <a:endParaRPr lang="en-US" altLang="zh-CN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F31895-83BA-421E-8FBB-E367E4CC1605}"/>
              </a:ext>
            </a:extLst>
          </p:cNvPr>
          <p:cNvSpPr/>
          <p:nvPr/>
        </p:nvSpPr>
        <p:spPr>
          <a:xfrm>
            <a:off x="5457136" y="6179375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平台的福利是不是太少了？</a:t>
            </a:r>
            <a:endParaRPr lang="en-US" altLang="zh-CN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9AB0E9-A958-4680-8AE0-7AD48E970DDF}"/>
              </a:ext>
            </a:extLst>
          </p:cNvPr>
          <p:cNvSpPr/>
          <p:nvPr/>
        </p:nvSpPr>
        <p:spPr>
          <a:xfrm>
            <a:off x="8141055" y="541957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知识提升</a:t>
            </a:r>
            <a:endParaRPr lang="en-US" altLang="zh-CN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76CDEF-B450-41CC-B7C8-4486FBDFC64B}"/>
              </a:ext>
            </a:extLst>
          </p:cNvPr>
          <p:cNvSpPr/>
          <p:nvPr/>
        </p:nvSpPr>
        <p:spPr>
          <a:xfrm>
            <a:off x="10300070" y="541957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促进家庭学习氛围</a:t>
            </a:r>
            <a:endParaRPr lang="en-US" altLang="zh-CN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CCF720-20D3-446E-B9E6-D5F053002ADD}"/>
              </a:ext>
            </a:extLst>
          </p:cNvPr>
          <p:cNvSpPr/>
          <p:nvPr/>
        </p:nvSpPr>
        <p:spPr>
          <a:xfrm>
            <a:off x="9265849" y="6187750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升职加薪</a:t>
            </a:r>
            <a:endParaRPr lang="en-US" altLang="zh-CN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B64034-7704-485B-B86D-9B2D073F3DDF}"/>
              </a:ext>
            </a:extLst>
          </p:cNvPr>
          <p:cNvSpPr/>
          <p:nvPr/>
        </p:nvSpPr>
        <p:spPr>
          <a:xfrm>
            <a:off x="10354452" y="1077667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这个读书平台的书籍种类非常丰富</a:t>
            </a:r>
            <a:endParaRPr lang="en-US" altLang="zh-CN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D1E20A-03CD-4E54-87B7-998120822489}"/>
              </a:ext>
            </a:extLst>
          </p:cNvPr>
          <p:cNvSpPr/>
          <p:nvPr/>
        </p:nvSpPr>
        <p:spPr>
          <a:xfrm>
            <a:off x="9060851" y="200788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</a:t>
            </a:r>
            <a:r>
              <a:rPr lang="zh-CN" altLang="en-US" sz="1200" dirty="0"/>
              <a:t>的设计非常优秀，每天都能得到好的书籍推荐</a:t>
            </a:r>
            <a:endParaRPr lang="en-US" altLang="zh-CN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FBAC2FE-5C2F-4AC2-9CAC-F61661134F89}"/>
              </a:ext>
            </a:extLst>
          </p:cNvPr>
          <p:cNvSpPr/>
          <p:nvPr/>
        </p:nvSpPr>
        <p:spPr>
          <a:xfrm>
            <a:off x="9687384" y="307555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作为新出品的</a:t>
            </a:r>
            <a:r>
              <a:rPr lang="en-US" altLang="zh-CN" sz="1200" dirty="0"/>
              <a:t>APP</a:t>
            </a:r>
            <a:r>
              <a:rPr lang="zh-CN" altLang="en-US" sz="1200" dirty="0"/>
              <a:t>，有着非常好的福利</a:t>
            </a:r>
            <a:endParaRPr lang="en-US" altLang="zh-CN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1F39CE-5A1D-4285-88AD-5639634145C8}"/>
              </a:ext>
            </a:extLst>
          </p:cNvPr>
          <p:cNvSpPr/>
          <p:nvPr/>
        </p:nvSpPr>
        <p:spPr>
          <a:xfrm>
            <a:off x="5962051" y="3654406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我要好好读书学习知识，为工作岗位的事情做准备</a:t>
            </a:r>
            <a:endParaRPr lang="en-US" altLang="zh-CN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F8659A1-E822-4804-8939-80349CC06B79}"/>
              </a:ext>
            </a:extLst>
          </p:cNvPr>
          <p:cNvSpPr/>
          <p:nvPr/>
        </p:nvSpPr>
        <p:spPr>
          <a:xfrm>
            <a:off x="8286010" y="3902580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我要尽可能降低读书的成本</a:t>
            </a:r>
            <a:endParaRPr lang="en-US" altLang="zh-CN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718ABDB-4FD4-4364-89DA-5F04FA1252E3}"/>
              </a:ext>
            </a:extLst>
          </p:cNvPr>
          <p:cNvSpPr/>
          <p:nvPr/>
        </p:nvSpPr>
        <p:spPr>
          <a:xfrm>
            <a:off x="5603116" y="4590401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我要培养孩子读书的兴趣</a:t>
            </a:r>
            <a:endParaRPr lang="en-US" altLang="zh-CN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FD6952-A7F7-44EB-85B3-90049D341222}"/>
              </a:ext>
            </a:extLst>
          </p:cNvPr>
          <p:cNvSpPr/>
          <p:nvPr/>
        </p:nvSpPr>
        <p:spPr>
          <a:xfrm>
            <a:off x="8030493" y="4630163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我要读到有趣的书籍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096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2E4EEEA-08EA-4F2E-9D16-83EE55AB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878" y="-28897"/>
            <a:ext cx="8854121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B21C11-1EFC-4845-8758-88F82A6E82D8}"/>
              </a:ext>
            </a:extLst>
          </p:cNvPr>
          <p:cNvSpPr/>
          <p:nvPr/>
        </p:nvSpPr>
        <p:spPr>
          <a:xfrm>
            <a:off x="4400091" y="89272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这个平台能否保护我的个人隐私信息</a:t>
            </a:r>
            <a:endParaRPr lang="en-US" altLang="zh-CN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19867A-8B9D-4C12-8C93-A91DD1AB0D1B}"/>
              </a:ext>
            </a:extLst>
          </p:cNvPr>
          <p:cNvSpPr/>
          <p:nvPr/>
        </p:nvSpPr>
        <p:spPr>
          <a:xfrm>
            <a:off x="2876090" y="1114104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身边书友推荐了几本轻小说，我希望能在社区讨论中排雷</a:t>
            </a:r>
            <a:endParaRPr lang="en-US" altLang="zh-CN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69CBEF-47D5-4ADD-92F6-25137B10DE6A}"/>
              </a:ext>
            </a:extLst>
          </p:cNvPr>
          <p:cNvSpPr/>
          <p:nvPr/>
        </p:nvSpPr>
        <p:spPr>
          <a:xfrm>
            <a:off x="8828158" y="113198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我希望能在讨论中，得到更多相关异世界轻小说的书籍推荐</a:t>
            </a:r>
            <a:endParaRPr lang="en-US" altLang="zh-CN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51E415-F933-4E8C-8C65-8B82F4F60CDF}"/>
              </a:ext>
            </a:extLst>
          </p:cNvPr>
          <p:cNvSpPr/>
          <p:nvPr/>
        </p:nvSpPr>
        <p:spPr>
          <a:xfrm>
            <a:off x="5465603" y="767897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我希望能认识更多的朋友</a:t>
            </a:r>
            <a:endParaRPr lang="en-US" altLang="zh-CN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02CC4E-8905-4A99-9DF5-95E8BFE3FD3E}"/>
              </a:ext>
            </a:extLst>
          </p:cNvPr>
          <p:cNvSpPr/>
          <p:nvPr/>
        </p:nvSpPr>
        <p:spPr>
          <a:xfrm>
            <a:off x="7764939" y="98562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我想要在讨论中汲取营养</a:t>
            </a:r>
            <a:endParaRPr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E47B2B-193C-43F7-B448-4E8DA409548F}"/>
              </a:ext>
            </a:extLst>
          </p:cNvPr>
          <p:cNvSpPr/>
          <p:nvPr/>
        </p:nvSpPr>
        <p:spPr>
          <a:xfrm>
            <a:off x="4431382" y="179272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平时工作之余划水摸鱼，比起阅读还是看社区讨论比较有趣</a:t>
            </a:r>
            <a:endParaRPr lang="en-US" altLang="zh-CN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5DF432-9938-4F84-8C09-55C3C8D0A913}"/>
              </a:ext>
            </a:extLst>
          </p:cNvPr>
          <p:cNvSpPr/>
          <p:nvPr/>
        </p:nvSpPr>
        <p:spPr>
          <a:xfrm>
            <a:off x="3542382" y="2621907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我看到了几个有意思的小说理论，希望社区有人能帮忙解答</a:t>
            </a:r>
            <a:endParaRPr lang="en-US" altLang="zh-CN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BED0AE-6CE4-451D-A3FB-2C7550355D08}"/>
              </a:ext>
            </a:extLst>
          </p:cNvPr>
          <p:cNvSpPr/>
          <p:nvPr/>
        </p:nvSpPr>
        <p:spPr>
          <a:xfrm>
            <a:off x="3365870" y="5603094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这个平台本身对于社交并不重视</a:t>
            </a:r>
            <a:endParaRPr lang="en-US" altLang="zh-CN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D73369-09C5-42E5-8112-C4D90FA5CFBE}"/>
              </a:ext>
            </a:extLst>
          </p:cNvPr>
          <p:cNvSpPr/>
          <p:nvPr/>
        </p:nvSpPr>
        <p:spPr>
          <a:xfrm>
            <a:off x="5610824" y="541957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用户的数量不足，没有讨论氛围</a:t>
            </a:r>
            <a:endParaRPr lang="en-US" altLang="zh-CN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F31895-83BA-421E-8FBB-E367E4CC1605}"/>
              </a:ext>
            </a:extLst>
          </p:cNvPr>
          <p:cNvSpPr/>
          <p:nvPr/>
        </p:nvSpPr>
        <p:spPr>
          <a:xfrm>
            <a:off x="5457136" y="6179375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平台的讨论水平不一定够</a:t>
            </a:r>
            <a:endParaRPr lang="en-US" altLang="zh-CN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9AB0E9-A958-4680-8AE0-7AD48E970DDF}"/>
              </a:ext>
            </a:extLst>
          </p:cNvPr>
          <p:cNvSpPr/>
          <p:nvPr/>
        </p:nvSpPr>
        <p:spPr>
          <a:xfrm>
            <a:off x="8141055" y="541957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扩大的社交圈</a:t>
            </a:r>
            <a:endParaRPr lang="en-US" altLang="zh-CN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76CDEF-B450-41CC-B7C8-4486FBDFC64B}"/>
              </a:ext>
            </a:extLst>
          </p:cNvPr>
          <p:cNvSpPr/>
          <p:nvPr/>
        </p:nvSpPr>
        <p:spPr>
          <a:xfrm>
            <a:off x="10300070" y="541957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讨论的满足感</a:t>
            </a:r>
            <a:endParaRPr lang="en-US" altLang="zh-CN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CCF720-20D3-446E-B9E6-D5F053002ADD}"/>
              </a:ext>
            </a:extLst>
          </p:cNvPr>
          <p:cNvSpPr/>
          <p:nvPr/>
        </p:nvSpPr>
        <p:spPr>
          <a:xfrm>
            <a:off x="9265849" y="6187750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价值观的碰撞</a:t>
            </a:r>
            <a:endParaRPr lang="en-US" altLang="zh-CN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B64034-7704-485B-B86D-9B2D073F3DDF}"/>
              </a:ext>
            </a:extLst>
          </p:cNvPr>
          <p:cNvSpPr/>
          <p:nvPr/>
        </p:nvSpPr>
        <p:spPr>
          <a:xfrm>
            <a:off x="10354452" y="1077667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这个读书平台的社区建设非常完善</a:t>
            </a:r>
            <a:endParaRPr lang="en-US" altLang="zh-CN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D1E20A-03CD-4E54-87B7-998120822489}"/>
              </a:ext>
            </a:extLst>
          </p:cNvPr>
          <p:cNvSpPr/>
          <p:nvPr/>
        </p:nvSpPr>
        <p:spPr>
          <a:xfrm>
            <a:off x="9060851" y="200788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</a:t>
            </a:r>
            <a:r>
              <a:rPr lang="zh-CN" altLang="en-US" sz="1200" dirty="0"/>
              <a:t>对于社区很重视，时常会开展相关的讨论会</a:t>
            </a:r>
            <a:endParaRPr lang="en-US" altLang="zh-CN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FBAC2FE-5C2F-4AC2-9CAC-F61661134F89}"/>
              </a:ext>
            </a:extLst>
          </p:cNvPr>
          <p:cNvSpPr/>
          <p:nvPr/>
        </p:nvSpPr>
        <p:spPr>
          <a:xfrm>
            <a:off x="9687384" y="307555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社区中有很多资深水平的阅读爱好者</a:t>
            </a:r>
            <a:endParaRPr lang="en-US" altLang="zh-CN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1F39CE-5A1D-4285-88AD-5639634145C8}"/>
              </a:ext>
            </a:extLst>
          </p:cNvPr>
          <p:cNvSpPr/>
          <p:nvPr/>
        </p:nvSpPr>
        <p:spPr>
          <a:xfrm>
            <a:off x="5962051" y="3654406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我要好好读书学习知识，为工作岗位的事情做准备</a:t>
            </a:r>
            <a:endParaRPr lang="en-US" altLang="zh-CN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F8659A1-E822-4804-8939-80349CC06B79}"/>
              </a:ext>
            </a:extLst>
          </p:cNvPr>
          <p:cNvSpPr/>
          <p:nvPr/>
        </p:nvSpPr>
        <p:spPr>
          <a:xfrm>
            <a:off x="8286010" y="3902580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我要尽可能降低读书的成本</a:t>
            </a:r>
            <a:endParaRPr lang="en-US" altLang="zh-CN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718ABDB-4FD4-4364-89DA-5F04FA1252E3}"/>
              </a:ext>
            </a:extLst>
          </p:cNvPr>
          <p:cNvSpPr/>
          <p:nvPr/>
        </p:nvSpPr>
        <p:spPr>
          <a:xfrm>
            <a:off x="5696496" y="4414202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我要培养孩子读书的兴趣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12927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2E4EEEA-08EA-4F2E-9D16-83EE55AB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878" y="-28897"/>
            <a:ext cx="8854121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B21C11-1EFC-4845-8758-88F82A6E82D8}"/>
              </a:ext>
            </a:extLst>
          </p:cNvPr>
          <p:cNvSpPr/>
          <p:nvPr/>
        </p:nvSpPr>
        <p:spPr>
          <a:xfrm>
            <a:off x="4400091" y="89272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这个新平台可以成为我的创作平台吗</a:t>
            </a:r>
            <a:endParaRPr lang="en-US" altLang="zh-CN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19867A-8B9D-4C12-8C93-A91DD1AB0D1B}"/>
              </a:ext>
            </a:extLst>
          </p:cNvPr>
          <p:cNvSpPr/>
          <p:nvPr/>
        </p:nvSpPr>
        <p:spPr>
          <a:xfrm>
            <a:off x="2876090" y="1114104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你应该多一些作品分享渠道</a:t>
            </a:r>
            <a:endParaRPr lang="en-US" altLang="zh-CN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69CBEF-47D5-4ADD-92F6-25137B10DE6A}"/>
              </a:ext>
            </a:extLst>
          </p:cNvPr>
          <p:cNvSpPr/>
          <p:nvPr/>
        </p:nvSpPr>
        <p:spPr>
          <a:xfrm>
            <a:off x="8828158" y="113198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我想要多一个渠道来分享我的创作</a:t>
            </a:r>
            <a:endParaRPr lang="en-US" altLang="zh-CN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51E415-F933-4E8C-8C65-8B82F4F60CDF}"/>
              </a:ext>
            </a:extLst>
          </p:cNvPr>
          <p:cNvSpPr/>
          <p:nvPr/>
        </p:nvSpPr>
        <p:spPr>
          <a:xfrm>
            <a:off x="5465603" y="767897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我希望和优秀的创作者交流写作经验</a:t>
            </a:r>
            <a:endParaRPr lang="en-US" altLang="zh-CN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02CC4E-8905-4A99-9DF5-95E8BFE3FD3E}"/>
              </a:ext>
            </a:extLst>
          </p:cNvPr>
          <p:cNvSpPr/>
          <p:nvPr/>
        </p:nvSpPr>
        <p:spPr>
          <a:xfrm>
            <a:off x="7764939" y="98562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我想要收获更多的粉丝</a:t>
            </a:r>
            <a:endParaRPr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E47B2B-193C-43F7-B448-4E8DA409548F}"/>
              </a:ext>
            </a:extLst>
          </p:cNvPr>
          <p:cNvSpPr/>
          <p:nvPr/>
        </p:nvSpPr>
        <p:spPr>
          <a:xfrm>
            <a:off x="4431382" y="179272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你的写作方式太过于普通</a:t>
            </a:r>
            <a:endParaRPr lang="en-US" altLang="zh-CN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5DF432-9938-4F84-8C09-55C3C8D0A913}"/>
              </a:ext>
            </a:extLst>
          </p:cNvPr>
          <p:cNvSpPr/>
          <p:nvPr/>
        </p:nvSpPr>
        <p:spPr>
          <a:xfrm>
            <a:off x="3542382" y="2621907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你可以考虑依靠写作养活自己</a:t>
            </a:r>
            <a:endParaRPr lang="en-US" altLang="zh-CN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31DBA7-A87F-45AD-AF7D-984A8BFA6AEA}"/>
              </a:ext>
            </a:extLst>
          </p:cNvPr>
          <p:cNvSpPr/>
          <p:nvPr/>
        </p:nvSpPr>
        <p:spPr>
          <a:xfrm>
            <a:off x="3271449" y="3418694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你身边缺乏相同写作话题的交流讨论者</a:t>
            </a:r>
            <a:endParaRPr lang="en-US" altLang="zh-CN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BED0AE-6CE4-451D-A3FB-2C7550355D08}"/>
              </a:ext>
            </a:extLst>
          </p:cNvPr>
          <p:cNvSpPr/>
          <p:nvPr/>
        </p:nvSpPr>
        <p:spPr>
          <a:xfrm>
            <a:off x="3365870" y="5603094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平台新开设本身难以信任</a:t>
            </a:r>
            <a:endParaRPr lang="en-US" altLang="zh-CN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D73369-09C5-42E5-8112-C4D90FA5CFBE}"/>
              </a:ext>
            </a:extLst>
          </p:cNvPr>
          <p:cNvSpPr/>
          <p:nvPr/>
        </p:nvSpPr>
        <p:spPr>
          <a:xfrm>
            <a:off x="5610824" y="541957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平台无法收获足够多的流量</a:t>
            </a:r>
            <a:endParaRPr lang="en-US" altLang="zh-CN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F31895-83BA-421E-8FBB-E367E4CC1605}"/>
              </a:ext>
            </a:extLst>
          </p:cNvPr>
          <p:cNvSpPr/>
          <p:nvPr/>
        </p:nvSpPr>
        <p:spPr>
          <a:xfrm>
            <a:off x="5457136" y="6179375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签约后可能会缺乏创作的灵感</a:t>
            </a:r>
            <a:endParaRPr lang="en-US" altLang="zh-CN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9AB0E9-A958-4680-8AE0-7AD48E970DDF}"/>
              </a:ext>
            </a:extLst>
          </p:cNvPr>
          <p:cNvSpPr/>
          <p:nvPr/>
        </p:nvSpPr>
        <p:spPr>
          <a:xfrm>
            <a:off x="8141055" y="541957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写作提升</a:t>
            </a:r>
            <a:endParaRPr lang="en-US" altLang="zh-CN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76CDEF-B450-41CC-B7C8-4486FBDFC64B}"/>
              </a:ext>
            </a:extLst>
          </p:cNvPr>
          <p:cNvSpPr/>
          <p:nvPr/>
        </p:nvSpPr>
        <p:spPr>
          <a:xfrm>
            <a:off x="10300070" y="541957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丰厚的收入</a:t>
            </a:r>
            <a:endParaRPr lang="en-US" altLang="zh-CN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CCF720-20D3-446E-B9E6-D5F053002ADD}"/>
              </a:ext>
            </a:extLst>
          </p:cNvPr>
          <p:cNvSpPr/>
          <p:nvPr/>
        </p:nvSpPr>
        <p:spPr>
          <a:xfrm>
            <a:off x="9265849" y="6187750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更多的关注度</a:t>
            </a:r>
            <a:endParaRPr lang="en-US" altLang="zh-CN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B64034-7704-485B-B86D-9B2D073F3DDF}"/>
              </a:ext>
            </a:extLst>
          </p:cNvPr>
          <p:cNvSpPr/>
          <p:nvPr/>
        </p:nvSpPr>
        <p:spPr>
          <a:xfrm>
            <a:off x="10354452" y="1077667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读书平台本身女频作品的讨论热度不低，在这里创作能收获热度</a:t>
            </a:r>
            <a:endParaRPr lang="en-US" altLang="zh-CN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D1E20A-03CD-4E54-87B7-998120822489}"/>
              </a:ext>
            </a:extLst>
          </p:cNvPr>
          <p:cNvSpPr/>
          <p:nvPr/>
        </p:nvSpPr>
        <p:spPr>
          <a:xfrm>
            <a:off x="9060851" y="200788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</a:t>
            </a:r>
            <a:r>
              <a:rPr lang="zh-CN" altLang="en-US" sz="1200" dirty="0"/>
              <a:t>里有好的讨论环境，可以在这里切磋提升</a:t>
            </a:r>
            <a:endParaRPr lang="en-US" altLang="zh-CN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FBAC2FE-5C2F-4AC2-9CAC-F61661134F89}"/>
              </a:ext>
            </a:extLst>
          </p:cNvPr>
          <p:cNvSpPr/>
          <p:nvPr/>
        </p:nvSpPr>
        <p:spPr>
          <a:xfrm>
            <a:off x="9687384" y="307555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签约新人写作的待遇非常诱人，可以养活自己</a:t>
            </a:r>
            <a:endParaRPr lang="en-US" altLang="zh-CN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1F39CE-5A1D-4285-88AD-5639634145C8}"/>
              </a:ext>
            </a:extLst>
          </p:cNvPr>
          <p:cNvSpPr/>
          <p:nvPr/>
        </p:nvSpPr>
        <p:spPr>
          <a:xfrm>
            <a:off x="5962051" y="3654406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我要好好写作，通过这个手段谋生</a:t>
            </a:r>
            <a:endParaRPr lang="en-US" altLang="zh-CN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F8659A1-E822-4804-8939-80349CC06B79}"/>
              </a:ext>
            </a:extLst>
          </p:cNvPr>
          <p:cNvSpPr/>
          <p:nvPr/>
        </p:nvSpPr>
        <p:spPr>
          <a:xfrm>
            <a:off x="8286010" y="3902580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我要更多的粉丝</a:t>
            </a:r>
            <a:endParaRPr lang="en-US" altLang="zh-CN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718ABDB-4FD4-4364-89DA-5F04FA1252E3}"/>
              </a:ext>
            </a:extLst>
          </p:cNvPr>
          <p:cNvSpPr/>
          <p:nvPr/>
        </p:nvSpPr>
        <p:spPr>
          <a:xfrm>
            <a:off x="5603116" y="4590401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我要提升自身的水平</a:t>
            </a:r>
            <a:endParaRPr lang="en-US" altLang="zh-CN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4D61649-5CCB-4E13-8F03-2AA855B539C7}"/>
              </a:ext>
            </a:extLst>
          </p:cNvPr>
          <p:cNvSpPr/>
          <p:nvPr/>
        </p:nvSpPr>
        <p:spPr>
          <a:xfrm>
            <a:off x="6645045" y="119629"/>
            <a:ext cx="2068442" cy="58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我希望从写作中获得收入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9054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818</Words>
  <Application>Microsoft Office PowerPoint</Application>
  <PresentationFormat>宽屏</PresentationFormat>
  <Paragraphs>97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浦 隽轩</dc:creator>
  <cp:lastModifiedBy>浦 隽轩</cp:lastModifiedBy>
  <cp:revision>7</cp:revision>
  <dcterms:created xsi:type="dcterms:W3CDTF">2020-11-18T06:09:25Z</dcterms:created>
  <dcterms:modified xsi:type="dcterms:W3CDTF">2020-11-18T12:26:23Z</dcterms:modified>
</cp:coreProperties>
</file>