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ldMasterIdLst>
    <p:sldMasterId id="2147483740" r:id="rId4"/>
  </p:sldMasterIdLst>
  <p:notesMasterIdLst>
    <p:notesMasterId r:id="rId27"/>
  </p:notesMasterIdLst>
  <p:sldIdLst>
    <p:sldId id="391" r:id="Rdb5dc06e3a814bbb" DeepLBanner=""/>
    <p:sldId id="388" r:id="rId5"/>
    <p:sldId id="355" r:id="rId6"/>
    <p:sldId id="370" r:id="rId7"/>
    <p:sldId id="376" r:id="rId8"/>
    <p:sldId id="369" r:id="rId9"/>
    <p:sldId id="374" r:id="rId10"/>
    <p:sldId id="375" r:id="rId11"/>
    <p:sldId id="389" r:id="rId12"/>
    <p:sldId id="372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51" r:id="rId24"/>
    <p:sldId id="366" r:id="rId25"/>
    <p:sldId id="390" r:id="rId26"/>
  </p:sldIdLst>
  <p:sldSz cx="12192000" cy="6858000"/>
  <p:notesSz cx="6858000" cy="9144000"/>
  <p:custDataLst>
    <p:tags r:id="rId2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71ACA8"/>
    <a:srgbClr val="56A8C9"/>
    <a:srgbClr val="F2F2F2"/>
    <a:srgbClr val="795FAF"/>
    <a:srgbClr val="BC72F0"/>
    <a:srgbClr val="DE478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EA9B6-C6AB-4278-9588-C3E0EE8C3F3B}" v="1271" dt="2023-02-21T13:44:05.332"/>
  </p1510:revLst>
</p1510:revInfo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slide" Target="slides/slide22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microsoft.com/office/2015/10/relationships/revisionInfo" Target="revisionInfo.xml" Id="rId33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presProps" Target="presProp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tableStyles" Target="tableStyles.xml" Id="rId32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tags" Target="tags/tag1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theme" Target="theme/theme1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notesMaster" Target="notesMasters/notesMaster1.xml" Id="rId27" /><Relationship Type="http://schemas.openxmlformats.org/officeDocument/2006/relationships/viewProps" Target="viewProps.xml" Id="rId30" /><Relationship Type="http://schemas.openxmlformats.org/officeDocument/2006/relationships/slide" Target="slides/slide4.xml" Id="rId8" /><Relationship Type="http://schemas.openxmlformats.org/officeDocument/2006/relationships/slide" Target="/ppt/slides/slide23.xml" Id="Rdb5dc06e3a814bbb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Age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Feuil1!$A$2:$A$78</c:f>
              <c:numCache>
                <c:formatCode>General</c:formatCode>
                <c:ptCount val="77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92</c:v>
                </c:pt>
                <c:pt idx="74">
                  <c:v>93</c:v>
                </c:pt>
                <c:pt idx="75">
                  <c:v>94</c:v>
                </c:pt>
                <c:pt idx="76">
                  <c:v>95</c:v>
                </c:pt>
              </c:numCache>
            </c:numRef>
          </c:cat>
          <c:val>
            <c:numRef>
              <c:f>Feuil1!$B$2:$B$78</c:f>
              <c:numCache>
                <c:formatCode>General</c:formatCode>
                <c:ptCount val="77"/>
                <c:pt idx="0">
                  <c:v>12</c:v>
                </c:pt>
                <c:pt idx="1">
                  <c:v>33</c:v>
                </c:pt>
                <c:pt idx="2">
                  <c:v>48</c:v>
                </c:pt>
                <c:pt idx="3">
                  <c:v>77</c:v>
                </c:pt>
                <c:pt idx="4">
                  <c:v>122</c:v>
                </c:pt>
                <c:pt idx="5">
                  <c:v>192</c:v>
                </c:pt>
                <c:pt idx="6">
                  <c:v>293</c:v>
                </c:pt>
                <c:pt idx="7">
                  <c:v>504</c:v>
                </c:pt>
                <c:pt idx="8">
                  <c:v>777</c:v>
                </c:pt>
                <c:pt idx="9">
                  <c:v>880</c:v>
                </c:pt>
                <c:pt idx="10">
                  <c:v>984</c:v>
                </c:pt>
                <c:pt idx="11">
                  <c:v>1127</c:v>
                </c:pt>
                <c:pt idx="12">
                  <c:v>1686</c:v>
                </c:pt>
                <c:pt idx="13">
                  <c:v>1917</c:v>
                </c:pt>
                <c:pt idx="14">
                  <c:v>2007</c:v>
                </c:pt>
                <c:pt idx="15">
                  <c:v>1899</c:v>
                </c:pt>
                <c:pt idx="16">
                  <c:v>1842</c:v>
                </c:pt>
                <c:pt idx="17">
                  <c:v>1808</c:v>
                </c:pt>
                <c:pt idx="18">
                  <c:v>1726</c:v>
                </c:pt>
                <c:pt idx="19">
                  <c:v>1628</c:v>
                </c:pt>
                <c:pt idx="20">
                  <c:v>1408</c:v>
                </c:pt>
                <c:pt idx="21">
                  <c:v>1419</c:v>
                </c:pt>
                <c:pt idx="22">
                  <c:v>1298</c:v>
                </c:pt>
                <c:pt idx="23">
                  <c:v>1245</c:v>
                </c:pt>
                <c:pt idx="24">
                  <c:v>1195</c:v>
                </c:pt>
                <c:pt idx="25">
                  <c:v>1116</c:v>
                </c:pt>
                <c:pt idx="26">
                  <c:v>1086</c:v>
                </c:pt>
                <c:pt idx="27">
                  <c:v>1179</c:v>
                </c:pt>
                <c:pt idx="28">
                  <c:v>1125</c:v>
                </c:pt>
                <c:pt idx="29">
                  <c:v>1044</c:v>
                </c:pt>
                <c:pt idx="30">
                  <c:v>952</c:v>
                </c:pt>
                <c:pt idx="31">
                  <c:v>957</c:v>
                </c:pt>
                <c:pt idx="32">
                  <c:v>899</c:v>
                </c:pt>
                <c:pt idx="33">
                  <c:v>894</c:v>
                </c:pt>
                <c:pt idx="34">
                  <c:v>876</c:v>
                </c:pt>
                <c:pt idx="35">
                  <c:v>852</c:v>
                </c:pt>
                <c:pt idx="36">
                  <c:v>770</c:v>
                </c:pt>
                <c:pt idx="37">
                  <c:v>782</c:v>
                </c:pt>
                <c:pt idx="38">
                  <c:v>751</c:v>
                </c:pt>
                <c:pt idx="39">
                  <c:v>798</c:v>
                </c:pt>
                <c:pt idx="40">
                  <c:v>703</c:v>
                </c:pt>
                <c:pt idx="41">
                  <c:v>724</c:v>
                </c:pt>
                <c:pt idx="42">
                  <c:v>569</c:v>
                </c:pt>
                <c:pt idx="43">
                  <c:v>142</c:v>
                </c:pt>
                <c:pt idx="44">
                  <c:v>74</c:v>
                </c:pt>
                <c:pt idx="45">
                  <c:v>73</c:v>
                </c:pt>
                <c:pt idx="46">
                  <c:v>71</c:v>
                </c:pt>
                <c:pt idx="47">
                  <c:v>55</c:v>
                </c:pt>
                <c:pt idx="48">
                  <c:v>61</c:v>
                </c:pt>
                <c:pt idx="49">
                  <c:v>51</c:v>
                </c:pt>
                <c:pt idx="50">
                  <c:v>34</c:v>
                </c:pt>
                <c:pt idx="51">
                  <c:v>42</c:v>
                </c:pt>
                <c:pt idx="52">
                  <c:v>62</c:v>
                </c:pt>
                <c:pt idx="53">
                  <c:v>50</c:v>
                </c:pt>
                <c:pt idx="54">
                  <c:v>49</c:v>
                </c:pt>
                <c:pt idx="55">
                  <c:v>41</c:v>
                </c:pt>
                <c:pt idx="56">
                  <c:v>37</c:v>
                </c:pt>
                <c:pt idx="57">
                  <c:v>36</c:v>
                </c:pt>
                <c:pt idx="58">
                  <c:v>30</c:v>
                </c:pt>
                <c:pt idx="59">
                  <c:v>40</c:v>
                </c:pt>
                <c:pt idx="60">
                  <c:v>29</c:v>
                </c:pt>
                <c:pt idx="61">
                  <c:v>24</c:v>
                </c:pt>
                <c:pt idx="62">
                  <c:v>29</c:v>
                </c:pt>
                <c:pt idx="63">
                  <c:v>17</c:v>
                </c:pt>
                <c:pt idx="64">
                  <c:v>18</c:v>
                </c:pt>
                <c:pt idx="65">
                  <c:v>22</c:v>
                </c:pt>
                <c:pt idx="66">
                  <c:v>9</c:v>
                </c:pt>
                <c:pt idx="67">
                  <c:v>5</c:v>
                </c:pt>
                <c:pt idx="68">
                  <c:v>9</c:v>
                </c:pt>
                <c:pt idx="69">
                  <c:v>4</c:v>
                </c:pt>
                <c:pt idx="70">
                  <c:v>2</c:v>
                </c:pt>
                <c:pt idx="71">
                  <c:v>3</c:v>
                </c:pt>
                <c:pt idx="72">
                  <c:v>1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4-4F26-B2E7-70FA4DEC8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4861600"/>
        <c:axId val="574859304"/>
      </c:barChart>
      <c:catAx>
        <c:axId val="57486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74859304"/>
        <c:crosses val="autoZero"/>
        <c:auto val="1"/>
        <c:lblAlgn val="ctr"/>
        <c:lblOffset val="100"/>
        <c:noMultiLvlLbl val="0"/>
      </c:catAx>
      <c:valAx>
        <c:axId val="57485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7486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mc="http://schemas.openxmlformats.org/markup-compatibility/2006" xmlns:c14="http://schemas.microsoft.com/office/drawing/2007/8/2/chart" xmlns:c15="http://schemas.microsoft.com/office/drawing/2012/chart" xmlns:c16="http://schemas.microsoft.com/office/drawing/2014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Feuil1!$A$2:$A$3</c:f>
              <c:strCache>
                <c:ptCount val="2"/>
                <c:pt idx="0">
                  <c:v>Refus</c:v>
                </c:pt>
                <c:pt idx="1">
                  <c:v>Souscrit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39883</c:v>
                </c:pt>
                <c:pt idx="1">
                  <c:v>39883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E-4A99-9520-7FDA6A8388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613887"/>
        <c:axId val="114607327"/>
      </c:barChart>
      <c:catAx>
        <c:axId val="11461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4607327"/>
        <c:crosses val="autoZero"/>
        <c:auto val="1"/>
        <c:lblAlgn val="ctr"/>
        <c:lblOffset val="100"/>
        <c:noMultiLvlLbl val="0"/>
      </c:catAx>
      <c:valAx>
        <c:axId val="11460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4613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mc="http://schemas.openxmlformats.org/markup-compatibility/2006" xmlns:c14="http://schemas.microsoft.com/office/drawing/2007/8/2/chart" xmlns:c16="http://schemas.microsoft.com/office/drawing/2014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35122562401173E-2"/>
          <c:y val="2.2647369996226008E-2"/>
          <c:w val="0.91870264412400737"/>
          <c:h val="0.584235698254443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Feuil1!$A$2:$A$39</c:f>
              <c:strCache>
                <c:ptCount val="38"/>
                <c:pt idx="0">
                  <c:v>idx_conf_conso</c:v>
                </c:pt>
                <c:pt idx="1">
                  <c:v>idx_prix_conso</c:v>
                </c:pt>
                <c:pt idx="2">
                  <c:v>Month</c:v>
                </c:pt>
                <c:pt idx="3">
                  <c:v>tx_var_emploi</c:v>
                </c:pt>
                <c:pt idx="4">
                  <c:v>Year</c:v>
                </c:pt>
                <c:pt idx="5">
                  <c:v>resultat_derniere_campagne</c:v>
                </c:pt>
                <c:pt idx="6">
                  <c:v>pret_immo</c:v>
                </c:pt>
                <c:pt idx="7">
                  <c:v>nb_j_dernier_contact</c:v>
                </c:pt>
                <c:pt idx="8">
                  <c:v>balance</c:v>
                </c:pt>
                <c:pt idx="9">
                  <c:v>job_Col_bleu</c:v>
                </c:pt>
                <c:pt idx="10">
                  <c:v>relation_Marié</c:v>
                </c:pt>
                <c:pt idx="11">
                  <c:v>education_Secondaire</c:v>
                </c:pt>
                <c:pt idx="12">
                  <c:v>pret_perso</c:v>
                </c:pt>
                <c:pt idx="13">
                  <c:v>nb_contact</c:v>
                </c:pt>
                <c:pt idx="14">
                  <c:v>nb_contact_derniere_campagne</c:v>
                </c:pt>
                <c:pt idx="15">
                  <c:v>education_Primaire</c:v>
                </c:pt>
                <c:pt idx="16">
                  <c:v>age_group_40 to 50</c:v>
                </c:pt>
                <c:pt idx="17">
                  <c:v>age</c:v>
                </c:pt>
                <c:pt idx="18">
                  <c:v>job_Admin</c:v>
                </c:pt>
                <c:pt idx="19">
                  <c:v>job_Manager</c:v>
                </c:pt>
                <c:pt idx="20">
                  <c:v>job_Services</c:v>
                </c:pt>
                <c:pt idx="21">
                  <c:v>age_group_30 to 40</c:v>
                </c:pt>
                <c:pt idx="22">
                  <c:v>job_Technicien</c:v>
                </c:pt>
                <c:pt idx="23">
                  <c:v>relation_Divorcé</c:v>
                </c:pt>
                <c:pt idx="24">
                  <c:v>age_group_50 to 60</c:v>
                </c:pt>
                <c:pt idx="25">
                  <c:v>education_Tertiaire</c:v>
                </c:pt>
                <c:pt idx="26">
                  <c:v>job_Entrepreuneur</c:v>
                </c:pt>
                <c:pt idx="27">
                  <c:v>relation_Célibataire</c:v>
                </c:pt>
                <c:pt idx="28">
                  <c:v>job_Etudiant</c:v>
                </c:pt>
                <c:pt idx="29">
                  <c:v>job_Indépendant</c:v>
                </c:pt>
                <c:pt idx="30">
                  <c:v>job_Chomeur</c:v>
                </c:pt>
                <c:pt idx="31">
                  <c:v>job_Autre</c:v>
                </c:pt>
                <c:pt idx="32">
                  <c:v>job_Emp_de_menage</c:v>
                </c:pt>
                <c:pt idx="33">
                  <c:v>job_Retraité</c:v>
                </c:pt>
                <c:pt idx="34">
                  <c:v>age_group_60 to 80</c:v>
                </c:pt>
                <c:pt idx="35">
                  <c:v>defaut</c:v>
                </c:pt>
                <c:pt idx="36">
                  <c:v>age_group_80 to 100</c:v>
                </c:pt>
                <c:pt idx="37">
                  <c:v>age_group_20 to 30</c:v>
                </c:pt>
              </c:strCache>
            </c:strRef>
          </c:cat>
          <c:val>
            <c:numRef>
              <c:f>Feuil1!$B$2:$B$39</c:f>
              <c:numCache>
                <c:formatCode>General</c:formatCode>
                <c:ptCount val="38"/>
                <c:pt idx="0">
                  <c:v>0.41693635781250649</c:v>
                </c:pt>
                <c:pt idx="1">
                  <c:v>0.41675254602638923</c:v>
                </c:pt>
                <c:pt idx="2">
                  <c:v>0.36998784155559677</c:v>
                </c:pt>
                <c:pt idx="3">
                  <c:v>0.34694286209928921</c:v>
                </c:pt>
                <c:pt idx="4">
                  <c:v>0.2319100394094189</c:v>
                </c:pt>
                <c:pt idx="5">
                  <c:v>8.5306734403842732E-2</c:v>
                </c:pt>
                <c:pt idx="6">
                  <c:v>7.7899666392659661E-2</c:v>
                </c:pt>
                <c:pt idx="7">
                  <c:v>5.3963954604879127E-2</c:v>
                </c:pt>
                <c:pt idx="8">
                  <c:v>4.9447132932103337E-2</c:v>
                </c:pt>
                <c:pt idx="9">
                  <c:v>3.7646254231325393E-2</c:v>
                </c:pt>
                <c:pt idx="10">
                  <c:v>3.7246312876881398E-2</c:v>
                </c:pt>
                <c:pt idx="11">
                  <c:v>3.3392811865916798E-2</c:v>
                </c:pt>
                <c:pt idx="12">
                  <c:v>3.2565747962356013E-2</c:v>
                </c:pt>
                <c:pt idx="13">
                  <c:v>3.1750071306582577E-2</c:v>
                </c:pt>
                <c:pt idx="14">
                  <c:v>2.765722372279367E-2</c:v>
                </c:pt>
                <c:pt idx="15">
                  <c:v>2.36866330248473E-2</c:v>
                </c:pt>
                <c:pt idx="16">
                  <c:v>2.0992419046461212E-2</c:v>
                </c:pt>
                <c:pt idx="17">
                  <c:v>1.8340492961405271E-2</c:v>
                </c:pt>
                <c:pt idx="18">
                  <c:v>1.7485478976087879E-2</c:v>
                </c:pt>
                <c:pt idx="19">
                  <c:v>1.7080549005726201E-2</c:v>
                </c:pt>
                <c:pt idx="20">
                  <c:v>1.7007975411971191E-2</c:v>
                </c:pt>
                <c:pt idx="21">
                  <c:v>1.6403554055639091E-2</c:v>
                </c:pt>
                <c:pt idx="22">
                  <c:v>1.4961649177134721E-2</c:v>
                </c:pt>
                <c:pt idx="23">
                  <c:v>1.2254092539379259E-2</c:v>
                </c:pt>
                <c:pt idx="24">
                  <c:v>9.0543149592585692E-3</c:v>
                </c:pt>
                <c:pt idx="25">
                  <c:v>7.7053995433775668E-3</c:v>
                </c:pt>
                <c:pt idx="26">
                  <c:v>6.1346743827792594E-3</c:v>
                </c:pt>
                <c:pt idx="27">
                  <c:v>5.2913822230813423E-3</c:v>
                </c:pt>
                <c:pt idx="28">
                  <c:v>4.9085097502219446E-3</c:v>
                </c:pt>
                <c:pt idx="29">
                  <c:v>4.5946026525172101E-3</c:v>
                </c:pt>
                <c:pt idx="30">
                  <c:v>4.4663740253279016E-3</c:v>
                </c:pt>
                <c:pt idx="31">
                  <c:v>3.8306069327482821E-3</c:v>
                </c:pt>
                <c:pt idx="32">
                  <c:v>2.8222796470211971E-3</c:v>
                </c:pt>
                <c:pt idx="33">
                  <c:v>1.1341108320950259E-3</c:v>
                </c:pt>
                <c:pt idx="34">
                  <c:v>1.0545537840975781E-3</c:v>
                </c:pt>
                <c:pt idx="35">
                  <c:v>8.5953567465857361E-4</c:v>
                </c:pt>
                <c:pt idx="36">
                  <c:v>4.8312905396930011E-4</c:v>
                </c:pt>
                <c:pt idx="3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F-455E-ABE6-E0CBFEE0F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22223"/>
        <c:axId val="18222879"/>
      </c:barChart>
      <c:catAx>
        <c:axId val="1822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222879"/>
        <c:crosses val="autoZero"/>
        <c:auto val="1"/>
        <c:lblAlgn val="ctr"/>
        <c:lblOffset val="100"/>
        <c:noMultiLvlLbl val="0"/>
      </c:catAx>
      <c:valAx>
        <c:axId val="1822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22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mc="http://schemas.openxmlformats.org/markup-compatibility/2006" xmlns:c14="http://schemas.microsoft.com/office/drawing/2007/8/2/chart" xmlns:c16="http://schemas.microsoft.com/office/drawing/2014/chart" xmlns:c15="http://schemas.microsoft.com/office/drawing/201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fr-FR" sz="2400" b="1" i="0" baseline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Age groups most likely to subscribe to the product</a:t>
            </a:r>
            <a:endParaRPr lang="fr-FR" sz="240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c:rich>
      </c:tx>
      <c:layout>
        <c:manualLayout>
          <c:xMode val="edge"/>
          <c:yMode val="edge"/>
          <c:x val="0.125187651206550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C05-4F86-9B82-3D55B797B4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05-4F86-9B82-3D55B797B4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C05-4F86-9B82-3D55B797B4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C05-4F86-9B82-3D55B797B4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C05-4F86-9B82-3D55B797B4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C05-4F86-9B82-3D55B797B47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20-30 ans</c:v>
                </c:pt>
                <c:pt idx="1">
                  <c:v>30-40 ans</c:v>
                </c:pt>
                <c:pt idx="2">
                  <c:v>40-50 ans</c:v>
                </c:pt>
                <c:pt idx="3">
                  <c:v>50-60 ans</c:v>
                </c:pt>
                <c:pt idx="4">
                  <c:v>60-80 ans</c:v>
                </c:pt>
                <c:pt idx="5">
                  <c:v>80-100 ans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16.049382716049379</c:v>
                </c:pt>
                <c:pt idx="1">
                  <c:v>10.1875884851345</c:v>
                </c:pt>
                <c:pt idx="2">
                  <c:v>9.0387108723837741</c:v>
                </c:pt>
                <c:pt idx="3">
                  <c:v>10.09198082653193</c:v>
                </c:pt>
                <c:pt idx="4">
                  <c:v>42.33009708737864</c:v>
                </c:pt>
                <c:pt idx="5">
                  <c:v>42.708333333333329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C05-4F86-9B82-3D55B797B47D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mc="http://schemas.openxmlformats.org/markup-compatibility/2006" xmlns:c14="http://schemas.microsoft.com/office/drawing/2007/8/2/chart" xmlns:c16="http://schemas.microsoft.com/office/drawing/2014/chart" xmlns:c15="http://schemas.microsoft.com/office/drawing/201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128" b="1" i="0" u="none" strike="noStrike" baseline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Occupations of people </a:t>
            </a:r>
            <a:r>
              <a:rPr lang="fr-FR" sz="2128" b="1" i="0" u="none" strike="noStrike" baseline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aged </a:t>
            </a:r>
            <a:r>
              <a:rPr lang="fr-FR" sz="2128" b="1" i="0" u="none" strike="noStrike" baseline="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60 </a:t>
            </a:r>
            <a:r>
              <a:rPr lang="fr-FR" sz="2128" b="1" i="0" u="none" strike="noStrike" baseline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to </a:t>
            </a:r>
            <a:r>
              <a:rPr lang="fr-FR" sz="2128" b="1" i="0" u="none" strike="noStrike" baseline="0" dirty="0">
                <a:effectLst/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100</a:t>
            </a:r>
            <a:endParaRPr lang="en-US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c:rich>
      </c:tx>
      <c:layout>
        <c:manualLayout>
          <c:xMode val="edge"/>
          <c:yMode val="edge"/>
          <c:x val="0.1199778635135425"/>
          <c:y val="1.0468711843554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age_group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0AD-4FC5-949D-A349C92BDE1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0AD-4FC5-949D-A349C92BDE1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0AD-4FC5-949D-A349C92BDE1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0AD-4FC5-949D-A349C92BDE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Retraité</c:v>
                </c:pt>
                <c:pt idx="1">
                  <c:v>Manager</c:v>
                </c:pt>
                <c:pt idx="2">
                  <c:v>Emp_de_menage</c:v>
                </c:pt>
                <c:pt idx="3">
                  <c:v>Indépendant</c:v>
                </c:pt>
                <c:pt idx="4">
                  <c:v>Admin</c:v>
                </c:pt>
                <c:pt idx="5">
                  <c:v>Technicien</c:v>
                </c:pt>
                <c:pt idx="6">
                  <c:v>Col_bleu</c:v>
                </c:pt>
                <c:pt idx="7">
                  <c:v>Entrepreuneur</c:v>
                </c:pt>
                <c:pt idx="8">
                  <c:v>Autre</c:v>
                </c:pt>
                <c:pt idx="9">
                  <c:v>Chomeur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352</c:v>
                </c:pt>
                <c:pt idx="1">
                  <c:v>47</c:v>
                </c:pt>
                <c:pt idx="2">
                  <c:v>21</c:v>
                </c:pt>
                <c:pt idx="3">
                  <c:v>17</c:v>
                </c:pt>
                <c:pt idx="4">
                  <c:v>11</c:v>
                </c:pt>
                <c:pt idx="5">
                  <c:v>10</c:v>
                </c:pt>
                <c:pt idx="6">
                  <c:v>7</c:v>
                </c:pt>
                <c:pt idx="7">
                  <c:v>6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AD-4FC5-949D-A349C92BDE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47134656"/>
        <c:axId val="847135216"/>
      </c:barChart>
      <c:catAx>
        <c:axId val="84713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7135216"/>
        <c:crosses val="autoZero"/>
        <c:auto val="1"/>
        <c:lblAlgn val="ctr"/>
        <c:lblOffset val="100"/>
        <c:noMultiLvlLbl val="0"/>
      </c:catAx>
      <c:valAx>
        <c:axId val="84713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713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mc="http://schemas.openxmlformats.org/markup-compatibility/2006" xmlns:c14="http://schemas.microsoft.com/office/drawing/2007/8/2/chart" xmlns:c16="http://schemas.microsoft.com/office/drawing/2014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Average balance by sector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c:rich>
      </c:tx>
      <c:layout>
        <c:manualLayout>
          <c:xMode val="edge"/>
          <c:yMode val="edge"/>
          <c:x val="0.31879782522209105"/>
          <c:y val="2.09374236871091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balance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0AD-4FC5-949D-A349C92BDE11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0AD-4FC5-949D-A349C92BDE11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0AD-4FC5-949D-A349C92BDE1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0AD-4FC5-949D-A349C92BDE11}"/>
              </c:ext>
            </c:extLst>
          </c:dPt>
          <c:cat>
            <c:strRef>
              <c:f>Sheet1!$A$2:$A$12</c:f>
              <c:strCache>
                <c:ptCount val="11"/>
                <c:pt idx="0">
                  <c:v>Retraité</c:v>
                </c:pt>
                <c:pt idx="1">
                  <c:v>Manager</c:v>
                </c:pt>
                <c:pt idx="2">
                  <c:v>Indépendant</c:v>
                </c:pt>
                <c:pt idx="3">
                  <c:v>Chomeur</c:v>
                </c:pt>
                <c:pt idx="4">
                  <c:v>Entrepreuneur</c:v>
                </c:pt>
                <c:pt idx="5">
                  <c:v>Emp_de_menage</c:v>
                </c:pt>
                <c:pt idx="6">
                  <c:v>Etudiant</c:v>
                </c:pt>
                <c:pt idx="7">
                  <c:v>Technicien</c:v>
                </c:pt>
                <c:pt idx="8">
                  <c:v>Admin</c:v>
                </c:pt>
                <c:pt idx="9">
                  <c:v>Col_bleu</c:v>
                </c:pt>
                <c:pt idx="10">
                  <c:v>Services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1981.0688277087031</c:v>
                </c:pt>
                <c:pt idx="1">
                  <c:v>1764.3293806246691</c:v>
                </c:pt>
                <c:pt idx="2">
                  <c:v>1649.497146480659</c:v>
                </c:pt>
                <c:pt idx="3">
                  <c:v>1523.4250576479631</c:v>
                </c:pt>
                <c:pt idx="4">
                  <c:v>1519.1416048550241</c:v>
                </c:pt>
                <c:pt idx="5">
                  <c:v>1393.3720742534299</c:v>
                </c:pt>
                <c:pt idx="6">
                  <c:v>1390.027896995708</c:v>
                </c:pt>
                <c:pt idx="7">
                  <c:v>1253.2706301080941</c:v>
                </c:pt>
                <c:pt idx="8">
                  <c:v>1136.9912807595431</c:v>
                </c:pt>
                <c:pt idx="9">
                  <c:v>1078.489718280897</c:v>
                </c:pt>
                <c:pt idx="10">
                  <c:v>994.8787367405979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AD-4FC5-949D-A349C92BD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47134656"/>
        <c:axId val="847135216"/>
      </c:barChart>
      <c:catAx>
        <c:axId val="847134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7135216"/>
        <c:crosses val="autoZero"/>
        <c:auto val="1"/>
        <c:lblAlgn val="ctr"/>
        <c:lblOffset val="100"/>
        <c:noMultiLvlLbl val="0"/>
      </c:catAx>
      <c:valAx>
        <c:axId val="84713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4713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mc="http://schemas.openxmlformats.org/markup-compatibility/2006" xmlns:c14="http://schemas.microsoft.com/office/drawing/2007/8/2/chart" xmlns:c16="http://schemas.microsoft.com/office/drawing/2014/chart" xmlns:c15="http://schemas.microsoft.com/office/drawing/2012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relationship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57-430F-8F89-96292D902A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57-430F-8F89-96292D902A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57-430F-8F89-96292D902A9B}"/>
              </c:ext>
            </c:extLst>
          </c:dPt>
          <c:dLbls>
            <c:spPr>
              <a:solidFill>
                <a:prstClr val="white"/>
              </a:solidFill>
              <a:ln cap="rnd">
                <a:noFill/>
              </a:ln>
              <a:effectLst>
                <a:glow>
                  <a:srgbClr val="4472C4">
                    <a:alpha val="40000"/>
                  </a:srgbClr>
                </a:glo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Célibataire</c:v>
                </c:pt>
                <c:pt idx="1">
                  <c:v>Divorcé</c:v>
                </c:pt>
                <c:pt idx="2">
                  <c:v>Marié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87</c:v>
                </c:pt>
                <c:pt idx="2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F8-475A-AE55-FDBB09CBA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>
          <a:glow rad="1028700">
            <a:schemeClr val="accent1"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mc="http://schemas.openxmlformats.org/markup-compatibility/2006" xmlns:c14="http://schemas.microsoft.com/office/drawing/2007/8/2/chart" xmlns:c16="http://schemas.microsoft.com/office/drawing/2014/chart" xmlns:c15="http://schemas.microsoft.com/office/drawing/2012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</a:t>
            </a:r>
          </a:p>
        </c:rich>
      </c:tx>
      <c:layout>
        <c:manualLayout>
          <c:xMode val="edge"/>
          <c:yMode val="edge"/>
          <c:x val="0.452407627846131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5B-4B25-A875-603BCD5518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5B-4B25-A875-603BCD5518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5B-4B25-A875-603BCD551884}"/>
              </c:ext>
            </c:extLst>
          </c:dPt>
          <c:dLbls>
            <c:spPr>
              <a:solidFill>
                <a:prstClr val="white"/>
              </a:solidFill>
              <a:ln cap="rnd">
                <a:noFill/>
              </a:ln>
              <a:effectLst>
                <a:glow>
                  <a:srgbClr val="4472C4">
                    <a:alpha val="40000"/>
                  </a:srgbClr>
                </a:glo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Primaire</c:v>
                </c:pt>
                <c:pt idx="1">
                  <c:v>Secondaire</c:v>
                </c:pt>
                <c:pt idx="2">
                  <c:v>Tertiaire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152</c:v>
                </c:pt>
                <c:pt idx="1">
                  <c:v>208</c:v>
                </c:pt>
                <c:pt idx="2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5B-4B25-A875-603BCD551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>
          <a:glow rad="1028700">
            <a:schemeClr val="accent1"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mc="http://schemas.openxmlformats.org/markup-compatibility/2006" xmlns:c14="http://schemas.microsoft.com/office/drawing/2007/8/2/chart" xmlns:c16="http://schemas.microsoft.com/office/drawing/2014/chart" xmlns:c15="http://schemas.microsoft.com/office/drawing/2012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pret_immo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F7-413D-B3A5-85AE24EEC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F7-413D-B3A5-85AE24EEC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F7-413D-B3A5-85AE24EECE1E}"/>
              </c:ext>
            </c:extLst>
          </c:dPt>
          <c:dLbls>
            <c:spPr>
              <a:solidFill>
                <a:prstClr val="white"/>
              </a:solidFill>
              <a:ln cap="rnd">
                <a:noFill/>
              </a:ln>
              <a:effectLst>
                <a:glow>
                  <a:srgbClr val="4472C4">
                    <a:alpha val="40000"/>
                  </a:srgbClr>
                </a:glo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439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F7-413D-B3A5-85AE24EEC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>
          <a:glow rad="1028700">
            <a:schemeClr val="accent1"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mc="http://schemas.openxmlformats.org/markup-compatibility/2006" xmlns:c14="http://schemas.microsoft.com/office/drawing/2007/8/2/chart" xmlns:c16="http://schemas.microsoft.com/office/drawing/2014/chart" xmlns:c15="http://schemas.microsoft.com/office/drawing/2012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pret_perso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F-4414-AEC2-6DFBD0BFC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F-4414-AEC2-6DFBD0BFC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F-4414-AEC2-6DFBD0BFC2D5}"/>
              </c:ext>
            </c:extLst>
          </c:dPt>
          <c:dLbls>
            <c:spPr>
              <a:solidFill>
                <a:prstClr val="white"/>
              </a:solidFill>
              <a:ln cap="rnd">
                <a:noFill/>
              </a:ln>
              <a:effectLst>
                <a:glow>
                  <a:srgbClr val="4472C4">
                    <a:alpha val="40000"/>
                  </a:srgbClr>
                </a:glo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9F-4414-AEC2-6DFBD0BFC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>
          <a:glow rad="1028700">
            <a:schemeClr val="accent1"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mc="http://schemas.openxmlformats.org/markup-compatibility/2006" xmlns:c14="http://schemas.microsoft.com/office/drawing/2007/8/2/chart" xmlns:c15="http://schemas.microsoft.com/office/drawing/2012/chart" xmlns:c16="http://schemas.microsoft.com/office/drawing/2014/chart" xmlns:c16r3="http://schemas.microsoft.com/office/drawing/2017/03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Feuil1!$A$2:$A$3</c:f>
              <c:strCache>
                <c:ptCount val="2"/>
                <c:pt idx="0">
                  <c:v>Refus</c:v>
                </c:pt>
                <c:pt idx="1">
                  <c:v>Souscrit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39883</c:v>
                </c:pt>
                <c:pt idx="1">
                  <c:v>5253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7-4C88-BAF9-A7CAF42513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4613887"/>
        <c:axId val="114607327"/>
      </c:barChart>
      <c:catAx>
        <c:axId val="11461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4607327"/>
        <c:crosses val="autoZero"/>
        <c:auto val="1"/>
        <c:lblAlgn val="ctr"/>
        <c:lblOffset val="100"/>
        <c:noMultiLvlLbl val="0"/>
      </c:catAx>
      <c:valAx>
        <c:axId val="11460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4613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E008D-F33E-42D0-AF1F-E71A7AEB8B0A}" type="datetimeFigureOut">
              <a:rPr lang="zh-CN" altLang="en-US" smtClean="0"/>
              <a:t>2023/9/16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A9E6-078F-4903-A68F-25A0AC6F649D}" type="slidenum">
              <a:rPr lang="zh-CN" altLang="en-US" smtClean="0"/>
              <a:t>'N°'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9287-648C-4B3D-8FE1-F0E0722F13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07968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32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4A9E6-078F-4903-A68F-25A0AC6F649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3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A08F3-2A23-F942-226D-10C9F818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7921E5-299E-768E-09E4-DDF9B47C7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DD508-AC85-1EC6-151B-7E5998F3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19904-2385-EF26-22EC-66FBAFD9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E0724-4AC7-E829-5FB8-43C674D1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3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7505C-B11B-7F16-21E2-2AF4DB70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5486A4-9731-E8E0-D8D7-E23D7E6C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EE9B2-7B0A-5433-4D56-C2A8E16B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597E74-11D6-1D42-A2CF-58FC49C7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77914-BE3B-488E-8E5A-FC36EE13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825373-7853-1304-E0A1-7F3679AC9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2FB4E1-10E4-FDF3-C91B-4F05B607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9257CC-4632-8792-7CE0-8E062736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FAE78-3CAF-FFA9-9930-FB7CA291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AF1D8-187A-1436-81CF-E8478A38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16A1F-EE51-F121-2FD8-A3B609A6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EBBF1-154B-5930-1735-995C113B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A755A2-D920-0C76-2B10-156C5FA2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71E5A2-7002-F089-305F-0CA7F5EE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593BD3-AFE5-102C-972B-96C0430F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B62E0-5577-60B5-DC8D-76ACAC5A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574D-A964-3A03-A1BC-27D8A656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3479D-61A7-5B6B-EDDB-F773B389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70EC5-46C5-ACBB-58B8-0993A85F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01A6DB-09B0-1D2A-FC19-079A1F1B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8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29AC4-7B35-69C7-8CA9-0B04284D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7C32D-FC51-3B2E-6A69-BD7F69C2E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61E15-BD4F-7349-361D-AD37E770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7E9FCD-DF49-BD1E-624B-CB72A213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D11E72-E48B-8B38-ABEC-14EA1900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0E971-3E2F-E1A4-37B5-E726D8A6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A8ABD-F45E-C382-0331-92563B3A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9D778B-F109-4201-6661-A5490BD3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D9B3FE-A9F1-7C03-6BB2-6B7015CD7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8699B-94AF-0800-6939-489EAFF55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53F55C-DA24-C596-0E29-255CFAE2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82E6B4-DC36-45F2-65C8-BE91DD02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A8F89C-D924-9619-333B-E3F260DA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47EB29-AA2C-AFC3-62EE-B3118998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DD52C-A995-8304-5734-93FEECE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6D7883-F14B-2A42-3A7F-89B4C80F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F56A5-68A4-372B-0DF1-6DDBA20C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81B923-8F4E-467C-B191-F31B5053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4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9FFD40-E564-EAAE-10C6-AE255404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B902DE-2D61-FA0C-90AF-263C10A5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C45AB8-78CD-C1B3-626B-EF04434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2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2F2-32E3-DEBB-CD5D-1BFA0916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178E2-2013-5486-A7D8-78975283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A291AE-25E2-82D1-64AE-31A4F771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1F7EE3-3783-EEE2-EDAA-5BFDB5DA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B0A23A-2E4F-17BE-9AC2-7F93D84F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6FF801-F0C8-FF20-676E-768328A6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1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7D842-BFA9-577A-0EF3-2F1CAE36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C85DF-06A7-D62E-A63C-4A51A84B1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E2B88-D758-4739-ECA2-F349452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27AA6F-72B7-C8DA-0481-53CDAFFF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4922DF-58EB-33F0-7530-90CAC229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825B58-584D-1CE1-32CA-B517D88D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B1B3-DEF2-467A-AD6B-83343588F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999577-8FC5-AA3C-530E-7C79639C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Change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B4A7F2-8391-1381-E3E0-6B393380B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change mask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CE4F6-12C0-196D-F0C2-8CC35945C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BA46-8482-473F-B98C-E5E78508502E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58F55F-4981-4D0C-5A8F-71DAF301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14618-20F7-3541-F6D0-C4BD405A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B1B3-DEF2-467A-AD6B-83343588FF50}" type="slidenum">
              <a:rPr lang="fr-FR" smtClean="0"/>
              <a:t>'N°'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02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32dff78fe9b45a0" /><Relationship Type="http://schemas.openxmlformats.org/officeDocument/2006/relationships/hyperlink" Target="https://www.deepl.com/pro?cta=edit-document" TargetMode="External" Id="R5c1bc6efc9754a72" /><Relationship Type="http://schemas.openxmlformats.org/officeDocument/2006/relationships/image" Target="/ppt/media/image24.png" Id="Re30b9787d10b4941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0">
            <a:extLst>
              <a:ext uri="{FF2B5EF4-FFF2-40B4-BE49-F238E27FC236}">
                <a16:creationId xmlns:a16="http://schemas.microsoft.com/office/drawing/2014/main" id="{A758BD26-44BD-A63E-9909-8CA05C6BF6C1}"/>
              </a:ext>
            </a:extLst>
          </p:cNvPr>
          <p:cNvSpPr txBox="1"/>
          <p:nvPr/>
        </p:nvSpPr>
        <p:spPr>
          <a:xfrm>
            <a:off x="5343230" y="4152275"/>
            <a:ext cx="150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kern="1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TOM HAVYARIMANA</a:t>
            </a:r>
            <a:endParaRPr lang="id-ID" sz="1400" b="1" kern="1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AC925579-6AFA-DD13-1090-5074642D01B0}"/>
              </a:ext>
            </a:extLst>
          </p:cNvPr>
          <p:cNvSpPr txBox="1"/>
          <p:nvPr/>
        </p:nvSpPr>
        <p:spPr>
          <a:xfrm>
            <a:off x="594332" y="2259450"/>
            <a:ext cx="110033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MARKETING OUTCOME PREDICTION</a:t>
            </a:r>
          </a:p>
          <a:p>
            <a:pPr algn="ctr"/>
            <a:r>
              <a:rPr lang="en-US" sz="5400" b="1" kern="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PROJECT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85C23B99-737B-3306-9F3D-5EB88D5465C9}"/>
              </a:ext>
            </a:extLst>
          </p:cNvPr>
          <p:cNvSpPr txBox="1"/>
          <p:nvPr/>
        </p:nvSpPr>
        <p:spPr>
          <a:xfrm>
            <a:off x="5700699" y="4429274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kern="100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23/02/2023</a:t>
            </a:r>
            <a:endParaRPr lang="id-ID" sz="1400" i="1" kern="100" dirty="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61E3D8-33B2-DF34-068D-A657D1E2C25E}"/>
              </a:ext>
            </a:extLst>
          </p:cNvPr>
          <p:cNvGrpSpPr/>
          <p:nvPr/>
        </p:nvGrpSpPr>
        <p:grpSpPr>
          <a:xfrm>
            <a:off x="246348" y="103968"/>
            <a:ext cx="4711086" cy="1244497"/>
            <a:chOff x="246348" y="103968"/>
            <a:chExt cx="4711086" cy="1244497"/>
          </a:xfrm>
        </p:grpSpPr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0C0CA644-85B2-FBA7-B55E-611CBEB6E62D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12" name="组合 69">
                <a:extLst>
                  <a:ext uri="{FF2B5EF4-FFF2-40B4-BE49-F238E27FC236}">
                    <a16:creationId xmlns:a16="http://schemas.microsoft.com/office/drawing/2014/main" id="{F00D57A1-082B-68BA-A067-9CF1DC76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17" name="圆角矩形 57">
                  <a:extLst>
                    <a:ext uri="{FF2B5EF4-FFF2-40B4-BE49-F238E27FC236}">
                      <a16:creationId xmlns:a16="http://schemas.microsoft.com/office/drawing/2014/main" id="{98437B32-B123-7B92-4390-37F8395FC0D0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8" name="圆角矩形 58">
                  <a:extLst>
                    <a:ext uri="{FF2B5EF4-FFF2-40B4-BE49-F238E27FC236}">
                      <a16:creationId xmlns:a16="http://schemas.microsoft.com/office/drawing/2014/main" id="{2646D95A-7561-806D-2403-A8B7D983C7FD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</a:p>
              </p:txBody>
            </p:sp>
            <p:grpSp>
              <p:nvGrpSpPr>
                <p:cNvPr id="19" name="组合 66">
                  <a:extLst>
                    <a:ext uri="{FF2B5EF4-FFF2-40B4-BE49-F238E27FC236}">
                      <a16:creationId xmlns:a16="http://schemas.microsoft.com/office/drawing/2014/main" id="{4FC3849D-592E-9270-C5C9-7D9674A94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20" name="图片 55">
                    <a:extLst>
                      <a:ext uri="{FF2B5EF4-FFF2-40B4-BE49-F238E27FC236}">
                        <a16:creationId xmlns:a16="http://schemas.microsoft.com/office/drawing/2014/main" id="{7A026D90-E6BE-9803-F88B-1B7C6E9D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1" name="椭圆 56">
                    <a:extLst>
                      <a:ext uri="{FF2B5EF4-FFF2-40B4-BE49-F238E27FC236}">
                        <a16:creationId xmlns:a16="http://schemas.microsoft.com/office/drawing/2014/main" id="{BFB5466E-4D3A-549C-EBF4-875C96F0EA2E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3" name="组合 34">
                <a:extLst>
                  <a:ext uri="{FF2B5EF4-FFF2-40B4-BE49-F238E27FC236}">
                    <a16:creationId xmlns:a16="http://schemas.microsoft.com/office/drawing/2014/main" id="{6269EAB2-FDE0-BB1C-F3D6-73A31FEC1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A828F8D1-1199-6DA5-9426-734E12410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5" name="Freeform 62">
                  <a:extLst>
                    <a:ext uri="{FF2B5EF4-FFF2-40B4-BE49-F238E27FC236}">
                      <a16:creationId xmlns:a16="http://schemas.microsoft.com/office/drawing/2014/main" id="{2A089DD2-88B6-3277-85CC-B9875F28F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6" name="Freeform 63">
                  <a:extLst>
                    <a:ext uri="{FF2B5EF4-FFF2-40B4-BE49-F238E27FC236}">
                      <a16:creationId xmlns:a16="http://schemas.microsoft.com/office/drawing/2014/main" id="{78F2A572-9EF1-0F9D-B930-190FEF152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D2CF718-8E00-5482-C352-7194D37F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aphicFrame>
        <p:nvGraphicFramePr>
          <p:cNvPr id="30" name="图表 2">
            <a:extLst>
              <a:ext uri="{FF2B5EF4-FFF2-40B4-BE49-F238E27FC236}">
                <a16:creationId xmlns:a16="http://schemas.microsoft.com/office/drawing/2014/main" id="{59E7C0F1-704A-13FA-4D9A-DD69E955E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815783"/>
              </p:ext>
            </p:extLst>
          </p:nvPr>
        </p:nvGraphicFramePr>
        <p:xfrm>
          <a:off x="453207" y="1917683"/>
          <a:ext cx="7439750" cy="477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2" name="组合 16">
            <a:extLst>
              <a:ext uri="{FF2B5EF4-FFF2-40B4-BE49-F238E27FC236}">
                <a16:creationId xmlns:a16="http://schemas.microsoft.com/office/drawing/2014/main" id="{C029B616-C91F-7A48-A5B9-AC3CB818DADC}"/>
              </a:ext>
            </a:extLst>
          </p:cNvPr>
          <p:cNvGrpSpPr/>
          <p:nvPr/>
        </p:nvGrpSpPr>
        <p:grpSpPr>
          <a:xfrm>
            <a:off x="8767251" y="1622403"/>
            <a:ext cx="3075451" cy="3289803"/>
            <a:chOff x="468937" y="2419540"/>
            <a:chExt cx="3075451" cy="1500335"/>
          </a:xfrm>
        </p:grpSpPr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35090416-74D7-BEB2-B5A2-19863F810EC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07656" cy="210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Interpretation</a:t>
              </a:r>
            </a:p>
          </p:txBody>
        </p:sp>
        <p:sp>
          <p:nvSpPr>
            <p:cNvPr id="54" name="矩形 18">
              <a:extLst>
                <a:ext uri="{FF2B5EF4-FFF2-40B4-BE49-F238E27FC236}">
                  <a16:creationId xmlns:a16="http://schemas.microsoft.com/office/drawing/2014/main" id="{F8F16175-1D2D-BAD6-4FD1-97C6E4DD6CDF}"/>
                </a:ext>
              </a:extLst>
            </p:cNvPr>
            <p:cNvSpPr/>
            <p:nvPr/>
          </p:nvSpPr>
          <p:spPr>
            <a:xfrm>
              <a:off x="470267" y="2701346"/>
              <a:ext cx="3074121" cy="1218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altLang="zh-CN" sz="105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Aharoni" panose="02010803020104030203" pitchFamily="2" charset="-79"/>
                </a:rPr>
                <a:t>THE AGE GROUPS MOST LIKELY TO SUBSCRIBE TO THE DEPOT PRODUCT ARE THOSE BETWEEN 60 AND 100. THEY ALONE ACCOUNT FOR OVER 60% OF SUBSCRIPTIONS.</a:t>
              </a:r>
            </a:p>
            <a:p>
              <a:pPr>
                <a:lnSpc>
                  <a:spcPct val="150000"/>
                </a:lnSpc>
              </a:pPr>
              <a:endParaRPr lang="fr-FR" altLang="zh-CN" sz="1050" b="1" dirty="0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endParaRPr>
            </a:p>
            <a:p>
              <a:pPr>
                <a:lnSpc>
                  <a:spcPct val="150000"/>
                </a:lnSpc>
              </a:pPr>
              <a:r>
                <a:rPr lang="fr-FR" altLang="zh-CN" sz="105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Aharoni" panose="02010803020104030203" pitchFamily="2" charset="-79"/>
                </a:rPr>
                <a:t>CONVERSELY, THE LEAST FREQUENT SUBSCRIBERS ARE THOSE AGED BETWEEN 40 AND 50.</a:t>
              </a:r>
            </a:p>
            <a:p>
              <a:pPr>
                <a:lnSpc>
                  <a:spcPct val="150000"/>
                </a:lnSpc>
              </a:pPr>
              <a:endParaRPr lang="fr-FR" altLang="zh-CN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>
                <a:lnSpc>
                  <a:spcPct val="150000"/>
                </a:lnSpc>
              </a:pPr>
              <a:endParaRPr lang="fr-FR" altLang="zh-CN" sz="9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1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61E3D8-33B2-DF34-068D-A657D1E2C25E}"/>
              </a:ext>
            </a:extLst>
          </p:cNvPr>
          <p:cNvGrpSpPr/>
          <p:nvPr/>
        </p:nvGrpSpPr>
        <p:grpSpPr>
          <a:xfrm>
            <a:off x="246348" y="103968"/>
            <a:ext cx="4711086" cy="1244497"/>
            <a:chOff x="246348" y="103968"/>
            <a:chExt cx="4711086" cy="1244497"/>
          </a:xfrm>
        </p:grpSpPr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0C0CA644-85B2-FBA7-B55E-611CBEB6E62D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12" name="组合 69">
                <a:extLst>
                  <a:ext uri="{FF2B5EF4-FFF2-40B4-BE49-F238E27FC236}">
                    <a16:creationId xmlns:a16="http://schemas.microsoft.com/office/drawing/2014/main" id="{F00D57A1-082B-68BA-A067-9CF1DC76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17" name="圆角矩形 57">
                  <a:extLst>
                    <a:ext uri="{FF2B5EF4-FFF2-40B4-BE49-F238E27FC236}">
                      <a16:creationId xmlns:a16="http://schemas.microsoft.com/office/drawing/2014/main" id="{98437B32-B123-7B92-4390-37F8395FC0D0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8" name="圆角矩形 58">
                  <a:extLst>
                    <a:ext uri="{FF2B5EF4-FFF2-40B4-BE49-F238E27FC236}">
                      <a16:creationId xmlns:a16="http://schemas.microsoft.com/office/drawing/2014/main" id="{2646D95A-7561-806D-2403-A8B7D983C7FD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</a:p>
              </p:txBody>
            </p:sp>
            <p:grpSp>
              <p:nvGrpSpPr>
                <p:cNvPr id="19" name="组合 66">
                  <a:extLst>
                    <a:ext uri="{FF2B5EF4-FFF2-40B4-BE49-F238E27FC236}">
                      <a16:creationId xmlns:a16="http://schemas.microsoft.com/office/drawing/2014/main" id="{4FC3849D-592E-9270-C5C9-7D9674A94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20" name="图片 55">
                    <a:extLst>
                      <a:ext uri="{FF2B5EF4-FFF2-40B4-BE49-F238E27FC236}">
                        <a16:creationId xmlns:a16="http://schemas.microsoft.com/office/drawing/2014/main" id="{7A026D90-E6BE-9803-F88B-1B7C6E9D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1" name="椭圆 56">
                    <a:extLst>
                      <a:ext uri="{FF2B5EF4-FFF2-40B4-BE49-F238E27FC236}">
                        <a16:creationId xmlns:a16="http://schemas.microsoft.com/office/drawing/2014/main" id="{BFB5466E-4D3A-549C-EBF4-875C96F0EA2E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3" name="组合 34">
                <a:extLst>
                  <a:ext uri="{FF2B5EF4-FFF2-40B4-BE49-F238E27FC236}">
                    <a16:creationId xmlns:a16="http://schemas.microsoft.com/office/drawing/2014/main" id="{6269EAB2-FDE0-BB1C-F3D6-73A31FEC1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A828F8D1-1199-6DA5-9426-734E12410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5" name="Freeform 62">
                  <a:extLst>
                    <a:ext uri="{FF2B5EF4-FFF2-40B4-BE49-F238E27FC236}">
                      <a16:creationId xmlns:a16="http://schemas.microsoft.com/office/drawing/2014/main" id="{2A089DD2-88B6-3277-85CC-B9875F28F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6" name="Freeform 63">
                  <a:extLst>
                    <a:ext uri="{FF2B5EF4-FFF2-40B4-BE49-F238E27FC236}">
                      <a16:creationId xmlns:a16="http://schemas.microsoft.com/office/drawing/2014/main" id="{78F2A572-9EF1-0F9D-B930-190FEF152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D2CF718-8E00-5482-C352-7194D37F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C5AE706-525E-12B2-7176-49B96BED8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62119"/>
              </p:ext>
            </p:extLst>
          </p:nvPr>
        </p:nvGraphicFramePr>
        <p:xfrm>
          <a:off x="377151" y="1574448"/>
          <a:ext cx="7923570" cy="485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组合 16">
            <a:extLst>
              <a:ext uri="{FF2B5EF4-FFF2-40B4-BE49-F238E27FC236}">
                <a16:creationId xmlns:a16="http://schemas.microsoft.com/office/drawing/2014/main" id="{2DB09626-C9E5-A1F0-EBDC-8473163FF302}"/>
              </a:ext>
            </a:extLst>
          </p:cNvPr>
          <p:cNvGrpSpPr/>
          <p:nvPr/>
        </p:nvGrpSpPr>
        <p:grpSpPr>
          <a:xfrm>
            <a:off x="8637632" y="2666925"/>
            <a:ext cx="3075451" cy="1737995"/>
            <a:chOff x="468937" y="2419540"/>
            <a:chExt cx="3075451" cy="1007783"/>
          </a:xfrm>
        </p:grpSpPr>
        <p:sp>
          <p:nvSpPr>
            <p:cNvPr id="4" name="TextBox 18">
              <a:extLst>
                <a:ext uri="{FF2B5EF4-FFF2-40B4-BE49-F238E27FC236}">
                  <a16:creationId xmlns:a16="http://schemas.microsoft.com/office/drawing/2014/main" id="{F9FA4B0B-2AA0-6BD9-5BC1-66401CD865F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07656" cy="267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Interpretation</a:t>
              </a:r>
            </a:p>
          </p:txBody>
        </p:sp>
        <p:sp>
          <p:nvSpPr>
            <p:cNvPr id="5" name="矩形 18">
              <a:extLst>
                <a:ext uri="{FF2B5EF4-FFF2-40B4-BE49-F238E27FC236}">
                  <a16:creationId xmlns:a16="http://schemas.microsoft.com/office/drawing/2014/main" id="{8B07BFE1-E7F2-29AE-FD22-7108146F7B9A}"/>
                </a:ext>
              </a:extLst>
            </p:cNvPr>
            <p:cNvSpPr/>
            <p:nvPr/>
          </p:nvSpPr>
          <p:spPr>
            <a:xfrm>
              <a:off x="470267" y="2823664"/>
              <a:ext cx="3074121" cy="60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altLang="zh-CN" sz="105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Aharoni" panose="02010803020104030203" pitchFamily="2" charset="-79"/>
                </a:rPr>
                <a:t>OVER 350 PEOPLE BETWEEN 60 AND 100 ARE RETIRED. FAR BEHIND, 47 HOLD MANAGERIAL POSITIONS.</a:t>
              </a:r>
              <a:endParaRPr lang="fr-FR" altLang="zh-CN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3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2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61E3D8-33B2-DF34-068D-A657D1E2C25E}"/>
              </a:ext>
            </a:extLst>
          </p:cNvPr>
          <p:cNvGrpSpPr/>
          <p:nvPr/>
        </p:nvGrpSpPr>
        <p:grpSpPr>
          <a:xfrm>
            <a:off x="246348" y="103968"/>
            <a:ext cx="4711086" cy="1244497"/>
            <a:chOff x="246348" y="103968"/>
            <a:chExt cx="4711086" cy="1244497"/>
          </a:xfrm>
        </p:grpSpPr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0C0CA644-85B2-FBA7-B55E-611CBEB6E62D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12" name="组合 69">
                <a:extLst>
                  <a:ext uri="{FF2B5EF4-FFF2-40B4-BE49-F238E27FC236}">
                    <a16:creationId xmlns:a16="http://schemas.microsoft.com/office/drawing/2014/main" id="{F00D57A1-082B-68BA-A067-9CF1DC76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17" name="圆角矩形 57">
                  <a:extLst>
                    <a:ext uri="{FF2B5EF4-FFF2-40B4-BE49-F238E27FC236}">
                      <a16:creationId xmlns:a16="http://schemas.microsoft.com/office/drawing/2014/main" id="{98437B32-B123-7B92-4390-37F8395FC0D0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8" name="圆角矩形 58">
                  <a:extLst>
                    <a:ext uri="{FF2B5EF4-FFF2-40B4-BE49-F238E27FC236}">
                      <a16:creationId xmlns:a16="http://schemas.microsoft.com/office/drawing/2014/main" id="{2646D95A-7561-806D-2403-A8B7D983C7FD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</a:p>
              </p:txBody>
            </p:sp>
            <p:grpSp>
              <p:nvGrpSpPr>
                <p:cNvPr id="19" name="组合 66">
                  <a:extLst>
                    <a:ext uri="{FF2B5EF4-FFF2-40B4-BE49-F238E27FC236}">
                      <a16:creationId xmlns:a16="http://schemas.microsoft.com/office/drawing/2014/main" id="{4FC3849D-592E-9270-C5C9-7D9674A94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20" name="图片 55">
                    <a:extLst>
                      <a:ext uri="{FF2B5EF4-FFF2-40B4-BE49-F238E27FC236}">
                        <a16:creationId xmlns:a16="http://schemas.microsoft.com/office/drawing/2014/main" id="{7A026D90-E6BE-9803-F88B-1B7C6E9D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1" name="椭圆 56">
                    <a:extLst>
                      <a:ext uri="{FF2B5EF4-FFF2-40B4-BE49-F238E27FC236}">
                        <a16:creationId xmlns:a16="http://schemas.microsoft.com/office/drawing/2014/main" id="{BFB5466E-4D3A-549C-EBF4-875C96F0EA2E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3" name="组合 34">
                <a:extLst>
                  <a:ext uri="{FF2B5EF4-FFF2-40B4-BE49-F238E27FC236}">
                    <a16:creationId xmlns:a16="http://schemas.microsoft.com/office/drawing/2014/main" id="{6269EAB2-FDE0-BB1C-F3D6-73A31FEC1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A828F8D1-1199-6DA5-9426-734E12410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5" name="Freeform 62">
                  <a:extLst>
                    <a:ext uri="{FF2B5EF4-FFF2-40B4-BE49-F238E27FC236}">
                      <a16:creationId xmlns:a16="http://schemas.microsoft.com/office/drawing/2014/main" id="{2A089DD2-88B6-3277-85CC-B9875F28F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6" name="Freeform 63">
                  <a:extLst>
                    <a:ext uri="{FF2B5EF4-FFF2-40B4-BE49-F238E27FC236}">
                      <a16:creationId xmlns:a16="http://schemas.microsoft.com/office/drawing/2014/main" id="{78F2A572-9EF1-0F9D-B930-190FEF152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D2CF718-8E00-5482-C352-7194D37F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C5AE706-525E-12B2-7176-49B96BED8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991138"/>
              </p:ext>
            </p:extLst>
          </p:nvPr>
        </p:nvGraphicFramePr>
        <p:xfrm>
          <a:off x="377151" y="1574448"/>
          <a:ext cx="7560864" cy="485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组合 16">
            <a:extLst>
              <a:ext uri="{FF2B5EF4-FFF2-40B4-BE49-F238E27FC236}">
                <a16:creationId xmlns:a16="http://schemas.microsoft.com/office/drawing/2014/main" id="{2DB09626-C9E5-A1F0-EBDC-8473163FF302}"/>
              </a:ext>
            </a:extLst>
          </p:cNvPr>
          <p:cNvGrpSpPr/>
          <p:nvPr/>
        </p:nvGrpSpPr>
        <p:grpSpPr>
          <a:xfrm>
            <a:off x="8668804" y="2666925"/>
            <a:ext cx="3075451" cy="1626065"/>
            <a:chOff x="468937" y="2419540"/>
            <a:chExt cx="3075451" cy="1114244"/>
          </a:xfrm>
        </p:grpSpPr>
        <p:sp>
          <p:nvSpPr>
            <p:cNvPr id="4" name="TextBox 18">
              <a:extLst>
                <a:ext uri="{FF2B5EF4-FFF2-40B4-BE49-F238E27FC236}">
                  <a16:creationId xmlns:a16="http://schemas.microsoft.com/office/drawing/2014/main" id="{F9FA4B0B-2AA0-6BD9-5BC1-66401CD865F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316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INTERPRETATION</a:t>
              </a:r>
            </a:p>
          </p:txBody>
        </p:sp>
        <p:sp>
          <p:nvSpPr>
            <p:cNvPr id="5" name="矩形 18">
              <a:extLst>
                <a:ext uri="{FF2B5EF4-FFF2-40B4-BE49-F238E27FC236}">
                  <a16:creationId xmlns:a16="http://schemas.microsoft.com/office/drawing/2014/main" id="{8B07BFE1-E7F2-29AE-FD22-7108146F7B9A}"/>
                </a:ext>
              </a:extLst>
            </p:cNvPr>
            <p:cNvSpPr/>
            <p:nvPr/>
          </p:nvSpPr>
          <p:spPr>
            <a:xfrm>
              <a:off x="470267" y="2823664"/>
              <a:ext cx="3074121" cy="710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altLang="zh-CN" sz="105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Aharoni" panose="02010803020104030203" pitchFamily="2" charset="-79"/>
                </a:rPr>
                <a:t>THIS GRAPH SHOWS THAT PENSIONERS HAVE THE HIGHEST AVERAGE BALANCE (ALMOST 2000 EUROS), AHEAD OF MANAGERS.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61E3D8-33B2-DF34-068D-A657D1E2C25E}"/>
              </a:ext>
            </a:extLst>
          </p:cNvPr>
          <p:cNvGrpSpPr/>
          <p:nvPr/>
        </p:nvGrpSpPr>
        <p:grpSpPr>
          <a:xfrm>
            <a:off x="246348" y="103968"/>
            <a:ext cx="4711086" cy="1244497"/>
            <a:chOff x="246348" y="103968"/>
            <a:chExt cx="4711086" cy="1244497"/>
          </a:xfrm>
        </p:grpSpPr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0C0CA644-85B2-FBA7-B55E-611CBEB6E62D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12" name="组合 69">
                <a:extLst>
                  <a:ext uri="{FF2B5EF4-FFF2-40B4-BE49-F238E27FC236}">
                    <a16:creationId xmlns:a16="http://schemas.microsoft.com/office/drawing/2014/main" id="{F00D57A1-082B-68BA-A067-9CF1DC76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17" name="圆角矩形 57">
                  <a:extLst>
                    <a:ext uri="{FF2B5EF4-FFF2-40B4-BE49-F238E27FC236}">
                      <a16:creationId xmlns:a16="http://schemas.microsoft.com/office/drawing/2014/main" id="{98437B32-B123-7B92-4390-37F8395FC0D0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257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8" name="圆角矩形 58">
                  <a:extLst>
                    <a:ext uri="{FF2B5EF4-FFF2-40B4-BE49-F238E27FC236}">
                      <a16:creationId xmlns:a16="http://schemas.microsoft.com/office/drawing/2014/main" id="{2646D95A-7561-806D-2403-A8B7D983C7FD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  <a:endParaRPr lang="zh-CN" altLang="en-US" sz="2257" b="1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grpSp>
              <p:nvGrpSpPr>
                <p:cNvPr id="19" name="组合 66">
                  <a:extLst>
                    <a:ext uri="{FF2B5EF4-FFF2-40B4-BE49-F238E27FC236}">
                      <a16:creationId xmlns:a16="http://schemas.microsoft.com/office/drawing/2014/main" id="{4FC3849D-592E-9270-C5C9-7D9674A94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20" name="图片 55">
                    <a:extLst>
                      <a:ext uri="{FF2B5EF4-FFF2-40B4-BE49-F238E27FC236}">
                        <a16:creationId xmlns:a16="http://schemas.microsoft.com/office/drawing/2014/main" id="{7A026D90-E6BE-9803-F88B-1B7C6E9D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1" name="椭圆 56">
                    <a:extLst>
                      <a:ext uri="{FF2B5EF4-FFF2-40B4-BE49-F238E27FC236}">
                        <a16:creationId xmlns:a16="http://schemas.microsoft.com/office/drawing/2014/main" id="{BFB5466E-4D3A-549C-EBF4-875C96F0EA2E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257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3" name="组合 34">
                <a:extLst>
                  <a:ext uri="{FF2B5EF4-FFF2-40B4-BE49-F238E27FC236}">
                    <a16:creationId xmlns:a16="http://schemas.microsoft.com/office/drawing/2014/main" id="{6269EAB2-FDE0-BB1C-F3D6-73A31FEC1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A828F8D1-1199-6DA5-9426-734E12410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5" name="Freeform 62">
                  <a:extLst>
                    <a:ext uri="{FF2B5EF4-FFF2-40B4-BE49-F238E27FC236}">
                      <a16:creationId xmlns:a16="http://schemas.microsoft.com/office/drawing/2014/main" id="{2A089DD2-88B6-3277-85CC-B9875F28F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6" name="Freeform 63">
                  <a:extLst>
                    <a:ext uri="{FF2B5EF4-FFF2-40B4-BE49-F238E27FC236}">
                      <a16:creationId xmlns:a16="http://schemas.microsoft.com/office/drawing/2014/main" id="{78F2A572-9EF1-0F9D-B930-190FEF152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D2CF718-8E00-5482-C352-7194D37F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24D78D-5615-7A98-28C4-31FAABE020C1}"/>
              </a:ext>
            </a:extLst>
          </p:cNvPr>
          <p:cNvGrpSpPr/>
          <p:nvPr/>
        </p:nvGrpSpPr>
        <p:grpSpPr>
          <a:xfrm>
            <a:off x="-1148373" y="2133662"/>
            <a:ext cx="14659767" cy="3654074"/>
            <a:chOff x="-1044464" y="1936589"/>
            <a:chExt cx="14659767" cy="2984822"/>
          </a:xfrm>
        </p:grpSpPr>
        <p:graphicFrame>
          <p:nvGraphicFramePr>
            <p:cNvPr id="30" name="图表 2">
              <a:extLst>
                <a:ext uri="{FF2B5EF4-FFF2-40B4-BE49-F238E27FC236}">
                  <a16:creationId xmlns:a16="http://schemas.microsoft.com/office/drawing/2014/main" id="{59E7C0F1-704A-13FA-4D9A-DD69E955E1C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2796823"/>
                </p:ext>
              </p:extLst>
            </p:nvPr>
          </p:nvGraphicFramePr>
          <p:xfrm>
            <a:off x="-1044464" y="1936589"/>
            <a:ext cx="5314318" cy="29848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" name="图表 2">
              <a:extLst>
                <a:ext uri="{FF2B5EF4-FFF2-40B4-BE49-F238E27FC236}">
                  <a16:creationId xmlns:a16="http://schemas.microsoft.com/office/drawing/2014/main" id="{B7CF1FAD-8B2F-A0FF-79B9-882407D101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188910"/>
                </p:ext>
              </p:extLst>
            </p:nvPr>
          </p:nvGraphicFramePr>
          <p:xfrm>
            <a:off x="5265969" y="1936589"/>
            <a:ext cx="5314318" cy="29848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4" name="图表 2">
              <a:extLst>
                <a:ext uri="{FF2B5EF4-FFF2-40B4-BE49-F238E27FC236}">
                  <a16:creationId xmlns:a16="http://schemas.microsoft.com/office/drawing/2014/main" id="{9BF8E3E4-7E48-94C6-4B8E-34BCB9030F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557848"/>
                </p:ext>
              </p:extLst>
            </p:nvPr>
          </p:nvGraphicFramePr>
          <p:xfrm>
            <a:off x="1990552" y="1936589"/>
            <a:ext cx="5314318" cy="29848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6" name="图表 2">
              <a:extLst>
                <a:ext uri="{FF2B5EF4-FFF2-40B4-BE49-F238E27FC236}">
                  <a16:creationId xmlns:a16="http://schemas.microsoft.com/office/drawing/2014/main" id="{196A01C5-A7C4-3EDA-8288-93F8AD600F8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52588858"/>
                </p:ext>
              </p:extLst>
            </p:nvPr>
          </p:nvGraphicFramePr>
          <p:xfrm>
            <a:off x="8300985" y="1936589"/>
            <a:ext cx="5314318" cy="29848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64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61E3D8-33B2-DF34-068D-A657D1E2C25E}"/>
              </a:ext>
            </a:extLst>
          </p:cNvPr>
          <p:cNvGrpSpPr/>
          <p:nvPr/>
        </p:nvGrpSpPr>
        <p:grpSpPr>
          <a:xfrm>
            <a:off x="246348" y="103968"/>
            <a:ext cx="4711086" cy="1244497"/>
            <a:chOff x="246348" y="103968"/>
            <a:chExt cx="4711086" cy="1244497"/>
          </a:xfrm>
        </p:grpSpPr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0C0CA644-85B2-FBA7-B55E-611CBEB6E62D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12" name="组合 69">
                <a:extLst>
                  <a:ext uri="{FF2B5EF4-FFF2-40B4-BE49-F238E27FC236}">
                    <a16:creationId xmlns:a16="http://schemas.microsoft.com/office/drawing/2014/main" id="{F00D57A1-082B-68BA-A067-9CF1DC76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17" name="圆角矩形 57">
                  <a:extLst>
                    <a:ext uri="{FF2B5EF4-FFF2-40B4-BE49-F238E27FC236}">
                      <a16:creationId xmlns:a16="http://schemas.microsoft.com/office/drawing/2014/main" id="{98437B32-B123-7B92-4390-37F8395FC0D0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8" name="圆角矩形 58">
                  <a:extLst>
                    <a:ext uri="{FF2B5EF4-FFF2-40B4-BE49-F238E27FC236}">
                      <a16:creationId xmlns:a16="http://schemas.microsoft.com/office/drawing/2014/main" id="{2646D95A-7561-806D-2403-A8B7D983C7FD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</a:p>
              </p:txBody>
            </p:sp>
            <p:grpSp>
              <p:nvGrpSpPr>
                <p:cNvPr id="19" name="组合 66">
                  <a:extLst>
                    <a:ext uri="{FF2B5EF4-FFF2-40B4-BE49-F238E27FC236}">
                      <a16:creationId xmlns:a16="http://schemas.microsoft.com/office/drawing/2014/main" id="{4FC3849D-592E-9270-C5C9-7D9674A94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20" name="图片 55">
                    <a:extLst>
                      <a:ext uri="{FF2B5EF4-FFF2-40B4-BE49-F238E27FC236}">
                        <a16:creationId xmlns:a16="http://schemas.microsoft.com/office/drawing/2014/main" id="{7A026D90-E6BE-9803-F88B-1B7C6E9D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1" name="椭圆 56">
                    <a:extLst>
                      <a:ext uri="{FF2B5EF4-FFF2-40B4-BE49-F238E27FC236}">
                        <a16:creationId xmlns:a16="http://schemas.microsoft.com/office/drawing/2014/main" id="{BFB5466E-4D3A-549C-EBF4-875C96F0EA2E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/>
                  </a:p>
                </p:txBody>
              </p:sp>
            </p:grpSp>
          </p:grpSp>
          <p:grpSp>
            <p:nvGrpSpPr>
              <p:cNvPr id="13" name="组合 34">
                <a:extLst>
                  <a:ext uri="{FF2B5EF4-FFF2-40B4-BE49-F238E27FC236}">
                    <a16:creationId xmlns:a16="http://schemas.microsoft.com/office/drawing/2014/main" id="{6269EAB2-FDE0-BB1C-F3D6-73A31FEC1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A828F8D1-1199-6DA5-9426-734E12410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/>
                </a:p>
              </p:txBody>
            </p:sp>
            <p:sp>
              <p:nvSpPr>
                <p:cNvPr id="15" name="Freeform 62">
                  <a:extLst>
                    <a:ext uri="{FF2B5EF4-FFF2-40B4-BE49-F238E27FC236}">
                      <a16:creationId xmlns:a16="http://schemas.microsoft.com/office/drawing/2014/main" id="{2A089DD2-88B6-3277-85CC-B9875F28F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  <p:sp>
              <p:nvSpPr>
                <p:cNvPr id="16" name="Freeform 63">
                  <a:extLst>
                    <a:ext uri="{FF2B5EF4-FFF2-40B4-BE49-F238E27FC236}">
                      <a16:creationId xmlns:a16="http://schemas.microsoft.com/office/drawing/2014/main" id="{78F2A572-9EF1-0F9D-B930-190FEF152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D2CF718-8E00-5482-C352-7194D37F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B783CE5-9BFC-529D-6954-33282A6BCA19}"/>
              </a:ext>
            </a:extLst>
          </p:cNvPr>
          <p:cNvGrpSpPr/>
          <p:nvPr/>
        </p:nvGrpSpPr>
        <p:grpSpPr>
          <a:xfrm>
            <a:off x="826894" y="1565803"/>
            <a:ext cx="3915008" cy="4996958"/>
            <a:chOff x="2381063" y="1430045"/>
            <a:chExt cx="3915008" cy="4996958"/>
          </a:xfrm>
        </p:grpSpPr>
        <p:sp>
          <p:nvSpPr>
            <p:cNvPr id="9" name="圆角矩形 2">
              <a:extLst>
                <a:ext uri="{FF2B5EF4-FFF2-40B4-BE49-F238E27FC236}">
                  <a16:creationId xmlns:a16="http://schemas.microsoft.com/office/drawing/2014/main" id="{C11CF607-4B02-A761-9459-5CC4A5D6A8D0}"/>
                </a:ext>
              </a:extLst>
            </p:cNvPr>
            <p:cNvSpPr/>
            <p:nvPr/>
          </p:nvSpPr>
          <p:spPr>
            <a:xfrm>
              <a:off x="2644228" y="1611722"/>
              <a:ext cx="3155393" cy="4815281"/>
            </a:xfrm>
            <a:prstGeom prst="roundRect">
              <a:avLst>
                <a:gd name="adj" fmla="val 5421"/>
              </a:avLst>
            </a:prstGeom>
            <a:gradFill flip="none" rotWithShape="1">
              <a:gsLst>
                <a:gs pos="50000">
                  <a:schemeClr val="accent3"/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93B3C6DD-3D4B-EE9C-B947-69CE01DFE9C3}"/>
                </a:ext>
              </a:extLst>
            </p:cNvPr>
            <p:cNvGrpSpPr/>
            <p:nvPr/>
          </p:nvGrpSpPr>
          <p:grpSpPr>
            <a:xfrm>
              <a:off x="2381063" y="1430045"/>
              <a:ext cx="3915008" cy="4861200"/>
              <a:chOff x="2381063" y="1430045"/>
              <a:chExt cx="3915008" cy="4861200"/>
            </a:xfrm>
          </p:grpSpPr>
          <p:sp>
            <p:nvSpPr>
              <p:cNvPr id="3" name="同侧圆角矩形 88">
                <a:extLst>
                  <a:ext uri="{FF2B5EF4-FFF2-40B4-BE49-F238E27FC236}">
                    <a16:creationId xmlns:a16="http://schemas.microsoft.com/office/drawing/2014/main" id="{E22D1CFC-886E-0668-84CE-3EBC1F5DF15B}"/>
                  </a:ext>
                </a:extLst>
              </p:cNvPr>
              <p:cNvSpPr/>
              <p:nvPr/>
            </p:nvSpPr>
            <p:spPr>
              <a:xfrm rot="5400000" flipH="1">
                <a:off x="5796218" y="2253067"/>
                <a:ext cx="375955" cy="517736"/>
              </a:xfrm>
              <a:prstGeom prst="round2SameRect">
                <a:avLst/>
              </a:prstGeom>
              <a:gradFill flip="none" rotWithShape="1">
                <a:gsLst>
                  <a:gs pos="30000">
                    <a:schemeClr val="accent1"/>
                  </a:gs>
                  <a:gs pos="0">
                    <a:schemeClr val="accent1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8" name="同侧圆角矩形 90">
                <a:extLst>
                  <a:ext uri="{FF2B5EF4-FFF2-40B4-BE49-F238E27FC236}">
                    <a16:creationId xmlns:a16="http://schemas.microsoft.com/office/drawing/2014/main" id="{CD1AA3CE-5AAB-C445-E02E-8397683AC983}"/>
                  </a:ext>
                </a:extLst>
              </p:cNvPr>
              <p:cNvSpPr/>
              <p:nvPr/>
            </p:nvSpPr>
            <p:spPr>
              <a:xfrm rot="5400000" flipH="1">
                <a:off x="5796217" y="3901730"/>
                <a:ext cx="375955" cy="517736"/>
              </a:xfrm>
              <a:prstGeom prst="round2SameRect">
                <a:avLst/>
              </a:prstGeom>
              <a:gradFill flip="none" rotWithShape="1">
                <a:gsLst>
                  <a:gs pos="30000">
                    <a:schemeClr val="accent5"/>
                  </a:gs>
                  <a:gs pos="0">
                    <a:schemeClr val="accent5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10" name="圆角矩形 17">
                <a:extLst>
                  <a:ext uri="{FF2B5EF4-FFF2-40B4-BE49-F238E27FC236}">
                    <a16:creationId xmlns:a16="http://schemas.microsoft.com/office/drawing/2014/main" id="{EC704924-CE29-F02F-CA7C-F4C338F40126}"/>
                  </a:ext>
                </a:extLst>
              </p:cNvPr>
              <p:cNvSpPr/>
              <p:nvPr/>
            </p:nvSpPr>
            <p:spPr>
              <a:xfrm>
                <a:off x="2797030" y="2084412"/>
                <a:ext cx="2891376" cy="4206833"/>
              </a:xfrm>
              <a:prstGeom prst="roundRect">
                <a:avLst>
                  <a:gd name="adj" fmla="val 2201"/>
                </a:avLst>
              </a:prstGeom>
              <a:gradFill flip="none" rotWithShape="1">
                <a:gsLst>
                  <a:gs pos="0">
                    <a:srgbClr val="787878">
                      <a:shade val="30000"/>
                      <a:satMod val="115000"/>
                    </a:srgbClr>
                  </a:gs>
                  <a:gs pos="50000">
                    <a:srgbClr val="787878">
                      <a:shade val="67500"/>
                      <a:satMod val="115000"/>
                    </a:srgbClr>
                  </a:gs>
                  <a:gs pos="100000">
                    <a:srgbClr val="787878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altLang="zh-CN" b="1" dirty="0"/>
                  <a:t>AGE</a:t>
                </a:r>
                <a:r>
                  <a:rPr lang="fr-FR" altLang="zh-CN" dirty="0"/>
                  <a:t>: 60 to 100 years</a:t>
                </a:r>
              </a:p>
              <a:p>
                <a:pPr algn="ctr"/>
                <a:endParaRPr lang="fr-FR" altLang="zh-CN" dirty="0"/>
              </a:p>
              <a:p>
                <a:pPr algn="ctr"/>
                <a:endParaRPr lang="fr-FR" altLang="zh-CN" dirty="0"/>
              </a:p>
              <a:p>
                <a:pPr algn="ctr"/>
                <a:r>
                  <a:rPr lang="fr-FR" altLang="zh-CN" b="1" dirty="0"/>
                  <a:t>PROFESSION</a:t>
                </a:r>
                <a:r>
                  <a:rPr lang="fr-FR" altLang="zh-CN" dirty="0"/>
                  <a:t>: Retired</a:t>
                </a:r>
              </a:p>
              <a:p>
                <a:pPr algn="ctr"/>
                <a:endParaRPr lang="fr-FR" altLang="zh-CN" dirty="0"/>
              </a:p>
              <a:p>
                <a:pPr algn="ctr"/>
                <a:endParaRPr lang="fr-FR" altLang="zh-CN" dirty="0"/>
              </a:p>
              <a:p>
                <a:pPr algn="ctr"/>
                <a:r>
                  <a:rPr lang="fr-FR" altLang="zh-CN" b="1" dirty="0"/>
                  <a:t>RELATIONSHIP</a:t>
                </a:r>
                <a:r>
                  <a:rPr lang="fr-FR" altLang="zh-CN" dirty="0"/>
                  <a:t>: Married</a:t>
                </a:r>
              </a:p>
              <a:p>
                <a:pPr algn="ctr"/>
                <a:endParaRPr lang="fr-FR" altLang="zh-CN" dirty="0"/>
              </a:p>
              <a:p>
                <a:pPr algn="ctr"/>
                <a:endParaRPr lang="fr-FR" altLang="zh-CN" dirty="0"/>
              </a:p>
              <a:p>
                <a:pPr algn="ctr"/>
                <a:r>
                  <a:rPr lang="fr-FR" altLang="zh-CN" b="1" dirty="0"/>
                  <a:t>REAL ESTATE LOAN</a:t>
                </a:r>
                <a:r>
                  <a:rPr lang="fr-FR" altLang="zh-CN" dirty="0"/>
                  <a:t>: No</a:t>
                </a:r>
              </a:p>
              <a:p>
                <a:pPr algn="ctr"/>
                <a:endParaRPr lang="fr-FR" altLang="zh-CN" dirty="0"/>
              </a:p>
              <a:p>
                <a:pPr algn="ctr"/>
                <a:endParaRPr lang="fr-FR" altLang="zh-CN" dirty="0"/>
              </a:p>
              <a:p>
                <a:pPr algn="ctr"/>
                <a:r>
                  <a:rPr lang="fr-FR" altLang="zh-CN" b="1" dirty="0"/>
                  <a:t>PERSONAL LOAN</a:t>
                </a:r>
                <a:r>
                  <a:rPr lang="fr-FR" altLang="zh-CN" dirty="0"/>
                  <a:t>: No</a:t>
                </a:r>
              </a:p>
            </p:txBody>
          </p:sp>
          <p:grpSp>
            <p:nvGrpSpPr>
              <p:cNvPr id="22" name="组合 104">
                <a:extLst>
                  <a:ext uri="{FF2B5EF4-FFF2-40B4-BE49-F238E27FC236}">
                    <a16:creationId xmlns:a16="http://schemas.microsoft.com/office/drawing/2014/main" id="{4219D77E-84DE-E0C4-1D67-DC9C10865FBE}"/>
                  </a:ext>
                </a:extLst>
              </p:cNvPr>
              <p:cNvGrpSpPr/>
              <p:nvPr/>
            </p:nvGrpSpPr>
            <p:grpSpPr>
              <a:xfrm>
                <a:off x="3090616" y="1430045"/>
                <a:ext cx="2262617" cy="599736"/>
                <a:chOff x="3734206" y="1430045"/>
                <a:chExt cx="2262617" cy="599736"/>
              </a:xfrm>
            </p:grpSpPr>
            <p:grpSp>
              <p:nvGrpSpPr>
                <p:cNvPr id="23" name="组合 83">
                  <a:extLst>
                    <a:ext uri="{FF2B5EF4-FFF2-40B4-BE49-F238E27FC236}">
                      <a16:creationId xmlns:a16="http://schemas.microsoft.com/office/drawing/2014/main" id="{132F1C74-6C8B-F6AE-D2B2-A98A24EDDF7E}"/>
                    </a:ext>
                  </a:extLst>
                </p:cNvPr>
                <p:cNvGrpSpPr/>
                <p:nvPr/>
              </p:nvGrpSpPr>
              <p:grpSpPr>
                <a:xfrm>
                  <a:off x="4244699" y="1430045"/>
                  <a:ext cx="220646" cy="599736"/>
                  <a:chOff x="4621429" y="1440947"/>
                  <a:chExt cx="220646" cy="599736"/>
                </a:xfrm>
              </p:grpSpPr>
              <p:sp>
                <p:nvSpPr>
                  <p:cNvPr id="47" name="椭圆 19">
                    <a:extLst>
                      <a:ext uri="{FF2B5EF4-FFF2-40B4-BE49-F238E27FC236}">
                        <a16:creationId xmlns:a16="http://schemas.microsoft.com/office/drawing/2014/main" id="{B6DC5057-F801-64DD-AF2F-A056FA17970B}"/>
                      </a:ext>
                    </a:extLst>
                  </p:cNvPr>
                  <p:cNvSpPr/>
                  <p:nvPr/>
                </p:nvSpPr>
                <p:spPr>
                  <a:xfrm flipH="1">
                    <a:off x="4621429" y="1820040"/>
                    <a:ext cx="220646" cy="220643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" name="椭圆 20">
                    <a:extLst>
                      <a:ext uri="{FF2B5EF4-FFF2-40B4-BE49-F238E27FC236}">
                        <a16:creationId xmlns:a16="http://schemas.microsoft.com/office/drawing/2014/main" id="{A8F73BCE-9020-5186-EF59-8099DF7A51E5}"/>
                      </a:ext>
                    </a:extLst>
                  </p:cNvPr>
                  <p:cNvSpPr/>
                  <p:nvPr/>
                </p:nvSpPr>
                <p:spPr>
                  <a:xfrm flipH="1">
                    <a:off x="4641492" y="1840097"/>
                    <a:ext cx="180528" cy="180526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innerShdw blurRad="12700" dist="12700" dir="27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圆角矩形 23">
                    <a:extLst>
                      <a:ext uri="{FF2B5EF4-FFF2-40B4-BE49-F238E27FC236}">
                        <a16:creationId xmlns:a16="http://schemas.microsoft.com/office/drawing/2014/main" id="{14EEAC51-B9EE-5398-8F29-E91A3021D141}"/>
                      </a:ext>
                    </a:extLst>
                  </p:cNvPr>
                  <p:cNvSpPr/>
                  <p:nvPr/>
                </p:nvSpPr>
                <p:spPr>
                  <a:xfrm flipH="1">
                    <a:off x="4759206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圆角矩形 24">
                    <a:extLst>
                      <a:ext uri="{FF2B5EF4-FFF2-40B4-BE49-F238E27FC236}">
                        <a16:creationId xmlns:a16="http://schemas.microsoft.com/office/drawing/2014/main" id="{B57FE5C8-4F2E-3BBD-2BAC-62B158E59196}"/>
                      </a:ext>
                    </a:extLst>
                  </p:cNvPr>
                  <p:cNvSpPr/>
                  <p:nvPr/>
                </p:nvSpPr>
                <p:spPr>
                  <a:xfrm flipH="1">
                    <a:off x="4688517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4" name="组合 82">
                  <a:extLst>
                    <a:ext uri="{FF2B5EF4-FFF2-40B4-BE49-F238E27FC236}">
                      <a16:creationId xmlns:a16="http://schemas.microsoft.com/office/drawing/2014/main" id="{8F77851B-5397-D2B1-69CE-009EF53F71BE}"/>
                    </a:ext>
                  </a:extLst>
                </p:cNvPr>
                <p:cNvGrpSpPr/>
                <p:nvPr/>
              </p:nvGrpSpPr>
              <p:grpSpPr>
                <a:xfrm>
                  <a:off x="3734206" y="1430045"/>
                  <a:ext cx="220646" cy="599736"/>
                  <a:chOff x="4339321" y="1440947"/>
                  <a:chExt cx="220646" cy="599736"/>
                </a:xfrm>
              </p:grpSpPr>
              <p:sp>
                <p:nvSpPr>
                  <p:cNvPr id="43" name="椭圆 21">
                    <a:extLst>
                      <a:ext uri="{FF2B5EF4-FFF2-40B4-BE49-F238E27FC236}">
                        <a16:creationId xmlns:a16="http://schemas.microsoft.com/office/drawing/2014/main" id="{FBAEFC78-EA91-DF2A-33D0-167AE70EFE47}"/>
                      </a:ext>
                    </a:extLst>
                  </p:cNvPr>
                  <p:cNvSpPr/>
                  <p:nvPr/>
                </p:nvSpPr>
                <p:spPr>
                  <a:xfrm flipH="1">
                    <a:off x="4339321" y="1820040"/>
                    <a:ext cx="220646" cy="220643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椭圆 22">
                    <a:extLst>
                      <a:ext uri="{FF2B5EF4-FFF2-40B4-BE49-F238E27FC236}">
                        <a16:creationId xmlns:a16="http://schemas.microsoft.com/office/drawing/2014/main" id="{8380387E-CF8A-51EB-D74A-27647F133A10}"/>
                      </a:ext>
                    </a:extLst>
                  </p:cNvPr>
                  <p:cNvSpPr/>
                  <p:nvPr/>
                </p:nvSpPr>
                <p:spPr>
                  <a:xfrm flipH="1">
                    <a:off x="4359385" y="1840097"/>
                    <a:ext cx="180528" cy="180526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innerShdw blurRad="12700" dist="12700" dir="27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圆角矩形 25">
                    <a:extLst>
                      <a:ext uri="{FF2B5EF4-FFF2-40B4-BE49-F238E27FC236}">
                        <a16:creationId xmlns:a16="http://schemas.microsoft.com/office/drawing/2014/main" id="{F028F28F-7585-1EE8-D8E5-418578EB878E}"/>
                      </a:ext>
                    </a:extLst>
                  </p:cNvPr>
                  <p:cNvSpPr/>
                  <p:nvPr/>
                </p:nvSpPr>
                <p:spPr>
                  <a:xfrm flipH="1">
                    <a:off x="4470437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圆角矩形 26">
                    <a:extLst>
                      <a:ext uri="{FF2B5EF4-FFF2-40B4-BE49-F238E27FC236}">
                        <a16:creationId xmlns:a16="http://schemas.microsoft.com/office/drawing/2014/main" id="{AA118602-51FA-F5AA-7345-60E4E2C71360}"/>
                      </a:ext>
                    </a:extLst>
                  </p:cNvPr>
                  <p:cNvSpPr/>
                  <p:nvPr/>
                </p:nvSpPr>
                <p:spPr>
                  <a:xfrm flipH="1">
                    <a:off x="4399747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5" name="组合 85">
                  <a:extLst>
                    <a:ext uri="{FF2B5EF4-FFF2-40B4-BE49-F238E27FC236}">
                      <a16:creationId xmlns:a16="http://schemas.microsoft.com/office/drawing/2014/main" id="{E614AC15-27ED-C76B-BBF3-315EB1DE46B7}"/>
                    </a:ext>
                  </a:extLst>
                </p:cNvPr>
                <p:cNvGrpSpPr/>
                <p:nvPr/>
              </p:nvGrpSpPr>
              <p:grpSpPr>
                <a:xfrm>
                  <a:off x="5265685" y="1430045"/>
                  <a:ext cx="220646" cy="599736"/>
                  <a:chOff x="5670727" y="1440947"/>
                  <a:chExt cx="220646" cy="599736"/>
                </a:xfrm>
              </p:grpSpPr>
              <p:sp>
                <p:nvSpPr>
                  <p:cNvPr id="39" name="椭圆 28">
                    <a:extLst>
                      <a:ext uri="{FF2B5EF4-FFF2-40B4-BE49-F238E27FC236}">
                        <a16:creationId xmlns:a16="http://schemas.microsoft.com/office/drawing/2014/main" id="{C97E0725-D961-4F02-966B-638A935F8181}"/>
                      </a:ext>
                    </a:extLst>
                  </p:cNvPr>
                  <p:cNvSpPr/>
                  <p:nvPr/>
                </p:nvSpPr>
                <p:spPr>
                  <a:xfrm flipH="1">
                    <a:off x="5670727" y="1820040"/>
                    <a:ext cx="220646" cy="220643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椭圆 29">
                    <a:extLst>
                      <a:ext uri="{FF2B5EF4-FFF2-40B4-BE49-F238E27FC236}">
                        <a16:creationId xmlns:a16="http://schemas.microsoft.com/office/drawing/2014/main" id="{D7B1969B-BFA1-8E03-5DFE-2295AA5D0DBF}"/>
                      </a:ext>
                    </a:extLst>
                  </p:cNvPr>
                  <p:cNvSpPr/>
                  <p:nvPr/>
                </p:nvSpPr>
                <p:spPr>
                  <a:xfrm flipH="1">
                    <a:off x="5690790" y="1840097"/>
                    <a:ext cx="180528" cy="180526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innerShdw blurRad="12700" dist="12700" dir="27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圆角矩形 32">
                    <a:extLst>
                      <a:ext uri="{FF2B5EF4-FFF2-40B4-BE49-F238E27FC236}">
                        <a16:creationId xmlns:a16="http://schemas.microsoft.com/office/drawing/2014/main" id="{CB1F138D-58DE-9C58-E293-98FAAE181EC9}"/>
                      </a:ext>
                    </a:extLst>
                  </p:cNvPr>
                  <p:cNvSpPr/>
                  <p:nvPr/>
                </p:nvSpPr>
                <p:spPr>
                  <a:xfrm flipH="1">
                    <a:off x="5808504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圆角矩形 33">
                    <a:extLst>
                      <a:ext uri="{FF2B5EF4-FFF2-40B4-BE49-F238E27FC236}">
                        <a16:creationId xmlns:a16="http://schemas.microsoft.com/office/drawing/2014/main" id="{68E78D46-B84B-9DB6-0886-9F4BE273B689}"/>
                      </a:ext>
                    </a:extLst>
                  </p:cNvPr>
                  <p:cNvSpPr/>
                  <p:nvPr/>
                </p:nvSpPr>
                <p:spPr>
                  <a:xfrm flipH="1">
                    <a:off x="5737815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6" name="组合 84">
                  <a:extLst>
                    <a:ext uri="{FF2B5EF4-FFF2-40B4-BE49-F238E27FC236}">
                      <a16:creationId xmlns:a16="http://schemas.microsoft.com/office/drawing/2014/main" id="{88445A0A-13A4-F0C1-7CD1-C438C6553C39}"/>
                    </a:ext>
                  </a:extLst>
                </p:cNvPr>
                <p:cNvGrpSpPr/>
                <p:nvPr/>
              </p:nvGrpSpPr>
              <p:grpSpPr>
                <a:xfrm>
                  <a:off x="4755192" y="1430045"/>
                  <a:ext cx="220646" cy="599736"/>
                  <a:chOff x="5388619" y="1440947"/>
                  <a:chExt cx="220646" cy="599736"/>
                </a:xfrm>
              </p:grpSpPr>
              <p:sp>
                <p:nvSpPr>
                  <p:cNvPr id="35" name="椭圆 30">
                    <a:extLst>
                      <a:ext uri="{FF2B5EF4-FFF2-40B4-BE49-F238E27FC236}">
                        <a16:creationId xmlns:a16="http://schemas.microsoft.com/office/drawing/2014/main" id="{FB9893C6-FE67-8E01-37BD-4919F2D7AABE}"/>
                      </a:ext>
                    </a:extLst>
                  </p:cNvPr>
                  <p:cNvSpPr/>
                  <p:nvPr/>
                </p:nvSpPr>
                <p:spPr>
                  <a:xfrm flipH="1">
                    <a:off x="5388619" y="1820040"/>
                    <a:ext cx="220646" cy="220643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椭圆 31">
                    <a:extLst>
                      <a:ext uri="{FF2B5EF4-FFF2-40B4-BE49-F238E27FC236}">
                        <a16:creationId xmlns:a16="http://schemas.microsoft.com/office/drawing/2014/main" id="{7BAE19D4-2302-6A5E-7E3B-80C3D8789EF1}"/>
                      </a:ext>
                    </a:extLst>
                  </p:cNvPr>
                  <p:cNvSpPr/>
                  <p:nvPr/>
                </p:nvSpPr>
                <p:spPr>
                  <a:xfrm flipH="1">
                    <a:off x="5408683" y="1840097"/>
                    <a:ext cx="180528" cy="180526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innerShdw blurRad="12700" dist="12700" dir="27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圆角矩形 34">
                    <a:extLst>
                      <a:ext uri="{FF2B5EF4-FFF2-40B4-BE49-F238E27FC236}">
                        <a16:creationId xmlns:a16="http://schemas.microsoft.com/office/drawing/2014/main" id="{663AA1AE-A58C-6142-16E5-5C8A8FA6C9AA}"/>
                      </a:ext>
                    </a:extLst>
                  </p:cNvPr>
                  <p:cNvSpPr/>
                  <p:nvPr/>
                </p:nvSpPr>
                <p:spPr>
                  <a:xfrm flipH="1">
                    <a:off x="5519735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圆角矩形 35">
                    <a:extLst>
                      <a:ext uri="{FF2B5EF4-FFF2-40B4-BE49-F238E27FC236}">
                        <a16:creationId xmlns:a16="http://schemas.microsoft.com/office/drawing/2014/main" id="{4A2FFBBF-699A-748A-9EAD-7438AB436E4E}"/>
                      </a:ext>
                    </a:extLst>
                  </p:cNvPr>
                  <p:cNvSpPr/>
                  <p:nvPr/>
                </p:nvSpPr>
                <p:spPr>
                  <a:xfrm flipH="1">
                    <a:off x="5449045" y="1440947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7" name="组合 87">
                  <a:extLst>
                    <a:ext uri="{FF2B5EF4-FFF2-40B4-BE49-F238E27FC236}">
                      <a16:creationId xmlns:a16="http://schemas.microsoft.com/office/drawing/2014/main" id="{7774313F-F3F1-1C89-32C8-D55C3CBED7E9}"/>
                    </a:ext>
                  </a:extLst>
                </p:cNvPr>
                <p:cNvGrpSpPr/>
                <p:nvPr/>
              </p:nvGrpSpPr>
              <p:grpSpPr>
                <a:xfrm>
                  <a:off x="5776177" y="1430045"/>
                  <a:ext cx="220646" cy="599736"/>
                  <a:chOff x="6720025" y="1419143"/>
                  <a:chExt cx="220646" cy="599736"/>
                </a:xfrm>
              </p:grpSpPr>
              <p:sp>
                <p:nvSpPr>
                  <p:cNvPr id="28" name="椭圆 37">
                    <a:extLst>
                      <a:ext uri="{FF2B5EF4-FFF2-40B4-BE49-F238E27FC236}">
                        <a16:creationId xmlns:a16="http://schemas.microsoft.com/office/drawing/2014/main" id="{B9133A58-63DC-81F9-D1C4-5F37D5A012D9}"/>
                      </a:ext>
                    </a:extLst>
                  </p:cNvPr>
                  <p:cNvSpPr/>
                  <p:nvPr/>
                </p:nvSpPr>
                <p:spPr>
                  <a:xfrm flipH="1">
                    <a:off x="6720025" y="1798236"/>
                    <a:ext cx="220646" cy="220643"/>
                  </a:xfrm>
                  <a:prstGeom prst="ellipse">
                    <a:avLst/>
                  </a:prstGeom>
                  <a:gradFill>
                    <a:gsLst>
                      <a:gs pos="75000">
                        <a:schemeClr val="bg1">
                          <a:lumMod val="95000"/>
                        </a:schemeClr>
                      </a:gs>
                      <a:gs pos="55000">
                        <a:schemeClr val="bg1">
                          <a:lumMod val="65000"/>
                        </a:schemeClr>
                      </a:gs>
                      <a:gs pos="35000">
                        <a:schemeClr val="bg1">
                          <a:lumMod val="95000"/>
                        </a:schemeClr>
                      </a:gs>
                      <a:gs pos="17000">
                        <a:schemeClr val="bg1">
                          <a:lumMod val="6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27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椭圆 38">
                    <a:extLst>
                      <a:ext uri="{FF2B5EF4-FFF2-40B4-BE49-F238E27FC236}">
                        <a16:creationId xmlns:a16="http://schemas.microsoft.com/office/drawing/2014/main" id="{EEE44B78-98F7-F4F6-F18C-B4819FC22904}"/>
                      </a:ext>
                    </a:extLst>
                  </p:cNvPr>
                  <p:cNvSpPr/>
                  <p:nvPr/>
                </p:nvSpPr>
                <p:spPr>
                  <a:xfrm flipH="1">
                    <a:off x="6740088" y="1818293"/>
                    <a:ext cx="180528" cy="180526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ffectLst>
                    <a:innerShdw blurRad="12700" dist="12700" dir="27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圆角矩形 41">
                    <a:extLst>
                      <a:ext uri="{FF2B5EF4-FFF2-40B4-BE49-F238E27FC236}">
                        <a16:creationId xmlns:a16="http://schemas.microsoft.com/office/drawing/2014/main" id="{34798C4B-94BE-FB94-F00B-AEBCEEC74E29}"/>
                      </a:ext>
                    </a:extLst>
                  </p:cNvPr>
                  <p:cNvSpPr/>
                  <p:nvPr/>
                </p:nvSpPr>
                <p:spPr>
                  <a:xfrm flipH="1">
                    <a:off x="6857802" y="1419143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圆角矩形 42">
                    <a:extLst>
                      <a:ext uri="{FF2B5EF4-FFF2-40B4-BE49-F238E27FC236}">
                        <a16:creationId xmlns:a16="http://schemas.microsoft.com/office/drawing/2014/main" id="{1CFD8DB1-1C37-B036-C92A-2F964A82EAA5}"/>
                      </a:ext>
                    </a:extLst>
                  </p:cNvPr>
                  <p:cNvSpPr/>
                  <p:nvPr/>
                </p:nvSpPr>
                <p:spPr>
                  <a:xfrm flipH="1">
                    <a:off x="6787113" y="1419143"/>
                    <a:ext cx="26354" cy="497154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74000">
                        <a:schemeClr val="bg1"/>
                      </a:gs>
                      <a:gs pos="52000">
                        <a:schemeClr val="bg1">
                          <a:lumMod val="85000"/>
                        </a:schemeClr>
                      </a:gs>
                      <a:gs pos="23000">
                        <a:schemeClr val="bg1">
                          <a:lumMod val="65000"/>
                        </a:schemeClr>
                      </a:gs>
                      <a:gs pos="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</a:gradFill>
                  <a:ln w="6350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3000">
                          <a:schemeClr val="bg1">
                            <a:lumMod val="75000"/>
                          </a:schemeClr>
                        </a:gs>
                        <a:gs pos="79000">
                          <a:schemeClr val="bg1"/>
                        </a:gs>
                        <a:gs pos="61000">
                          <a:schemeClr val="bg1">
                            <a:lumMod val="10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0"/>
                      <a:tileRect/>
                    </a:gradFill>
                  </a:ln>
                  <a:effectLst>
                    <a:outerShdw blurRad="254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fr-FR" altLang="zh-CN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51" name="任意多边形 65">
                <a:extLst>
                  <a:ext uri="{FF2B5EF4-FFF2-40B4-BE49-F238E27FC236}">
                    <a16:creationId xmlns:a16="http://schemas.microsoft.com/office/drawing/2014/main" id="{8D9EEF99-FBB3-BE15-4350-A54DFF8EA6A3}"/>
                  </a:ext>
                </a:extLst>
              </p:cNvPr>
              <p:cNvSpPr/>
              <p:nvPr/>
            </p:nvSpPr>
            <p:spPr>
              <a:xfrm>
                <a:off x="2381063" y="2227197"/>
                <a:ext cx="671641" cy="520280"/>
              </a:xfrm>
              <a:custGeom>
                <a:avLst/>
                <a:gdLst>
                  <a:gd name="connsiteX0" fmla="*/ 128815 w 1635181"/>
                  <a:gd name="connsiteY0" fmla="*/ 0 h 1325284"/>
                  <a:gd name="connsiteX1" fmla="*/ 446418 w 1635181"/>
                  <a:gd name="connsiteY1" fmla="*/ 0 h 1325284"/>
                  <a:gd name="connsiteX2" fmla="*/ 446418 w 1635181"/>
                  <a:gd name="connsiteY2" fmla="*/ 196790 h 1325284"/>
                  <a:gd name="connsiteX3" fmla="*/ 271683 w 1635181"/>
                  <a:gd name="connsiteY3" fmla="*/ 196790 h 1325284"/>
                  <a:gd name="connsiteX4" fmla="*/ 170668 w 1635181"/>
                  <a:gd name="connsiteY4" fmla="*/ 297805 h 1325284"/>
                  <a:gd name="connsiteX5" fmla="*/ 170668 w 1635181"/>
                  <a:gd name="connsiteY5" fmla="*/ 308136 h 1325284"/>
                  <a:gd name="connsiteX6" fmla="*/ 1286359 w 1635181"/>
                  <a:gd name="connsiteY6" fmla="*/ 308136 h 1325284"/>
                  <a:gd name="connsiteX7" fmla="*/ 1635181 w 1635181"/>
                  <a:gd name="connsiteY7" fmla="*/ 656958 h 1325284"/>
                  <a:gd name="connsiteX8" fmla="*/ 1286359 w 1635181"/>
                  <a:gd name="connsiteY8" fmla="*/ 1005780 h 1325284"/>
                  <a:gd name="connsiteX9" fmla="*/ 170668 w 1635181"/>
                  <a:gd name="connsiteY9" fmla="*/ 1005780 h 1325284"/>
                  <a:gd name="connsiteX10" fmla="*/ 170668 w 1635181"/>
                  <a:gd name="connsiteY10" fmla="*/ 1027479 h 1325284"/>
                  <a:gd name="connsiteX11" fmla="*/ 271683 w 1635181"/>
                  <a:gd name="connsiteY11" fmla="*/ 1128494 h 1325284"/>
                  <a:gd name="connsiteX12" fmla="*/ 446418 w 1635181"/>
                  <a:gd name="connsiteY12" fmla="*/ 1128494 h 1325284"/>
                  <a:gd name="connsiteX13" fmla="*/ 446418 w 1635181"/>
                  <a:gd name="connsiteY13" fmla="*/ 1325284 h 1325284"/>
                  <a:gd name="connsiteX14" fmla="*/ 128815 w 1635181"/>
                  <a:gd name="connsiteY14" fmla="*/ 1325284 h 1325284"/>
                  <a:gd name="connsiteX15" fmla="*/ 0 w 1635181"/>
                  <a:gd name="connsiteY15" fmla="*/ 1196469 h 1325284"/>
                  <a:gd name="connsiteX16" fmla="*/ 0 w 1635181"/>
                  <a:gd name="connsiteY16" fmla="*/ 128815 h 1325284"/>
                  <a:gd name="connsiteX17" fmla="*/ 128815 w 1635181"/>
                  <a:gd name="connsiteY17" fmla="*/ 0 h 132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35181" h="1325284">
                    <a:moveTo>
                      <a:pt x="128815" y="0"/>
                    </a:moveTo>
                    <a:lnTo>
                      <a:pt x="446418" y="0"/>
                    </a:lnTo>
                    <a:lnTo>
                      <a:pt x="446418" y="196790"/>
                    </a:lnTo>
                    <a:lnTo>
                      <a:pt x="271683" y="196790"/>
                    </a:lnTo>
                    <a:cubicBezTo>
                      <a:pt x="215894" y="196790"/>
                      <a:pt x="170668" y="242016"/>
                      <a:pt x="170668" y="297805"/>
                    </a:cubicBezTo>
                    <a:lnTo>
                      <a:pt x="170668" y="308136"/>
                    </a:lnTo>
                    <a:lnTo>
                      <a:pt x="1286359" y="308136"/>
                    </a:lnTo>
                    <a:lnTo>
                      <a:pt x="1635181" y="656958"/>
                    </a:lnTo>
                    <a:lnTo>
                      <a:pt x="1286359" y="1005780"/>
                    </a:lnTo>
                    <a:lnTo>
                      <a:pt x="170668" y="1005780"/>
                    </a:lnTo>
                    <a:lnTo>
                      <a:pt x="170668" y="1027479"/>
                    </a:lnTo>
                    <a:cubicBezTo>
                      <a:pt x="170668" y="1083268"/>
                      <a:pt x="215894" y="1128494"/>
                      <a:pt x="271683" y="1128494"/>
                    </a:cubicBezTo>
                    <a:lnTo>
                      <a:pt x="446418" y="1128494"/>
                    </a:lnTo>
                    <a:lnTo>
                      <a:pt x="446418" y="1325284"/>
                    </a:lnTo>
                    <a:lnTo>
                      <a:pt x="128815" y="1325284"/>
                    </a:lnTo>
                    <a:cubicBezTo>
                      <a:pt x="57672" y="1325284"/>
                      <a:pt x="0" y="1267612"/>
                      <a:pt x="0" y="1196469"/>
                    </a:cubicBezTo>
                    <a:lnTo>
                      <a:pt x="0" y="128815"/>
                    </a:lnTo>
                    <a:cubicBezTo>
                      <a:pt x="0" y="57672"/>
                      <a:pt x="57672" y="0"/>
                      <a:pt x="128815" y="0"/>
                    </a:cubicBezTo>
                    <a:close/>
                  </a:path>
                </a:pathLst>
              </a:custGeom>
              <a:gradFill flip="none" rotWithShape="1">
                <a:gsLst>
                  <a:gs pos="33721">
                    <a:schemeClr val="accent1"/>
                  </a:gs>
                  <a:gs pos="16000">
                    <a:schemeClr val="accent1">
                      <a:lumMod val="75000"/>
                    </a:schemeClr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57" name="矩形 100">
                <a:extLst>
                  <a:ext uri="{FF2B5EF4-FFF2-40B4-BE49-F238E27FC236}">
                    <a16:creationId xmlns:a16="http://schemas.microsoft.com/office/drawing/2014/main" id="{E61F14BF-8A00-E175-7602-30010C00F5BB}"/>
                  </a:ext>
                </a:extLst>
              </p:cNvPr>
              <p:cNvSpPr/>
              <p:nvPr/>
            </p:nvSpPr>
            <p:spPr>
              <a:xfrm rot="16200000">
                <a:off x="4247494" y="2522694"/>
                <a:ext cx="16803" cy="2340000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innerShdw dist="254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 dirty="0">
                  <a:sym typeface="+mn-lt"/>
                </a:endParaRPr>
              </a:p>
            </p:txBody>
          </p:sp>
          <p:sp>
            <p:nvSpPr>
              <p:cNvPr id="58" name="矩形 103">
                <a:extLst>
                  <a:ext uri="{FF2B5EF4-FFF2-40B4-BE49-F238E27FC236}">
                    <a16:creationId xmlns:a16="http://schemas.microsoft.com/office/drawing/2014/main" id="{D037287D-457C-E8AD-2CC1-746DC4139029}"/>
                  </a:ext>
                </a:extLst>
              </p:cNvPr>
              <p:cNvSpPr/>
              <p:nvPr/>
            </p:nvSpPr>
            <p:spPr>
              <a:xfrm rot="16200000">
                <a:off x="4263462" y="3410867"/>
                <a:ext cx="16803" cy="2340000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innerShdw dist="254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 dirty="0">
                  <a:sym typeface="+mn-lt"/>
                </a:endParaRPr>
              </a:p>
            </p:txBody>
          </p:sp>
          <p:sp>
            <p:nvSpPr>
              <p:cNvPr id="71" name="同侧圆角矩形 54">
                <a:extLst>
                  <a:ext uri="{FF2B5EF4-FFF2-40B4-BE49-F238E27FC236}">
                    <a16:creationId xmlns:a16="http://schemas.microsoft.com/office/drawing/2014/main" id="{DFF989B6-DC05-F30F-5368-A47491CA995C}"/>
                  </a:ext>
                </a:extLst>
              </p:cNvPr>
              <p:cNvSpPr/>
              <p:nvPr/>
            </p:nvSpPr>
            <p:spPr>
              <a:xfrm rot="5400000" flipH="1">
                <a:off x="5849225" y="3073407"/>
                <a:ext cx="375955" cy="517736"/>
              </a:xfrm>
              <a:prstGeom prst="round2SameRect">
                <a:avLst/>
              </a:prstGeom>
              <a:gradFill flip="none" rotWithShape="1">
                <a:gsLst>
                  <a:gs pos="30000">
                    <a:schemeClr val="accent4"/>
                  </a:gs>
                  <a:gs pos="0">
                    <a:schemeClr val="accent4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2" name="任意多边形 66">
                <a:extLst>
                  <a:ext uri="{FF2B5EF4-FFF2-40B4-BE49-F238E27FC236}">
                    <a16:creationId xmlns:a16="http://schemas.microsoft.com/office/drawing/2014/main" id="{1C0637EB-8F68-F91A-ADEE-D833F620E07D}"/>
                  </a:ext>
                </a:extLst>
              </p:cNvPr>
              <p:cNvSpPr/>
              <p:nvPr/>
            </p:nvSpPr>
            <p:spPr>
              <a:xfrm>
                <a:off x="2418258" y="3114437"/>
                <a:ext cx="671641" cy="520281"/>
              </a:xfrm>
              <a:custGeom>
                <a:avLst/>
                <a:gdLst>
                  <a:gd name="connsiteX0" fmla="*/ 128815 w 1635181"/>
                  <a:gd name="connsiteY0" fmla="*/ 0 h 1325284"/>
                  <a:gd name="connsiteX1" fmla="*/ 446418 w 1635181"/>
                  <a:gd name="connsiteY1" fmla="*/ 0 h 1325284"/>
                  <a:gd name="connsiteX2" fmla="*/ 446418 w 1635181"/>
                  <a:gd name="connsiteY2" fmla="*/ 196790 h 1325284"/>
                  <a:gd name="connsiteX3" fmla="*/ 271683 w 1635181"/>
                  <a:gd name="connsiteY3" fmla="*/ 196790 h 1325284"/>
                  <a:gd name="connsiteX4" fmla="*/ 170668 w 1635181"/>
                  <a:gd name="connsiteY4" fmla="*/ 297805 h 1325284"/>
                  <a:gd name="connsiteX5" fmla="*/ 170668 w 1635181"/>
                  <a:gd name="connsiteY5" fmla="*/ 308136 h 1325284"/>
                  <a:gd name="connsiteX6" fmla="*/ 1286359 w 1635181"/>
                  <a:gd name="connsiteY6" fmla="*/ 308136 h 1325284"/>
                  <a:gd name="connsiteX7" fmla="*/ 1635181 w 1635181"/>
                  <a:gd name="connsiteY7" fmla="*/ 656958 h 1325284"/>
                  <a:gd name="connsiteX8" fmla="*/ 1286359 w 1635181"/>
                  <a:gd name="connsiteY8" fmla="*/ 1005780 h 1325284"/>
                  <a:gd name="connsiteX9" fmla="*/ 170668 w 1635181"/>
                  <a:gd name="connsiteY9" fmla="*/ 1005780 h 1325284"/>
                  <a:gd name="connsiteX10" fmla="*/ 170668 w 1635181"/>
                  <a:gd name="connsiteY10" fmla="*/ 1027479 h 1325284"/>
                  <a:gd name="connsiteX11" fmla="*/ 271683 w 1635181"/>
                  <a:gd name="connsiteY11" fmla="*/ 1128494 h 1325284"/>
                  <a:gd name="connsiteX12" fmla="*/ 446418 w 1635181"/>
                  <a:gd name="connsiteY12" fmla="*/ 1128494 h 1325284"/>
                  <a:gd name="connsiteX13" fmla="*/ 446418 w 1635181"/>
                  <a:gd name="connsiteY13" fmla="*/ 1325284 h 1325284"/>
                  <a:gd name="connsiteX14" fmla="*/ 128815 w 1635181"/>
                  <a:gd name="connsiteY14" fmla="*/ 1325284 h 1325284"/>
                  <a:gd name="connsiteX15" fmla="*/ 0 w 1635181"/>
                  <a:gd name="connsiteY15" fmla="*/ 1196469 h 1325284"/>
                  <a:gd name="connsiteX16" fmla="*/ 0 w 1635181"/>
                  <a:gd name="connsiteY16" fmla="*/ 128815 h 1325284"/>
                  <a:gd name="connsiteX17" fmla="*/ 128815 w 1635181"/>
                  <a:gd name="connsiteY17" fmla="*/ 0 h 132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35181" h="1325284">
                    <a:moveTo>
                      <a:pt x="128815" y="0"/>
                    </a:moveTo>
                    <a:lnTo>
                      <a:pt x="446418" y="0"/>
                    </a:lnTo>
                    <a:lnTo>
                      <a:pt x="446418" y="196790"/>
                    </a:lnTo>
                    <a:lnTo>
                      <a:pt x="271683" y="196790"/>
                    </a:lnTo>
                    <a:cubicBezTo>
                      <a:pt x="215894" y="196790"/>
                      <a:pt x="170668" y="242016"/>
                      <a:pt x="170668" y="297805"/>
                    </a:cubicBezTo>
                    <a:lnTo>
                      <a:pt x="170668" y="308136"/>
                    </a:lnTo>
                    <a:lnTo>
                      <a:pt x="1286359" y="308136"/>
                    </a:lnTo>
                    <a:lnTo>
                      <a:pt x="1635181" y="656958"/>
                    </a:lnTo>
                    <a:lnTo>
                      <a:pt x="1286359" y="1005780"/>
                    </a:lnTo>
                    <a:lnTo>
                      <a:pt x="170668" y="1005780"/>
                    </a:lnTo>
                    <a:lnTo>
                      <a:pt x="170668" y="1027479"/>
                    </a:lnTo>
                    <a:cubicBezTo>
                      <a:pt x="170668" y="1083268"/>
                      <a:pt x="215894" y="1128494"/>
                      <a:pt x="271683" y="1128494"/>
                    </a:cubicBezTo>
                    <a:lnTo>
                      <a:pt x="446418" y="1128494"/>
                    </a:lnTo>
                    <a:lnTo>
                      <a:pt x="446418" y="1325284"/>
                    </a:lnTo>
                    <a:lnTo>
                      <a:pt x="128815" y="1325284"/>
                    </a:lnTo>
                    <a:cubicBezTo>
                      <a:pt x="57672" y="1325284"/>
                      <a:pt x="0" y="1267612"/>
                      <a:pt x="0" y="1196469"/>
                    </a:cubicBezTo>
                    <a:lnTo>
                      <a:pt x="0" y="128815"/>
                    </a:lnTo>
                    <a:cubicBezTo>
                      <a:pt x="0" y="57672"/>
                      <a:pt x="57672" y="0"/>
                      <a:pt x="128815" y="0"/>
                    </a:cubicBezTo>
                    <a:close/>
                  </a:path>
                </a:pathLst>
              </a:custGeom>
              <a:gradFill flip="none" rotWithShape="1">
                <a:gsLst>
                  <a:gs pos="33721">
                    <a:schemeClr val="accent4"/>
                  </a:gs>
                  <a:gs pos="16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3" name="任意多边形 93">
                <a:extLst>
                  <a:ext uri="{FF2B5EF4-FFF2-40B4-BE49-F238E27FC236}">
                    <a16:creationId xmlns:a16="http://schemas.microsoft.com/office/drawing/2014/main" id="{EA57DD77-0032-01C3-5D80-C44B04FC98FD}"/>
                  </a:ext>
                </a:extLst>
              </p:cNvPr>
              <p:cNvSpPr/>
              <p:nvPr/>
            </p:nvSpPr>
            <p:spPr>
              <a:xfrm>
                <a:off x="2397373" y="3941148"/>
                <a:ext cx="671641" cy="520281"/>
              </a:xfrm>
              <a:custGeom>
                <a:avLst/>
                <a:gdLst>
                  <a:gd name="connsiteX0" fmla="*/ 128815 w 1635181"/>
                  <a:gd name="connsiteY0" fmla="*/ 0 h 1325284"/>
                  <a:gd name="connsiteX1" fmla="*/ 446418 w 1635181"/>
                  <a:gd name="connsiteY1" fmla="*/ 0 h 1325284"/>
                  <a:gd name="connsiteX2" fmla="*/ 446418 w 1635181"/>
                  <a:gd name="connsiteY2" fmla="*/ 196790 h 1325284"/>
                  <a:gd name="connsiteX3" fmla="*/ 271683 w 1635181"/>
                  <a:gd name="connsiteY3" fmla="*/ 196790 h 1325284"/>
                  <a:gd name="connsiteX4" fmla="*/ 170668 w 1635181"/>
                  <a:gd name="connsiteY4" fmla="*/ 297805 h 1325284"/>
                  <a:gd name="connsiteX5" fmla="*/ 170668 w 1635181"/>
                  <a:gd name="connsiteY5" fmla="*/ 308136 h 1325284"/>
                  <a:gd name="connsiteX6" fmla="*/ 1286359 w 1635181"/>
                  <a:gd name="connsiteY6" fmla="*/ 308136 h 1325284"/>
                  <a:gd name="connsiteX7" fmla="*/ 1635181 w 1635181"/>
                  <a:gd name="connsiteY7" fmla="*/ 656958 h 1325284"/>
                  <a:gd name="connsiteX8" fmla="*/ 1286359 w 1635181"/>
                  <a:gd name="connsiteY8" fmla="*/ 1005780 h 1325284"/>
                  <a:gd name="connsiteX9" fmla="*/ 170668 w 1635181"/>
                  <a:gd name="connsiteY9" fmla="*/ 1005780 h 1325284"/>
                  <a:gd name="connsiteX10" fmla="*/ 170668 w 1635181"/>
                  <a:gd name="connsiteY10" fmla="*/ 1027479 h 1325284"/>
                  <a:gd name="connsiteX11" fmla="*/ 271683 w 1635181"/>
                  <a:gd name="connsiteY11" fmla="*/ 1128494 h 1325284"/>
                  <a:gd name="connsiteX12" fmla="*/ 446418 w 1635181"/>
                  <a:gd name="connsiteY12" fmla="*/ 1128494 h 1325284"/>
                  <a:gd name="connsiteX13" fmla="*/ 446418 w 1635181"/>
                  <a:gd name="connsiteY13" fmla="*/ 1325284 h 1325284"/>
                  <a:gd name="connsiteX14" fmla="*/ 128815 w 1635181"/>
                  <a:gd name="connsiteY14" fmla="*/ 1325284 h 1325284"/>
                  <a:gd name="connsiteX15" fmla="*/ 0 w 1635181"/>
                  <a:gd name="connsiteY15" fmla="*/ 1196469 h 1325284"/>
                  <a:gd name="connsiteX16" fmla="*/ 0 w 1635181"/>
                  <a:gd name="connsiteY16" fmla="*/ 128815 h 1325284"/>
                  <a:gd name="connsiteX17" fmla="*/ 128815 w 1635181"/>
                  <a:gd name="connsiteY17" fmla="*/ 0 h 132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35181" h="1325284">
                    <a:moveTo>
                      <a:pt x="128815" y="0"/>
                    </a:moveTo>
                    <a:lnTo>
                      <a:pt x="446418" y="0"/>
                    </a:lnTo>
                    <a:lnTo>
                      <a:pt x="446418" y="196790"/>
                    </a:lnTo>
                    <a:lnTo>
                      <a:pt x="271683" y="196790"/>
                    </a:lnTo>
                    <a:cubicBezTo>
                      <a:pt x="215894" y="196790"/>
                      <a:pt x="170668" y="242016"/>
                      <a:pt x="170668" y="297805"/>
                    </a:cubicBezTo>
                    <a:lnTo>
                      <a:pt x="170668" y="308136"/>
                    </a:lnTo>
                    <a:lnTo>
                      <a:pt x="1286359" y="308136"/>
                    </a:lnTo>
                    <a:lnTo>
                      <a:pt x="1635181" y="656958"/>
                    </a:lnTo>
                    <a:lnTo>
                      <a:pt x="1286359" y="1005780"/>
                    </a:lnTo>
                    <a:lnTo>
                      <a:pt x="170668" y="1005780"/>
                    </a:lnTo>
                    <a:lnTo>
                      <a:pt x="170668" y="1027479"/>
                    </a:lnTo>
                    <a:cubicBezTo>
                      <a:pt x="170668" y="1083268"/>
                      <a:pt x="215894" y="1128494"/>
                      <a:pt x="271683" y="1128494"/>
                    </a:cubicBezTo>
                    <a:lnTo>
                      <a:pt x="446418" y="1128494"/>
                    </a:lnTo>
                    <a:lnTo>
                      <a:pt x="446418" y="1325284"/>
                    </a:lnTo>
                    <a:lnTo>
                      <a:pt x="128815" y="1325284"/>
                    </a:lnTo>
                    <a:cubicBezTo>
                      <a:pt x="57672" y="1325284"/>
                      <a:pt x="0" y="1267612"/>
                      <a:pt x="0" y="1196469"/>
                    </a:cubicBezTo>
                    <a:lnTo>
                      <a:pt x="0" y="128815"/>
                    </a:lnTo>
                    <a:cubicBezTo>
                      <a:pt x="0" y="57672"/>
                      <a:pt x="57672" y="0"/>
                      <a:pt x="128815" y="0"/>
                    </a:cubicBezTo>
                    <a:close/>
                  </a:path>
                </a:pathLst>
              </a:custGeom>
              <a:gradFill flip="none" rotWithShape="1">
                <a:gsLst>
                  <a:gs pos="33721">
                    <a:schemeClr val="accent5"/>
                  </a:gs>
                  <a:gs pos="16000">
                    <a:schemeClr val="accent5">
                      <a:lumMod val="75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4" name="同侧圆角矩形 90">
                <a:extLst>
                  <a:ext uri="{FF2B5EF4-FFF2-40B4-BE49-F238E27FC236}">
                    <a16:creationId xmlns:a16="http://schemas.microsoft.com/office/drawing/2014/main" id="{019E693F-0C24-958E-D2B2-9A76F3C19262}"/>
                  </a:ext>
                </a:extLst>
              </p:cNvPr>
              <p:cNvSpPr/>
              <p:nvPr/>
            </p:nvSpPr>
            <p:spPr>
              <a:xfrm rot="5400000" flipH="1">
                <a:off x="5826161" y="5581329"/>
                <a:ext cx="375955" cy="517736"/>
              </a:xfrm>
              <a:prstGeom prst="round2SameRect">
                <a:avLst/>
              </a:prstGeom>
              <a:gradFill flip="none" rotWithShape="1">
                <a:gsLst>
                  <a:gs pos="30000">
                    <a:schemeClr val="accent5"/>
                  </a:gs>
                  <a:gs pos="0">
                    <a:schemeClr val="accent5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schemeClr val="accent5">
                    <a:lumMod val="50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5" name="同侧圆角矩形 54">
                <a:extLst>
                  <a:ext uri="{FF2B5EF4-FFF2-40B4-BE49-F238E27FC236}">
                    <a16:creationId xmlns:a16="http://schemas.microsoft.com/office/drawing/2014/main" id="{8EEE9A90-8AC4-D6DA-EE07-D57B2DE8AFE0}"/>
                  </a:ext>
                </a:extLst>
              </p:cNvPr>
              <p:cNvSpPr/>
              <p:nvPr/>
            </p:nvSpPr>
            <p:spPr>
              <a:xfrm rot="5400000" flipH="1">
                <a:off x="5796217" y="4767533"/>
                <a:ext cx="375955" cy="517736"/>
              </a:xfrm>
              <a:prstGeom prst="round2SameRect">
                <a:avLst/>
              </a:prstGeom>
              <a:gradFill flip="none" rotWithShape="1">
                <a:gsLst>
                  <a:gs pos="30000">
                    <a:schemeClr val="accent4"/>
                  </a:gs>
                  <a:gs pos="0">
                    <a:schemeClr val="accent4">
                      <a:lumMod val="75000"/>
                      <a:lumOff val="2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6" name="任意多边形 66">
                <a:extLst>
                  <a:ext uri="{FF2B5EF4-FFF2-40B4-BE49-F238E27FC236}">
                    <a16:creationId xmlns:a16="http://schemas.microsoft.com/office/drawing/2014/main" id="{F93242EF-73B3-ECF0-C6B9-BAF3E4429AC4}"/>
                  </a:ext>
                </a:extLst>
              </p:cNvPr>
              <p:cNvSpPr/>
              <p:nvPr/>
            </p:nvSpPr>
            <p:spPr>
              <a:xfrm>
                <a:off x="2397374" y="4793618"/>
                <a:ext cx="604502" cy="520281"/>
              </a:xfrm>
              <a:custGeom>
                <a:avLst/>
                <a:gdLst>
                  <a:gd name="connsiteX0" fmla="*/ 128815 w 1635181"/>
                  <a:gd name="connsiteY0" fmla="*/ 0 h 1325284"/>
                  <a:gd name="connsiteX1" fmla="*/ 446418 w 1635181"/>
                  <a:gd name="connsiteY1" fmla="*/ 0 h 1325284"/>
                  <a:gd name="connsiteX2" fmla="*/ 446418 w 1635181"/>
                  <a:gd name="connsiteY2" fmla="*/ 196790 h 1325284"/>
                  <a:gd name="connsiteX3" fmla="*/ 271683 w 1635181"/>
                  <a:gd name="connsiteY3" fmla="*/ 196790 h 1325284"/>
                  <a:gd name="connsiteX4" fmla="*/ 170668 w 1635181"/>
                  <a:gd name="connsiteY4" fmla="*/ 297805 h 1325284"/>
                  <a:gd name="connsiteX5" fmla="*/ 170668 w 1635181"/>
                  <a:gd name="connsiteY5" fmla="*/ 308136 h 1325284"/>
                  <a:gd name="connsiteX6" fmla="*/ 1286359 w 1635181"/>
                  <a:gd name="connsiteY6" fmla="*/ 308136 h 1325284"/>
                  <a:gd name="connsiteX7" fmla="*/ 1635181 w 1635181"/>
                  <a:gd name="connsiteY7" fmla="*/ 656958 h 1325284"/>
                  <a:gd name="connsiteX8" fmla="*/ 1286359 w 1635181"/>
                  <a:gd name="connsiteY8" fmla="*/ 1005780 h 1325284"/>
                  <a:gd name="connsiteX9" fmla="*/ 170668 w 1635181"/>
                  <a:gd name="connsiteY9" fmla="*/ 1005780 h 1325284"/>
                  <a:gd name="connsiteX10" fmla="*/ 170668 w 1635181"/>
                  <a:gd name="connsiteY10" fmla="*/ 1027479 h 1325284"/>
                  <a:gd name="connsiteX11" fmla="*/ 271683 w 1635181"/>
                  <a:gd name="connsiteY11" fmla="*/ 1128494 h 1325284"/>
                  <a:gd name="connsiteX12" fmla="*/ 446418 w 1635181"/>
                  <a:gd name="connsiteY12" fmla="*/ 1128494 h 1325284"/>
                  <a:gd name="connsiteX13" fmla="*/ 446418 w 1635181"/>
                  <a:gd name="connsiteY13" fmla="*/ 1325284 h 1325284"/>
                  <a:gd name="connsiteX14" fmla="*/ 128815 w 1635181"/>
                  <a:gd name="connsiteY14" fmla="*/ 1325284 h 1325284"/>
                  <a:gd name="connsiteX15" fmla="*/ 0 w 1635181"/>
                  <a:gd name="connsiteY15" fmla="*/ 1196469 h 1325284"/>
                  <a:gd name="connsiteX16" fmla="*/ 0 w 1635181"/>
                  <a:gd name="connsiteY16" fmla="*/ 128815 h 1325284"/>
                  <a:gd name="connsiteX17" fmla="*/ 128815 w 1635181"/>
                  <a:gd name="connsiteY17" fmla="*/ 0 h 132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35181" h="1325284">
                    <a:moveTo>
                      <a:pt x="128815" y="0"/>
                    </a:moveTo>
                    <a:lnTo>
                      <a:pt x="446418" y="0"/>
                    </a:lnTo>
                    <a:lnTo>
                      <a:pt x="446418" y="196790"/>
                    </a:lnTo>
                    <a:lnTo>
                      <a:pt x="271683" y="196790"/>
                    </a:lnTo>
                    <a:cubicBezTo>
                      <a:pt x="215894" y="196790"/>
                      <a:pt x="170668" y="242016"/>
                      <a:pt x="170668" y="297805"/>
                    </a:cubicBezTo>
                    <a:lnTo>
                      <a:pt x="170668" y="308136"/>
                    </a:lnTo>
                    <a:lnTo>
                      <a:pt x="1286359" y="308136"/>
                    </a:lnTo>
                    <a:lnTo>
                      <a:pt x="1635181" y="656958"/>
                    </a:lnTo>
                    <a:lnTo>
                      <a:pt x="1286359" y="1005780"/>
                    </a:lnTo>
                    <a:lnTo>
                      <a:pt x="170668" y="1005780"/>
                    </a:lnTo>
                    <a:lnTo>
                      <a:pt x="170668" y="1027479"/>
                    </a:lnTo>
                    <a:cubicBezTo>
                      <a:pt x="170668" y="1083268"/>
                      <a:pt x="215894" y="1128494"/>
                      <a:pt x="271683" y="1128494"/>
                    </a:cubicBezTo>
                    <a:lnTo>
                      <a:pt x="446418" y="1128494"/>
                    </a:lnTo>
                    <a:lnTo>
                      <a:pt x="446418" y="1325284"/>
                    </a:lnTo>
                    <a:lnTo>
                      <a:pt x="128815" y="1325284"/>
                    </a:lnTo>
                    <a:cubicBezTo>
                      <a:pt x="57672" y="1325284"/>
                      <a:pt x="0" y="1267612"/>
                      <a:pt x="0" y="1196469"/>
                    </a:cubicBezTo>
                    <a:lnTo>
                      <a:pt x="0" y="128815"/>
                    </a:lnTo>
                    <a:cubicBezTo>
                      <a:pt x="0" y="57672"/>
                      <a:pt x="57672" y="0"/>
                      <a:pt x="128815" y="0"/>
                    </a:cubicBezTo>
                    <a:close/>
                  </a:path>
                </a:pathLst>
              </a:custGeom>
              <a:gradFill flip="none" rotWithShape="1">
                <a:gsLst>
                  <a:gs pos="33721">
                    <a:schemeClr val="accent4"/>
                  </a:gs>
                  <a:gs pos="16000">
                    <a:schemeClr val="accent4">
                      <a:lumMod val="75000"/>
                    </a:schemeClr>
                  </a:gs>
                  <a:gs pos="0">
                    <a:schemeClr val="accent4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7" name="任意多边形 93">
                <a:extLst>
                  <a:ext uri="{FF2B5EF4-FFF2-40B4-BE49-F238E27FC236}">
                    <a16:creationId xmlns:a16="http://schemas.microsoft.com/office/drawing/2014/main" id="{DB65873D-14DB-A89C-F084-21097BD151E4}"/>
                  </a:ext>
                </a:extLst>
              </p:cNvPr>
              <p:cNvSpPr/>
              <p:nvPr/>
            </p:nvSpPr>
            <p:spPr>
              <a:xfrm>
                <a:off x="2427318" y="5620747"/>
                <a:ext cx="574558" cy="520281"/>
              </a:xfrm>
              <a:custGeom>
                <a:avLst/>
                <a:gdLst>
                  <a:gd name="connsiteX0" fmla="*/ 128815 w 1635181"/>
                  <a:gd name="connsiteY0" fmla="*/ 0 h 1325284"/>
                  <a:gd name="connsiteX1" fmla="*/ 446418 w 1635181"/>
                  <a:gd name="connsiteY1" fmla="*/ 0 h 1325284"/>
                  <a:gd name="connsiteX2" fmla="*/ 446418 w 1635181"/>
                  <a:gd name="connsiteY2" fmla="*/ 196790 h 1325284"/>
                  <a:gd name="connsiteX3" fmla="*/ 271683 w 1635181"/>
                  <a:gd name="connsiteY3" fmla="*/ 196790 h 1325284"/>
                  <a:gd name="connsiteX4" fmla="*/ 170668 w 1635181"/>
                  <a:gd name="connsiteY4" fmla="*/ 297805 h 1325284"/>
                  <a:gd name="connsiteX5" fmla="*/ 170668 w 1635181"/>
                  <a:gd name="connsiteY5" fmla="*/ 308136 h 1325284"/>
                  <a:gd name="connsiteX6" fmla="*/ 1286359 w 1635181"/>
                  <a:gd name="connsiteY6" fmla="*/ 308136 h 1325284"/>
                  <a:gd name="connsiteX7" fmla="*/ 1635181 w 1635181"/>
                  <a:gd name="connsiteY7" fmla="*/ 656958 h 1325284"/>
                  <a:gd name="connsiteX8" fmla="*/ 1286359 w 1635181"/>
                  <a:gd name="connsiteY8" fmla="*/ 1005780 h 1325284"/>
                  <a:gd name="connsiteX9" fmla="*/ 170668 w 1635181"/>
                  <a:gd name="connsiteY9" fmla="*/ 1005780 h 1325284"/>
                  <a:gd name="connsiteX10" fmla="*/ 170668 w 1635181"/>
                  <a:gd name="connsiteY10" fmla="*/ 1027479 h 1325284"/>
                  <a:gd name="connsiteX11" fmla="*/ 271683 w 1635181"/>
                  <a:gd name="connsiteY11" fmla="*/ 1128494 h 1325284"/>
                  <a:gd name="connsiteX12" fmla="*/ 446418 w 1635181"/>
                  <a:gd name="connsiteY12" fmla="*/ 1128494 h 1325284"/>
                  <a:gd name="connsiteX13" fmla="*/ 446418 w 1635181"/>
                  <a:gd name="connsiteY13" fmla="*/ 1325284 h 1325284"/>
                  <a:gd name="connsiteX14" fmla="*/ 128815 w 1635181"/>
                  <a:gd name="connsiteY14" fmla="*/ 1325284 h 1325284"/>
                  <a:gd name="connsiteX15" fmla="*/ 0 w 1635181"/>
                  <a:gd name="connsiteY15" fmla="*/ 1196469 h 1325284"/>
                  <a:gd name="connsiteX16" fmla="*/ 0 w 1635181"/>
                  <a:gd name="connsiteY16" fmla="*/ 128815 h 1325284"/>
                  <a:gd name="connsiteX17" fmla="*/ 128815 w 1635181"/>
                  <a:gd name="connsiteY17" fmla="*/ 0 h 132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35181" h="1325284">
                    <a:moveTo>
                      <a:pt x="128815" y="0"/>
                    </a:moveTo>
                    <a:lnTo>
                      <a:pt x="446418" y="0"/>
                    </a:lnTo>
                    <a:lnTo>
                      <a:pt x="446418" y="196790"/>
                    </a:lnTo>
                    <a:lnTo>
                      <a:pt x="271683" y="196790"/>
                    </a:lnTo>
                    <a:cubicBezTo>
                      <a:pt x="215894" y="196790"/>
                      <a:pt x="170668" y="242016"/>
                      <a:pt x="170668" y="297805"/>
                    </a:cubicBezTo>
                    <a:lnTo>
                      <a:pt x="170668" y="308136"/>
                    </a:lnTo>
                    <a:lnTo>
                      <a:pt x="1286359" y="308136"/>
                    </a:lnTo>
                    <a:lnTo>
                      <a:pt x="1635181" y="656958"/>
                    </a:lnTo>
                    <a:lnTo>
                      <a:pt x="1286359" y="1005780"/>
                    </a:lnTo>
                    <a:lnTo>
                      <a:pt x="170668" y="1005780"/>
                    </a:lnTo>
                    <a:lnTo>
                      <a:pt x="170668" y="1027479"/>
                    </a:lnTo>
                    <a:cubicBezTo>
                      <a:pt x="170668" y="1083268"/>
                      <a:pt x="215894" y="1128494"/>
                      <a:pt x="271683" y="1128494"/>
                    </a:cubicBezTo>
                    <a:lnTo>
                      <a:pt x="446418" y="1128494"/>
                    </a:lnTo>
                    <a:lnTo>
                      <a:pt x="446418" y="1325284"/>
                    </a:lnTo>
                    <a:lnTo>
                      <a:pt x="128815" y="1325284"/>
                    </a:lnTo>
                    <a:cubicBezTo>
                      <a:pt x="57672" y="1325284"/>
                      <a:pt x="0" y="1267612"/>
                      <a:pt x="0" y="1196469"/>
                    </a:cubicBezTo>
                    <a:lnTo>
                      <a:pt x="0" y="128815"/>
                    </a:lnTo>
                    <a:cubicBezTo>
                      <a:pt x="0" y="57672"/>
                      <a:pt x="57672" y="0"/>
                      <a:pt x="128815" y="0"/>
                    </a:cubicBezTo>
                    <a:close/>
                  </a:path>
                </a:pathLst>
              </a:custGeom>
              <a:gradFill flip="none" rotWithShape="1">
                <a:gsLst>
                  <a:gs pos="33721">
                    <a:schemeClr val="accent5"/>
                  </a:gs>
                  <a:gs pos="16000">
                    <a:schemeClr val="accent5">
                      <a:lumMod val="75000"/>
                    </a:schemeClr>
                  </a:gs>
                  <a:gs pos="0">
                    <a:schemeClr val="accent5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63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altLang="zh-CN" sz="1400" dirty="0"/>
              </a:p>
            </p:txBody>
          </p:sp>
          <p:sp>
            <p:nvSpPr>
              <p:cNvPr id="78" name="矩形 103">
                <a:extLst>
                  <a:ext uri="{FF2B5EF4-FFF2-40B4-BE49-F238E27FC236}">
                    <a16:creationId xmlns:a16="http://schemas.microsoft.com/office/drawing/2014/main" id="{53A340FA-A124-5D70-2ED0-09C5E0124C9F}"/>
                  </a:ext>
                </a:extLst>
              </p:cNvPr>
              <p:cNvSpPr/>
              <p:nvPr/>
            </p:nvSpPr>
            <p:spPr>
              <a:xfrm rot="16200000">
                <a:off x="4289410" y="1620166"/>
                <a:ext cx="16803" cy="2340000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innerShdw dist="254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 dirty="0">
                  <a:sym typeface="+mn-lt"/>
                </a:endParaRPr>
              </a:p>
            </p:txBody>
          </p:sp>
          <p:sp>
            <p:nvSpPr>
              <p:cNvPr id="83" name="矩形 100">
                <a:extLst>
                  <a:ext uri="{FF2B5EF4-FFF2-40B4-BE49-F238E27FC236}">
                    <a16:creationId xmlns:a16="http://schemas.microsoft.com/office/drawing/2014/main" id="{E88E2701-D925-72FE-F29E-2D2F116B382D}"/>
                  </a:ext>
                </a:extLst>
              </p:cNvPr>
              <p:cNvSpPr/>
              <p:nvPr/>
            </p:nvSpPr>
            <p:spPr>
              <a:xfrm rot="16200000">
                <a:off x="4275540" y="4090838"/>
                <a:ext cx="16803" cy="2340000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innerShdw dist="254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 dirty="0">
                  <a:sym typeface="+mn-lt"/>
                </a:endParaRPr>
              </a:p>
            </p:txBody>
          </p:sp>
          <p:sp>
            <p:nvSpPr>
              <p:cNvPr id="84" name="矩形 103">
                <a:extLst>
                  <a:ext uri="{FF2B5EF4-FFF2-40B4-BE49-F238E27FC236}">
                    <a16:creationId xmlns:a16="http://schemas.microsoft.com/office/drawing/2014/main" id="{391B8015-B9B6-1B91-4E04-61DFD4815E43}"/>
                  </a:ext>
                </a:extLst>
              </p:cNvPr>
              <p:cNvSpPr/>
              <p:nvPr/>
            </p:nvSpPr>
            <p:spPr>
              <a:xfrm rot="16200000">
                <a:off x="4291508" y="4979011"/>
                <a:ext cx="16803" cy="2340000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</a:ln>
              <a:effectLst>
                <a:innerShdw dist="254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 dirty="0">
                  <a:sym typeface="+mn-lt"/>
                </a:endParaRPr>
              </a:p>
            </p:txBody>
          </p:sp>
        </p:grp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BC064D7-7FE8-A84F-080A-83879FF6D3F7}"/>
              </a:ext>
            </a:extLst>
          </p:cNvPr>
          <p:cNvGrpSpPr/>
          <p:nvPr/>
        </p:nvGrpSpPr>
        <p:grpSpPr>
          <a:xfrm>
            <a:off x="6638210" y="880858"/>
            <a:ext cx="4926654" cy="5977142"/>
            <a:chOff x="6391184" y="429972"/>
            <a:chExt cx="4926654" cy="5977142"/>
          </a:xfrm>
        </p:grpSpPr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832BDE96-E48D-05C6-A4FE-E48A3FA5B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184" y="429972"/>
              <a:ext cx="4926654" cy="5977142"/>
            </a:xfrm>
            <a:custGeom>
              <a:avLst/>
              <a:gdLst>
                <a:gd name="T0" fmla="*/ 22 w 338"/>
                <a:gd name="T1" fmla="*/ 184 h 411"/>
                <a:gd name="T2" fmla="*/ 20 w 338"/>
                <a:gd name="T3" fmla="*/ 77 h 411"/>
                <a:gd name="T4" fmla="*/ 150 w 338"/>
                <a:gd name="T5" fmla="*/ 0 h 411"/>
                <a:gd name="T6" fmla="*/ 288 w 338"/>
                <a:gd name="T7" fmla="*/ 84 h 411"/>
                <a:gd name="T8" fmla="*/ 303 w 338"/>
                <a:gd name="T9" fmla="*/ 143 h 411"/>
                <a:gd name="T10" fmla="*/ 302 w 338"/>
                <a:gd name="T11" fmla="*/ 169 h 411"/>
                <a:gd name="T12" fmla="*/ 334 w 338"/>
                <a:gd name="T13" fmla="*/ 211 h 411"/>
                <a:gd name="T14" fmla="*/ 330 w 338"/>
                <a:gd name="T15" fmla="*/ 223 h 411"/>
                <a:gd name="T16" fmla="*/ 312 w 338"/>
                <a:gd name="T17" fmla="*/ 230 h 411"/>
                <a:gd name="T18" fmla="*/ 312 w 338"/>
                <a:gd name="T19" fmla="*/ 242 h 411"/>
                <a:gd name="T20" fmla="*/ 311 w 338"/>
                <a:gd name="T21" fmla="*/ 257 h 411"/>
                <a:gd name="T22" fmla="*/ 305 w 338"/>
                <a:gd name="T23" fmla="*/ 261 h 411"/>
                <a:gd name="T24" fmla="*/ 306 w 338"/>
                <a:gd name="T25" fmla="*/ 274 h 411"/>
                <a:gd name="T26" fmla="*/ 300 w 338"/>
                <a:gd name="T27" fmla="*/ 290 h 411"/>
                <a:gd name="T28" fmla="*/ 302 w 338"/>
                <a:gd name="T29" fmla="*/ 307 h 411"/>
                <a:gd name="T30" fmla="*/ 278 w 338"/>
                <a:gd name="T31" fmla="*/ 320 h 411"/>
                <a:gd name="T32" fmla="*/ 236 w 338"/>
                <a:gd name="T33" fmla="*/ 320 h 411"/>
                <a:gd name="T34" fmla="*/ 228 w 338"/>
                <a:gd name="T35" fmla="*/ 322 h 411"/>
                <a:gd name="T36" fmla="*/ 214 w 338"/>
                <a:gd name="T37" fmla="*/ 345 h 411"/>
                <a:gd name="T38" fmla="*/ 210 w 338"/>
                <a:gd name="T39" fmla="*/ 371 h 411"/>
                <a:gd name="T40" fmla="*/ 251 w 338"/>
                <a:gd name="T41" fmla="*/ 411 h 411"/>
                <a:gd name="T42" fmla="*/ 28 w 338"/>
                <a:gd name="T43" fmla="*/ 411 h 411"/>
                <a:gd name="T44" fmla="*/ 75 w 338"/>
                <a:gd name="T45" fmla="*/ 317 h 411"/>
                <a:gd name="T46" fmla="*/ 79 w 338"/>
                <a:gd name="T47" fmla="*/ 280 h 411"/>
                <a:gd name="T48" fmla="*/ 65 w 338"/>
                <a:gd name="T49" fmla="*/ 250 h 411"/>
                <a:gd name="T50" fmla="*/ 24 w 338"/>
                <a:gd name="T51" fmla="*/ 190 h 411"/>
                <a:gd name="T52" fmla="*/ 22 w 338"/>
                <a:gd name="T53" fmla="*/ 18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411">
                  <a:moveTo>
                    <a:pt x="22" y="184"/>
                  </a:moveTo>
                  <a:cubicBezTo>
                    <a:pt x="22" y="184"/>
                    <a:pt x="0" y="132"/>
                    <a:pt x="20" y="77"/>
                  </a:cubicBezTo>
                  <a:cubicBezTo>
                    <a:pt x="40" y="22"/>
                    <a:pt x="105" y="0"/>
                    <a:pt x="150" y="0"/>
                  </a:cubicBezTo>
                  <a:cubicBezTo>
                    <a:pt x="195" y="0"/>
                    <a:pt x="255" y="15"/>
                    <a:pt x="288" y="84"/>
                  </a:cubicBezTo>
                  <a:cubicBezTo>
                    <a:pt x="288" y="84"/>
                    <a:pt x="304" y="123"/>
                    <a:pt x="303" y="143"/>
                  </a:cubicBezTo>
                  <a:cubicBezTo>
                    <a:pt x="303" y="143"/>
                    <a:pt x="289" y="155"/>
                    <a:pt x="302" y="169"/>
                  </a:cubicBezTo>
                  <a:cubicBezTo>
                    <a:pt x="313" y="182"/>
                    <a:pt x="334" y="211"/>
                    <a:pt x="334" y="211"/>
                  </a:cubicBezTo>
                  <a:cubicBezTo>
                    <a:pt x="334" y="211"/>
                    <a:pt x="338" y="219"/>
                    <a:pt x="330" y="223"/>
                  </a:cubicBezTo>
                  <a:cubicBezTo>
                    <a:pt x="322" y="226"/>
                    <a:pt x="317" y="226"/>
                    <a:pt x="312" y="230"/>
                  </a:cubicBezTo>
                  <a:cubicBezTo>
                    <a:pt x="307" y="234"/>
                    <a:pt x="306" y="237"/>
                    <a:pt x="312" y="242"/>
                  </a:cubicBezTo>
                  <a:cubicBezTo>
                    <a:pt x="317" y="247"/>
                    <a:pt x="315" y="255"/>
                    <a:pt x="311" y="257"/>
                  </a:cubicBezTo>
                  <a:cubicBezTo>
                    <a:pt x="307" y="260"/>
                    <a:pt x="305" y="261"/>
                    <a:pt x="305" y="261"/>
                  </a:cubicBezTo>
                  <a:cubicBezTo>
                    <a:pt x="305" y="261"/>
                    <a:pt x="314" y="267"/>
                    <a:pt x="306" y="274"/>
                  </a:cubicBezTo>
                  <a:cubicBezTo>
                    <a:pt x="298" y="281"/>
                    <a:pt x="299" y="285"/>
                    <a:pt x="300" y="290"/>
                  </a:cubicBezTo>
                  <a:cubicBezTo>
                    <a:pt x="301" y="294"/>
                    <a:pt x="305" y="301"/>
                    <a:pt x="302" y="307"/>
                  </a:cubicBezTo>
                  <a:cubicBezTo>
                    <a:pt x="299" y="313"/>
                    <a:pt x="293" y="318"/>
                    <a:pt x="278" y="320"/>
                  </a:cubicBezTo>
                  <a:cubicBezTo>
                    <a:pt x="278" y="320"/>
                    <a:pt x="244" y="318"/>
                    <a:pt x="236" y="320"/>
                  </a:cubicBezTo>
                  <a:cubicBezTo>
                    <a:pt x="228" y="321"/>
                    <a:pt x="228" y="322"/>
                    <a:pt x="228" y="322"/>
                  </a:cubicBezTo>
                  <a:cubicBezTo>
                    <a:pt x="228" y="322"/>
                    <a:pt x="217" y="327"/>
                    <a:pt x="214" y="345"/>
                  </a:cubicBezTo>
                  <a:cubicBezTo>
                    <a:pt x="211" y="363"/>
                    <a:pt x="210" y="371"/>
                    <a:pt x="210" y="371"/>
                  </a:cubicBezTo>
                  <a:cubicBezTo>
                    <a:pt x="210" y="371"/>
                    <a:pt x="210" y="388"/>
                    <a:pt x="251" y="411"/>
                  </a:cubicBezTo>
                  <a:cubicBezTo>
                    <a:pt x="28" y="411"/>
                    <a:pt x="28" y="411"/>
                    <a:pt x="28" y="411"/>
                  </a:cubicBezTo>
                  <a:cubicBezTo>
                    <a:pt x="28" y="411"/>
                    <a:pt x="67" y="359"/>
                    <a:pt x="75" y="317"/>
                  </a:cubicBezTo>
                  <a:cubicBezTo>
                    <a:pt x="75" y="317"/>
                    <a:pt x="80" y="291"/>
                    <a:pt x="79" y="280"/>
                  </a:cubicBezTo>
                  <a:cubicBezTo>
                    <a:pt x="77" y="270"/>
                    <a:pt x="78" y="268"/>
                    <a:pt x="65" y="250"/>
                  </a:cubicBezTo>
                  <a:cubicBezTo>
                    <a:pt x="51" y="231"/>
                    <a:pt x="28" y="199"/>
                    <a:pt x="24" y="190"/>
                  </a:cubicBezTo>
                  <a:cubicBezTo>
                    <a:pt x="24" y="189"/>
                    <a:pt x="22" y="184"/>
                    <a:pt x="22" y="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</a:endParaRPr>
            </a:p>
          </p:txBody>
        </p:sp>
        <p:grpSp>
          <p:nvGrpSpPr>
            <p:cNvPr id="135" name="组合 44">
              <a:extLst>
                <a:ext uri="{FF2B5EF4-FFF2-40B4-BE49-F238E27FC236}">
                  <a16:creationId xmlns:a16="http://schemas.microsoft.com/office/drawing/2014/main" id="{73C47B81-0AD0-EA89-DDCE-57292F46827E}"/>
                </a:ext>
              </a:extLst>
            </p:cNvPr>
            <p:cNvGrpSpPr/>
            <p:nvPr/>
          </p:nvGrpSpPr>
          <p:grpSpPr>
            <a:xfrm>
              <a:off x="7224474" y="1568721"/>
              <a:ext cx="4045733" cy="3229347"/>
              <a:chOff x="4509719" y="1771513"/>
              <a:chExt cx="4045206" cy="3230095"/>
            </a:xfrm>
          </p:grpSpPr>
          <p:sp>
            <p:nvSpPr>
              <p:cNvPr id="136" name="任意多边形 4">
                <a:extLst>
                  <a:ext uri="{FF2B5EF4-FFF2-40B4-BE49-F238E27FC236}">
                    <a16:creationId xmlns:a16="http://schemas.microsoft.com/office/drawing/2014/main" id="{67D1C34F-666A-2469-424F-6D7BDC7C1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45" y="1779133"/>
                <a:ext cx="4032980" cy="3222475"/>
              </a:xfrm>
              <a:custGeom>
                <a:avLst/>
                <a:gdLst>
                  <a:gd name="connsiteX0" fmla="*/ 1811020 w 3945350"/>
                  <a:gd name="connsiteY0" fmla="*/ 0 h 3222475"/>
                  <a:gd name="connsiteX1" fmla="*/ 3217848 w 3945350"/>
                  <a:gd name="connsiteY1" fmla="*/ 0 h 3222475"/>
                  <a:gd name="connsiteX2" fmla="*/ 3260372 w 3945350"/>
                  <a:gd name="connsiteY2" fmla="*/ 80487 h 3222475"/>
                  <a:gd name="connsiteX3" fmla="*/ 3478982 w 3945350"/>
                  <a:gd name="connsiteY3" fmla="*/ 938718 h 3222475"/>
                  <a:gd name="connsiteX4" fmla="*/ 3464408 w 3945350"/>
                  <a:gd name="connsiteY4" fmla="*/ 1316921 h 3222475"/>
                  <a:gd name="connsiteX5" fmla="*/ 3930776 w 3945350"/>
                  <a:gd name="connsiteY5" fmla="*/ 1927866 h 3222475"/>
                  <a:gd name="connsiteX6" fmla="*/ 3872480 w 3945350"/>
                  <a:gd name="connsiteY6" fmla="*/ 2102421 h 3222475"/>
                  <a:gd name="connsiteX7" fmla="*/ 3610148 w 3945350"/>
                  <a:gd name="connsiteY7" fmla="*/ 2204245 h 3222475"/>
                  <a:gd name="connsiteX8" fmla="*/ 3610148 w 3945350"/>
                  <a:gd name="connsiteY8" fmla="*/ 2378801 h 3222475"/>
                  <a:gd name="connsiteX9" fmla="*/ 3595574 w 3945350"/>
                  <a:gd name="connsiteY9" fmla="*/ 2596995 h 3222475"/>
                  <a:gd name="connsiteX10" fmla="*/ 3508130 w 3945350"/>
                  <a:gd name="connsiteY10" fmla="*/ 2655180 h 3222475"/>
                  <a:gd name="connsiteX11" fmla="*/ 3522704 w 3945350"/>
                  <a:gd name="connsiteY11" fmla="*/ 2844282 h 3222475"/>
                  <a:gd name="connsiteX12" fmla="*/ 3435260 w 3945350"/>
                  <a:gd name="connsiteY12" fmla="*/ 3077023 h 3222475"/>
                  <a:gd name="connsiteX13" fmla="*/ 3471695 w 3945350"/>
                  <a:gd name="connsiteY13" fmla="*/ 3189757 h 3222475"/>
                  <a:gd name="connsiteX14" fmla="*/ 3475904 w 3945350"/>
                  <a:gd name="connsiteY14" fmla="*/ 3222475 h 3222475"/>
                  <a:gd name="connsiteX15" fmla="*/ 3041902 w 3945350"/>
                  <a:gd name="connsiteY15" fmla="*/ 3222475 h 3222475"/>
                  <a:gd name="connsiteX16" fmla="*/ 3041902 w 3945350"/>
                  <a:gd name="connsiteY16" fmla="*/ 3217712 h 3222475"/>
                  <a:gd name="connsiteX17" fmla="*/ 3051072 w 3945350"/>
                  <a:gd name="connsiteY17" fmla="*/ 3217712 h 3222475"/>
                  <a:gd name="connsiteX18" fmla="*/ 3051072 w 3945350"/>
                  <a:gd name="connsiteY18" fmla="*/ 3201832 h 3222475"/>
                  <a:gd name="connsiteX19" fmla="*/ 3051072 w 3945350"/>
                  <a:gd name="connsiteY19" fmla="*/ 2997797 h 3222475"/>
                  <a:gd name="connsiteX20" fmla="*/ 3045456 w 3945350"/>
                  <a:gd name="connsiteY20" fmla="*/ 2997797 h 3222475"/>
                  <a:gd name="connsiteX21" fmla="*/ 3043452 w 3945350"/>
                  <a:gd name="connsiteY21" fmla="*/ 2924972 h 3222475"/>
                  <a:gd name="connsiteX22" fmla="*/ 2814852 w 3945350"/>
                  <a:gd name="connsiteY22" fmla="*/ 2924972 h 3222475"/>
                  <a:gd name="connsiteX23" fmla="*/ 2814852 w 3945350"/>
                  <a:gd name="connsiteY23" fmla="*/ 2670972 h 3222475"/>
                  <a:gd name="connsiteX24" fmla="*/ 2408452 w 3945350"/>
                  <a:gd name="connsiteY24" fmla="*/ 2670972 h 3222475"/>
                  <a:gd name="connsiteX25" fmla="*/ 2408452 w 3945350"/>
                  <a:gd name="connsiteY25" fmla="*/ 2378872 h 3222475"/>
                  <a:gd name="connsiteX26" fmla="*/ 2014752 w 3945350"/>
                  <a:gd name="connsiteY26" fmla="*/ 2378872 h 3222475"/>
                  <a:gd name="connsiteX27" fmla="*/ 2014752 w 3945350"/>
                  <a:gd name="connsiteY27" fmla="*/ 2137572 h 3222475"/>
                  <a:gd name="connsiteX28" fmla="*/ 1621052 w 3945350"/>
                  <a:gd name="connsiteY28" fmla="*/ 2137572 h 3222475"/>
                  <a:gd name="connsiteX29" fmla="*/ 1621052 w 3945350"/>
                  <a:gd name="connsiteY29" fmla="*/ 1870872 h 3222475"/>
                  <a:gd name="connsiteX30" fmla="*/ 1240052 w 3945350"/>
                  <a:gd name="connsiteY30" fmla="*/ 1870872 h 3222475"/>
                  <a:gd name="connsiteX31" fmla="*/ 1240052 w 3945350"/>
                  <a:gd name="connsiteY31" fmla="*/ 1604172 h 3222475"/>
                  <a:gd name="connsiteX32" fmla="*/ 0 w 3945350"/>
                  <a:gd name="connsiteY32" fmla="*/ 1604172 h 3222475"/>
                  <a:gd name="connsiteX33" fmla="*/ 0 w 3945350"/>
                  <a:gd name="connsiteY33" fmla="*/ 1597660 h 3222475"/>
                  <a:gd name="connsiteX34" fmla="*/ 0 w 3945350"/>
                  <a:gd name="connsiteY34" fmla="*/ 1393625 h 3222475"/>
                  <a:gd name="connsiteX35" fmla="*/ 5616 w 3945350"/>
                  <a:gd name="connsiteY35" fmla="*/ 1393625 h 3222475"/>
                  <a:gd name="connsiteX36" fmla="*/ 7620 w 3945350"/>
                  <a:gd name="connsiteY36" fmla="*/ 1320800 h 3222475"/>
                  <a:gd name="connsiteX37" fmla="*/ 236220 w 3945350"/>
                  <a:gd name="connsiteY37" fmla="*/ 1320800 h 3222475"/>
                  <a:gd name="connsiteX38" fmla="*/ 236220 w 3945350"/>
                  <a:gd name="connsiteY38" fmla="*/ 1066800 h 3222475"/>
                  <a:gd name="connsiteX39" fmla="*/ 642620 w 3945350"/>
                  <a:gd name="connsiteY39" fmla="*/ 1066800 h 3222475"/>
                  <a:gd name="connsiteX40" fmla="*/ 642620 w 3945350"/>
                  <a:gd name="connsiteY40" fmla="*/ 774700 h 3222475"/>
                  <a:gd name="connsiteX41" fmla="*/ 1036320 w 3945350"/>
                  <a:gd name="connsiteY41" fmla="*/ 774700 h 3222475"/>
                  <a:gd name="connsiteX42" fmla="*/ 1036320 w 3945350"/>
                  <a:gd name="connsiteY42" fmla="*/ 533400 h 3222475"/>
                  <a:gd name="connsiteX43" fmla="*/ 1430020 w 3945350"/>
                  <a:gd name="connsiteY43" fmla="*/ 533400 h 3222475"/>
                  <a:gd name="connsiteX44" fmla="*/ 1430020 w 3945350"/>
                  <a:gd name="connsiteY44" fmla="*/ 266700 h 3222475"/>
                  <a:gd name="connsiteX45" fmla="*/ 1811020 w 3945350"/>
                  <a:gd name="connsiteY45" fmla="*/ 266700 h 3222475"/>
                  <a:gd name="connsiteX0" fmla="*/ 1811020 w 3945350"/>
                  <a:gd name="connsiteY0" fmla="*/ 0 h 3222475"/>
                  <a:gd name="connsiteX1" fmla="*/ 3217848 w 3945350"/>
                  <a:gd name="connsiteY1" fmla="*/ 0 h 3222475"/>
                  <a:gd name="connsiteX2" fmla="*/ 3260372 w 3945350"/>
                  <a:gd name="connsiteY2" fmla="*/ 80487 h 3222475"/>
                  <a:gd name="connsiteX3" fmla="*/ 3478982 w 3945350"/>
                  <a:gd name="connsiteY3" fmla="*/ 938718 h 3222475"/>
                  <a:gd name="connsiteX4" fmla="*/ 3464408 w 3945350"/>
                  <a:gd name="connsiteY4" fmla="*/ 1316921 h 3222475"/>
                  <a:gd name="connsiteX5" fmla="*/ 3930776 w 3945350"/>
                  <a:gd name="connsiteY5" fmla="*/ 1927866 h 3222475"/>
                  <a:gd name="connsiteX6" fmla="*/ 3872480 w 3945350"/>
                  <a:gd name="connsiteY6" fmla="*/ 2102421 h 3222475"/>
                  <a:gd name="connsiteX7" fmla="*/ 3610148 w 3945350"/>
                  <a:gd name="connsiteY7" fmla="*/ 2204245 h 3222475"/>
                  <a:gd name="connsiteX8" fmla="*/ 3610148 w 3945350"/>
                  <a:gd name="connsiteY8" fmla="*/ 2378801 h 3222475"/>
                  <a:gd name="connsiteX9" fmla="*/ 3595574 w 3945350"/>
                  <a:gd name="connsiteY9" fmla="*/ 2596995 h 3222475"/>
                  <a:gd name="connsiteX10" fmla="*/ 3508130 w 3945350"/>
                  <a:gd name="connsiteY10" fmla="*/ 2655180 h 3222475"/>
                  <a:gd name="connsiteX11" fmla="*/ 3522704 w 3945350"/>
                  <a:gd name="connsiteY11" fmla="*/ 2844282 h 3222475"/>
                  <a:gd name="connsiteX12" fmla="*/ 3435260 w 3945350"/>
                  <a:gd name="connsiteY12" fmla="*/ 3077023 h 3222475"/>
                  <a:gd name="connsiteX13" fmla="*/ 3471695 w 3945350"/>
                  <a:gd name="connsiteY13" fmla="*/ 3189757 h 3222475"/>
                  <a:gd name="connsiteX14" fmla="*/ 3475904 w 3945350"/>
                  <a:gd name="connsiteY14" fmla="*/ 3222475 h 3222475"/>
                  <a:gd name="connsiteX15" fmla="*/ 3041902 w 3945350"/>
                  <a:gd name="connsiteY15" fmla="*/ 3222475 h 3222475"/>
                  <a:gd name="connsiteX16" fmla="*/ 3041902 w 3945350"/>
                  <a:gd name="connsiteY16" fmla="*/ 3217712 h 3222475"/>
                  <a:gd name="connsiteX17" fmla="*/ 3051072 w 3945350"/>
                  <a:gd name="connsiteY17" fmla="*/ 3217712 h 3222475"/>
                  <a:gd name="connsiteX18" fmla="*/ 3051072 w 3945350"/>
                  <a:gd name="connsiteY18" fmla="*/ 3201832 h 3222475"/>
                  <a:gd name="connsiteX19" fmla="*/ 3051072 w 3945350"/>
                  <a:gd name="connsiteY19" fmla="*/ 2997797 h 3222475"/>
                  <a:gd name="connsiteX20" fmla="*/ 3045456 w 3945350"/>
                  <a:gd name="connsiteY20" fmla="*/ 2997797 h 3222475"/>
                  <a:gd name="connsiteX21" fmla="*/ 3043452 w 3945350"/>
                  <a:gd name="connsiteY21" fmla="*/ 2924972 h 3222475"/>
                  <a:gd name="connsiteX22" fmla="*/ 2814852 w 3945350"/>
                  <a:gd name="connsiteY22" fmla="*/ 2924972 h 3222475"/>
                  <a:gd name="connsiteX23" fmla="*/ 2814852 w 3945350"/>
                  <a:gd name="connsiteY23" fmla="*/ 2670972 h 3222475"/>
                  <a:gd name="connsiteX24" fmla="*/ 2408452 w 3945350"/>
                  <a:gd name="connsiteY24" fmla="*/ 2670972 h 3222475"/>
                  <a:gd name="connsiteX25" fmla="*/ 2408452 w 3945350"/>
                  <a:gd name="connsiteY25" fmla="*/ 2378872 h 3222475"/>
                  <a:gd name="connsiteX26" fmla="*/ 2014752 w 3945350"/>
                  <a:gd name="connsiteY26" fmla="*/ 2378872 h 3222475"/>
                  <a:gd name="connsiteX27" fmla="*/ 2014752 w 3945350"/>
                  <a:gd name="connsiteY27" fmla="*/ 2137572 h 3222475"/>
                  <a:gd name="connsiteX28" fmla="*/ 1621052 w 3945350"/>
                  <a:gd name="connsiteY28" fmla="*/ 2137572 h 3222475"/>
                  <a:gd name="connsiteX29" fmla="*/ 1621052 w 3945350"/>
                  <a:gd name="connsiteY29" fmla="*/ 1870872 h 3222475"/>
                  <a:gd name="connsiteX30" fmla="*/ 1240052 w 3945350"/>
                  <a:gd name="connsiteY30" fmla="*/ 1870872 h 3222475"/>
                  <a:gd name="connsiteX31" fmla="*/ 1240052 w 3945350"/>
                  <a:gd name="connsiteY31" fmla="*/ 1604172 h 3222475"/>
                  <a:gd name="connsiteX32" fmla="*/ 0 w 3945350"/>
                  <a:gd name="connsiteY32" fmla="*/ 1604172 h 3222475"/>
                  <a:gd name="connsiteX33" fmla="*/ 0 w 3945350"/>
                  <a:gd name="connsiteY33" fmla="*/ 1597660 h 3222475"/>
                  <a:gd name="connsiteX34" fmla="*/ 0 w 3945350"/>
                  <a:gd name="connsiteY34" fmla="*/ 1393625 h 3222475"/>
                  <a:gd name="connsiteX35" fmla="*/ 7620 w 3945350"/>
                  <a:gd name="connsiteY35" fmla="*/ 1320800 h 3222475"/>
                  <a:gd name="connsiteX36" fmla="*/ 236220 w 3945350"/>
                  <a:gd name="connsiteY36" fmla="*/ 1320800 h 3222475"/>
                  <a:gd name="connsiteX37" fmla="*/ 236220 w 3945350"/>
                  <a:gd name="connsiteY37" fmla="*/ 1066800 h 3222475"/>
                  <a:gd name="connsiteX38" fmla="*/ 642620 w 3945350"/>
                  <a:gd name="connsiteY38" fmla="*/ 1066800 h 3222475"/>
                  <a:gd name="connsiteX39" fmla="*/ 642620 w 3945350"/>
                  <a:gd name="connsiteY39" fmla="*/ 774700 h 3222475"/>
                  <a:gd name="connsiteX40" fmla="*/ 1036320 w 3945350"/>
                  <a:gd name="connsiteY40" fmla="*/ 774700 h 3222475"/>
                  <a:gd name="connsiteX41" fmla="*/ 1036320 w 3945350"/>
                  <a:gd name="connsiteY41" fmla="*/ 533400 h 3222475"/>
                  <a:gd name="connsiteX42" fmla="*/ 1430020 w 3945350"/>
                  <a:gd name="connsiteY42" fmla="*/ 533400 h 3222475"/>
                  <a:gd name="connsiteX43" fmla="*/ 1430020 w 3945350"/>
                  <a:gd name="connsiteY43" fmla="*/ 266700 h 3222475"/>
                  <a:gd name="connsiteX44" fmla="*/ 1811020 w 3945350"/>
                  <a:gd name="connsiteY44" fmla="*/ 266700 h 3222475"/>
                  <a:gd name="connsiteX45" fmla="*/ 1811020 w 3945350"/>
                  <a:gd name="connsiteY45" fmla="*/ 0 h 3222475"/>
                  <a:gd name="connsiteX0" fmla="*/ 1811020 w 3945350"/>
                  <a:gd name="connsiteY0" fmla="*/ 0 h 3222475"/>
                  <a:gd name="connsiteX1" fmla="*/ 3217848 w 3945350"/>
                  <a:gd name="connsiteY1" fmla="*/ 0 h 3222475"/>
                  <a:gd name="connsiteX2" fmla="*/ 3260372 w 3945350"/>
                  <a:gd name="connsiteY2" fmla="*/ 80487 h 3222475"/>
                  <a:gd name="connsiteX3" fmla="*/ 3478982 w 3945350"/>
                  <a:gd name="connsiteY3" fmla="*/ 938718 h 3222475"/>
                  <a:gd name="connsiteX4" fmla="*/ 3464408 w 3945350"/>
                  <a:gd name="connsiteY4" fmla="*/ 1316921 h 3222475"/>
                  <a:gd name="connsiteX5" fmla="*/ 3930776 w 3945350"/>
                  <a:gd name="connsiteY5" fmla="*/ 1927866 h 3222475"/>
                  <a:gd name="connsiteX6" fmla="*/ 3872480 w 3945350"/>
                  <a:gd name="connsiteY6" fmla="*/ 2102421 h 3222475"/>
                  <a:gd name="connsiteX7" fmla="*/ 3610148 w 3945350"/>
                  <a:gd name="connsiteY7" fmla="*/ 2204245 h 3222475"/>
                  <a:gd name="connsiteX8" fmla="*/ 3610148 w 3945350"/>
                  <a:gd name="connsiteY8" fmla="*/ 2378801 h 3222475"/>
                  <a:gd name="connsiteX9" fmla="*/ 3595574 w 3945350"/>
                  <a:gd name="connsiteY9" fmla="*/ 2596995 h 3222475"/>
                  <a:gd name="connsiteX10" fmla="*/ 3508130 w 3945350"/>
                  <a:gd name="connsiteY10" fmla="*/ 2655180 h 3222475"/>
                  <a:gd name="connsiteX11" fmla="*/ 3522704 w 3945350"/>
                  <a:gd name="connsiteY11" fmla="*/ 2844282 h 3222475"/>
                  <a:gd name="connsiteX12" fmla="*/ 3435260 w 3945350"/>
                  <a:gd name="connsiteY12" fmla="*/ 3077023 h 3222475"/>
                  <a:gd name="connsiteX13" fmla="*/ 3471695 w 3945350"/>
                  <a:gd name="connsiteY13" fmla="*/ 3189757 h 3222475"/>
                  <a:gd name="connsiteX14" fmla="*/ 3475904 w 3945350"/>
                  <a:gd name="connsiteY14" fmla="*/ 3222475 h 3222475"/>
                  <a:gd name="connsiteX15" fmla="*/ 3041902 w 3945350"/>
                  <a:gd name="connsiteY15" fmla="*/ 3222475 h 3222475"/>
                  <a:gd name="connsiteX16" fmla="*/ 3041902 w 3945350"/>
                  <a:gd name="connsiteY16" fmla="*/ 3217712 h 3222475"/>
                  <a:gd name="connsiteX17" fmla="*/ 3051072 w 3945350"/>
                  <a:gd name="connsiteY17" fmla="*/ 3217712 h 3222475"/>
                  <a:gd name="connsiteX18" fmla="*/ 3051072 w 3945350"/>
                  <a:gd name="connsiteY18" fmla="*/ 3201832 h 3222475"/>
                  <a:gd name="connsiteX19" fmla="*/ 3051072 w 3945350"/>
                  <a:gd name="connsiteY19" fmla="*/ 2997797 h 3222475"/>
                  <a:gd name="connsiteX20" fmla="*/ 3045456 w 3945350"/>
                  <a:gd name="connsiteY20" fmla="*/ 2997797 h 3222475"/>
                  <a:gd name="connsiteX21" fmla="*/ 3043452 w 3945350"/>
                  <a:gd name="connsiteY21" fmla="*/ 2924972 h 3222475"/>
                  <a:gd name="connsiteX22" fmla="*/ 2814852 w 3945350"/>
                  <a:gd name="connsiteY22" fmla="*/ 2924972 h 3222475"/>
                  <a:gd name="connsiteX23" fmla="*/ 2814852 w 3945350"/>
                  <a:gd name="connsiteY23" fmla="*/ 2670972 h 3222475"/>
                  <a:gd name="connsiteX24" fmla="*/ 2408452 w 3945350"/>
                  <a:gd name="connsiteY24" fmla="*/ 2670972 h 3222475"/>
                  <a:gd name="connsiteX25" fmla="*/ 2408452 w 3945350"/>
                  <a:gd name="connsiteY25" fmla="*/ 2378872 h 3222475"/>
                  <a:gd name="connsiteX26" fmla="*/ 2014752 w 3945350"/>
                  <a:gd name="connsiteY26" fmla="*/ 2378872 h 3222475"/>
                  <a:gd name="connsiteX27" fmla="*/ 2014752 w 3945350"/>
                  <a:gd name="connsiteY27" fmla="*/ 2137572 h 3222475"/>
                  <a:gd name="connsiteX28" fmla="*/ 1621052 w 3945350"/>
                  <a:gd name="connsiteY28" fmla="*/ 2137572 h 3222475"/>
                  <a:gd name="connsiteX29" fmla="*/ 1621052 w 3945350"/>
                  <a:gd name="connsiteY29" fmla="*/ 1870872 h 3222475"/>
                  <a:gd name="connsiteX30" fmla="*/ 1240052 w 3945350"/>
                  <a:gd name="connsiteY30" fmla="*/ 1870872 h 3222475"/>
                  <a:gd name="connsiteX31" fmla="*/ 1240052 w 3945350"/>
                  <a:gd name="connsiteY31" fmla="*/ 1604172 h 3222475"/>
                  <a:gd name="connsiteX32" fmla="*/ 0 w 3945350"/>
                  <a:gd name="connsiteY32" fmla="*/ 1604172 h 3222475"/>
                  <a:gd name="connsiteX33" fmla="*/ 0 w 3945350"/>
                  <a:gd name="connsiteY33" fmla="*/ 1597660 h 3222475"/>
                  <a:gd name="connsiteX34" fmla="*/ 7620 w 3945350"/>
                  <a:gd name="connsiteY34" fmla="*/ 1320800 h 3222475"/>
                  <a:gd name="connsiteX35" fmla="*/ 236220 w 3945350"/>
                  <a:gd name="connsiteY35" fmla="*/ 1320800 h 3222475"/>
                  <a:gd name="connsiteX36" fmla="*/ 236220 w 3945350"/>
                  <a:gd name="connsiteY36" fmla="*/ 1066800 h 3222475"/>
                  <a:gd name="connsiteX37" fmla="*/ 642620 w 3945350"/>
                  <a:gd name="connsiteY37" fmla="*/ 1066800 h 3222475"/>
                  <a:gd name="connsiteX38" fmla="*/ 642620 w 3945350"/>
                  <a:gd name="connsiteY38" fmla="*/ 774700 h 3222475"/>
                  <a:gd name="connsiteX39" fmla="*/ 1036320 w 3945350"/>
                  <a:gd name="connsiteY39" fmla="*/ 774700 h 3222475"/>
                  <a:gd name="connsiteX40" fmla="*/ 1036320 w 3945350"/>
                  <a:gd name="connsiteY40" fmla="*/ 533400 h 3222475"/>
                  <a:gd name="connsiteX41" fmla="*/ 1430020 w 3945350"/>
                  <a:gd name="connsiteY41" fmla="*/ 533400 h 3222475"/>
                  <a:gd name="connsiteX42" fmla="*/ 1430020 w 3945350"/>
                  <a:gd name="connsiteY42" fmla="*/ 266700 h 3222475"/>
                  <a:gd name="connsiteX43" fmla="*/ 1811020 w 3945350"/>
                  <a:gd name="connsiteY43" fmla="*/ 266700 h 3222475"/>
                  <a:gd name="connsiteX44" fmla="*/ 1811020 w 3945350"/>
                  <a:gd name="connsiteY44" fmla="*/ 0 h 3222475"/>
                  <a:gd name="connsiteX0" fmla="*/ 1898650 w 4032980"/>
                  <a:gd name="connsiteY0" fmla="*/ 0 h 3222475"/>
                  <a:gd name="connsiteX1" fmla="*/ 3305478 w 4032980"/>
                  <a:gd name="connsiteY1" fmla="*/ 0 h 3222475"/>
                  <a:gd name="connsiteX2" fmla="*/ 3348002 w 4032980"/>
                  <a:gd name="connsiteY2" fmla="*/ 80487 h 3222475"/>
                  <a:gd name="connsiteX3" fmla="*/ 3566612 w 4032980"/>
                  <a:gd name="connsiteY3" fmla="*/ 938718 h 3222475"/>
                  <a:gd name="connsiteX4" fmla="*/ 3552038 w 4032980"/>
                  <a:gd name="connsiteY4" fmla="*/ 1316921 h 3222475"/>
                  <a:gd name="connsiteX5" fmla="*/ 4018406 w 4032980"/>
                  <a:gd name="connsiteY5" fmla="*/ 1927866 h 3222475"/>
                  <a:gd name="connsiteX6" fmla="*/ 3960110 w 4032980"/>
                  <a:gd name="connsiteY6" fmla="*/ 2102421 h 3222475"/>
                  <a:gd name="connsiteX7" fmla="*/ 3697778 w 4032980"/>
                  <a:gd name="connsiteY7" fmla="*/ 2204245 h 3222475"/>
                  <a:gd name="connsiteX8" fmla="*/ 3697778 w 4032980"/>
                  <a:gd name="connsiteY8" fmla="*/ 2378801 h 3222475"/>
                  <a:gd name="connsiteX9" fmla="*/ 3683204 w 4032980"/>
                  <a:gd name="connsiteY9" fmla="*/ 2596995 h 3222475"/>
                  <a:gd name="connsiteX10" fmla="*/ 3595760 w 4032980"/>
                  <a:gd name="connsiteY10" fmla="*/ 2655180 h 3222475"/>
                  <a:gd name="connsiteX11" fmla="*/ 3610334 w 4032980"/>
                  <a:gd name="connsiteY11" fmla="*/ 2844282 h 3222475"/>
                  <a:gd name="connsiteX12" fmla="*/ 3522890 w 4032980"/>
                  <a:gd name="connsiteY12" fmla="*/ 3077023 h 3222475"/>
                  <a:gd name="connsiteX13" fmla="*/ 3559325 w 4032980"/>
                  <a:gd name="connsiteY13" fmla="*/ 3189757 h 3222475"/>
                  <a:gd name="connsiteX14" fmla="*/ 3563534 w 4032980"/>
                  <a:gd name="connsiteY14" fmla="*/ 3222475 h 3222475"/>
                  <a:gd name="connsiteX15" fmla="*/ 3129532 w 4032980"/>
                  <a:gd name="connsiteY15" fmla="*/ 3222475 h 3222475"/>
                  <a:gd name="connsiteX16" fmla="*/ 3129532 w 4032980"/>
                  <a:gd name="connsiteY16" fmla="*/ 3217712 h 3222475"/>
                  <a:gd name="connsiteX17" fmla="*/ 3138702 w 4032980"/>
                  <a:gd name="connsiteY17" fmla="*/ 3217712 h 3222475"/>
                  <a:gd name="connsiteX18" fmla="*/ 3138702 w 4032980"/>
                  <a:gd name="connsiteY18" fmla="*/ 3201832 h 3222475"/>
                  <a:gd name="connsiteX19" fmla="*/ 3138702 w 4032980"/>
                  <a:gd name="connsiteY19" fmla="*/ 2997797 h 3222475"/>
                  <a:gd name="connsiteX20" fmla="*/ 3133086 w 4032980"/>
                  <a:gd name="connsiteY20" fmla="*/ 2997797 h 3222475"/>
                  <a:gd name="connsiteX21" fmla="*/ 3131082 w 4032980"/>
                  <a:gd name="connsiteY21" fmla="*/ 2924972 h 3222475"/>
                  <a:gd name="connsiteX22" fmla="*/ 2902482 w 4032980"/>
                  <a:gd name="connsiteY22" fmla="*/ 2924972 h 3222475"/>
                  <a:gd name="connsiteX23" fmla="*/ 2902482 w 4032980"/>
                  <a:gd name="connsiteY23" fmla="*/ 2670972 h 3222475"/>
                  <a:gd name="connsiteX24" fmla="*/ 2496082 w 4032980"/>
                  <a:gd name="connsiteY24" fmla="*/ 2670972 h 3222475"/>
                  <a:gd name="connsiteX25" fmla="*/ 2496082 w 4032980"/>
                  <a:gd name="connsiteY25" fmla="*/ 2378872 h 3222475"/>
                  <a:gd name="connsiteX26" fmla="*/ 2102382 w 4032980"/>
                  <a:gd name="connsiteY26" fmla="*/ 2378872 h 3222475"/>
                  <a:gd name="connsiteX27" fmla="*/ 2102382 w 4032980"/>
                  <a:gd name="connsiteY27" fmla="*/ 2137572 h 3222475"/>
                  <a:gd name="connsiteX28" fmla="*/ 1708682 w 4032980"/>
                  <a:gd name="connsiteY28" fmla="*/ 2137572 h 3222475"/>
                  <a:gd name="connsiteX29" fmla="*/ 1708682 w 4032980"/>
                  <a:gd name="connsiteY29" fmla="*/ 1870872 h 3222475"/>
                  <a:gd name="connsiteX30" fmla="*/ 1327682 w 4032980"/>
                  <a:gd name="connsiteY30" fmla="*/ 1870872 h 3222475"/>
                  <a:gd name="connsiteX31" fmla="*/ 1327682 w 4032980"/>
                  <a:gd name="connsiteY31" fmla="*/ 1604172 h 3222475"/>
                  <a:gd name="connsiteX32" fmla="*/ 87630 w 4032980"/>
                  <a:gd name="connsiteY32" fmla="*/ 1604172 h 3222475"/>
                  <a:gd name="connsiteX33" fmla="*/ 87630 w 4032980"/>
                  <a:gd name="connsiteY33" fmla="*/ 1597660 h 3222475"/>
                  <a:gd name="connsiteX34" fmla="*/ 0 w 4032980"/>
                  <a:gd name="connsiteY34" fmla="*/ 1320800 h 3222475"/>
                  <a:gd name="connsiteX35" fmla="*/ 323850 w 4032980"/>
                  <a:gd name="connsiteY35" fmla="*/ 1320800 h 3222475"/>
                  <a:gd name="connsiteX36" fmla="*/ 323850 w 4032980"/>
                  <a:gd name="connsiteY36" fmla="*/ 1066800 h 3222475"/>
                  <a:gd name="connsiteX37" fmla="*/ 730250 w 4032980"/>
                  <a:gd name="connsiteY37" fmla="*/ 1066800 h 3222475"/>
                  <a:gd name="connsiteX38" fmla="*/ 730250 w 4032980"/>
                  <a:gd name="connsiteY38" fmla="*/ 774700 h 3222475"/>
                  <a:gd name="connsiteX39" fmla="*/ 1123950 w 4032980"/>
                  <a:gd name="connsiteY39" fmla="*/ 774700 h 3222475"/>
                  <a:gd name="connsiteX40" fmla="*/ 1123950 w 4032980"/>
                  <a:gd name="connsiteY40" fmla="*/ 533400 h 3222475"/>
                  <a:gd name="connsiteX41" fmla="*/ 1517650 w 4032980"/>
                  <a:gd name="connsiteY41" fmla="*/ 533400 h 3222475"/>
                  <a:gd name="connsiteX42" fmla="*/ 1517650 w 4032980"/>
                  <a:gd name="connsiteY42" fmla="*/ 266700 h 3222475"/>
                  <a:gd name="connsiteX43" fmla="*/ 1898650 w 4032980"/>
                  <a:gd name="connsiteY43" fmla="*/ 266700 h 3222475"/>
                  <a:gd name="connsiteX44" fmla="*/ 1898650 w 4032980"/>
                  <a:gd name="connsiteY44" fmla="*/ 0 h 3222475"/>
                  <a:gd name="connsiteX0" fmla="*/ 1899920 w 4034250"/>
                  <a:gd name="connsiteY0" fmla="*/ 0 h 3222475"/>
                  <a:gd name="connsiteX1" fmla="*/ 3306748 w 4034250"/>
                  <a:gd name="connsiteY1" fmla="*/ 0 h 3222475"/>
                  <a:gd name="connsiteX2" fmla="*/ 3349272 w 4034250"/>
                  <a:gd name="connsiteY2" fmla="*/ 80487 h 3222475"/>
                  <a:gd name="connsiteX3" fmla="*/ 3567882 w 4034250"/>
                  <a:gd name="connsiteY3" fmla="*/ 938718 h 3222475"/>
                  <a:gd name="connsiteX4" fmla="*/ 3553308 w 4034250"/>
                  <a:gd name="connsiteY4" fmla="*/ 1316921 h 3222475"/>
                  <a:gd name="connsiteX5" fmla="*/ 4019676 w 4034250"/>
                  <a:gd name="connsiteY5" fmla="*/ 1927866 h 3222475"/>
                  <a:gd name="connsiteX6" fmla="*/ 3961380 w 4034250"/>
                  <a:gd name="connsiteY6" fmla="*/ 2102421 h 3222475"/>
                  <a:gd name="connsiteX7" fmla="*/ 3699048 w 4034250"/>
                  <a:gd name="connsiteY7" fmla="*/ 2204245 h 3222475"/>
                  <a:gd name="connsiteX8" fmla="*/ 3699048 w 4034250"/>
                  <a:gd name="connsiteY8" fmla="*/ 2378801 h 3222475"/>
                  <a:gd name="connsiteX9" fmla="*/ 3684474 w 4034250"/>
                  <a:gd name="connsiteY9" fmla="*/ 2596995 h 3222475"/>
                  <a:gd name="connsiteX10" fmla="*/ 3597030 w 4034250"/>
                  <a:gd name="connsiteY10" fmla="*/ 2655180 h 3222475"/>
                  <a:gd name="connsiteX11" fmla="*/ 3611604 w 4034250"/>
                  <a:gd name="connsiteY11" fmla="*/ 2844282 h 3222475"/>
                  <a:gd name="connsiteX12" fmla="*/ 3524160 w 4034250"/>
                  <a:gd name="connsiteY12" fmla="*/ 3077023 h 3222475"/>
                  <a:gd name="connsiteX13" fmla="*/ 3560595 w 4034250"/>
                  <a:gd name="connsiteY13" fmla="*/ 3189757 h 3222475"/>
                  <a:gd name="connsiteX14" fmla="*/ 3564804 w 4034250"/>
                  <a:gd name="connsiteY14" fmla="*/ 3222475 h 3222475"/>
                  <a:gd name="connsiteX15" fmla="*/ 3130802 w 4034250"/>
                  <a:gd name="connsiteY15" fmla="*/ 3222475 h 3222475"/>
                  <a:gd name="connsiteX16" fmla="*/ 3130802 w 4034250"/>
                  <a:gd name="connsiteY16" fmla="*/ 3217712 h 3222475"/>
                  <a:gd name="connsiteX17" fmla="*/ 3139972 w 4034250"/>
                  <a:gd name="connsiteY17" fmla="*/ 3217712 h 3222475"/>
                  <a:gd name="connsiteX18" fmla="*/ 3139972 w 4034250"/>
                  <a:gd name="connsiteY18" fmla="*/ 3201832 h 3222475"/>
                  <a:gd name="connsiteX19" fmla="*/ 3139972 w 4034250"/>
                  <a:gd name="connsiteY19" fmla="*/ 2997797 h 3222475"/>
                  <a:gd name="connsiteX20" fmla="*/ 3134356 w 4034250"/>
                  <a:gd name="connsiteY20" fmla="*/ 2997797 h 3222475"/>
                  <a:gd name="connsiteX21" fmla="*/ 3132352 w 4034250"/>
                  <a:gd name="connsiteY21" fmla="*/ 2924972 h 3222475"/>
                  <a:gd name="connsiteX22" fmla="*/ 2903752 w 4034250"/>
                  <a:gd name="connsiteY22" fmla="*/ 2924972 h 3222475"/>
                  <a:gd name="connsiteX23" fmla="*/ 2903752 w 4034250"/>
                  <a:gd name="connsiteY23" fmla="*/ 2670972 h 3222475"/>
                  <a:gd name="connsiteX24" fmla="*/ 2497352 w 4034250"/>
                  <a:gd name="connsiteY24" fmla="*/ 2670972 h 3222475"/>
                  <a:gd name="connsiteX25" fmla="*/ 2497352 w 4034250"/>
                  <a:gd name="connsiteY25" fmla="*/ 2378872 h 3222475"/>
                  <a:gd name="connsiteX26" fmla="*/ 2103652 w 4034250"/>
                  <a:gd name="connsiteY26" fmla="*/ 2378872 h 3222475"/>
                  <a:gd name="connsiteX27" fmla="*/ 2103652 w 4034250"/>
                  <a:gd name="connsiteY27" fmla="*/ 2137572 h 3222475"/>
                  <a:gd name="connsiteX28" fmla="*/ 1709952 w 4034250"/>
                  <a:gd name="connsiteY28" fmla="*/ 2137572 h 3222475"/>
                  <a:gd name="connsiteX29" fmla="*/ 1709952 w 4034250"/>
                  <a:gd name="connsiteY29" fmla="*/ 1870872 h 3222475"/>
                  <a:gd name="connsiteX30" fmla="*/ 1328952 w 4034250"/>
                  <a:gd name="connsiteY30" fmla="*/ 1870872 h 3222475"/>
                  <a:gd name="connsiteX31" fmla="*/ 1328952 w 4034250"/>
                  <a:gd name="connsiteY31" fmla="*/ 1604172 h 3222475"/>
                  <a:gd name="connsiteX32" fmla="*/ 88900 w 4034250"/>
                  <a:gd name="connsiteY32" fmla="*/ 1604172 h 3222475"/>
                  <a:gd name="connsiteX33" fmla="*/ 0 w 4034250"/>
                  <a:gd name="connsiteY33" fmla="*/ 1591310 h 3222475"/>
                  <a:gd name="connsiteX34" fmla="*/ 1270 w 4034250"/>
                  <a:gd name="connsiteY34" fmla="*/ 1320800 h 3222475"/>
                  <a:gd name="connsiteX35" fmla="*/ 325120 w 4034250"/>
                  <a:gd name="connsiteY35" fmla="*/ 1320800 h 3222475"/>
                  <a:gd name="connsiteX36" fmla="*/ 325120 w 4034250"/>
                  <a:gd name="connsiteY36" fmla="*/ 1066800 h 3222475"/>
                  <a:gd name="connsiteX37" fmla="*/ 731520 w 4034250"/>
                  <a:gd name="connsiteY37" fmla="*/ 1066800 h 3222475"/>
                  <a:gd name="connsiteX38" fmla="*/ 731520 w 4034250"/>
                  <a:gd name="connsiteY38" fmla="*/ 774700 h 3222475"/>
                  <a:gd name="connsiteX39" fmla="*/ 1125220 w 4034250"/>
                  <a:gd name="connsiteY39" fmla="*/ 774700 h 3222475"/>
                  <a:gd name="connsiteX40" fmla="*/ 1125220 w 4034250"/>
                  <a:gd name="connsiteY40" fmla="*/ 533400 h 3222475"/>
                  <a:gd name="connsiteX41" fmla="*/ 1518920 w 4034250"/>
                  <a:gd name="connsiteY41" fmla="*/ 533400 h 3222475"/>
                  <a:gd name="connsiteX42" fmla="*/ 1518920 w 4034250"/>
                  <a:gd name="connsiteY42" fmla="*/ 266700 h 3222475"/>
                  <a:gd name="connsiteX43" fmla="*/ 1899920 w 4034250"/>
                  <a:gd name="connsiteY43" fmla="*/ 266700 h 3222475"/>
                  <a:gd name="connsiteX44" fmla="*/ 1899920 w 4034250"/>
                  <a:gd name="connsiteY44" fmla="*/ 0 h 3222475"/>
                  <a:gd name="connsiteX0" fmla="*/ 1906270 w 4040600"/>
                  <a:gd name="connsiteY0" fmla="*/ 0 h 3222475"/>
                  <a:gd name="connsiteX1" fmla="*/ 3313098 w 4040600"/>
                  <a:gd name="connsiteY1" fmla="*/ 0 h 3222475"/>
                  <a:gd name="connsiteX2" fmla="*/ 3355622 w 4040600"/>
                  <a:gd name="connsiteY2" fmla="*/ 80487 h 3222475"/>
                  <a:gd name="connsiteX3" fmla="*/ 3574232 w 4040600"/>
                  <a:gd name="connsiteY3" fmla="*/ 938718 h 3222475"/>
                  <a:gd name="connsiteX4" fmla="*/ 3559658 w 4040600"/>
                  <a:gd name="connsiteY4" fmla="*/ 1316921 h 3222475"/>
                  <a:gd name="connsiteX5" fmla="*/ 4026026 w 4040600"/>
                  <a:gd name="connsiteY5" fmla="*/ 1927866 h 3222475"/>
                  <a:gd name="connsiteX6" fmla="*/ 3967730 w 4040600"/>
                  <a:gd name="connsiteY6" fmla="*/ 2102421 h 3222475"/>
                  <a:gd name="connsiteX7" fmla="*/ 3705398 w 4040600"/>
                  <a:gd name="connsiteY7" fmla="*/ 2204245 h 3222475"/>
                  <a:gd name="connsiteX8" fmla="*/ 3705398 w 4040600"/>
                  <a:gd name="connsiteY8" fmla="*/ 2378801 h 3222475"/>
                  <a:gd name="connsiteX9" fmla="*/ 3690824 w 4040600"/>
                  <a:gd name="connsiteY9" fmla="*/ 2596995 h 3222475"/>
                  <a:gd name="connsiteX10" fmla="*/ 3603380 w 4040600"/>
                  <a:gd name="connsiteY10" fmla="*/ 2655180 h 3222475"/>
                  <a:gd name="connsiteX11" fmla="*/ 3617954 w 4040600"/>
                  <a:gd name="connsiteY11" fmla="*/ 2844282 h 3222475"/>
                  <a:gd name="connsiteX12" fmla="*/ 3530510 w 4040600"/>
                  <a:gd name="connsiteY12" fmla="*/ 3077023 h 3222475"/>
                  <a:gd name="connsiteX13" fmla="*/ 3566945 w 4040600"/>
                  <a:gd name="connsiteY13" fmla="*/ 3189757 h 3222475"/>
                  <a:gd name="connsiteX14" fmla="*/ 3571154 w 4040600"/>
                  <a:gd name="connsiteY14" fmla="*/ 3222475 h 3222475"/>
                  <a:gd name="connsiteX15" fmla="*/ 3137152 w 4040600"/>
                  <a:gd name="connsiteY15" fmla="*/ 3222475 h 3222475"/>
                  <a:gd name="connsiteX16" fmla="*/ 3137152 w 4040600"/>
                  <a:gd name="connsiteY16" fmla="*/ 3217712 h 3222475"/>
                  <a:gd name="connsiteX17" fmla="*/ 3146322 w 4040600"/>
                  <a:gd name="connsiteY17" fmla="*/ 3217712 h 3222475"/>
                  <a:gd name="connsiteX18" fmla="*/ 3146322 w 4040600"/>
                  <a:gd name="connsiteY18" fmla="*/ 3201832 h 3222475"/>
                  <a:gd name="connsiteX19" fmla="*/ 3146322 w 4040600"/>
                  <a:gd name="connsiteY19" fmla="*/ 2997797 h 3222475"/>
                  <a:gd name="connsiteX20" fmla="*/ 3140706 w 4040600"/>
                  <a:gd name="connsiteY20" fmla="*/ 2997797 h 3222475"/>
                  <a:gd name="connsiteX21" fmla="*/ 3138702 w 4040600"/>
                  <a:gd name="connsiteY21" fmla="*/ 2924972 h 3222475"/>
                  <a:gd name="connsiteX22" fmla="*/ 2910102 w 4040600"/>
                  <a:gd name="connsiteY22" fmla="*/ 2924972 h 3222475"/>
                  <a:gd name="connsiteX23" fmla="*/ 2910102 w 4040600"/>
                  <a:gd name="connsiteY23" fmla="*/ 2670972 h 3222475"/>
                  <a:gd name="connsiteX24" fmla="*/ 2503702 w 4040600"/>
                  <a:gd name="connsiteY24" fmla="*/ 2670972 h 3222475"/>
                  <a:gd name="connsiteX25" fmla="*/ 2503702 w 4040600"/>
                  <a:gd name="connsiteY25" fmla="*/ 2378872 h 3222475"/>
                  <a:gd name="connsiteX26" fmla="*/ 2110002 w 4040600"/>
                  <a:gd name="connsiteY26" fmla="*/ 2378872 h 3222475"/>
                  <a:gd name="connsiteX27" fmla="*/ 2110002 w 4040600"/>
                  <a:gd name="connsiteY27" fmla="*/ 2137572 h 3222475"/>
                  <a:gd name="connsiteX28" fmla="*/ 1716302 w 4040600"/>
                  <a:gd name="connsiteY28" fmla="*/ 2137572 h 3222475"/>
                  <a:gd name="connsiteX29" fmla="*/ 1716302 w 4040600"/>
                  <a:gd name="connsiteY29" fmla="*/ 1870872 h 3222475"/>
                  <a:gd name="connsiteX30" fmla="*/ 1335302 w 4040600"/>
                  <a:gd name="connsiteY30" fmla="*/ 1870872 h 3222475"/>
                  <a:gd name="connsiteX31" fmla="*/ 1335302 w 4040600"/>
                  <a:gd name="connsiteY31" fmla="*/ 1604172 h 3222475"/>
                  <a:gd name="connsiteX32" fmla="*/ 95250 w 4040600"/>
                  <a:gd name="connsiteY32" fmla="*/ 1604172 h 3222475"/>
                  <a:gd name="connsiteX33" fmla="*/ 0 w 4040600"/>
                  <a:gd name="connsiteY33" fmla="*/ 1597660 h 3222475"/>
                  <a:gd name="connsiteX34" fmla="*/ 7620 w 4040600"/>
                  <a:gd name="connsiteY34" fmla="*/ 1320800 h 3222475"/>
                  <a:gd name="connsiteX35" fmla="*/ 331470 w 4040600"/>
                  <a:gd name="connsiteY35" fmla="*/ 1320800 h 3222475"/>
                  <a:gd name="connsiteX36" fmla="*/ 331470 w 4040600"/>
                  <a:gd name="connsiteY36" fmla="*/ 1066800 h 3222475"/>
                  <a:gd name="connsiteX37" fmla="*/ 737870 w 4040600"/>
                  <a:gd name="connsiteY37" fmla="*/ 1066800 h 3222475"/>
                  <a:gd name="connsiteX38" fmla="*/ 737870 w 4040600"/>
                  <a:gd name="connsiteY38" fmla="*/ 774700 h 3222475"/>
                  <a:gd name="connsiteX39" fmla="*/ 1131570 w 4040600"/>
                  <a:gd name="connsiteY39" fmla="*/ 774700 h 3222475"/>
                  <a:gd name="connsiteX40" fmla="*/ 1131570 w 4040600"/>
                  <a:gd name="connsiteY40" fmla="*/ 533400 h 3222475"/>
                  <a:gd name="connsiteX41" fmla="*/ 1525270 w 4040600"/>
                  <a:gd name="connsiteY41" fmla="*/ 533400 h 3222475"/>
                  <a:gd name="connsiteX42" fmla="*/ 1525270 w 4040600"/>
                  <a:gd name="connsiteY42" fmla="*/ 266700 h 3222475"/>
                  <a:gd name="connsiteX43" fmla="*/ 1906270 w 4040600"/>
                  <a:gd name="connsiteY43" fmla="*/ 266700 h 3222475"/>
                  <a:gd name="connsiteX44" fmla="*/ 1906270 w 4040600"/>
                  <a:gd name="connsiteY44" fmla="*/ 0 h 3222475"/>
                  <a:gd name="connsiteX0" fmla="*/ 1898650 w 4032980"/>
                  <a:gd name="connsiteY0" fmla="*/ 0 h 3222475"/>
                  <a:gd name="connsiteX1" fmla="*/ 3305478 w 4032980"/>
                  <a:gd name="connsiteY1" fmla="*/ 0 h 3222475"/>
                  <a:gd name="connsiteX2" fmla="*/ 3348002 w 4032980"/>
                  <a:gd name="connsiteY2" fmla="*/ 80487 h 3222475"/>
                  <a:gd name="connsiteX3" fmla="*/ 3566612 w 4032980"/>
                  <a:gd name="connsiteY3" fmla="*/ 938718 h 3222475"/>
                  <a:gd name="connsiteX4" fmla="*/ 3552038 w 4032980"/>
                  <a:gd name="connsiteY4" fmla="*/ 1316921 h 3222475"/>
                  <a:gd name="connsiteX5" fmla="*/ 4018406 w 4032980"/>
                  <a:gd name="connsiteY5" fmla="*/ 1927866 h 3222475"/>
                  <a:gd name="connsiteX6" fmla="*/ 3960110 w 4032980"/>
                  <a:gd name="connsiteY6" fmla="*/ 2102421 h 3222475"/>
                  <a:gd name="connsiteX7" fmla="*/ 3697778 w 4032980"/>
                  <a:gd name="connsiteY7" fmla="*/ 2204245 h 3222475"/>
                  <a:gd name="connsiteX8" fmla="*/ 3697778 w 4032980"/>
                  <a:gd name="connsiteY8" fmla="*/ 2378801 h 3222475"/>
                  <a:gd name="connsiteX9" fmla="*/ 3683204 w 4032980"/>
                  <a:gd name="connsiteY9" fmla="*/ 2596995 h 3222475"/>
                  <a:gd name="connsiteX10" fmla="*/ 3595760 w 4032980"/>
                  <a:gd name="connsiteY10" fmla="*/ 2655180 h 3222475"/>
                  <a:gd name="connsiteX11" fmla="*/ 3610334 w 4032980"/>
                  <a:gd name="connsiteY11" fmla="*/ 2844282 h 3222475"/>
                  <a:gd name="connsiteX12" fmla="*/ 3522890 w 4032980"/>
                  <a:gd name="connsiteY12" fmla="*/ 3077023 h 3222475"/>
                  <a:gd name="connsiteX13" fmla="*/ 3559325 w 4032980"/>
                  <a:gd name="connsiteY13" fmla="*/ 3189757 h 3222475"/>
                  <a:gd name="connsiteX14" fmla="*/ 3563534 w 4032980"/>
                  <a:gd name="connsiteY14" fmla="*/ 3222475 h 3222475"/>
                  <a:gd name="connsiteX15" fmla="*/ 3129532 w 4032980"/>
                  <a:gd name="connsiteY15" fmla="*/ 3222475 h 3222475"/>
                  <a:gd name="connsiteX16" fmla="*/ 3129532 w 4032980"/>
                  <a:gd name="connsiteY16" fmla="*/ 3217712 h 3222475"/>
                  <a:gd name="connsiteX17" fmla="*/ 3138702 w 4032980"/>
                  <a:gd name="connsiteY17" fmla="*/ 3217712 h 3222475"/>
                  <a:gd name="connsiteX18" fmla="*/ 3138702 w 4032980"/>
                  <a:gd name="connsiteY18" fmla="*/ 3201832 h 3222475"/>
                  <a:gd name="connsiteX19" fmla="*/ 3138702 w 4032980"/>
                  <a:gd name="connsiteY19" fmla="*/ 2997797 h 3222475"/>
                  <a:gd name="connsiteX20" fmla="*/ 3133086 w 4032980"/>
                  <a:gd name="connsiteY20" fmla="*/ 2997797 h 3222475"/>
                  <a:gd name="connsiteX21" fmla="*/ 3131082 w 4032980"/>
                  <a:gd name="connsiteY21" fmla="*/ 2924972 h 3222475"/>
                  <a:gd name="connsiteX22" fmla="*/ 2902482 w 4032980"/>
                  <a:gd name="connsiteY22" fmla="*/ 2924972 h 3222475"/>
                  <a:gd name="connsiteX23" fmla="*/ 2902482 w 4032980"/>
                  <a:gd name="connsiteY23" fmla="*/ 2670972 h 3222475"/>
                  <a:gd name="connsiteX24" fmla="*/ 2496082 w 4032980"/>
                  <a:gd name="connsiteY24" fmla="*/ 2670972 h 3222475"/>
                  <a:gd name="connsiteX25" fmla="*/ 2496082 w 4032980"/>
                  <a:gd name="connsiteY25" fmla="*/ 2378872 h 3222475"/>
                  <a:gd name="connsiteX26" fmla="*/ 2102382 w 4032980"/>
                  <a:gd name="connsiteY26" fmla="*/ 2378872 h 3222475"/>
                  <a:gd name="connsiteX27" fmla="*/ 2102382 w 4032980"/>
                  <a:gd name="connsiteY27" fmla="*/ 2137572 h 3222475"/>
                  <a:gd name="connsiteX28" fmla="*/ 1708682 w 4032980"/>
                  <a:gd name="connsiteY28" fmla="*/ 2137572 h 3222475"/>
                  <a:gd name="connsiteX29" fmla="*/ 1708682 w 4032980"/>
                  <a:gd name="connsiteY29" fmla="*/ 1870872 h 3222475"/>
                  <a:gd name="connsiteX30" fmla="*/ 1327682 w 4032980"/>
                  <a:gd name="connsiteY30" fmla="*/ 1870872 h 3222475"/>
                  <a:gd name="connsiteX31" fmla="*/ 1327682 w 4032980"/>
                  <a:gd name="connsiteY31" fmla="*/ 1604172 h 3222475"/>
                  <a:gd name="connsiteX32" fmla="*/ 87630 w 4032980"/>
                  <a:gd name="connsiteY32" fmla="*/ 1604172 h 3222475"/>
                  <a:gd name="connsiteX33" fmla="*/ 0 w 4032980"/>
                  <a:gd name="connsiteY33" fmla="*/ 1320800 h 3222475"/>
                  <a:gd name="connsiteX34" fmla="*/ 323850 w 4032980"/>
                  <a:gd name="connsiteY34" fmla="*/ 1320800 h 3222475"/>
                  <a:gd name="connsiteX35" fmla="*/ 323850 w 4032980"/>
                  <a:gd name="connsiteY35" fmla="*/ 1066800 h 3222475"/>
                  <a:gd name="connsiteX36" fmla="*/ 730250 w 4032980"/>
                  <a:gd name="connsiteY36" fmla="*/ 1066800 h 3222475"/>
                  <a:gd name="connsiteX37" fmla="*/ 730250 w 4032980"/>
                  <a:gd name="connsiteY37" fmla="*/ 774700 h 3222475"/>
                  <a:gd name="connsiteX38" fmla="*/ 1123950 w 4032980"/>
                  <a:gd name="connsiteY38" fmla="*/ 774700 h 3222475"/>
                  <a:gd name="connsiteX39" fmla="*/ 1123950 w 4032980"/>
                  <a:gd name="connsiteY39" fmla="*/ 533400 h 3222475"/>
                  <a:gd name="connsiteX40" fmla="*/ 1517650 w 4032980"/>
                  <a:gd name="connsiteY40" fmla="*/ 533400 h 3222475"/>
                  <a:gd name="connsiteX41" fmla="*/ 1517650 w 4032980"/>
                  <a:gd name="connsiteY41" fmla="*/ 266700 h 3222475"/>
                  <a:gd name="connsiteX42" fmla="*/ 1898650 w 4032980"/>
                  <a:gd name="connsiteY42" fmla="*/ 266700 h 3222475"/>
                  <a:gd name="connsiteX43" fmla="*/ 1898650 w 4032980"/>
                  <a:gd name="connsiteY43" fmla="*/ 0 h 3222475"/>
                  <a:gd name="connsiteX0" fmla="*/ 1898650 w 4032980"/>
                  <a:gd name="connsiteY0" fmla="*/ 0 h 3222475"/>
                  <a:gd name="connsiteX1" fmla="*/ 3305478 w 4032980"/>
                  <a:gd name="connsiteY1" fmla="*/ 0 h 3222475"/>
                  <a:gd name="connsiteX2" fmla="*/ 3348002 w 4032980"/>
                  <a:gd name="connsiteY2" fmla="*/ 80487 h 3222475"/>
                  <a:gd name="connsiteX3" fmla="*/ 3566612 w 4032980"/>
                  <a:gd name="connsiteY3" fmla="*/ 938718 h 3222475"/>
                  <a:gd name="connsiteX4" fmla="*/ 3552038 w 4032980"/>
                  <a:gd name="connsiteY4" fmla="*/ 1316921 h 3222475"/>
                  <a:gd name="connsiteX5" fmla="*/ 4018406 w 4032980"/>
                  <a:gd name="connsiteY5" fmla="*/ 1927866 h 3222475"/>
                  <a:gd name="connsiteX6" fmla="*/ 3960110 w 4032980"/>
                  <a:gd name="connsiteY6" fmla="*/ 2102421 h 3222475"/>
                  <a:gd name="connsiteX7" fmla="*/ 3697778 w 4032980"/>
                  <a:gd name="connsiteY7" fmla="*/ 2204245 h 3222475"/>
                  <a:gd name="connsiteX8" fmla="*/ 3697778 w 4032980"/>
                  <a:gd name="connsiteY8" fmla="*/ 2378801 h 3222475"/>
                  <a:gd name="connsiteX9" fmla="*/ 3683204 w 4032980"/>
                  <a:gd name="connsiteY9" fmla="*/ 2596995 h 3222475"/>
                  <a:gd name="connsiteX10" fmla="*/ 3595760 w 4032980"/>
                  <a:gd name="connsiteY10" fmla="*/ 2655180 h 3222475"/>
                  <a:gd name="connsiteX11" fmla="*/ 3610334 w 4032980"/>
                  <a:gd name="connsiteY11" fmla="*/ 2844282 h 3222475"/>
                  <a:gd name="connsiteX12" fmla="*/ 3522890 w 4032980"/>
                  <a:gd name="connsiteY12" fmla="*/ 3077023 h 3222475"/>
                  <a:gd name="connsiteX13" fmla="*/ 3559325 w 4032980"/>
                  <a:gd name="connsiteY13" fmla="*/ 3189757 h 3222475"/>
                  <a:gd name="connsiteX14" fmla="*/ 3563534 w 4032980"/>
                  <a:gd name="connsiteY14" fmla="*/ 3222475 h 3222475"/>
                  <a:gd name="connsiteX15" fmla="*/ 3129532 w 4032980"/>
                  <a:gd name="connsiteY15" fmla="*/ 3222475 h 3222475"/>
                  <a:gd name="connsiteX16" fmla="*/ 3129532 w 4032980"/>
                  <a:gd name="connsiteY16" fmla="*/ 3217712 h 3222475"/>
                  <a:gd name="connsiteX17" fmla="*/ 3138702 w 4032980"/>
                  <a:gd name="connsiteY17" fmla="*/ 3217712 h 3222475"/>
                  <a:gd name="connsiteX18" fmla="*/ 3138702 w 4032980"/>
                  <a:gd name="connsiteY18" fmla="*/ 3201832 h 3222475"/>
                  <a:gd name="connsiteX19" fmla="*/ 3138702 w 4032980"/>
                  <a:gd name="connsiteY19" fmla="*/ 2997797 h 3222475"/>
                  <a:gd name="connsiteX20" fmla="*/ 3133086 w 4032980"/>
                  <a:gd name="connsiteY20" fmla="*/ 2997797 h 3222475"/>
                  <a:gd name="connsiteX21" fmla="*/ 3131082 w 4032980"/>
                  <a:gd name="connsiteY21" fmla="*/ 2924972 h 3222475"/>
                  <a:gd name="connsiteX22" fmla="*/ 2902482 w 4032980"/>
                  <a:gd name="connsiteY22" fmla="*/ 2924972 h 3222475"/>
                  <a:gd name="connsiteX23" fmla="*/ 2902482 w 4032980"/>
                  <a:gd name="connsiteY23" fmla="*/ 2670972 h 3222475"/>
                  <a:gd name="connsiteX24" fmla="*/ 2496082 w 4032980"/>
                  <a:gd name="connsiteY24" fmla="*/ 2670972 h 3222475"/>
                  <a:gd name="connsiteX25" fmla="*/ 2496082 w 4032980"/>
                  <a:gd name="connsiteY25" fmla="*/ 2378872 h 3222475"/>
                  <a:gd name="connsiteX26" fmla="*/ 2102382 w 4032980"/>
                  <a:gd name="connsiteY26" fmla="*/ 2378872 h 3222475"/>
                  <a:gd name="connsiteX27" fmla="*/ 2102382 w 4032980"/>
                  <a:gd name="connsiteY27" fmla="*/ 2137572 h 3222475"/>
                  <a:gd name="connsiteX28" fmla="*/ 1708682 w 4032980"/>
                  <a:gd name="connsiteY28" fmla="*/ 2137572 h 3222475"/>
                  <a:gd name="connsiteX29" fmla="*/ 1708682 w 4032980"/>
                  <a:gd name="connsiteY29" fmla="*/ 1870872 h 3222475"/>
                  <a:gd name="connsiteX30" fmla="*/ 1327682 w 4032980"/>
                  <a:gd name="connsiteY30" fmla="*/ 1870872 h 3222475"/>
                  <a:gd name="connsiteX31" fmla="*/ 1327682 w 4032980"/>
                  <a:gd name="connsiteY31" fmla="*/ 1604172 h 3222475"/>
                  <a:gd name="connsiteX32" fmla="*/ 5080 w 4032980"/>
                  <a:gd name="connsiteY32" fmla="*/ 1604172 h 3222475"/>
                  <a:gd name="connsiteX33" fmla="*/ 0 w 4032980"/>
                  <a:gd name="connsiteY33" fmla="*/ 1320800 h 3222475"/>
                  <a:gd name="connsiteX34" fmla="*/ 323850 w 4032980"/>
                  <a:gd name="connsiteY34" fmla="*/ 1320800 h 3222475"/>
                  <a:gd name="connsiteX35" fmla="*/ 323850 w 4032980"/>
                  <a:gd name="connsiteY35" fmla="*/ 1066800 h 3222475"/>
                  <a:gd name="connsiteX36" fmla="*/ 730250 w 4032980"/>
                  <a:gd name="connsiteY36" fmla="*/ 1066800 h 3222475"/>
                  <a:gd name="connsiteX37" fmla="*/ 730250 w 4032980"/>
                  <a:gd name="connsiteY37" fmla="*/ 774700 h 3222475"/>
                  <a:gd name="connsiteX38" fmla="*/ 1123950 w 4032980"/>
                  <a:gd name="connsiteY38" fmla="*/ 774700 h 3222475"/>
                  <a:gd name="connsiteX39" fmla="*/ 1123950 w 4032980"/>
                  <a:gd name="connsiteY39" fmla="*/ 533400 h 3222475"/>
                  <a:gd name="connsiteX40" fmla="*/ 1517650 w 4032980"/>
                  <a:gd name="connsiteY40" fmla="*/ 533400 h 3222475"/>
                  <a:gd name="connsiteX41" fmla="*/ 1517650 w 4032980"/>
                  <a:gd name="connsiteY41" fmla="*/ 266700 h 3222475"/>
                  <a:gd name="connsiteX42" fmla="*/ 1898650 w 4032980"/>
                  <a:gd name="connsiteY42" fmla="*/ 266700 h 3222475"/>
                  <a:gd name="connsiteX43" fmla="*/ 1898650 w 4032980"/>
                  <a:gd name="connsiteY43" fmla="*/ 0 h 322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032980" h="3222475">
                    <a:moveTo>
                      <a:pt x="1898650" y="0"/>
                    </a:moveTo>
                    <a:lnTo>
                      <a:pt x="3305478" y="0"/>
                    </a:lnTo>
                    <a:lnTo>
                      <a:pt x="3348002" y="80487"/>
                    </a:lnTo>
                    <a:cubicBezTo>
                      <a:pt x="3348002" y="80487"/>
                      <a:pt x="3581186" y="647792"/>
                      <a:pt x="3566612" y="938718"/>
                    </a:cubicBezTo>
                    <a:cubicBezTo>
                      <a:pt x="3566612" y="938718"/>
                      <a:pt x="3362576" y="1113273"/>
                      <a:pt x="3552038" y="1316921"/>
                    </a:cubicBezTo>
                    <a:cubicBezTo>
                      <a:pt x="3712352" y="1506023"/>
                      <a:pt x="4018406" y="1927866"/>
                      <a:pt x="4018406" y="1927866"/>
                    </a:cubicBezTo>
                    <a:cubicBezTo>
                      <a:pt x="4018406" y="1927866"/>
                      <a:pt x="4076702" y="2044236"/>
                      <a:pt x="3960110" y="2102421"/>
                    </a:cubicBezTo>
                    <a:cubicBezTo>
                      <a:pt x="3843518" y="2146060"/>
                      <a:pt x="3770648" y="2146060"/>
                      <a:pt x="3697778" y="2204245"/>
                    </a:cubicBezTo>
                    <a:cubicBezTo>
                      <a:pt x="3624908" y="2262430"/>
                      <a:pt x="3610334" y="2306069"/>
                      <a:pt x="3697778" y="2378801"/>
                    </a:cubicBezTo>
                    <a:cubicBezTo>
                      <a:pt x="3770648" y="2451532"/>
                      <a:pt x="3741500" y="2567903"/>
                      <a:pt x="3683204" y="2596995"/>
                    </a:cubicBezTo>
                    <a:cubicBezTo>
                      <a:pt x="3624908" y="2640634"/>
                      <a:pt x="3595760" y="2655180"/>
                      <a:pt x="3595760" y="2655180"/>
                    </a:cubicBezTo>
                    <a:cubicBezTo>
                      <a:pt x="3595760" y="2655180"/>
                      <a:pt x="3726926" y="2742458"/>
                      <a:pt x="3610334" y="2844282"/>
                    </a:cubicBezTo>
                    <a:cubicBezTo>
                      <a:pt x="3493742" y="2946106"/>
                      <a:pt x="3508316" y="3004291"/>
                      <a:pt x="3522890" y="3077023"/>
                    </a:cubicBezTo>
                    <a:cubicBezTo>
                      <a:pt x="3530177" y="3106116"/>
                      <a:pt x="3548395" y="3146118"/>
                      <a:pt x="3559325" y="3189757"/>
                    </a:cubicBezTo>
                    <a:lnTo>
                      <a:pt x="3563534" y="3222475"/>
                    </a:lnTo>
                    <a:lnTo>
                      <a:pt x="3129532" y="3222475"/>
                    </a:lnTo>
                    <a:lnTo>
                      <a:pt x="3129532" y="3217712"/>
                    </a:lnTo>
                    <a:lnTo>
                      <a:pt x="3138702" y="3217712"/>
                    </a:lnTo>
                    <a:lnTo>
                      <a:pt x="3138702" y="3201832"/>
                    </a:lnTo>
                    <a:lnTo>
                      <a:pt x="3138702" y="2997797"/>
                    </a:lnTo>
                    <a:lnTo>
                      <a:pt x="3133086" y="2997797"/>
                    </a:lnTo>
                    <a:lnTo>
                      <a:pt x="3131082" y="2924972"/>
                    </a:lnTo>
                    <a:lnTo>
                      <a:pt x="2902482" y="2924972"/>
                    </a:lnTo>
                    <a:lnTo>
                      <a:pt x="2902482" y="2670972"/>
                    </a:lnTo>
                    <a:lnTo>
                      <a:pt x="2496082" y="2670972"/>
                    </a:lnTo>
                    <a:lnTo>
                      <a:pt x="2496082" y="2378872"/>
                    </a:lnTo>
                    <a:lnTo>
                      <a:pt x="2102382" y="2378872"/>
                    </a:lnTo>
                    <a:lnTo>
                      <a:pt x="2102382" y="2137572"/>
                    </a:lnTo>
                    <a:lnTo>
                      <a:pt x="1708682" y="2137572"/>
                    </a:lnTo>
                    <a:lnTo>
                      <a:pt x="1708682" y="1870872"/>
                    </a:lnTo>
                    <a:lnTo>
                      <a:pt x="1327682" y="1870872"/>
                    </a:lnTo>
                    <a:lnTo>
                      <a:pt x="1327682" y="1604172"/>
                    </a:lnTo>
                    <a:lnTo>
                      <a:pt x="5080" y="1604172"/>
                    </a:lnTo>
                    <a:cubicBezTo>
                      <a:pt x="3387" y="1509715"/>
                      <a:pt x="1693" y="1415257"/>
                      <a:pt x="0" y="1320800"/>
                    </a:cubicBezTo>
                    <a:lnTo>
                      <a:pt x="323850" y="1320800"/>
                    </a:lnTo>
                    <a:lnTo>
                      <a:pt x="323850" y="1066800"/>
                    </a:lnTo>
                    <a:lnTo>
                      <a:pt x="730250" y="1066800"/>
                    </a:lnTo>
                    <a:lnTo>
                      <a:pt x="730250" y="774700"/>
                    </a:lnTo>
                    <a:lnTo>
                      <a:pt x="1123950" y="774700"/>
                    </a:lnTo>
                    <a:lnTo>
                      <a:pt x="1123950" y="533400"/>
                    </a:lnTo>
                    <a:lnTo>
                      <a:pt x="1517650" y="533400"/>
                    </a:lnTo>
                    <a:lnTo>
                      <a:pt x="1517650" y="266700"/>
                    </a:lnTo>
                    <a:lnTo>
                      <a:pt x="1898650" y="266700"/>
                    </a:lnTo>
                    <a:lnTo>
                      <a:pt x="1898650" y="0"/>
                    </a:ln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任意多边形 8">
                <a:extLst>
                  <a:ext uri="{FF2B5EF4-FFF2-40B4-BE49-F238E27FC236}">
                    <a16:creationId xmlns:a16="http://schemas.microsoft.com/office/drawing/2014/main" id="{97D1A105-D011-B88D-D71B-3B39D5FFA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719" y="1771513"/>
                <a:ext cx="3329634" cy="1604172"/>
              </a:xfrm>
              <a:custGeom>
                <a:avLst/>
                <a:gdLst>
                  <a:gd name="connsiteX0" fmla="*/ 1898650 w 3329634"/>
                  <a:gd name="connsiteY0" fmla="*/ 0 h 1604172"/>
                  <a:gd name="connsiteX1" fmla="*/ 3305478 w 3329634"/>
                  <a:gd name="connsiteY1" fmla="*/ 0 h 1604172"/>
                  <a:gd name="connsiteX2" fmla="*/ 3329634 w 3329634"/>
                  <a:gd name="connsiteY2" fmla="*/ 45720 h 1604172"/>
                  <a:gd name="connsiteX3" fmla="*/ 1946785 w 3329634"/>
                  <a:gd name="connsiteY3" fmla="*/ 45720 h 1604172"/>
                  <a:gd name="connsiteX4" fmla="*/ 1946785 w 3329634"/>
                  <a:gd name="connsiteY4" fmla="*/ 312420 h 1604172"/>
                  <a:gd name="connsiteX5" fmla="*/ 1565785 w 3329634"/>
                  <a:gd name="connsiteY5" fmla="*/ 312420 h 1604172"/>
                  <a:gd name="connsiteX6" fmla="*/ 1565785 w 3329634"/>
                  <a:gd name="connsiteY6" fmla="*/ 579120 h 1604172"/>
                  <a:gd name="connsiteX7" fmla="*/ 1172085 w 3329634"/>
                  <a:gd name="connsiteY7" fmla="*/ 579120 h 1604172"/>
                  <a:gd name="connsiteX8" fmla="*/ 1172085 w 3329634"/>
                  <a:gd name="connsiteY8" fmla="*/ 820420 h 1604172"/>
                  <a:gd name="connsiteX9" fmla="*/ 778385 w 3329634"/>
                  <a:gd name="connsiteY9" fmla="*/ 820420 h 1604172"/>
                  <a:gd name="connsiteX10" fmla="*/ 778385 w 3329634"/>
                  <a:gd name="connsiteY10" fmla="*/ 1112520 h 1604172"/>
                  <a:gd name="connsiteX11" fmla="*/ 371985 w 3329634"/>
                  <a:gd name="connsiteY11" fmla="*/ 1112520 h 1604172"/>
                  <a:gd name="connsiteX12" fmla="*/ 371985 w 3329634"/>
                  <a:gd name="connsiteY12" fmla="*/ 1366520 h 1604172"/>
                  <a:gd name="connsiteX13" fmla="*/ 48135 w 3329634"/>
                  <a:gd name="connsiteY13" fmla="*/ 1366520 h 1604172"/>
                  <a:gd name="connsiteX14" fmla="*/ 52395 w 3329634"/>
                  <a:gd name="connsiteY14" fmla="*/ 1604172 h 1604172"/>
                  <a:gd name="connsiteX15" fmla="*/ 5080 w 3329634"/>
                  <a:gd name="connsiteY15" fmla="*/ 1604172 h 1604172"/>
                  <a:gd name="connsiteX16" fmla="*/ 0 w 3329634"/>
                  <a:gd name="connsiteY16" fmla="*/ 1320800 h 1604172"/>
                  <a:gd name="connsiteX17" fmla="*/ 323850 w 3329634"/>
                  <a:gd name="connsiteY17" fmla="*/ 1320800 h 1604172"/>
                  <a:gd name="connsiteX18" fmla="*/ 323850 w 3329634"/>
                  <a:gd name="connsiteY18" fmla="*/ 1066800 h 1604172"/>
                  <a:gd name="connsiteX19" fmla="*/ 730250 w 3329634"/>
                  <a:gd name="connsiteY19" fmla="*/ 1066800 h 1604172"/>
                  <a:gd name="connsiteX20" fmla="*/ 730250 w 3329634"/>
                  <a:gd name="connsiteY20" fmla="*/ 774700 h 1604172"/>
                  <a:gd name="connsiteX21" fmla="*/ 1123950 w 3329634"/>
                  <a:gd name="connsiteY21" fmla="*/ 774700 h 1604172"/>
                  <a:gd name="connsiteX22" fmla="*/ 1123950 w 3329634"/>
                  <a:gd name="connsiteY22" fmla="*/ 533400 h 1604172"/>
                  <a:gd name="connsiteX23" fmla="*/ 1517650 w 3329634"/>
                  <a:gd name="connsiteY23" fmla="*/ 533400 h 1604172"/>
                  <a:gd name="connsiteX24" fmla="*/ 1517650 w 3329634"/>
                  <a:gd name="connsiteY24" fmla="*/ 266700 h 1604172"/>
                  <a:gd name="connsiteX25" fmla="*/ 1898650 w 3329634"/>
                  <a:gd name="connsiteY25" fmla="*/ 266700 h 160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329634" h="1604172">
                    <a:moveTo>
                      <a:pt x="1898650" y="0"/>
                    </a:moveTo>
                    <a:lnTo>
                      <a:pt x="3305478" y="0"/>
                    </a:lnTo>
                    <a:lnTo>
                      <a:pt x="3329634" y="45720"/>
                    </a:lnTo>
                    <a:lnTo>
                      <a:pt x="1946785" y="45720"/>
                    </a:lnTo>
                    <a:lnTo>
                      <a:pt x="1946785" y="312420"/>
                    </a:lnTo>
                    <a:lnTo>
                      <a:pt x="1565785" y="312420"/>
                    </a:lnTo>
                    <a:lnTo>
                      <a:pt x="1565785" y="579120"/>
                    </a:lnTo>
                    <a:lnTo>
                      <a:pt x="1172085" y="579120"/>
                    </a:lnTo>
                    <a:lnTo>
                      <a:pt x="1172085" y="820420"/>
                    </a:lnTo>
                    <a:lnTo>
                      <a:pt x="778385" y="820420"/>
                    </a:lnTo>
                    <a:lnTo>
                      <a:pt x="778385" y="1112520"/>
                    </a:lnTo>
                    <a:lnTo>
                      <a:pt x="371985" y="1112520"/>
                    </a:lnTo>
                    <a:lnTo>
                      <a:pt x="371985" y="1366520"/>
                    </a:lnTo>
                    <a:lnTo>
                      <a:pt x="48135" y="1366520"/>
                    </a:lnTo>
                    <a:lnTo>
                      <a:pt x="52395" y="1604172"/>
                    </a:lnTo>
                    <a:lnTo>
                      <a:pt x="5080" y="1604172"/>
                    </a:lnTo>
                    <a:cubicBezTo>
                      <a:pt x="3387" y="1509715"/>
                      <a:pt x="1693" y="1415257"/>
                      <a:pt x="0" y="1320800"/>
                    </a:cubicBezTo>
                    <a:lnTo>
                      <a:pt x="323850" y="1320800"/>
                    </a:lnTo>
                    <a:lnTo>
                      <a:pt x="323850" y="1066800"/>
                    </a:lnTo>
                    <a:lnTo>
                      <a:pt x="730250" y="1066800"/>
                    </a:lnTo>
                    <a:lnTo>
                      <a:pt x="730250" y="774700"/>
                    </a:lnTo>
                    <a:lnTo>
                      <a:pt x="1123950" y="774700"/>
                    </a:lnTo>
                    <a:lnTo>
                      <a:pt x="1123950" y="533400"/>
                    </a:lnTo>
                    <a:lnTo>
                      <a:pt x="1517650" y="533400"/>
                    </a:lnTo>
                    <a:lnTo>
                      <a:pt x="1517650" y="266700"/>
                    </a:lnTo>
                    <a:lnTo>
                      <a:pt x="1898650" y="26670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8" name="组合 43">
              <a:extLst>
                <a:ext uri="{FF2B5EF4-FFF2-40B4-BE49-F238E27FC236}">
                  <a16:creationId xmlns:a16="http://schemas.microsoft.com/office/drawing/2014/main" id="{85777DCA-71AE-B6AB-D870-D8E2FBABEDE1}"/>
                </a:ext>
              </a:extLst>
            </p:cNvPr>
            <p:cNvGrpSpPr/>
            <p:nvPr/>
          </p:nvGrpSpPr>
          <p:grpSpPr>
            <a:xfrm>
              <a:off x="6738096" y="3167131"/>
              <a:ext cx="3642680" cy="3235222"/>
              <a:chOff x="4023404" y="3370294"/>
              <a:chExt cx="3642206" cy="3235971"/>
            </a:xfrm>
          </p:grpSpPr>
          <p:sp>
            <p:nvSpPr>
              <p:cNvPr id="139" name="任意多边形 5">
                <a:extLst>
                  <a:ext uri="{FF2B5EF4-FFF2-40B4-BE49-F238E27FC236}">
                    <a16:creationId xmlns:a16="http://schemas.microsoft.com/office/drawing/2014/main" id="{C25E0CEA-993A-920C-8D8C-78CF8BB05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934" y="3393158"/>
                <a:ext cx="3628517" cy="3213107"/>
              </a:xfrm>
              <a:custGeom>
                <a:avLst/>
                <a:gdLst>
                  <a:gd name="connsiteX0" fmla="*/ 3243329 w 3628517"/>
                  <a:gd name="connsiteY0" fmla="*/ 1877104 h 3213107"/>
                  <a:gd name="connsiteX1" fmla="*/ 3236158 w 3628517"/>
                  <a:gd name="connsiteY1" fmla="*/ 1877299 h 3213107"/>
                  <a:gd name="connsiteX2" fmla="*/ 3240021 w 3628517"/>
                  <a:gd name="connsiteY2" fmla="*/ 1877121 h 3213107"/>
                  <a:gd name="connsiteX3" fmla="*/ 3340104 w 3628517"/>
                  <a:gd name="connsiteY3" fmla="*/ 1876609 h 3213107"/>
                  <a:gd name="connsiteX4" fmla="*/ 3628054 w 3628517"/>
                  <a:gd name="connsiteY4" fmla="*/ 1885303 h 3213107"/>
                  <a:gd name="connsiteX5" fmla="*/ 3628517 w 3628517"/>
                  <a:gd name="connsiteY5" fmla="*/ 1885326 h 3213107"/>
                  <a:gd name="connsiteX6" fmla="*/ 3628517 w 3628517"/>
                  <a:gd name="connsiteY6" fmla="*/ 1885637 h 3213107"/>
                  <a:gd name="connsiteX7" fmla="*/ 3621684 w 3628517"/>
                  <a:gd name="connsiteY7" fmla="*/ 1885304 h 3213107"/>
                  <a:gd name="connsiteX8" fmla="*/ 3489621 w 3628517"/>
                  <a:gd name="connsiteY8" fmla="*/ 1879998 h 3213107"/>
                  <a:gd name="connsiteX9" fmla="*/ 3334912 w 3628517"/>
                  <a:gd name="connsiteY9" fmla="*/ 1876636 h 3213107"/>
                  <a:gd name="connsiteX10" fmla="*/ 0 w 3628517"/>
                  <a:gd name="connsiteY10" fmla="*/ 0 h 3213107"/>
                  <a:gd name="connsiteX11" fmla="*/ 1817497 w 3628517"/>
                  <a:gd name="connsiteY11" fmla="*/ 0 h 3213107"/>
                  <a:gd name="connsiteX12" fmla="*/ 1817497 w 3628517"/>
                  <a:gd name="connsiteY12" fmla="*/ 266700 h 3213107"/>
                  <a:gd name="connsiteX13" fmla="*/ 2198497 w 3628517"/>
                  <a:gd name="connsiteY13" fmla="*/ 266700 h 3213107"/>
                  <a:gd name="connsiteX14" fmla="*/ 2198497 w 3628517"/>
                  <a:gd name="connsiteY14" fmla="*/ 533400 h 3213107"/>
                  <a:gd name="connsiteX15" fmla="*/ 2592197 w 3628517"/>
                  <a:gd name="connsiteY15" fmla="*/ 533400 h 3213107"/>
                  <a:gd name="connsiteX16" fmla="*/ 2592197 w 3628517"/>
                  <a:gd name="connsiteY16" fmla="*/ 774700 h 3213107"/>
                  <a:gd name="connsiteX17" fmla="*/ 2985897 w 3628517"/>
                  <a:gd name="connsiteY17" fmla="*/ 774700 h 3213107"/>
                  <a:gd name="connsiteX18" fmla="*/ 2985897 w 3628517"/>
                  <a:gd name="connsiteY18" fmla="*/ 1066800 h 3213107"/>
                  <a:gd name="connsiteX19" fmla="*/ 3392297 w 3628517"/>
                  <a:gd name="connsiteY19" fmla="*/ 1066800 h 3213107"/>
                  <a:gd name="connsiteX20" fmla="*/ 3392297 w 3628517"/>
                  <a:gd name="connsiteY20" fmla="*/ 1320800 h 3213107"/>
                  <a:gd name="connsiteX21" fmla="*/ 3620897 w 3628517"/>
                  <a:gd name="connsiteY21" fmla="*/ 1320800 h 3213107"/>
                  <a:gd name="connsiteX22" fmla="*/ 3622901 w 3628517"/>
                  <a:gd name="connsiteY22" fmla="*/ 1393625 h 3213107"/>
                  <a:gd name="connsiteX23" fmla="*/ 3628517 w 3628517"/>
                  <a:gd name="connsiteY23" fmla="*/ 1393625 h 3213107"/>
                  <a:gd name="connsiteX24" fmla="*/ 3628517 w 3628517"/>
                  <a:gd name="connsiteY24" fmla="*/ 1597660 h 3213107"/>
                  <a:gd name="connsiteX25" fmla="*/ 3628517 w 3628517"/>
                  <a:gd name="connsiteY25" fmla="*/ 1613540 h 3213107"/>
                  <a:gd name="connsiteX26" fmla="*/ 2105239 w 3628517"/>
                  <a:gd name="connsiteY26" fmla="*/ 1613540 h 3213107"/>
                  <a:gd name="connsiteX27" fmla="*/ 2105239 w 3628517"/>
                  <a:gd name="connsiteY27" fmla="*/ 1880240 h 3213107"/>
                  <a:gd name="connsiteX28" fmla="*/ 1724239 w 3628517"/>
                  <a:gd name="connsiteY28" fmla="*/ 1880240 h 3213107"/>
                  <a:gd name="connsiteX29" fmla="*/ 1724239 w 3628517"/>
                  <a:gd name="connsiteY29" fmla="*/ 2146940 h 3213107"/>
                  <a:gd name="connsiteX30" fmla="*/ 1330539 w 3628517"/>
                  <a:gd name="connsiteY30" fmla="*/ 2146940 h 3213107"/>
                  <a:gd name="connsiteX31" fmla="*/ 1330539 w 3628517"/>
                  <a:gd name="connsiteY31" fmla="*/ 2388240 h 3213107"/>
                  <a:gd name="connsiteX32" fmla="*/ 936839 w 3628517"/>
                  <a:gd name="connsiteY32" fmla="*/ 2388240 h 3213107"/>
                  <a:gd name="connsiteX33" fmla="*/ 936839 w 3628517"/>
                  <a:gd name="connsiteY33" fmla="*/ 2680340 h 3213107"/>
                  <a:gd name="connsiteX34" fmla="*/ 530439 w 3628517"/>
                  <a:gd name="connsiteY34" fmla="*/ 2680340 h 3213107"/>
                  <a:gd name="connsiteX35" fmla="*/ 530439 w 3628517"/>
                  <a:gd name="connsiteY35" fmla="*/ 2934340 h 3213107"/>
                  <a:gd name="connsiteX36" fmla="*/ 301839 w 3628517"/>
                  <a:gd name="connsiteY36" fmla="*/ 2934340 h 3213107"/>
                  <a:gd name="connsiteX37" fmla="*/ 116419 w 3628517"/>
                  <a:gd name="connsiteY37" fmla="*/ 3211200 h 3213107"/>
                  <a:gd name="connsiteX38" fmla="*/ 85605 w 3628517"/>
                  <a:gd name="connsiteY38" fmla="*/ 3213106 h 3213107"/>
                  <a:gd name="connsiteX39" fmla="*/ 114581 w 3628517"/>
                  <a:gd name="connsiteY39" fmla="*/ 3213106 h 3213107"/>
                  <a:gd name="connsiteX40" fmla="*/ 3090600 w 3628517"/>
                  <a:gd name="connsiteY40" fmla="*/ 3213106 h 3213107"/>
                  <a:gd name="connsiteX41" fmla="*/ 3307430 w 3628517"/>
                  <a:gd name="connsiteY41" fmla="*/ 3213106 h 3213107"/>
                  <a:gd name="connsiteX42" fmla="*/ 3307432 w 3628517"/>
                  <a:gd name="connsiteY42" fmla="*/ 3213107 h 3213107"/>
                  <a:gd name="connsiteX43" fmla="*/ 57429 w 3628517"/>
                  <a:gd name="connsiteY43" fmla="*/ 3213107 h 3213107"/>
                  <a:gd name="connsiteX44" fmla="*/ 742407 w 3628517"/>
                  <a:gd name="connsiteY44" fmla="*/ 1845756 h 3213107"/>
                  <a:gd name="connsiteX45" fmla="*/ 800703 w 3628517"/>
                  <a:gd name="connsiteY45" fmla="*/ 1307543 h 3213107"/>
                  <a:gd name="connsiteX46" fmla="*/ 596667 w 3628517"/>
                  <a:gd name="connsiteY46" fmla="*/ 871154 h 3213107"/>
                  <a:gd name="connsiteX47" fmla="*/ 33177 w 3628517"/>
                  <a:gd name="connsiteY47" fmla="*/ 62130 h 321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628517" h="3213107">
                    <a:moveTo>
                      <a:pt x="3243329" y="1877104"/>
                    </a:moveTo>
                    <a:lnTo>
                      <a:pt x="3236158" y="1877299"/>
                    </a:lnTo>
                    <a:lnTo>
                      <a:pt x="3240021" y="1877121"/>
                    </a:lnTo>
                    <a:close/>
                    <a:moveTo>
                      <a:pt x="3340104" y="1876609"/>
                    </a:moveTo>
                    <a:cubicBezTo>
                      <a:pt x="3444285" y="1877462"/>
                      <a:pt x="3555639" y="1881894"/>
                      <a:pt x="3628054" y="1885303"/>
                    </a:cubicBezTo>
                    <a:lnTo>
                      <a:pt x="3628517" y="1885326"/>
                    </a:lnTo>
                    <a:lnTo>
                      <a:pt x="3628517" y="1885637"/>
                    </a:lnTo>
                    <a:lnTo>
                      <a:pt x="3621684" y="1885304"/>
                    </a:lnTo>
                    <a:cubicBezTo>
                      <a:pt x="3585477" y="1883599"/>
                      <a:pt x="3539535" y="1881639"/>
                      <a:pt x="3489621" y="1879998"/>
                    </a:cubicBezTo>
                    <a:lnTo>
                      <a:pt x="3334912" y="1876636"/>
                    </a:lnTo>
                    <a:close/>
                    <a:moveTo>
                      <a:pt x="0" y="0"/>
                    </a:moveTo>
                    <a:lnTo>
                      <a:pt x="1817497" y="0"/>
                    </a:lnTo>
                    <a:lnTo>
                      <a:pt x="1817497" y="266700"/>
                    </a:lnTo>
                    <a:lnTo>
                      <a:pt x="2198497" y="266700"/>
                    </a:lnTo>
                    <a:lnTo>
                      <a:pt x="2198497" y="533400"/>
                    </a:lnTo>
                    <a:lnTo>
                      <a:pt x="2592197" y="533400"/>
                    </a:lnTo>
                    <a:lnTo>
                      <a:pt x="2592197" y="774700"/>
                    </a:lnTo>
                    <a:lnTo>
                      <a:pt x="2985897" y="774700"/>
                    </a:lnTo>
                    <a:lnTo>
                      <a:pt x="2985897" y="1066800"/>
                    </a:lnTo>
                    <a:lnTo>
                      <a:pt x="3392297" y="1066800"/>
                    </a:lnTo>
                    <a:lnTo>
                      <a:pt x="3392297" y="1320800"/>
                    </a:lnTo>
                    <a:lnTo>
                      <a:pt x="3620897" y="1320800"/>
                    </a:lnTo>
                    <a:lnTo>
                      <a:pt x="3622901" y="1393625"/>
                    </a:lnTo>
                    <a:lnTo>
                      <a:pt x="3628517" y="1393625"/>
                    </a:lnTo>
                    <a:lnTo>
                      <a:pt x="3628517" y="1597660"/>
                    </a:lnTo>
                    <a:lnTo>
                      <a:pt x="3628517" y="1613540"/>
                    </a:lnTo>
                    <a:lnTo>
                      <a:pt x="2105239" y="1613540"/>
                    </a:lnTo>
                    <a:lnTo>
                      <a:pt x="2105239" y="1880240"/>
                    </a:lnTo>
                    <a:lnTo>
                      <a:pt x="1724239" y="1880240"/>
                    </a:lnTo>
                    <a:lnTo>
                      <a:pt x="1724239" y="2146940"/>
                    </a:lnTo>
                    <a:lnTo>
                      <a:pt x="1330539" y="2146940"/>
                    </a:lnTo>
                    <a:lnTo>
                      <a:pt x="1330539" y="2388240"/>
                    </a:lnTo>
                    <a:lnTo>
                      <a:pt x="936839" y="2388240"/>
                    </a:lnTo>
                    <a:lnTo>
                      <a:pt x="936839" y="2680340"/>
                    </a:lnTo>
                    <a:lnTo>
                      <a:pt x="530439" y="2680340"/>
                    </a:lnTo>
                    <a:lnTo>
                      <a:pt x="530439" y="2934340"/>
                    </a:lnTo>
                    <a:lnTo>
                      <a:pt x="301839" y="2934340"/>
                    </a:lnTo>
                    <a:lnTo>
                      <a:pt x="116419" y="3211200"/>
                    </a:lnTo>
                    <a:lnTo>
                      <a:pt x="85605" y="3213106"/>
                    </a:lnTo>
                    <a:lnTo>
                      <a:pt x="114581" y="3213106"/>
                    </a:lnTo>
                    <a:cubicBezTo>
                      <a:pt x="262164" y="3213106"/>
                      <a:pt x="838660" y="3213106"/>
                      <a:pt x="3090600" y="3213106"/>
                    </a:cubicBezTo>
                    <a:lnTo>
                      <a:pt x="3307430" y="3213106"/>
                    </a:lnTo>
                    <a:lnTo>
                      <a:pt x="3307432" y="3213107"/>
                    </a:lnTo>
                    <a:cubicBezTo>
                      <a:pt x="57429" y="3213107"/>
                      <a:pt x="57429" y="3213107"/>
                      <a:pt x="57429" y="3213107"/>
                    </a:cubicBezTo>
                    <a:cubicBezTo>
                      <a:pt x="57429" y="3213107"/>
                      <a:pt x="625815" y="2456700"/>
                      <a:pt x="742407" y="1845756"/>
                    </a:cubicBezTo>
                    <a:cubicBezTo>
                      <a:pt x="742407" y="1845756"/>
                      <a:pt x="815277" y="1467552"/>
                      <a:pt x="800703" y="1307543"/>
                    </a:cubicBezTo>
                    <a:cubicBezTo>
                      <a:pt x="771555" y="1162080"/>
                      <a:pt x="786129" y="1132987"/>
                      <a:pt x="596667" y="871154"/>
                    </a:cubicBezTo>
                    <a:cubicBezTo>
                      <a:pt x="418136" y="629322"/>
                      <a:pt x="139180" y="242709"/>
                      <a:pt x="33177" y="62130"/>
                    </a:cubicBezTo>
                    <a:close/>
                  </a:path>
                </a:pathLst>
              </a:custGeom>
              <a:solidFill>
                <a:srgbClr val="F6615B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任意多边形 7">
                <a:extLst>
                  <a:ext uri="{FF2B5EF4-FFF2-40B4-BE49-F238E27FC236}">
                    <a16:creationId xmlns:a16="http://schemas.microsoft.com/office/drawing/2014/main" id="{6E699E1A-4486-7F2B-0904-F8E34883F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404" y="3370294"/>
                <a:ext cx="3642206" cy="1613540"/>
              </a:xfrm>
              <a:custGeom>
                <a:avLst/>
                <a:gdLst>
                  <a:gd name="connsiteX0" fmla="*/ 3243329 w 3628517"/>
                  <a:gd name="connsiteY0" fmla="*/ 1877104 h 1885637"/>
                  <a:gd name="connsiteX1" fmla="*/ 3236158 w 3628517"/>
                  <a:gd name="connsiteY1" fmla="*/ 1877299 h 1885637"/>
                  <a:gd name="connsiteX2" fmla="*/ 3240021 w 3628517"/>
                  <a:gd name="connsiteY2" fmla="*/ 1877121 h 1885637"/>
                  <a:gd name="connsiteX3" fmla="*/ 3340104 w 3628517"/>
                  <a:gd name="connsiteY3" fmla="*/ 1876609 h 1885637"/>
                  <a:gd name="connsiteX4" fmla="*/ 3628054 w 3628517"/>
                  <a:gd name="connsiteY4" fmla="*/ 1885303 h 1885637"/>
                  <a:gd name="connsiteX5" fmla="*/ 3628517 w 3628517"/>
                  <a:gd name="connsiteY5" fmla="*/ 1885326 h 1885637"/>
                  <a:gd name="connsiteX6" fmla="*/ 3628517 w 3628517"/>
                  <a:gd name="connsiteY6" fmla="*/ 1885637 h 1885637"/>
                  <a:gd name="connsiteX7" fmla="*/ 3621684 w 3628517"/>
                  <a:gd name="connsiteY7" fmla="*/ 1885304 h 1885637"/>
                  <a:gd name="connsiteX8" fmla="*/ 3489621 w 3628517"/>
                  <a:gd name="connsiteY8" fmla="*/ 1879998 h 1885637"/>
                  <a:gd name="connsiteX9" fmla="*/ 3334912 w 3628517"/>
                  <a:gd name="connsiteY9" fmla="*/ 1876636 h 1885637"/>
                  <a:gd name="connsiteX10" fmla="*/ 0 w 3628517"/>
                  <a:gd name="connsiteY10" fmla="*/ 0 h 1885637"/>
                  <a:gd name="connsiteX11" fmla="*/ 1817497 w 3628517"/>
                  <a:gd name="connsiteY11" fmla="*/ 0 h 1885637"/>
                  <a:gd name="connsiteX12" fmla="*/ 1817497 w 3628517"/>
                  <a:gd name="connsiteY12" fmla="*/ 266700 h 1885637"/>
                  <a:gd name="connsiteX13" fmla="*/ 2198497 w 3628517"/>
                  <a:gd name="connsiteY13" fmla="*/ 266700 h 1885637"/>
                  <a:gd name="connsiteX14" fmla="*/ 2198497 w 3628517"/>
                  <a:gd name="connsiteY14" fmla="*/ 533400 h 1885637"/>
                  <a:gd name="connsiteX15" fmla="*/ 2592197 w 3628517"/>
                  <a:gd name="connsiteY15" fmla="*/ 533400 h 1885637"/>
                  <a:gd name="connsiteX16" fmla="*/ 2592197 w 3628517"/>
                  <a:gd name="connsiteY16" fmla="*/ 774700 h 1885637"/>
                  <a:gd name="connsiteX17" fmla="*/ 2985897 w 3628517"/>
                  <a:gd name="connsiteY17" fmla="*/ 774700 h 1885637"/>
                  <a:gd name="connsiteX18" fmla="*/ 2985897 w 3628517"/>
                  <a:gd name="connsiteY18" fmla="*/ 1066800 h 1885637"/>
                  <a:gd name="connsiteX19" fmla="*/ 3392297 w 3628517"/>
                  <a:gd name="connsiteY19" fmla="*/ 1066800 h 1885637"/>
                  <a:gd name="connsiteX20" fmla="*/ 3392297 w 3628517"/>
                  <a:gd name="connsiteY20" fmla="*/ 1320800 h 1885637"/>
                  <a:gd name="connsiteX21" fmla="*/ 3620897 w 3628517"/>
                  <a:gd name="connsiteY21" fmla="*/ 1320800 h 1885637"/>
                  <a:gd name="connsiteX22" fmla="*/ 3622901 w 3628517"/>
                  <a:gd name="connsiteY22" fmla="*/ 1393625 h 1885637"/>
                  <a:gd name="connsiteX23" fmla="*/ 3628517 w 3628517"/>
                  <a:gd name="connsiteY23" fmla="*/ 1393625 h 1885637"/>
                  <a:gd name="connsiteX24" fmla="*/ 3628517 w 3628517"/>
                  <a:gd name="connsiteY24" fmla="*/ 1597660 h 1885637"/>
                  <a:gd name="connsiteX25" fmla="*/ 3628517 w 3628517"/>
                  <a:gd name="connsiteY25" fmla="*/ 1613540 h 1885637"/>
                  <a:gd name="connsiteX26" fmla="*/ 3592909 w 3628517"/>
                  <a:gd name="connsiteY26" fmla="*/ 1613540 h 1885637"/>
                  <a:gd name="connsiteX27" fmla="*/ 3592909 w 3628517"/>
                  <a:gd name="connsiteY27" fmla="*/ 1431725 h 1885637"/>
                  <a:gd name="connsiteX28" fmla="*/ 3587293 w 3628517"/>
                  <a:gd name="connsiteY28" fmla="*/ 1431725 h 1885637"/>
                  <a:gd name="connsiteX29" fmla="*/ 3585289 w 3628517"/>
                  <a:gd name="connsiteY29" fmla="*/ 1358900 h 1885637"/>
                  <a:gd name="connsiteX30" fmla="*/ 3356689 w 3628517"/>
                  <a:gd name="connsiteY30" fmla="*/ 1358900 h 1885637"/>
                  <a:gd name="connsiteX31" fmla="*/ 3356689 w 3628517"/>
                  <a:gd name="connsiteY31" fmla="*/ 1104900 h 1885637"/>
                  <a:gd name="connsiteX32" fmla="*/ 2950289 w 3628517"/>
                  <a:gd name="connsiteY32" fmla="*/ 1104900 h 1885637"/>
                  <a:gd name="connsiteX33" fmla="*/ 2950289 w 3628517"/>
                  <a:gd name="connsiteY33" fmla="*/ 812800 h 1885637"/>
                  <a:gd name="connsiteX34" fmla="*/ 2556589 w 3628517"/>
                  <a:gd name="connsiteY34" fmla="*/ 812800 h 1885637"/>
                  <a:gd name="connsiteX35" fmla="*/ 2556589 w 3628517"/>
                  <a:gd name="connsiteY35" fmla="*/ 571500 h 1885637"/>
                  <a:gd name="connsiteX36" fmla="*/ 2162889 w 3628517"/>
                  <a:gd name="connsiteY36" fmla="*/ 571500 h 1885637"/>
                  <a:gd name="connsiteX37" fmla="*/ 2162889 w 3628517"/>
                  <a:gd name="connsiteY37" fmla="*/ 304800 h 1885637"/>
                  <a:gd name="connsiteX38" fmla="*/ 1781889 w 3628517"/>
                  <a:gd name="connsiteY38" fmla="*/ 304800 h 1885637"/>
                  <a:gd name="connsiteX39" fmla="*/ 1781889 w 3628517"/>
                  <a:gd name="connsiteY39" fmla="*/ 38100 h 1885637"/>
                  <a:gd name="connsiteX40" fmla="*/ 20345 w 3628517"/>
                  <a:gd name="connsiteY40" fmla="*/ 38100 h 1885637"/>
                  <a:gd name="connsiteX0" fmla="*/ 3240021 w 3628517"/>
                  <a:gd name="connsiteY0" fmla="*/ 1877121 h 1885637"/>
                  <a:gd name="connsiteX1" fmla="*/ 3236158 w 3628517"/>
                  <a:gd name="connsiteY1" fmla="*/ 1877299 h 1885637"/>
                  <a:gd name="connsiteX2" fmla="*/ 3240021 w 3628517"/>
                  <a:gd name="connsiteY2" fmla="*/ 1877121 h 1885637"/>
                  <a:gd name="connsiteX3" fmla="*/ 3340104 w 3628517"/>
                  <a:gd name="connsiteY3" fmla="*/ 1876609 h 1885637"/>
                  <a:gd name="connsiteX4" fmla="*/ 3628054 w 3628517"/>
                  <a:gd name="connsiteY4" fmla="*/ 1885303 h 1885637"/>
                  <a:gd name="connsiteX5" fmla="*/ 3628517 w 3628517"/>
                  <a:gd name="connsiteY5" fmla="*/ 1885326 h 1885637"/>
                  <a:gd name="connsiteX6" fmla="*/ 3628517 w 3628517"/>
                  <a:gd name="connsiteY6" fmla="*/ 1885637 h 1885637"/>
                  <a:gd name="connsiteX7" fmla="*/ 3621684 w 3628517"/>
                  <a:gd name="connsiteY7" fmla="*/ 1885304 h 1885637"/>
                  <a:gd name="connsiteX8" fmla="*/ 3489621 w 3628517"/>
                  <a:gd name="connsiteY8" fmla="*/ 1879998 h 1885637"/>
                  <a:gd name="connsiteX9" fmla="*/ 3334912 w 3628517"/>
                  <a:gd name="connsiteY9" fmla="*/ 1876636 h 1885637"/>
                  <a:gd name="connsiteX10" fmla="*/ 3340104 w 3628517"/>
                  <a:gd name="connsiteY10" fmla="*/ 1876609 h 1885637"/>
                  <a:gd name="connsiteX11" fmla="*/ 0 w 3628517"/>
                  <a:gd name="connsiteY11" fmla="*/ 0 h 1885637"/>
                  <a:gd name="connsiteX12" fmla="*/ 1817497 w 3628517"/>
                  <a:gd name="connsiteY12" fmla="*/ 0 h 1885637"/>
                  <a:gd name="connsiteX13" fmla="*/ 1817497 w 3628517"/>
                  <a:gd name="connsiteY13" fmla="*/ 266700 h 1885637"/>
                  <a:gd name="connsiteX14" fmla="*/ 2198497 w 3628517"/>
                  <a:gd name="connsiteY14" fmla="*/ 266700 h 1885637"/>
                  <a:gd name="connsiteX15" fmla="*/ 2198497 w 3628517"/>
                  <a:gd name="connsiteY15" fmla="*/ 533400 h 1885637"/>
                  <a:gd name="connsiteX16" fmla="*/ 2592197 w 3628517"/>
                  <a:gd name="connsiteY16" fmla="*/ 533400 h 1885637"/>
                  <a:gd name="connsiteX17" fmla="*/ 2592197 w 3628517"/>
                  <a:gd name="connsiteY17" fmla="*/ 774700 h 1885637"/>
                  <a:gd name="connsiteX18" fmla="*/ 2985897 w 3628517"/>
                  <a:gd name="connsiteY18" fmla="*/ 774700 h 1885637"/>
                  <a:gd name="connsiteX19" fmla="*/ 2985897 w 3628517"/>
                  <a:gd name="connsiteY19" fmla="*/ 1066800 h 1885637"/>
                  <a:gd name="connsiteX20" fmla="*/ 3392297 w 3628517"/>
                  <a:gd name="connsiteY20" fmla="*/ 1066800 h 1885637"/>
                  <a:gd name="connsiteX21" fmla="*/ 3392297 w 3628517"/>
                  <a:gd name="connsiteY21" fmla="*/ 1320800 h 1885637"/>
                  <a:gd name="connsiteX22" fmla="*/ 3620897 w 3628517"/>
                  <a:gd name="connsiteY22" fmla="*/ 1320800 h 1885637"/>
                  <a:gd name="connsiteX23" fmla="*/ 3622901 w 3628517"/>
                  <a:gd name="connsiteY23" fmla="*/ 1393625 h 1885637"/>
                  <a:gd name="connsiteX24" fmla="*/ 3628517 w 3628517"/>
                  <a:gd name="connsiteY24" fmla="*/ 1393625 h 1885637"/>
                  <a:gd name="connsiteX25" fmla="*/ 3628517 w 3628517"/>
                  <a:gd name="connsiteY25" fmla="*/ 1597660 h 1885637"/>
                  <a:gd name="connsiteX26" fmla="*/ 3628517 w 3628517"/>
                  <a:gd name="connsiteY26" fmla="*/ 1613540 h 1885637"/>
                  <a:gd name="connsiteX27" fmla="*/ 3592909 w 3628517"/>
                  <a:gd name="connsiteY27" fmla="*/ 1613540 h 1885637"/>
                  <a:gd name="connsiteX28" fmla="*/ 3592909 w 3628517"/>
                  <a:gd name="connsiteY28" fmla="*/ 1431725 h 1885637"/>
                  <a:gd name="connsiteX29" fmla="*/ 3587293 w 3628517"/>
                  <a:gd name="connsiteY29" fmla="*/ 1431725 h 1885637"/>
                  <a:gd name="connsiteX30" fmla="*/ 3585289 w 3628517"/>
                  <a:gd name="connsiteY30" fmla="*/ 1358900 h 1885637"/>
                  <a:gd name="connsiteX31" fmla="*/ 3356689 w 3628517"/>
                  <a:gd name="connsiteY31" fmla="*/ 1358900 h 1885637"/>
                  <a:gd name="connsiteX32" fmla="*/ 3356689 w 3628517"/>
                  <a:gd name="connsiteY32" fmla="*/ 1104900 h 1885637"/>
                  <a:gd name="connsiteX33" fmla="*/ 2950289 w 3628517"/>
                  <a:gd name="connsiteY33" fmla="*/ 1104900 h 1885637"/>
                  <a:gd name="connsiteX34" fmla="*/ 2950289 w 3628517"/>
                  <a:gd name="connsiteY34" fmla="*/ 812800 h 1885637"/>
                  <a:gd name="connsiteX35" fmla="*/ 2556589 w 3628517"/>
                  <a:gd name="connsiteY35" fmla="*/ 812800 h 1885637"/>
                  <a:gd name="connsiteX36" fmla="*/ 2556589 w 3628517"/>
                  <a:gd name="connsiteY36" fmla="*/ 571500 h 1885637"/>
                  <a:gd name="connsiteX37" fmla="*/ 2162889 w 3628517"/>
                  <a:gd name="connsiteY37" fmla="*/ 571500 h 1885637"/>
                  <a:gd name="connsiteX38" fmla="*/ 2162889 w 3628517"/>
                  <a:gd name="connsiteY38" fmla="*/ 304800 h 1885637"/>
                  <a:gd name="connsiteX39" fmla="*/ 1781889 w 3628517"/>
                  <a:gd name="connsiteY39" fmla="*/ 304800 h 1885637"/>
                  <a:gd name="connsiteX40" fmla="*/ 1781889 w 3628517"/>
                  <a:gd name="connsiteY40" fmla="*/ 38100 h 1885637"/>
                  <a:gd name="connsiteX41" fmla="*/ 20345 w 3628517"/>
                  <a:gd name="connsiteY41" fmla="*/ 38100 h 1885637"/>
                  <a:gd name="connsiteX42" fmla="*/ 0 w 3628517"/>
                  <a:gd name="connsiteY42" fmla="*/ 0 h 1885637"/>
                  <a:gd name="connsiteX0" fmla="*/ 3340104 w 3628517"/>
                  <a:gd name="connsiteY0" fmla="*/ 1876609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3489621 w 3628517"/>
                  <a:gd name="connsiteY5" fmla="*/ 1879998 h 1885637"/>
                  <a:gd name="connsiteX6" fmla="*/ 3334912 w 3628517"/>
                  <a:gd name="connsiteY6" fmla="*/ 1876636 h 1885637"/>
                  <a:gd name="connsiteX7" fmla="*/ 3340104 w 3628517"/>
                  <a:gd name="connsiteY7" fmla="*/ 1876609 h 1885637"/>
                  <a:gd name="connsiteX8" fmla="*/ 0 w 3628517"/>
                  <a:gd name="connsiteY8" fmla="*/ 0 h 1885637"/>
                  <a:gd name="connsiteX9" fmla="*/ 1817497 w 3628517"/>
                  <a:gd name="connsiteY9" fmla="*/ 0 h 1885637"/>
                  <a:gd name="connsiteX10" fmla="*/ 1817497 w 3628517"/>
                  <a:gd name="connsiteY10" fmla="*/ 266700 h 1885637"/>
                  <a:gd name="connsiteX11" fmla="*/ 2198497 w 3628517"/>
                  <a:gd name="connsiteY11" fmla="*/ 266700 h 1885637"/>
                  <a:gd name="connsiteX12" fmla="*/ 2198497 w 3628517"/>
                  <a:gd name="connsiteY12" fmla="*/ 533400 h 1885637"/>
                  <a:gd name="connsiteX13" fmla="*/ 2592197 w 3628517"/>
                  <a:gd name="connsiteY13" fmla="*/ 533400 h 1885637"/>
                  <a:gd name="connsiteX14" fmla="*/ 2592197 w 3628517"/>
                  <a:gd name="connsiteY14" fmla="*/ 774700 h 1885637"/>
                  <a:gd name="connsiteX15" fmla="*/ 2985897 w 3628517"/>
                  <a:gd name="connsiteY15" fmla="*/ 774700 h 1885637"/>
                  <a:gd name="connsiteX16" fmla="*/ 2985897 w 3628517"/>
                  <a:gd name="connsiteY16" fmla="*/ 1066800 h 1885637"/>
                  <a:gd name="connsiteX17" fmla="*/ 3392297 w 3628517"/>
                  <a:gd name="connsiteY17" fmla="*/ 1066800 h 1885637"/>
                  <a:gd name="connsiteX18" fmla="*/ 3392297 w 3628517"/>
                  <a:gd name="connsiteY18" fmla="*/ 1320800 h 1885637"/>
                  <a:gd name="connsiteX19" fmla="*/ 3620897 w 3628517"/>
                  <a:gd name="connsiteY19" fmla="*/ 1320800 h 1885637"/>
                  <a:gd name="connsiteX20" fmla="*/ 3622901 w 3628517"/>
                  <a:gd name="connsiteY20" fmla="*/ 1393625 h 1885637"/>
                  <a:gd name="connsiteX21" fmla="*/ 3628517 w 3628517"/>
                  <a:gd name="connsiteY21" fmla="*/ 1393625 h 1885637"/>
                  <a:gd name="connsiteX22" fmla="*/ 3628517 w 3628517"/>
                  <a:gd name="connsiteY22" fmla="*/ 1597660 h 1885637"/>
                  <a:gd name="connsiteX23" fmla="*/ 3628517 w 3628517"/>
                  <a:gd name="connsiteY23" fmla="*/ 1613540 h 1885637"/>
                  <a:gd name="connsiteX24" fmla="*/ 3592909 w 3628517"/>
                  <a:gd name="connsiteY24" fmla="*/ 1613540 h 1885637"/>
                  <a:gd name="connsiteX25" fmla="*/ 3592909 w 3628517"/>
                  <a:gd name="connsiteY25" fmla="*/ 1431725 h 1885637"/>
                  <a:gd name="connsiteX26" fmla="*/ 3587293 w 3628517"/>
                  <a:gd name="connsiteY26" fmla="*/ 1431725 h 1885637"/>
                  <a:gd name="connsiteX27" fmla="*/ 3585289 w 3628517"/>
                  <a:gd name="connsiteY27" fmla="*/ 1358900 h 1885637"/>
                  <a:gd name="connsiteX28" fmla="*/ 3356689 w 3628517"/>
                  <a:gd name="connsiteY28" fmla="*/ 1358900 h 1885637"/>
                  <a:gd name="connsiteX29" fmla="*/ 3356689 w 3628517"/>
                  <a:gd name="connsiteY29" fmla="*/ 1104900 h 1885637"/>
                  <a:gd name="connsiteX30" fmla="*/ 2950289 w 3628517"/>
                  <a:gd name="connsiteY30" fmla="*/ 1104900 h 1885637"/>
                  <a:gd name="connsiteX31" fmla="*/ 2950289 w 3628517"/>
                  <a:gd name="connsiteY31" fmla="*/ 812800 h 1885637"/>
                  <a:gd name="connsiteX32" fmla="*/ 2556589 w 3628517"/>
                  <a:gd name="connsiteY32" fmla="*/ 812800 h 1885637"/>
                  <a:gd name="connsiteX33" fmla="*/ 2556589 w 3628517"/>
                  <a:gd name="connsiteY33" fmla="*/ 571500 h 1885637"/>
                  <a:gd name="connsiteX34" fmla="*/ 2162889 w 3628517"/>
                  <a:gd name="connsiteY34" fmla="*/ 571500 h 1885637"/>
                  <a:gd name="connsiteX35" fmla="*/ 2162889 w 3628517"/>
                  <a:gd name="connsiteY35" fmla="*/ 304800 h 1885637"/>
                  <a:gd name="connsiteX36" fmla="*/ 1781889 w 3628517"/>
                  <a:gd name="connsiteY36" fmla="*/ 304800 h 1885637"/>
                  <a:gd name="connsiteX37" fmla="*/ 1781889 w 3628517"/>
                  <a:gd name="connsiteY37" fmla="*/ 38100 h 1885637"/>
                  <a:gd name="connsiteX38" fmla="*/ 20345 w 3628517"/>
                  <a:gd name="connsiteY38" fmla="*/ 38100 h 1885637"/>
                  <a:gd name="connsiteX39" fmla="*/ 0 w 3628517"/>
                  <a:gd name="connsiteY39" fmla="*/ 0 h 1885637"/>
                  <a:gd name="connsiteX0" fmla="*/ 3334912 w 3628517"/>
                  <a:gd name="connsiteY0" fmla="*/ 1876636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3489621 w 3628517"/>
                  <a:gd name="connsiteY5" fmla="*/ 1879998 h 1885637"/>
                  <a:gd name="connsiteX6" fmla="*/ 3334912 w 3628517"/>
                  <a:gd name="connsiteY6" fmla="*/ 1876636 h 1885637"/>
                  <a:gd name="connsiteX7" fmla="*/ 0 w 3628517"/>
                  <a:gd name="connsiteY7" fmla="*/ 0 h 1885637"/>
                  <a:gd name="connsiteX8" fmla="*/ 1817497 w 3628517"/>
                  <a:gd name="connsiteY8" fmla="*/ 0 h 1885637"/>
                  <a:gd name="connsiteX9" fmla="*/ 1817497 w 3628517"/>
                  <a:gd name="connsiteY9" fmla="*/ 266700 h 1885637"/>
                  <a:gd name="connsiteX10" fmla="*/ 2198497 w 3628517"/>
                  <a:gd name="connsiteY10" fmla="*/ 266700 h 1885637"/>
                  <a:gd name="connsiteX11" fmla="*/ 2198497 w 3628517"/>
                  <a:gd name="connsiteY11" fmla="*/ 533400 h 1885637"/>
                  <a:gd name="connsiteX12" fmla="*/ 2592197 w 3628517"/>
                  <a:gd name="connsiteY12" fmla="*/ 533400 h 1885637"/>
                  <a:gd name="connsiteX13" fmla="*/ 2592197 w 3628517"/>
                  <a:gd name="connsiteY13" fmla="*/ 774700 h 1885637"/>
                  <a:gd name="connsiteX14" fmla="*/ 2985897 w 3628517"/>
                  <a:gd name="connsiteY14" fmla="*/ 774700 h 1885637"/>
                  <a:gd name="connsiteX15" fmla="*/ 2985897 w 3628517"/>
                  <a:gd name="connsiteY15" fmla="*/ 1066800 h 1885637"/>
                  <a:gd name="connsiteX16" fmla="*/ 3392297 w 3628517"/>
                  <a:gd name="connsiteY16" fmla="*/ 1066800 h 1885637"/>
                  <a:gd name="connsiteX17" fmla="*/ 3392297 w 3628517"/>
                  <a:gd name="connsiteY17" fmla="*/ 1320800 h 1885637"/>
                  <a:gd name="connsiteX18" fmla="*/ 3620897 w 3628517"/>
                  <a:gd name="connsiteY18" fmla="*/ 1320800 h 1885637"/>
                  <a:gd name="connsiteX19" fmla="*/ 3622901 w 3628517"/>
                  <a:gd name="connsiteY19" fmla="*/ 1393625 h 1885637"/>
                  <a:gd name="connsiteX20" fmla="*/ 3628517 w 3628517"/>
                  <a:gd name="connsiteY20" fmla="*/ 1393625 h 1885637"/>
                  <a:gd name="connsiteX21" fmla="*/ 3628517 w 3628517"/>
                  <a:gd name="connsiteY21" fmla="*/ 1597660 h 1885637"/>
                  <a:gd name="connsiteX22" fmla="*/ 3628517 w 3628517"/>
                  <a:gd name="connsiteY22" fmla="*/ 1613540 h 1885637"/>
                  <a:gd name="connsiteX23" fmla="*/ 3592909 w 3628517"/>
                  <a:gd name="connsiteY23" fmla="*/ 1613540 h 1885637"/>
                  <a:gd name="connsiteX24" fmla="*/ 3592909 w 3628517"/>
                  <a:gd name="connsiteY24" fmla="*/ 1431725 h 1885637"/>
                  <a:gd name="connsiteX25" fmla="*/ 3587293 w 3628517"/>
                  <a:gd name="connsiteY25" fmla="*/ 1431725 h 1885637"/>
                  <a:gd name="connsiteX26" fmla="*/ 3585289 w 3628517"/>
                  <a:gd name="connsiteY26" fmla="*/ 1358900 h 1885637"/>
                  <a:gd name="connsiteX27" fmla="*/ 3356689 w 3628517"/>
                  <a:gd name="connsiteY27" fmla="*/ 1358900 h 1885637"/>
                  <a:gd name="connsiteX28" fmla="*/ 3356689 w 3628517"/>
                  <a:gd name="connsiteY28" fmla="*/ 1104900 h 1885637"/>
                  <a:gd name="connsiteX29" fmla="*/ 2950289 w 3628517"/>
                  <a:gd name="connsiteY29" fmla="*/ 1104900 h 1885637"/>
                  <a:gd name="connsiteX30" fmla="*/ 2950289 w 3628517"/>
                  <a:gd name="connsiteY30" fmla="*/ 812800 h 1885637"/>
                  <a:gd name="connsiteX31" fmla="*/ 2556589 w 3628517"/>
                  <a:gd name="connsiteY31" fmla="*/ 812800 h 1885637"/>
                  <a:gd name="connsiteX32" fmla="*/ 2556589 w 3628517"/>
                  <a:gd name="connsiteY32" fmla="*/ 571500 h 1885637"/>
                  <a:gd name="connsiteX33" fmla="*/ 2162889 w 3628517"/>
                  <a:gd name="connsiteY33" fmla="*/ 571500 h 1885637"/>
                  <a:gd name="connsiteX34" fmla="*/ 2162889 w 3628517"/>
                  <a:gd name="connsiteY34" fmla="*/ 304800 h 1885637"/>
                  <a:gd name="connsiteX35" fmla="*/ 1781889 w 3628517"/>
                  <a:gd name="connsiteY35" fmla="*/ 304800 h 1885637"/>
                  <a:gd name="connsiteX36" fmla="*/ 1781889 w 3628517"/>
                  <a:gd name="connsiteY36" fmla="*/ 38100 h 1885637"/>
                  <a:gd name="connsiteX37" fmla="*/ 20345 w 3628517"/>
                  <a:gd name="connsiteY37" fmla="*/ 38100 h 1885637"/>
                  <a:gd name="connsiteX38" fmla="*/ 0 w 3628517"/>
                  <a:gd name="connsiteY38" fmla="*/ 0 h 1885637"/>
                  <a:gd name="connsiteX0" fmla="*/ 3489621 w 3628517"/>
                  <a:gd name="connsiteY0" fmla="*/ 1879998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3489621 w 3628517"/>
                  <a:gd name="connsiteY5" fmla="*/ 1879998 h 1885637"/>
                  <a:gd name="connsiteX6" fmla="*/ 0 w 3628517"/>
                  <a:gd name="connsiteY6" fmla="*/ 0 h 1885637"/>
                  <a:gd name="connsiteX7" fmla="*/ 1817497 w 3628517"/>
                  <a:gd name="connsiteY7" fmla="*/ 0 h 1885637"/>
                  <a:gd name="connsiteX8" fmla="*/ 1817497 w 3628517"/>
                  <a:gd name="connsiteY8" fmla="*/ 266700 h 1885637"/>
                  <a:gd name="connsiteX9" fmla="*/ 2198497 w 3628517"/>
                  <a:gd name="connsiteY9" fmla="*/ 266700 h 1885637"/>
                  <a:gd name="connsiteX10" fmla="*/ 2198497 w 3628517"/>
                  <a:gd name="connsiteY10" fmla="*/ 533400 h 1885637"/>
                  <a:gd name="connsiteX11" fmla="*/ 2592197 w 3628517"/>
                  <a:gd name="connsiteY11" fmla="*/ 533400 h 1885637"/>
                  <a:gd name="connsiteX12" fmla="*/ 2592197 w 3628517"/>
                  <a:gd name="connsiteY12" fmla="*/ 774700 h 1885637"/>
                  <a:gd name="connsiteX13" fmla="*/ 2985897 w 3628517"/>
                  <a:gd name="connsiteY13" fmla="*/ 774700 h 1885637"/>
                  <a:gd name="connsiteX14" fmla="*/ 2985897 w 3628517"/>
                  <a:gd name="connsiteY14" fmla="*/ 1066800 h 1885637"/>
                  <a:gd name="connsiteX15" fmla="*/ 3392297 w 3628517"/>
                  <a:gd name="connsiteY15" fmla="*/ 1066800 h 1885637"/>
                  <a:gd name="connsiteX16" fmla="*/ 3392297 w 3628517"/>
                  <a:gd name="connsiteY16" fmla="*/ 1320800 h 1885637"/>
                  <a:gd name="connsiteX17" fmla="*/ 3620897 w 3628517"/>
                  <a:gd name="connsiteY17" fmla="*/ 1320800 h 1885637"/>
                  <a:gd name="connsiteX18" fmla="*/ 3622901 w 3628517"/>
                  <a:gd name="connsiteY18" fmla="*/ 1393625 h 1885637"/>
                  <a:gd name="connsiteX19" fmla="*/ 3628517 w 3628517"/>
                  <a:gd name="connsiteY19" fmla="*/ 1393625 h 1885637"/>
                  <a:gd name="connsiteX20" fmla="*/ 3628517 w 3628517"/>
                  <a:gd name="connsiteY20" fmla="*/ 1597660 h 1885637"/>
                  <a:gd name="connsiteX21" fmla="*/ 3628517 w 3628517"/>
                  <a:gd name="connsiteY21" fmla="*/ 1613540 h 1885637"/>
                  <a:gd name="connsiteX22" fmla="*/ 3592909 w 3628517"/>
                  <a:gd name="connsiteY22" fmla="*/ 1613540 h 1885637"/>
                  <a:gd name="connsiteX23" fmla="*/ 3592909 w 3628517"/>
                  <a:gd name="connsiteY23" fmla="*/ 1431725 h 1885637"/>
                  <a:gd name="connsiteX24" fmla="*/ 3587293 w 3628517"/>
                  <a:gd name="connsiteY24" fmla="*/ 1431725 h 1885637"/>
                  <a:gd name="connsiteX25" fmla="*/ 3585289 w 3628517"/>
                  <a:gd name="connsiteY25" fmla="*/ 1358900 h 1885637"/>
                  <a:gd name="connsiteX26" fmla="*/ 3356689 w 3628517"/>
                  <a:gd name="connsiteY26" fmla="*/ 1358900 h 1885637"/>
                  <a:gd name="connsiteX27" fmla="*/ 3356689 w 3628517"/>
                  <a:gd name="connsiteY27" fmla="*/ 1104900 h 1885637"/>
                  <a:gd name="connsiteX28" fmla="*/ 2950289 w 3628517"/>
                  <a:gd name="connsiteY28" fmla="*/ 1104900 h 1885637"/>
                  <a:gd name="connsiteX29" fmla="*/ 2950289 w 3628517"/>
                  <a:gd name="connsiteY29" fmla="*/ 812800 h 1885637"/>
                  <a:gd name="connsiteX30" fmla="*/ 2556589 w 3628517"/>
                  <a:gd name="connsiteY30" fmla="*/ 812800 h 1885637"/>
                  <a:gd name="connsiteX31" fmla="*/ 2556589 w 3628517"/>
                  <a:gd name="connsiteY31" fmla="*/ 571500 h 1885637"/>
                  <a:gd name="connsiteX32" fmla="*/ 2162889 w 3628517"/>
                  <a:gd name="connsiteY32" fmla="*/ 571500 h 1885637"/>
                  <a:gd name="connsiteX33" fmla="*/ 2162889 w 3628517"/>
                  <a:gd name="connsiteY33" fmla="*/ 304800 h 1885637"/>
                  <a:gd name="connsiteX34" fmla="*/ 1781889 w 3628517"/>
                  <a:gd name="connsiteY34" fmla="*/ 304800 h 1885637"/>
                  <a:gd name="connsiteX35" fmla="*/ 1781889 w 3628517"/>
                  <a:gd name="connsiteY35" fmla="*/ 38100 h 1885637"/>
                  <a:gd name="connsiteX36" fmla="*/ 20345 w 3628517"/>
                  <a:gd name="connsiteY36" fmla="*/ 38100 h 1885637"/>
                  <a:gd name="connsiteX37" fmla="*/ 0 w 3628517"/>
                  <a:gd name="connsiteY37" fmla="*/ 0 h 1885637"/>
                  <a:gd name="connsiteX0" fmla="*/ 3621684 w 3628517"/>
                  <a:gd name="connsiteY0" fmla="*/ 1885304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0 w 3628517"/>
                  <a:gd name="connsiteY5" fmla="*/ 0 h 1885637"/>
                  <a:gd name="connsiteX6" fmla="*/ 1817497 w 3628517"/>
                  <a:gd name="connsiteY6" fmla="*/ 0 h 1885637"/>
                  <a:gd name="connsiteX7" fmla="*/ 1817497 w 3628517"/>
                  <a:gd name="connsiteY7" fmla="*/ 266700 h 1885637"/>
                  <a:gd name="connsiteX8" fmla="*/ 2198497 w 3628517"/>
                  <a:gd name="connsiteY8" fmla="*/ 266700 h 1885637"/>
                  <a:gd name="connsiteX9" fmla="*/ 2198497 w 3628517"/>
                  <a:gd name="connsiteY9" fmla="*/ 533400 h 1885637"/>
                  <a:gd name="connsiteX10" fmla="*/ 2592197 w 3628517"/>
                  <a:gd name="connsiteY10" fmla="*/ 533400 h 1885637"/>
                  <a:gd name="connsiteX11" fmla="*/ 2592197 w 3628517"/>
                  <a:gd name="connsiteY11" fmla="*/ 774700 h 1885637"/>
                  <a:gd name="connsiteX12" fmla="*/ 2985897 w 3628517"/>
                  <a:gd name="connsiteY12" fmla="*/ 774700 h 1885637"/>
                  <a:gd name="connsiteX13" fmla="*/ 2985897 w 3628517"/>
                  <a:gd name="connsiteY13" fmla="*/ 1066800 h 1885637"/>
                  <a:gd name="connsiteX14" fmla="*/ 3392297 w 3628517"/>
                  <a:gd name="connsiteY14" fmla="*/ 1066800 h 1885637"/>
                  <a:gd name="connsiteX15" fmla="*/ 3392297 w 3628517"/>
                  <a:gd name="connsiteY15" fmla="*/ 1320800 h 1885637"/>
                  <a:gd name="connsiteX16" fmla="*/ 3620897 w 3628517"/>
                  <a:gd name="connsiteY16" fmla="*/ 1320800 h 1885637"/>
                  <a:gd name="connsiteX17" fmla="*/ 3622901 w 3628517"/>
                  <a:gd name="connsiteY17" fmla="*/ 1393625 h 1885637"/>
                  <a:gd name="connsiteX18" fmla="*/ 3628517 w 3628517"/>
                  <a:gd name="connsiteY18" fmla="*/ 1393625 h 1885637"/>
                  <a:gd name="connsiteX19" fmla="*/ 3628517 w 3628517"/>
                  <a:gd name="connsiteY19" fmla="*/ 1597660 h 1885637"/>
                  <a:gd name="connsiteX20" fmla="*/ 3628517 w 3628517"/>
                  <a:gd name="connsiteY20" fmla="*/ 1613540 h 1885637"/>
                  <a:gd name="connsiteX21" fmla="*/ 3592909 w 3628517"/>
                  <a:gd name="connsiteY21" fmla="*/ 1613540 h 1885637"/>
                  <a:gd name="connsiteX22" fmla="*/ 3592909 w 3628517"/>
                  <a:gd name="connsiteY22" fmla="*/ 1431725 h 1885637"/>
                  <a:gd name="connsiteX23" fmla="*/ 3587293 w 3628517"/>
                  <a:gd name="connsiteY23" fmla="*/ 1431725 h 1885637"/>
                  <a:gd name="connsiteX24" fmla="*/ 3585289 w 3628517"/>
                  <a:gd name="connsiteY24" fmla="*/ 1358900 h 1885637"/>
                  <a:gd name="connsiteX25" fmla="*/ 3356689 w 3628517"/>
                  <a:gd name="connsiteY25" fmla="*/ 1358900 h 1885637"/>
                  <a:gd name="connsiteX26" fmla="*/ 3356689 w 3628517"/>
                  <a:gd name="connsiteY26" fmla="*/ 1104900 h 1885637"/>
                  <a:gd name="connsiteX27" fmla="*/ 2950289 w 3628517"/>
                  <a:gd name="connsiteY27" fmla="*/ 1104900 h 1885637"/>
                  <a:gd name="connsiteX28" fmla="*/ 2950289 w 3628517"/>
                  <a:gd name="connsiteY28" fmla="*/ 812800 h 1885637"/>
                  <a:gd name="connsiteX29" fmla="*/ 2556589 w 3628517"/>
                  <a:gd name="connsiteY29" fmla="*/ 812800 h 1885637"/>
                  <a:gd name="connsiteX30" fmla="*/ 2556589 w 3628517"/>
                  <a:gd name="connsiteY30" fmla="*/ 571500 h 1885637"/>
                  <a:gd name="connsiteX31" fmla="*/ 2162889 w 3628517"/>
                  <a:gd name="connsiteY31" fmla="*/ 571500 h 1885637"/>
                  <a:gd name="connsiteX32" fmla="*/ 2162889 w 3628517"/>
                  <a:gd name="connsiteY32" fmla="*/ 304800 h 1885637"/>
                  <a:gd name="connsiteX33" fmla="*/ 1781889 w 3628517"/>
                  <a:gd name="connsiteY33" fmla="*/ 304800 h 1885637"/>
                  <a:gd name="connsiteX34" fmla="*/ 1781889 w 3628517"/>
                  <a:gd name="connsiteY34" fmla="*/ 38100 h 1885637"/>
                  <a:gd name="connsiteX35" fmla="*/ 20345 w 3628517"/>
                  <a:gd name="connsiteY35" fmla="*/ 38100 h 1885637"/>
                  <a:gd name="connsiteX36" fmla="*/ 0 w 3628517"/>
                  <a:gd name="connsiteY36" fmla="*/ 0 h 1885637"/>
                  <a:gd name="connsiteX0" fmla="*/ 3628517 w 3628517"/>
                  <a:gd name="connsiteY0" fmla="*/ 1885637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0 w 3628517"/>
                  <a:gd name="connsiteY4" fmla="*/ 0 h 1885637"/>
                  <a:gd name="connsiteX5" fmla="*/ 1817497 w 3628517"/>
                  <a:gd name="connsiteY5" fmla="*/ 0 h 1885637"/>
                  <a:gd name="connsiteX6" fmla="*/ 1817497 w 3628517"/>
                  <a:gd name="connsiteY6" fmla="*/ 266700 h 1885637"/>
                  <a:gd name="connsiteX7" fmla="*/ 2198497 w 3628517"/>
                  <a:gd name="connsiteY7" fmla="*/ 266700 h 1885637"/>
                  <a:gd name="connsiteX8" fmla="*/ 2198497 w 3628517"/>
                  <a:gd name="connsiteY8" fmla="*/ 533400 h 1885637"/>
                  <a:gd name="connsiteX9" fmla="*/ 2592197 w 3628517"/>
                  <a:gd name="connsiteY9" fmla="*/ 533400 h 1885637"/>
                  <a:gd name="connsiteX10" fmla="*/ 2592197 w 3628517"/>
                  <a:gd name="connsiteY10" fmla="*/ 774700 h 1885637"/>
                  <a:gd name="connsiteX11" fmla="*/ 2985897 w 3628517"/>
                  <a:gd name="connsiteY11" fmla="*/ 774700 h 1885637"/>
                  <a:gd name="connsiteX12" fmla="*/ 2985897 w 3628517"/>
                  <a:gd name="connsiteY12" fmla="*/ 1066800 h 1885637"/>
                  <a:gd name="connsiteX13" fmla="*/ 3392297 w 3628517"/>
                  <a:gd name="connsiteY13" fmla="*/ 1066800 h 1885637"/>
                  <a:gd name="connsiteX14" fmla="*/ 3392297 w 3628517"/>
                  <a:gd name="connsiteY14" fmla="*/ 1320800 h 1885637"/>
                  <a:gd name="connsiteX15" fmla="*/ 3620897 w 3628517"/>
                  <a:gd name="connsiteY15" fmla="*/ 1320800 h 1885637"/>
                  <a:gd name="connsiteX16" fmla="*/ 3622901 w 3628517"/>
                  <a:gd name="connsiteY16" fmla="*/ 1393625 h 1885637"/>
                  <a:gd name="connsiteX17" fmla="*/ 3628517 w 3628517"/>
                  <a:gd name="connsiteY17" fmla="*/ 1393625 h 1885637"/>
                  <a:gd name="connsiteX18" fmla="*/ 3628517 w 3628517"/>
                  <a:gd name="connsiteY18" fmla="*/ 1597660 h 1885637"/>
                  <a:gd name="connsiteX19" fmla="*/ 3628517 w 3628517"/>
                  <a:gd name="connsiteY19" fmla="*/ 1613540 h 1885637"/>
                  <a:gd name="connsiteX20" fmla="*/ 3592909 w 3628517"/>
                  <a:gd name="connsiteY20" fmla="*/ 1613540 h 1885637"/>
                  <a:gd name="connsiteX21" fmla="*/ 3592909 w 3628517"/>
                  <a:gd name="connsiteY21" fmla="*/ 1431725 h 1885637"/>
                  <a:gd name="connsiteX22" fmla="*/ 3587293 w 3628517"/>
                  <a:gd name="connsiteY22" fmla="*/ 1431725 h 1885637"/>
                  <a:gd name="connsiteX23" fmla="*/ 3585289 w 3628517"/>
                  <a:gd name="connsiteY23" fmla="*/ 1358900 h 1885637"/>
                  <a:gd name="connsiteX24" fmla="*/ 3356689 w 3628517"/>
                  <a:gd name="connsiteY24" fmla="*/ 1358900 h 1885637"/>
                  <a:gd name="connsiteX25" fmla="*/ 3356689 w 3628517"/>
                  <a:gd name="connsiteY25" fmla="*/ 1104900 h 1885637"/>
                  <a:gd name="connsiteX26" fmla="*/ 2950289 w 3628517"/>
                  <a:gd name="connsiteY26" fmla="*/ 1104900 h 1885637"/>
                  <a:gd name="connsiteX27" fmla="*/ 2950289 w 3628517"/>
                  <a:gd name="connsiteY27" fmla="*/ 812800 h 1885637"/>
                  <a:gd name="connsiteX28" fmla="*/ 2556589 w 3628517"/>
                  <a:gd name="connsiteY28" fmla="*/ 812800 h 1885637"/>
                  <a:gd name="connsiteX29" fmla="*/ 2556589 w 3628517"/>
                  <a:gd name="connsiteY29" fmla="*/ 571500 h 1885637"/>
                  <a:gd name="connsiteX30" fmla="*/ 2162889 w 3628517"/>
                  <a:gd name="connsiteY30" fmla="*/ 571500 h 1885637"/>
                  <a:gd name="connsiteX31" fmla="*/ 2162889 w 3628517"/>
                  <a:gd name="connsiteY31" fmla="*/ 304800 h 1885637"/>
                  <a:gd name="connsiteX32" fmla="*/ 1781889 w 3628517"/>
                  <a:gd name="connsiteY32" fmla="*/ 304800 h 1885637"/>
                  <a:gd name="connsiteX33" fmla="*/ 1781889 w 3628517"/>
                  <a:gd name="connsiteY33" fmla="*/ 38100 h 1885637"/>
                  <a:gd name="connsiteX34" fmla="*/ 20345 w 3628517"/>
                  <a:gd name="connsiteY34" fmla="*/ 38100 h 1885637"/>
                  <a:gd name="connsiteX35" fmla="*/ 0 w 3628517"/>
                  <a:gd name="connsiteY35" fmla="*/ 0 h 1885637"/>
                  <a:gd name="connsiteX0" fmla="*/ 3628517 w 3628517"/>
                  <a:gd name="connsiteY0" fmla="*/ 1885326 h 1885326"/>
                  <a:gd name="connsiteX1" fmla="*/ 3628054 w 3628517"/>
                  <a:gd name="connsiteY1" fmla="*/ 1885303 h 1885326"/>
                  <a:gd name="connsiteX2" fmla="*/ 3628517 w 3628517"/>
                  <a:gd name="connsiteY2" fmla="*/ 1885326 h 1885326"/>
                  <a:gd name="connsiteX3" fmla="*/ 0 w 3628517"/>
                  <a:gd name="connsiteY3" fmla="*/ 0 h 1885326"/>
                  <a:gd name="connsiteX4" fmla="*/ 1817497 w 3628517"/>
                  <a:gd name="connsiteY4" fmla="*/ 0 h 1885326"/>
                  <a:gd name="connsiteX5" fmla="*/ 1817497 w 3628517"/>
                  <a:gd name="connsiteY5" fmla="*/ 266700 h 1885326"/>
                  <a:gd name="connsiteX6" fmla="*/ 2198497 w 3628517"/>
                  <a:gd name="connsiteY6" fmla="*/ 266700 h 1885326"/>
                  <a:gd name="connsiteX7" fmla="*/ 2198497 w 3628517"/>
                  <a:gd name="connsiteY7" fmla="*/ 533400 h 1885326"/>
                  <a:gd name="connsiteX8" fmla="*/ 2592197 w 3628517"/>
                  <a:gd name="connsiteY8" fmla="*/ 533400 h 1885326"/>
                  <a:gd name="connsiteX9" fmla="*/ 2592197 w 3628517"/>
                  <a:gd name="connsiteY9" fmla="*/ 774700 h 1885326"/>
                  <a:gd name="connsiteX10" fmla="*/ 2985897 w 3628517"/>
                  <a:gd name="connsiteY10" fmla="*/ 774700 h 1885326"/>
                  <a:gd name="connsiteX11" fmla="*/ 2985897 w 3628517"/>
                  <a:gd name="connsiteY11" fmla="*/ 1066800 h 1885326"/>
                  <a:gd name="connsiteX12" fmla="*/ 3392297 w 3628517"/>
                  <a:gd name="connsiteY12" fmla="*/ 1066800 h 1885326"/>
                  <a:gd name="connsiteX13" fmla="*/ 3392297 w 3628517"/>
                  <a:gd name="connsiteY13" fmla="*/ 1320800 h 1885326"/>
                  <a:gd name="connsiteX14" fmla="*/ 3620897 w 3628517"/>
                  <a:gd name="connsiteY14" fmla="*/ 1320800 h 1885326"/>
                  <a:gd name="connsiteX15" fmla="*/ 3622901 w 3628517"/>
                  <a:gd name="connsiteY15" fmla="*/ 1393625 h 1885326"/>
                  <a:gd name="connsiteX16" fmla="*/ 3628517 w 3628517"/>
                  <a:gd name="connsiteY16" fmla="*/ 1393625 h 1885326"/>
                  <a:gd name="connsiteX17" fmla="*/ 3628517 w 3628517"/>
                  <a:gd name="connsiteY17" fmla="*/ 1597660 h 1885326"/>
                  <a:gd name="connsiteX18" fmla="*/ 3628517 w 3628517"/>
                  <a:gd name="connsiteY18" fmla="*/ 1613540 h 1885326"/>
                  <a:gd name="connsiteX19" fmla="*/ 3592909 w 3628517"/>
                  <a:gd name="connsiteY19" fmla="*/ 1613540 h 1885326"/>
                  <a:gd name="connsiteX20" fmla="*/ 3592909 w 3628517"/>
                  <a:gd name="connsiteY20" fmla="*/ 1431725 h 1885326"/>
                  <a:gd name="connsiteX21" fmla="*/ 3587293 w 3628517"/>
                  <a:gd name="connsiteY21" fmla="*/ 1431725 h 1885326"/>
                  <a:gd name="connsiteX22" fmla="*/ 3585289 w 3628517"/>
                  <a:gd name="connsiteY22" fmla="*/ 1358900 h 1885326"/>
                  <a:gd name="connsiteX23" fmla="*/ 3356689 w 3628517"/>
                  <a:gd name="connsiteY23" fmla="*/ 1358900 h 1885326"/>
                  <a:gd name="connsiteX24" fmla="*/ 3356689 w 3628517"/>
                  <a:gd name="connsiteY24" fmla="*/ 1104900 h 1885326"/>
                  <a:gd name="connsiteX25" fmla="*/ 2950289 w 3628517"/>
                  <a:gd name="connsiteY25" fmla="*/ 1104900 h 1885326"/>
                  <a:gd name="connsiteX26" fmla="*/ 2950289 w 3628517"/>
                  <a:gd name="connsiteY26" fmla="*/ 812800 h 1885326"/>
                  <a:gd name="connsiteX27" fmla="*/ 2556589 w 3628517"/>
                  <a:gd name="connsiteY27" fmla="*/ 812800 h 1885326"/>
                  <a:gd name="connsiteX28" fmla="*/ 2556589 w 3628517"/>
                  <a:gd name="connsiteY28" fmla="*/ 571500 h 1885326"/>
                  <a:gd name="connsiteX29" fmla="*/ 2162889 w 3628517"/>
                  <a:gd name="connsiteY29" fmla="*/ 571500 h 1885326"/>
                  <a:gd name="connsiteX30" fmla="*/ 2162889 w 3628517"/>
                  <a:gd name="connsiteY30" fmla="*/ 304800 h 1885326"/>
                  <a:gd name="connsiteX31" fmla="*/ 1781889 w 3628517"/>
                  <a:gd name="connsiteY31" fmla="*/ 304800 h 1885326"/>
                  <a:gd name="connsiteX32" fmla="*/ 1781889 w 3628517"/>
                  <a:gd name="connsiteY32" fmla="*/ 38100 h 1885326"/>
                  <a:gd name="connsiteX33" fmla="*/ 20345 w 3628517"/>
                  <a:gd name="connsiteY33" fmla="*/ 38100 h 1885326"/>
                  <a:gd name="connsiteX34" fmla="*/ 0 w 3628517"/>
                  <a:gd name="connsiteY34" fmla="*/ 0 h 1885326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2901 w 3628517"/>
                  <a:gd name="connsiteY12" fmla="*/ 1393625 h 1613540"/>
                  <a:gd name="connsiteX13" fmla="*/ 3628517 w 3628517"/>
                  <a:gd name="connsiteY13" fmla="*/ 1393625 h 1613540"/>
                  <a:gd name="connsiteX14" fmla="*/ 3628517 w 3628517"/>
                  <a:gd name="connsiteY14" fmla="*/ 1597660 h 1613540"/>
                  <a:gd name="connsiteX15" fmla="*/ 3628517 w 3628517"/>
                  <a:gd name="connsiteY15" fmla="*/ 1613540 h 1613540"/>
                  <a:gd name="connsiteX16" fmla="*/ 3592909 w 3628517"/>
                  <a:gd name="connsiteY16" fmla="*/ 1613540 h 1613540"/>
                  <a:gd name="connsiteX17" fmla="*/ 3592909 w 3628517"/>
                  <a:gd name="connsiteY17" fmla="*/ 1431725 h 1613540"/>
                  <a:gd name="connsiteX18" fmla="*/ 3587293 w 3628517"/>
                  <a:gd name="connsiteY18" fmla="*/ 1431725 h 1613540"/>
                  <a:gd name="connsiteX19" fmla="*/ 3585289 w 3628517"/>
                  <a:gd name="connsiteY19" fmla="*/ 1358900 h 1613540"/>
                  <a:gd name="connsiteX20" fmla="*/ 3356689 w 3628517"/>
                  <a:gd name="connsiteY20" fmla="*/ 1358900 h 1613540"/>
                  <a:gd name="connsiteX21" fmla="*/ 3356689 w 3628517"/>
                  <a:gd name="connsiteY21" fmla="*/ 1104900 h 1613540"/>
                  <a:gd name="connsiteX22" fmla="*/ 2950289 w 3628517"/>
                  <a:gd name="connsiteY22" fmla="*/ 1104900 h 1613540"/>
                  <a:gd name="connsiteX23" fmla="*/ 2950289 w 3628517"/>
                  <a:gd name="connsiteY23" fmla="*/ 812800 h 1613540"/>
                  <a:gd name="connsiteX24" fmla="*/ 2556589 w 3628517"/>
                  <a:gd name="connsiteY24" fmla="*/ 812800 h 1613540"/>
                  <a:gd name="connsiteX25" fmla="*/ 2556589 w 3628517"/>
                  <a:gd name="connsiteY25" fmla="*/ 571500 h 1613540"/>
                  <a:gd name="connsiteX26" fmla="*/ 2162889 w 3628517"/>
                  <a:gd name="connsiteY26" fmla="*/ 571500 h 1613540"/>
                  <a:gd name="connsiteX27" fmla="*/ 2162889 w 3628517"/>
                  <a:gd name="connsiteY27" fmla="*/ 304800 h 1613540"/>
                  <a:gd name="connsiteX28" fmla="*/ 1781889 w 3628517"/>
                  <a:gd name="connsiteY28" fmla="*/ 304800 h 1613540"/>
                  <a:gd name="connsiteX29" fmla="*/ 1781889 w 3628517"/>
                  <a:gd name="connsiteY29" fmla="*/ 38100 h 1613540"/>
                  <a:gd name="connsiteX30" fmla="*/ 20345 w 3628517"/>
                  <a:gd name="connsiteY30" fmla="*/ 38100 h 1613540"/>
                  <a:gd name="connsiteX31" fmla="*/ 0 w 3628517"/>
                  <a:gd name="connsiteY31" fmla="*/ 0 h 1613540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2901 w 3628517"/>
                  <a:gd name="connsiteY12" fmla="*/ 1393625 h 1613540"/>
                  <a:gd name="connsiteX13" fmla="*/ 3628517 w 3628517"/>
                  <a:gd name="connsiteY13" fmla="*/ 1393625 h 1613540"/>
                  <a:gd name="connsiteX14" fmla="*/ 3628517 w 3628517"/>
                  <a:gd name="connsiteY14" fmla="*/ 1613540 h 1613540"/>
                  <a:gd name="connsiteX15" fmla="*/ 3592909 w 3628517"/>
                  <a:gd name="connsiteY15" fmla="*/ 1613540 h 1613540"/>
                  <a:gd name="connsiteX16" fmla="*/ 3592909 w 3628517"/>
                  <a:gd name="connsiteY16" fmla="*/ 1431725 h 1613540"/>
                  <a:gd name="connsiteX17" fmla="*/ 3587293 w 3628517"/>
                  <a:gd name="connsiteY17" fmla="*/ 1431725 h 1613540"/>
                  <a:gd name="connsiteX18" fmla="*/ 3585289 w 3628517"/>
                  <a:gd name="connsiteY18" fmla="*/ 1358900 h 1613540"/>
                  <a:gd name="connsiteX19" fmla="*/ 3356689 w 3628517"/>
                  <a:gd name="connsiteY19" fmla="*/ 1358900 h 1613540"/>
                  <a:gd name="connsiteX20" fmla="*/ 3356689 w 3628517"/>
                  <a:gd name="connsiteY20" fmla="*/ 1104900 h 1613540"/>
                  <a:gd name="connsiteX21" fmla="*/ 2950289 w 3628517"/>
                  <a:gd name="connsiteY21" fmla="*/ 1104900 h 1613540"/>
                  <a:gd name="connsiteX22" fmla="*/ 2950289 w 3628517"/>
                  <a:gd name="connsiteY22" fmla="*/ 812800 h 1613540"/>
                  <a:gd name="connsiteX23" fmla="*/ 2556589 w 3628517"/>
                  <a:gd name="connsiteY23" fmla="*/ 812800 h 1613540"/>
                  <a:gd name="connsiteX24" fmla="*/ 2556589 w 3628517"/>
                  <a:gd name="connsiteY24" fmla="*/ 571500 h 1613540"/>
                  <a:gd name="connsiteX25" fmla="*/ 2162889 w 3628517"/>
                  <a:gd name="connsiteY25" fmla="*/ 571500 h 1613540"/>
                  <a:gd name="connsiteX26" fmla="*/ 2162889 w 3628517"/>
                  <a:gd name="connsiteY26" fmla="*/ 304800 h 1613540"/>
                  <a:gd name="connsiteX27" fmla="*/ 1781889 w 3628517"/>
                  <a:gd name="connsiteY27" fmla="*/ 304800 h 1613540"/>
                  <a:gd name="connsiteX28" fmla="*/ 1781889 w 3628517"/>
                  <a:gd name="connsiteY28" fmla="*/ 38100 h 1613540"/>
                  <a:gd name="connsiteX29" fmla="*/ 20345 w 3628517"/>
                  <a:gd name="connsiteY29" fmla="*/ 38100 h 1613540"/>
                  <a:gd name="connsiteX30" fmla="*/ 0 w 3628517"/>
                  <a:gd name="connsiteY30" fmla="*/ 0 h 1613540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2901 w 3628517"/>
                  <a:gd name="connsiteY12" fmla="*/ 1393625 h 1613540"/>
                  <a:gd name="connsiteX13" fmla="*/ 3628517 w 3628517"/>
                  <a:gd name="connsiteY13" fmla="*/ 1613540 h 1613540"/>
                  <a:gd name="connsiteX14" fmla="*/ 3592909 w 3628517"/>
                  <a:gd name="connsiteY14" fmla="*/ 1613540 h 1613540"/>
                  <a:gd name="connsiteX15" fmla="*/ 3592909 w 3628517"/>
                  <a:gd name="connsiteY15" fmla="*/ 1431725 h 1613540"/>
                  <a:gd name="connsiteX16" fmla="*/ 3587293 w 3628517"/>
                  <a:gd name="connsiteY16" fmla="*/ 1431725 h 1613540"/>
                  <a:gd name="connsiteX17" fmla="*/ 3585289 w 3628517"/>
                  <a:gd name="connsiteY17" fmla="*/ 1358900 h 1613540"/>
                  <a:gd name="connsiteX18" fmla="*/ 3356689 w 3628517"/>
                  <a:gd name="connsiteY18" fmla="*/ 1358900 h 1613540"/>
                  <a:gd name="connsiteX19" fmla="*/ 3356689 w 3628517"/>
                  <a:gd name="connsiteY19" fmla="*/ 1104900 h 1613540"/>
                  <a:gd name="connsiteX20" fmla="*/ 2950289 w 3628517"/>
                  <a:gd name="connsiteY20" fmla="*/ 1104900 h 1613540"/>
                  <a:gd name="connsiteX21" fmla="*/ 2950289 w 3628517"/>
                  <a:gd name="connsiteY21" fmla="*/ 812800 h 1613540"/>
                  <a:gd name="connsiteX22" fmla="*/ 2556589 w 3628517"/>
                  <a:gd name="connsiteY22" fmla="*/ 812800 h 1613540"/>
                  <a:gd name="connsiteX23" fmla="*/ 2556589 w 3628517"/>
                  <a:gd name="connsiteY23" fmla="*/ 571500 h 1613540"/>
                  <a:gd name="connsiteX24" fmla="*/ 2162889 w 3628517"/>
                  <a:gd name="connsiteY24" fmla="*/ 571500 h 1613540"/>
                  <a:gd name="connsiteX25" fmla="*/ 2162889 w 3628517"/>
                  <a:gd name="connsiteY25" fmla="*/ 304800 h 1613540"/>
                  <a:gd name="connsiteX26" fmla="*/ 1781889 w 3628517"/>
                  <a:gd name="connsiteY26" fmla="*/ 304800 h 1613540"/>
                  <a:gd name="connsiteX27" fmla="*/ 1781889 w 3628517"/>
                  <a:gd name="connsiteY27" fmla="*/ 38100 h 1613540"/>
                  <a:gd name="connsiteX28" fmla="*/ 20345 w 3628517"/>
                  <a:gd name="connsiteY28" fmla="*/ 38100 h 1613540"/>
                  <a:gd name="connsiteX29" fmla="*/ 0 w 3628517"/>
                  <a:gd name="connsiteY29" fmla="*/ 0 h 1613540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8517 w 3628517"/>
                  <a:gd name="connsiteY12" fmla="*/ 1613540 h 1613540"/>
                  <a:gd name="connsiteX13" fmla="*/ 3592909 w 3628517"/>
                  <a:gd name="connsiteY13" fmla="*/ 1613540 h 1613540"/>
                  <a:gd name="connsiteX14" fmla="*/ 3592909 w 3628517"/>
                  <a:gd name="connsiteY14" fmla="*/ 1431725 h 1613540"/>
                  <a:gd name="connsiteX15" fmla="*/ 3587293 w 3628517"/>
                  <a:gd name="connsiteY15" fmla="*/ 1431725 h 1613540"/>
                  <a:gd name="connsiteX16" fmla="*/ 3585289 w 3628517"/>
                  <a:gd name="connsiteY16" fmla="*/ 1358900 h 1613540"/>
                  <a:gd name="connsiteX17" fmla="*/ 3356689 w 3628517"/>
                  <a:gd name="connsiteY17" fmla="*/ 1358900 h 1613540"/>
                  <a:gd name="connsiteX18" fmla="*/ 3356689 w 3628517"/>
                  <a:gd name="connsiteY18" fmla="*/ 1104900 h 1613540"/>
                  <a:gd name="connsiteX19" fmla="*/ 2950289 w 3628517"/>
                  <a:gd name="connsiteY19" fmla="*/ 1104900 h 1613540"/>
                  <a:gd name="connsiteX20" fmla="*/ 2950289 w 3628517"/>
                  <a:gd name="connsiteY20" fmla="*/ 812800 h 1613540"/>
                  <a:gd name="connsiteX21" fmla="*/ 2556589 w 3628517"/>
                  <a:gd name="connsiteY21" fmla="*/ 812800 h 1613540"/>
                  <a:gd name="connsiteX22" fmla="*/ 2556589 w 3628517"/>
                  <a:gd name="connsiteY22" fmla="*/ 571500 h 1613540"/>
                  <a:gd name="connsiteX23" fmla="*/ 2162889 w 3628517"/>
                  <a:gd name="connsiteY23" fmla="*/ 571500 h 1613540"/>
                  <a:gd name="connsiteX24" fmla="*/ 2162889 w 3628517"/>
                  <a:gd name="connsiteY24" fmla="*/ 304800 h 1613540"/>
                  <a:gd name="connsiteX25" fmla="*/ 1781889 w 3628517"/>
                  <a:gd name="connsiteY25" fmla="*/ 304800 h 1613540"/>
                  <a:gd name="connsiteX26" fmla="*/ 1781889 w 3628517"/>
                  <a:gd name="connsiteY26" fmla="*/ 38100 h 1613540"/>
                  <a:gd name="connsiteX27" fmla="*/ 20345 w 3628517"/>
                  <a:gd name="connsiteY27" fmla="*/ 38100 h 1613540"/>
                  <a:gd name="connsiteX28" fmla="*/ 0 w 3628517"/>
                  <a:gd name="connsiteY28" fmla="*/ 0 h 16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28517" h="1613540">
                    <a:moveTo>
                      <a:pt x="0" y="0"/>
                    </a:moveTo>
                    <a:lnTo>
                      <a:pt x="1817497" y="0"/>
                    </a:lnTo>
                    <a:lnTo>
                      <a:pt x="1817497" y="266700"/>
                    </a:lnTo>
                    <a:lnTo>
                      <a:pt x="2198497" y="266700"/>
                    </a:lnTo>
                    <a:lnTo>
                      <a:pt x="2198497" y="533400"/>
                    </a:lnTo>
                    <a:lnTo>
                      <a:pt x="2592197" y="533400"/>
                    </a:lnTo>
                    <a:lnTo>
                      <a:pt x="2592197" y="774700"/>
                    </a:lnTo>
                    <a:lnTo>
                      <a:pt x="2985897" y="774700"/>
                    </a:lnTo>
                    <a:lnTo>
                      <a:pt x="2985897" y="1066800"/>
                    </a:lnTo>
                    <a:lnTo>
                      <a:pt x="3392297" y="1066800"/>
                    </a:lnTo>
                    <a:lnTo>
                      <a:pt x="3392297" y="1320800"/>
                    </a:lnTo>
                    <a:lnTo>
                      <a:pt x="3620897" y="1320800"/>
                    </a:lnTo>
                    <a:lnTo>
                      <a:pt x="3628517" y="1613540"/>
                    </a:lnTo>
                    <a:lnTo>
                      <a:pt x="3592909" y="1613540"/>
                    </a:lnTo>
                    <a:lnTo>
                      <a:pt x="3592909" y="1431725"/>
                    </a:lnTo>
                    <a:lnTo>
                      <a:pt x="3587293" y="1431725"/>
                    </a:lnTo>
                    <a:lnTo>
                      <a:pt x="3585289" y="1358900"/>
                    </a:lnTo>
                    <a:lnTo>
                      <a:pt x="3356689" y="1358900"/>
                    </a:lnTo>
                    <a:lnTo>
                      <a:pt x="3356689" y="1104900"/>
                    </a:lnTo>
                    <a:lnTo>
                      <a:pt x="2950289" y="1104900"/>
                    </a:lnTo>
                    <a:lnTo>
                      <a:pt x="2950289" y="812800"/>
                    </a:lnTo>
                    <a:lnTo>
                      <a:pt x="2556589" y="812800"/>
                    </a:lnTo>
                    <a:lnTo>
                      <a:pt x="2556589" y="571500"/>
                    </a:lnTo>
                    <a:lnTo>
                      <a:pt x="2162889" y="571500"/>
                    </a:lnTo>
                    <a:lnTo>
                      <a:pt x="2162889" y="304800"/>
                    </a:lnTo>
                    <a:lnTo>
                      <a:pt x="1781889" y="304800"/>
                    </a:lnTo>
                    <a:lnTo>
                      <a:pt x="1781889" y="38100"/>
                    </a:lnTo>
                    <a:lnTo>
                      <a:pt x="20345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组合 42">
              <a:extLst>
                <a:ext uri="{FF2B5EF4-FFF2-40B4-BE49-F238E27FC236}">
                  <a16:creationId xmlns:a16="http://schemas.microsoft.com/office/drawing/2014/main" id="{EE23F403-DB2E-F977-4DFA-5766D7CB0C81}"/>
                </a:ext>
              </a:extLst>
            </p:cNvPr>
            <p:cNvGrpSpPr/>
            <p:nvPr/>
          </p:nvGrpSpPr>
          <p:grpSpPr>
            <a:xfrm>
              <a:off x="6816753" y="4784423"/>
              <a:ext cx="3990067" cy="1622691"/>
              <a:chOff x="4102051" y="4987960"/>
              <a:chExt cx="3989548" cy="1623067"/>
            </a:xfrm>
          </p:grpSpPr>
          <p:sp>
            <p:nvSpPr>
              <p:cNvPr id="142" name="任意多边形 3">
                <a:extLst>
                  <a:ext uri="{FF2B5EF4-FFF2-40B4-BE49-F238E27FC236}">
                    <a16:creationId xmlns:a16="http://schemas.microsoft.com/office/drawing/2014/main" id="{4BA4B224-660A-B74B-09D1-078AB2F08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4187" y="5011461"/>
                <a:ext cx="3987412" cy="1599566"/>
              </a:xfrm>
              <a:custGeom>
                <a:avLst/>
                <a:gdLst>
                  <a:gd name="connsiteX0" fmla="*/ 2019634 w 3987412"/>
                  <a:gd name="connsiteY0" fmla="*/ 0 h 1599566"/>
                  <a:gd name="connsiteX1" fmla="*/ 3984907 w 3987412"/>
                  <a:gd name="connsiteY1" fmla="*/ 0 h 1599566"/>
                  <a:gd name="connsiteX2" fmla="*/ 3987412 w 3987412"/>
                  <a:gd name="connsiteY2" fmla="*/ 19475 h 1599566"/>
                  <a:gd name="connsiteX3" fmla="*/ 3971471 w 3987412"/>
                  <a:gd name="connsiteY3" fmla="*/ 86752 h 1599566"/>
                  <a:gd name="connsiteX4" fmla="*/ 3621695 w 3987412"/>
                  <a:gd name="connsiteY4" fmla="*/ 275854 h 1599566"/>
                  <a:gd name="connsiteX5" fmla="*/ 3009587 w 3987412"/>
                  <a:gd name="connsiteY5" fmla="*/ 275854 h 1599566"/>
                  <a:gd name="connsiteX6" fmla="*/ 2892995 w 3987412"/>
                  <a:gd name="connsiteY6" fmla="*/ 304946 h 1599566"/>
                  <a:gd name="connsiteX7" fmla="*/ 2688959 w 3987412"/>
                  <a:gd name="connsiteY7" fmla="*/ 639511 h 1599566"/>
                  <a:gd name="connsiteX8" fmla="*/ 2630663 w 3987412"/>
                  <a:gd name="connsiteY8" fmla="*/ 1017715 h 1599566"/>
                  <a:gd name="connsiteX9" fmla="*/ 3228197 w 3987412"/>
                  <a:gd name="connsiteY9" fmla="*/ 1599566 h 1599566"/>
                  <a:gd name="connsiteX10" fmla="*/ 28976 w 3987412"/>
                  <a:gd name="connsiteY10" fmla="*/ 1599566 h 1599566"/>
                  <a:gd name="connsiteX11" fmla="*/ 0 w 3987412"/>
                  <a:gd name="connsiteY11" fmla="*/ 1599566 h 1599566"/>
                  <a:gd name="connsiteX12" fmla="*/ 30814 w 3987412"/>
                  <a:gd name="connsiteY12" fmla="*/ 1597660 h 1599566"/>
                  <a:gd name="connsiteX13" fmla="*/ 216234 w 3987412"/>
                  <a:gd name="connsiteY13" fmla="*/ 1320800 h 1599566"/>
                  <a:gd name="connsiteX14" fmla="*/ 444834 w 3987412"/>
                  <a:gd name="connsiteY14" fmla="*/ 1320800 h 1599566"/>
                  <a:gd name="connsiteX15" fmla="*/ 444834 w 3987412"/>
                  <a:gd name="connsiteY15" fmla="*/ 1066800 h 1599566"/>
                  <a:gd name="connsiteX16" fmla="*/ 851234 w 3987412"/>
                  <a:gd name="connsiteY16" fmla="*/ 1066800 h 1599566"/>
                  <a:gd name="connsiteX17" fmla="*/ 851234 w 3987412"/>
                  <a:gd name="connsiteY17" fmla="*/ 774700 h 1599566"/>
                  <a:gd name="connsiteX18" fmla="*/ 1244934 w 3987412"/>
                  <a:gd name="connsiteY18" fmla="*/ 774700 h 1599566"/>
                  <a:gd name="connsiteX19" fmla="*/ 1244934 w 3987412"/>
                  <a:gd name="connsiteY19" fmla="*/ 533400 h 1599566"/>
                  <a:gd name="connsiteX20" fmla="*/ 1638634 w 3987412"/>
                  <a:gd name="connsiteY20" fmla="*/ 533400 h 1599566"/>
                  <a:gd name="connsiteX21" fmla="*/ 1638634 w 3987412"/>
                  <a:gd name="connsiteY21" fmla="*/ 266700 h 1599566"/>
                  <a:gd name="connsiteX22" fmla="*/ 2019634 w 3987412"/>
                  <a:gd name="connsiteY22" fmla="*/ 266700 h 159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87412" h="1599566">
                    <a:moveTo>
                      <a:pt x="2019634" y="0"/>
                    </a:moveTo>
                    <a:lnTo>
                      <a:pt x="3984907" y="0"/>
                    </a:lnTo>
                    <a:lnTo>
                      <a:pt x="3987412" y="19475"/>
                    </a:lnTo>
                    <a:cubicBezTo>
                      <a:pt x="3986956" y="42204"/>
                      <a:pt x="3982402" y="64932"/>
                      <a:pt x="3971471" y="86752"/>
                    </a:cubicBezTo>
                    <a:cubicBezTo>
                      <a:pt x="3927749" y="174030"/>
                      <a:pt x="3840305" y="246761"/>
                      <a:pt x="3621695" y="275854"/>
                    </a:cubicBezTo>
                    <a:cubicBezTo>
                      <a:pt x="3621695" y="275854"/>
                      <a:pt x="3126179" y="246761"/>
                      <a:pt x="3009587" y="275854"/>
                    </a:cubicBezTo>
                    <a:cubicBezTo>
                      <a:pt x="2892995" y="290400"/>
                      <a:pt x="2892995" y="304946"/>
                      <a:pt x="2892995" y="304946"/>
                    </a:cubicBezTo>
                    <a:cubicBezTo>
                      <a:pt x="2892995" y="304946"/>
                      <a:pt x="2732681" y="377678"/>
                      <a:pt x="2688959" y="639511"/>
                    </a:cubicBezTo>
                    <a:cubicBezTo>
                      <a:pt x="2645237" y="901344"/>
                      <a:pt x="2630663" y="1017715"/>
                      <a:pt x="2630663" y="1017715"/>
                    </a:cubicBezTo>
                    <a:cubicBezTo>
                      <a:pt x="2630663" y="1017715"/>
                      <a:pt x="2630663" y="1265002"/>
                      <a:pt x="3228197" y="1599566"/>
                    </a:cubicBezTo>
                    <a:cubicBezTo>
                      <a:pt x="790695" y="1599566"/>
                      <a:pt x="181320" y="1599566"/>
                      <a:pt x="28976" y="1599566"/>
                    </a:cubicBezTo>
                    <a:lnTo>
                      <a:pt x="0" y="1599566"/>
                    </a:lnTo>
                    <a:lnTo>
                      <a:pt x="30814" y="1597660"/>
                    </a:lnTo>
                    <a:lnTo>
                      <a:pt x="216234" y="1320800"/>
                    </a:lnTo>
                    <a:lnTo>
                      <a:pt x="444834" y="1320800"/>
                    </a:lnTo>
                    <a:lnTo>
                      <a:pt x="444834" y="1066800"/>
                    </a:lnTo>
                    <a:lnTo>
                      <a:pt x="851234" y="1066800"/>
                    </a:lnTo>
                    <a:lnTo>
                      <a:pt x="851234" y="774700"/>
                    </a:lnTo>
                    <a:lnTo>
                      <a:pt x="1244934" y="774700"/>
                    </a:lnTo>
                    <a:lnTo>
                      <a:pt x="1244934" y="533400"/>
                    </a:lnTo>
                    <a:lnTo>
                      <a:pt x="1638634" y="533400"/>
                    </a:lnTo>
                    <a:lnTo>
                      <a:pt x="1638634" y="266700"/>
                    </a:lnTo>
                    <a:lnTo>
                      <a:pt x="2019634" y="2667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任意多边形 6">
                <a:extLst>
                  <a:ext uri="{FF2B5EF4-FFF2-40B4-BE49-F238E27FC236}">
                    <a16:creationId xmlns:a16="http://schemas.microsoft.com/office/drawing/2014/main" id="{9B31D2EC-AAE1-83CD-085A-CA4D210EE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051" y="4987960"/>
                <a:ext cx="3968504" cy="1618616"/>
              </a:xfrm>
              <a:custGeom>
                <a:avLst/>
                <a:gdLst>
                  <a:gd name="connsiteX0" fmla="*/ 2019634 w 3987412"/>
                  <a:gd name="connsiteY0" fmla="*/ 0 h 1599566"/>
                  <a:gd name="connsiteX1" fmla="*/ 3984907 w 3987412"/>
                  <a:gd name="connsiteY1" fmla="*/ 0 h 1599566"/>
                  <a:gd name="connsiteX2" fmla="*/ 3987412 w 3987412"/>
                  <a:gd name="connsiteY2" fmla="*/ 19475 h 1599566"/>
                  <a:gd name="connsiteX3" fmla="*/ 3984805 w 3987412"/>
                  <a:gd name="connsiteY3" fmla="*/ 30480 h 1599566"/>
                  <a:gd name="connsiteX4" fmla="*/ 2049010 w 3987412"/>
                  <a:gd name="connsiteY4" fmla="*/ 30480 h 1599566"/>
                  <a:gd name="connsiteX5" fmla="*/ 2049010 w 3987412"/>
                  <a:gd name="connsiteY5" fmla="*/ 297180 h 1599566"/>
                  <a:gd name="connsiteX6" fmla="*/ 1668010 w 3987412"/>
                  <a:gd name="connsiteY6" fmla="*/ 297180 h 1599566"/>
                  <a:gd name="connsiteX7" fmla="*/ 1668010 w 3987412"/>
                  <a:gd name="connsiteY7" fmla="*/ 563880 h 1599566"/>
                  <a:gd name="connsiteX8" fmla="*/ 1274310 w 3987412"/>
                  <a:gd name="connsiteY8" fmla="*/ 563880 h 1599566"/>
                  <a:gd name="connsiteX9" fmla="*/ 1274310 w 3987412"/>
                  <a:gd name="connsiteY9" fmla="*/ 805180 h 1599566"/>
                  <a:gd name="connsiteX10" fmla="*/ 880610 w 3987412"/>
                  <a:gd name="connsiteY10" fmla="*/ 805180 h 1599566"/>
                  <a:gd name="connsiteX11" fmla="*/ 880610 w 3987412"/>
                  <a:gd name="connsiteY11" fmla="*/ 1097280 h 1599566"/>
                  <a:gd name="connsiteX12" fmla="*/ 474210 w 3987412"/>
                  <a:gd name="connsiteY12" fmla="*/ 1097280 h 1599566"/>
                  <a:gd name="connsiteX13" fmla="*/ 474210 w 3987412"/>
                  <a:gd name="connsiteY13" fmla="*/ 1351280 h 1599566"/>
                  <a:gd name="connsiteX14" fmla="*/ 245610 w 3987412"/>
                  <a:gd name="connsiteY14" fmla="*/ 1351280 h 1599566"/>
                  <a:gd name="connsiteX15" fmla="*/ 79327 w 3987412"/>
                  <a:gd name="connsiteY15" fmla="*/ 1599566 h 1599566"/>
                  <a:gd name="connsiteX16" fmla="*/ 28976 w 3987412"/>
                  <a:gd name="connsiteY16" fmla="*/ 1599566 h 1599566"/>
                  <a:gd name="connsiteX17" fmla="*/ 0 w 3987412"/>
                  <a:gd name="connsiteY17" fmla="*/ 1599566 h 1599566"/>
                  <a:gd name="connsiteX18" fmla="*/ 30814 w 3987412"/>
                  <a:gd name="connsiteY18" fmla="*/ 1597660 h 1599566"/>
                  <a:gd name="connsiteX19" fmla="*/ 216234 w 3987412"/>
                  <a:gd name="connsiteY19" fmla="*/ 1320800 h 1599566"/>
                  <a:gd name="connsiteX20" fmla="*/ 444834 w 3987412"/>
                  <a:gd name="connsiteY20" fmla="*/ 1320800 h 1599566"/>
                  <a:gd name="connsiteX21" fmla="*/ 444834 w 3987412"/>
                  <a:gd name="connsiteY21" fmla="*/ 1066800 h 1599566"/>
                  <a:gd name="connsiteX22" fmla="*/ 851234 w 3987412"/>
                  <a:gd name="connsiteY22" fmla="*/ 1066800 h 1599566"/>
                  <a:gd name="connsiteX23" fmla="*/ 851234 w 3987412"/>
                  <a:gd name="connsiteY23" fmla="*/ 774700 h 1599566"/>
                  <a:gd name="connsiteX24" fmla="*/ 1244934 w 3987412"/>
                  <a:gd name="connsiteY24" fmla="*/ 774700 h 1599566"/>
                  <a:gd name="connsiteX25" fmla="*/ 1244934 w 3987412"/>
                  <a:gd name="connsiteY25" fmla="*/ 533400 h 1599566"/>
                  <a:gd name="connsiteX26" fmla="*/ 1638634 w 3987412"/>
                  <a:gd name="connsiteY26" fmla="*/ 533400 h 1599566"/>
                  <a:gd name="connsiteX27" fmla="*/ 1638634 w 3987412"/>
                  <a:gd name="connsiteY27" fmla="*/ 266700 h 1599566"/>
                  <a:gd name="connsiteX28" fmla="*/ 2019634 w 3987412"/>
                  <a:gd name="connsiteY28" fmla="*/ 266700 h 1599566"/>
                  <a:gd name="connsiteX0" fmla="*/ 1990658 w 3958436"/>
                  <a:gd name="connsiteY0" fmla="*/ 0 h 1599566"/>
                  <a:gd name="connsiteX1" fmla="*/ 3955931 w 3958436"/>
                  <a:gd name="connsiteY1" fmla="*/ 0 h 1599566"/>
                  <a:gd name="connsiteX2" fmla="*/ 3958436 w 3958436"/>
                  <a:gd name="connsiteY2" fmla="*/ 19475 h 1599566"/>
                  <a:gd name="connsiteX3" fmla="*/ 3955829 w 3958436"/>
                  <a:gd name="connsiteY3" fmla="*/ 30480 h 1599566"/>
                  <a:gd name="connsiteX4" fmla="*/ 2020034 w 3958436"/>
                  <a:gd name="connsiteY4" fmla="*/ 30480 h 1599566"/>
                  <a:gd name="connsiteX5" fmla="*/ 2020034 w 3958436"/>
                  <a:gd name="connsiteY5" fmla="*/ 297180 h 1599566"/>
                  <a:gd name="connsiteX6" fmla="*/ 1639034 w 3958436"/>
                  <a:gd name="connsiteY6" fmla="*/ 297180 h 1599566"/>
                  <a:gd name="connsiteX7" fmla="*/ 1639034 w 3958436"/>
                  <a:gd name="connsiteY7" fmla="*/ 563880 h 1599566"/>
                  <a:gd name="connsiteX8" fmla="*/ 1245334 w 3958436"/>
                  <a:gd name="connsiteY8" fmla="*/ 563880 h 1599566"/>
                  <a:gd name="connsiteX9" fmla="*/ 1245334 w 3958436"/>
                  <a:gd name="connsiteY9" fmla="*/ 805180 h 1599566"/>
                  <a:gd name="connsiteX10" fmla="*/ 851634 w 3958436"/>
                  <a:gd name="connsiteY10" fmla="*/ 805180 h 1599566"/>
                  <a:gd name="connsiteX11" fmla="*/ 851634 w 3958436"/>
                  <a:gd name="connsiteY11" fmla="*/ 1097280 h 1599566"/>
                  <a:gd name="connsiteX12" fmla="*/ 445234 w 3958436"/>
                  <a:gd name="connsiteY12" fmla="*/ 1097280 h 1599566"/>
                  <a:gd name="connsiteX13" fmla="*/ 445234 w 3958436"/>
                  <a:gd name="connsiteY13" fmla="*/ 1351280 h 1599566"/>
                  <a:gd name="connsiteX14" fmla="*/ 216634 w 3958436"/>
                  <a:gd name="connsiteY14" fmla="*/ 1351280 h 1599566"/>
                  <a:gd name="connsiteX15" fmla="*/ 50351 w 3958436"/>
                  <a:gd name="connsiteY15" fmla="*/ 1599566 h 1599566"/>
                  <a:gd name="connsiteX16" fmla="*/ 0 w 3958436"/>
                  <a:gd name="connsiteY16" fmla="*/ 1599566 h 1599566"/>
                  <a:gd name="connsiteX17" fmla="*/ 1838 w 3958436"/>
                  <a:gd name="connsiteY17" fmla="*/ 1597660 h 1599566"/>
                  <a:gd name="connsiteX18" fmla="*/ 187258 w 3958436"/>
                  <a:gd name="connsiteY18" fmla="*/ 1320800 h 1599566"/>
                  <a:gd name="connsiteX19" fmla="*/ 415858 w 3958436"/>
                  <a:gd name="connsiteY19" fmla="*/ 1320800 h 1599566"/>
                  <a:gd name="connsiteX20" fmla="*/ 415858 w 3958436"/>
                  <a:gd name="connsiteY20" fmla="*/ 1066800 h 1599566"/>
                  <a:gd name="connsiteX21" fmla="*/ 822258 w 3958436"/>
                  <a:gd name="connsiteY21" fmla="*/ 1066800 h 1599566"/>
                  <a:gd name="connsiteX22" fmla="*/ 822258 w 3958436"/>
                  <a:gd name="connsiteY22" fmla="*/ 774700 h 1599566"/>
                  <a:gd name="connsiteX23" fmla="*/ 1215958 w 3958436"/>
                  <a:gd name="connsiteY23" fmla="*/ 774700 h 1599566"/>
                  <a:gd name="connsiteX24" fmla="*/ 1215958 w 3958436"/>
                  <a:gd name="connsiteY24" fmla="*/ 533400 h 1599566"/>
                  <a:gd name="connsiteX25" fmla="*/ 1609658 w 3958436"/>
                  <a:gd name="connsiteY25" fmla="*/ 533400 h 1599566"/>
                  <a:gd name="connsiteX26" fmla="*/ 1609658 w 3958436"/>
                  <a:gd name="connsiteY26" fmla="*/ 266700 h 1599566"/>
                  <a:gd name="connsiteX27" fmla="*/ 1990658 w 3958436"/>
                  <a:gd name="connsiteY27" fmla="*/ 266700 h 1599566"/>
                  <a:gd name="connsiteX28" fmla="*/ 1990658 w 3958436"/>
                  <a:gd name="connsiteY28" fmla="*/ 0 h 1599566"/>
                  <a:gd name="connsiteX0" fmla="*/ 2000726 w 3968504"/>
                  <a:gd name="connsiteY0" fmla="*/ 0 h 1616710"/>
                  <a:gd name="connsiteX1" fmla="*/ 3965999 w 3968504"/>
                  <a:gd name="connsiteY1" fmla="*/ 0 h 1616710"/>
                  <a:gd name="connsiteX2" fmla="*/ 3968504 w 3968504"/>
                  <a:gd name="connsiteY2" fmla="*/ 19475 h 1616710"/>
                  <a:gd name="connsiteX3" fmla="*/ 3965897 w 3968504"/>
                  <a:gd name="connsiteY3" fmla="*/ 30480 h 1616710"/>
                  <a:gd name="connsiteX4" fmla="*/ 2030102 w 3968504"/>
                  <a:gd name="connsiteY4" fmla="*/ 30480 h 1616710"/>
                  <a:gd name="connsiteX5" fmla="*/ 2030102 w 3968504"/>
                  <a:gd name="connsiteY5" fmla="*/ 297180 h 1616710"/>
                  <a:gd name="connsiteX6" fmla="*/ 1649102 w 3968504"/>
                  <a:gd name="connsiteY6" fmla="*/ 297180 h 1616710"/>
                  <a:gd name="connsiteX7" fmla="*/ 1649102 w 3968504"/>
                  <a:gd name="connsiteY7" fmla="*/ 563880 h 1616710"/>
                  <a:gd name="connsiteX8" fmla="*/ 1255402 w 3968504"/>
                  <a:gd name="connsiteY8" fmla="*/ 563880 h 1616710"/>
                  <a:gd name="connsiteX9" fmla="*/ 1255402 w 3968504"/>
                  <a:gd name="connsiteY9" fmla="*/ 805180 h 1616710"/>
                  <a:gd name="connsiteX10" fmla="*/ 861702 w 3968504"/>
                  <a:gd name="connsiteY10" fmla="*/ 805180 h 1616710"/>
                  <a:gd name="connsiteX11" fmla="*/ 861702 w 3968504"/>
                  <a:gd name="connsiteY11" fmla="*/ 1097280 h 1616710"/>
                  <a:gd name="connsiteX12" fmla="*/ 455302 w 3968504"/>
                  <a:gd name="connsiteY12" fmla="*/ 1097280 h 1616710"/>
                  <a:gd name="connsiteX13" fmla="*/ 455302 w 3968504"/>
                  <a:gd name="connsiteY13" fmla="*/ 1351280 h 1616710"/>
                  <a:gd name="connsiteX14" fmla="*/ 226702 w 3968504"/>
                  <a:gd name="connsiteY14" fmla="*/ 1351280 h 1616710"/>
                  <a:gd name="connsiteX15" fmla="*/ 60419 w 3968504"/>
                  <a:gd name="connsiteY15" fmla="*/ 1599566 h 1616710"/>
                  <a:gd name="connsiteX16" fmla="*/ 10068 w 3968504"/>
                  <a:gd name="connsiteY16" fmla="*/ 1599566 h 1616710"/>
                  <a:gd name="connsiteX17" fmla="*/ 0 w 3968504"/>
                  <a:gd name="connsiteY17" fmla="*/ 1616710 h 1616710"/>
                  <a:gd name="connsiteX18" fmla="*/ 197326 w 3968504"/>
                  <a:gd name="connsiteY18" fmla="*/ 1320800 h 1616710"/>
                  <a:gd name="connsiteX19" fmla="*/ 425926 w 3968504"/>
                  <a:gd name="connsiteY19" fmla="*/ 1320800 h 1616710"/>
                  <a:gd name="connsiteX20" fmla="*/ 425926 w 3968504"/>
                  <a:gd name="connsiteY20" fmla="*/ 1066800 h 1616710"/>
                  <a:gd name="connsiteX21" fmla="*/ 832326 w 3968504"/>
                  <a:gd name="connsiteY21" fmla="*/ 1066800 h 1616710"/>
                  <a:gd name="connsiteX22" fmla="*/ 832326 w 3968504"/>
                  <a:gd name="connsiteY22" fmla="*/ 774700 h 1616710"/>
                  <a:gd name="connsiteX23" fmla="*/ 1226026 w 3968504"/>
                  <a:gd name="connsiteY23" fmla="*/ 774700 h 1616710"/>
                  <a:gd name="connsiteX24" fmla="*/ 1226026 w 3968504"/>
                  <a:gd name="connsiteY24" fmla="*/ 533400 h 1616710"/>
                  <a:gd name="connsiteX25" fmla="*/ 1619726 w 3968504"/>
                  <a:gd name="connsiteY25" fmla="*/ 533400 h 1616710"/>
                  <a:gd name="connsiteX26" fmla="*/ 1619726 w 3968504"/>
                  <a:gd name="connsiteY26" fmla="*/ 266700 h 1616710"/>
                  <a:gd name="connsiteX27" fmla="*/ 2000726 w 3968504"/>
                  <a:gd name="connsiteY27" fmla="*/ 266700 h 1616710"/>
                  <a:gd name="connsiteX28" fmla="*/ 2000726 w 3968504"/>
                  <a:gd name="connsiteY28" fmla="*/ 0 h 1616710"/>
                  <a:gd name="connsiteX0" fmla="*/ 2000726 w 3968504"/>
                  <a:gd name="connsiteY0" fmla="*/ 0 h 1618616"/>
                  <a:gd name="connsiteX1" fmla="*/ 3965999 w 3968504"/>
                  <a:gd name="connsiteY1" fmla="*/ 0 h 1618616"/>
                  <a:gd name="connsiteX2" fmla="*/ 3968504 w 3968504"/>
                  <a:gd name="connsiteY2" fmla="*/ 19475 h 1618616"/>
                  <a:gd name="connsiteX3" fmla="*/ 3965897 w 3968504"/>
                  <a:gd name="connsiteY3" fmla="*/ 30480 h 1618616"/>
                  <a:gd name="connsiteX4" fmla="*/ 2030102 w 3968504"/>
                  <a:gd name="connsiteY4" fmla="*/ 30480 h 1618616"/>
                  <a:gd name="connsiteX5" fmla="*/ 2030102 w 3968504"/>
                  <a:gd name="connsiteY5" fmla="*/ 297180 h 1618616"/>
                  <a:gd name="connsiteX6" fmla="*/ 1649102 w 3968504"/>
                  <a:gd name="connsiteY6" fmla="*/ 297180 h 1618616"/>
                  <a:gd name="connsiteX7" fmla="*/ 1649102 w 3968504"/>
                  <a:gd name="connsiteY7" fmla="*/ 563880 h 1618616"/>
                  <a:gd name="connsiteX8" fmla="*/ 1255402 w 3968504"/>
                  <a:gd name="connsiteY8" fmla="*/ 563880 h 1618616"/>
                  <a:gd name="connsiteX9" fmla="*/ 1255402 w 3968504"/>
                  <a:gd name="connsiteY9" fmla="*/ 805180 h 1618616"/>
                  <a:gd name="connsiteX10" fmla="*/ 861702 w 3968504"/>
                  <a:gd name="connsiteY10" fmla="*/ 805180 h 1618616"/>
                  <a:gd name="connsiteX11" fmla="*/ 861702 w 3968504"/>
                  <a:gd name="connsiteY11" fmla="*/ 1097280 h 1618616"/>
                  <a:gd name="connsiteX12" fmla="*/ 455302 w 3968504"/>
                  <a:gd name="connsiteY12" fmla="*/ 1097280 h 1618616"/>
                  <a:gd name="connsiteX13" fmla="*/ 455302 w 3968504"/>
                  <a:gd name="connsiteY13" fmla="*/ 1351280 h 1618616"/>
                  <a:gd name="connsiteX14" fmla="*/ 226702 w 3968504"/>
                  <a:gd name="connsiteY14" fmla="*/ 1351280 h 1618616"/>
                  <a:gd name="connsiteX15" fmla="*/ 50894 w 3968504"/>
                  <a:gd name="connsiteY15" fmla="*/ 1618616 h 1618616"/>
                  <a:gd name="connsiteX16" fmla="*/ 10068 w 3968504"/>
                  <a:gd name="connsiteY16" fmla="*/ 1599566 h 1618616"/>
                  <a:gd name="connsiteX17" fmla="*/ 0 w 3968504"/>
                  <a:gd name="connsiteY17" fmla="*/ 1616710 h 1618616"/>
                  <a:gd name="connsiteX18" fmla="*/ 197326 w 3968504"/>
                  <a:gd name="connsiteY18" fmla="*/ 1320800 h 1618616"/>
                  <a:gd name="connsiteX19" fmla="*/ 425926 w 3968504"/>
                  <a:gd name="connsiteY19" fmla="*/ 1320800 h 1618616"/>
                  <a:gd name="connsiteX20" fmla="*/ 425926 w 3968504"/>
                  <a:gd name="connsiteY20" fmla="*/ 1066800 h 1618616"/>
                  <a:gd name="connsiteX21" fmla="*/ 832326 w 3968504"/>
                  <a:gd name="connsiteY21" fmla="*/ 1066800 h 1618616"/>
                  <a:gd name="connsiteX22" fmla="*/ 832326 w 3968504"/>
                  <a:gd name="connsiteY22" fmla="*/ 774700 h 1618616"/>
                  <a:gd name="connsiteX23" fmla="*/ 1226026 w 3968504"/>
                  <a:gd name="connsiteY23" fmla="*/ 774700 h 1618616"/>
                  <a:gd name="connsiteX24" fmla="*/ 1226026 w 3968504"/>
                  <a:gd name="connsiteY24" fmla="*/ 533400 h 1618616"/>
                  <a:gd name="connsiteX25" fmla="*/ 1619726 w 3968504"/>
                  <a:gd name="connsiteY25" fmla="*/ 533400 h 1618616"/>
                  <a:gd name="connsiteX26" fmla="*/ 1619726 w 3968504"/>
                  <a:gd name="connsiteY26" fmla="*/ 266700 h 1618616"/>
                  <a:gd name="connsiteX27" fmla="*/ 2000726 w 3968504"/>
                  <a:gd name="connsiteY27" fmla="*/ 266700 h 1618616"/>
                  <a:gd name="connsiteX28" fmla="*/ 2000726 w 3968504"/>
                  <a:gd name="connsiteY28" fmla="*/ 0 h 1618616"/>
                  <a:gd name="connsiteX0" fmla="*/ 2000726 w 3968504"/>
                  <a:gd name="connsiteY0" fmla="*/ 0 h 1618616"/>
                  <a:gd name="connsiteX1" fmla="*/ 3965999 w 3968504"/>
                  <a:gd name="connsiteY1" fmla="*/ 0 h 1618616"/>
                  <a:gd name="connsiteX2" fmla="*/ 3968504 w 3968504"/>
                  <a:gd name="connsiteY2" fmla="*/ 19475 h 1618616"/>
                  <a:gd name="connsiteX3" fmla="*/ 3965897 w 3968504"/>
                  <a:gd name="connsiteY3" fmla="*/ 30480 h 1618616"/>
                  <a:gd name="connsiteX4" fmla="*/ 2030102 w 3968504"/>
                  <a:gd name="connsiteY4" fmla="*/ 30480 h 1618616"/>
                  <a:gd name="connsiteX5" fmla="*/ 2030102 w 3968504"/>
                  <a:gd name="connsiteY5" fmla="*/ 297180 h 1618616"/>
                  <a:gd name="connsiteX6" fmla="*/ 1649102 w 3968504"/>
                  <a:gd name="connsiteY6" fmla="*/ 297180 h 1618616"/>
                  <a:gd name="connsiteX7" fmla="*/ 1649102 w 3968504"/>
                  <a:gd name="connsiteY7" fmla="*/ 563880 h 1618616"/>
                  <a:gd name="connsiteX8" fmla="*/ 1255402 w 3968504"/>
                  <a:gd name="connsiteY8" fmla="*/ 563880 h 1618616"/>
                  <a:gd name="connsiteX9" fmla="*/ 1255402 w 3968504"/>
                  <a:gd name="connsiteY9" fmla="*/ 805180 h 1618616"/>
                  <a:gd name="connsiteX10" fmla="*/ 861702 w 3968504"/>
                  <a:gd name="connsiteY10" fmla="*/ 805180 h 1618616"/>
                  <a:gd name="connsiteX11" fmla="*/ 861702 w 3968504"/>
                  <a:gd name="connsiteY11" fmla="*/ 1097280 h 1618616"/>
                  <a:gd name="connsiteX12" fmla="*/ 455302 w 3968504"/>
                  <a:gd name="connsiteY12" fmla="*/ 1097280 h 1618616"/>
                  <a:gd name="connsiteX13" fmla="*/ 455302 w 3968504"/>
                  <a:gd name="connsiteY13" fmla="*/ 1351280 h 1618616"/>
                  <a:gd name="connsiteX14" fmla="*/ 226702 w 3968504"/>
                  <a:gd name="connsiteY14" fmla="*/ 1351280 h 1618616"/>
                  <a:gd name="connsiteX15" fmla="*/ 50894 w 3968504"/>
                  <a:gd name="connsiteY15" fmla="*/ 1618616 h 1618616"/>
                  <a:gd name="connsiteX16" fmla="*/ 0 w 3968504"/>
                  <a:gd name="connsiteY16" fmla="*/ 1616710 h 1618616"/>
                  <a:gd name="connsiteX17" fmla="*/ 197326 w 3968504"/>
                  <a:gd name="connsiteY17" fmla="*/ 1320800 h 1618616"/>
                  <a:gd name="connsiteX18" fmla="*/ 425926 w 3968504"/>
                  <a:gd name="connsiteY18" fmla="*/ 1320800 h 1618616"/>
                  <a:gd name="connsiteX19" fmla="*/ 425926 w 3968504"/>
                  <a:gd name="connsiteY19" fmla="*/ 1066800 h 1618616"/>
                  <a:gd name="connsiteX20" fmla="*/ 832326 w 3968504"/>
                  <a:gd name="connsiteY20" fmla="*/ 1066800 h 1618616"/>
                  <a:gd name="connsiteX21" fmla="*/ 832326 w 3968504"/>
                  <a:gd name="connsiteY21" fmla="*/ 774700 h 1618616"/>
                  <a:gd name="connsiteX22" fmla="*/ 1226026 w 3968504"/>
                  <a:gd name="connsiteY22" fmla="*/ 774700 h 1618616"/>
                  <a:gd name="connsiteX23" fmla="*/ 1226026 w 3968504"/>
                  <a:gd name="connsiteY23" fmla="*/ 533400 h 1618616"/>
                  <a:gd name="connsiteX24" fmla="*/ 1619726 w 3968504"/>
                  <a:gd name="connsiteY24" fmla="*/ 533400 h 1618616"/>
                  <a:gd name="connsiteX25" fmla="*/ 1619726 w 3968504"/>
                  <a:gd name="connsiteY25" fmla="*/ 266700 h 1618616"/>
                  <a:gd name="connsiteX26" fmla="*/ 2000726 w 3968504"/>
                  <a:gd name="connsiteY26" fmla="*/ 266700 h 1618616"/>
                  <a:gd name="connsiteX27" fmla="*/ 2000726 w 3968504"/>
                  <a:gd name="connsiteY27" fmla="*/ 0 h 161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68504" h="1618616">
                    <a:moveTo>
                      <a:pt x="2000726" y="0"/>
                    </a:moveTo>
                    <a:lnTo>
                      <a:pt x="3965999" y="0"/>
                    </a:lnTo>
                    <a:lnTo>
                      <a:pt x="3968504" y="19475"/>
                    </a:lnTo>
                    <a:lnTo>
                      <a:pt x="3965897" y="30480"/>
                    </a:lnTo>
                    <a:lnTo>
                      <a:pt x="2030102" y="30480"/>
                    </a:lnTo>
                    <a:lnTo>
                      <a:pt x="2030102" y="297180"/>
                    </a:lnTo>
                    <a:lnTo>
                      <a:pt x="1649102" y="297180"/>
                    </a:lnTo>
                    <a:lnTo>
                      <a:pt x="1649102" y="563880"/>
                    </a:lnTo>
                    <a:lnTo>
                      <a:pt x="1255402" y="563880"/>
                    </a:lnTo>
                    <a:lnTo>
                      <a:pt x="1255402" y="805180"/>
                    </a:lnTo>
                    <a:lnTo>
                      <a:pt x="861702" y="805180"/>
                    </a:lnTo>
                    <a:lnTo>
                      <a:pt x="861702" y="1097280"/>
                    </a:lnTo>
                    <a:lnTo>
                      <a:pt x="455302" y="1097280"/>
                    </a:lnTo>
                    <a:lnTo>
                      <a:pt x="455302" y="1351280"/>
                    </a:lnTo>
                    <a:lnTo>
                      <a:pt x="226702" y="1351280"/>
                    </a:lnTo>
                    <a:lnTo>
                      <a:pt x="50894" y="1618616"/>
                    </a:lnTo>
                    <a:lnTo>
                      <a:pt x="0" y="1616710"/>
                    </a:lnTo>
                    <a:lnTo>
                      <a:pt x="197326" y="1320800"/>
                    </a:lnTo>
                    <a:lnTo>
                      <a:pt x="425926" y="1320800"/>
                    </a:lnTo>
                    <a:lnTo>
                      <a:pt x="425926" y="1066800"/>
                    </a:lnTo>
                    <a:lnTo>
                      <a:pt x="832326" y="1066800"/>
                    </a:lnTo>
                    <a:lnTo>
                      <a:pt x="832326" y="774700"/>
                    </a:lnTo>
                    <a:lnTo>
                      <a:pt x="1226026" y="774700"/>
                    </a:lnTo>
                    <a:lnTo>
                      <a:pt x="1226026" y="533400"/>
                    </a:lnTo>
                    <a:lnTo>
                      <a:pt x="1619726" y="533400"/>
                    </a:lnTo>
                    <a:lnTo>
                      <a:pt x="1619726" y="266700"/>
                    </a:lnTo>
                    <a:lnTo>
                      <a:pt x="2000726" y="266700"/>
                    </a:lnTo>
                    <a:lnTo>
                      <a:pt x="2000726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6" name="文本框 257">
              <a:extLst>
                <a:ext uri="{FF2B5EF4-FFF2-40B4-BE49-F238E27FC236}">
                  <a16:creationId xmlns:a16="http://schemas.microsoft.com/office/drawing/2014/main" id="{96373D16-B499-9E86-59C8-CECF43D3EB30}"/>
                </a:ext>
              </a:extLst>
            </p:cNvPr>
            <p:cNvSpPr txBox="1"/>
            <p:nvPr/>
          </p:nvSpPr>
          <p:spPr>
            <a:xfrm>
              <a:off x="9582901" y="2057717"/>
              <a:ext cx="568938" cy="101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altLang="zh-CN" sz="6000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8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5D8C6C72-A485-1B6E-884B-A9409CA2B824}"/>
              </a:ext>
            </a:extLst>
          </p:cNvPr>
          <p:cNvGrpSpPr/>
          <p:nvPr/>
        </p:nvGrpSpPr>
        <p:grpSpPr>
          <a:xfrm>
            <a:off x="300707" y="88423"/>
            <a:ext cx="4711086" cy="1244497"/>
            <a:chOff x="281700" y="89004"/>
            <a:chExt cx="4711086" cy="1244497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FAB6C5A0-8A59-C934-39CB-5CE9F548CF21}"/>
                </a:ext>
              </a:extLst>
            </p:cNvPr>
            <p:cNvGrpSpPr/>
            <p:nvPr/>
          </p:nvGrpSpPr>
          <p:grpSpPr>
            <a:xfrm>
              <a:off x="281700" y="89004"/>
              <a:ext cx="4711086" cy="1244497"/>
              <a:chOff x="5101930" y="2980640"/>
              <a:chExt cx="3756600" cy="992357"/>
            </a:xfrm>
          </p:grpSpPr>
          <p:grpSp>
            <p:nvGrpSpPr>
              <p:cNvPr id="5" name="组合 68">
                <a:extLst>
                  <a:ext uri="{FF2B5EF4-FFF2-40B4-BE49-F238E27FC236}">
                    <a16:creationId xmlns:a16="http://schemas.microsoft.com/office/drawing/2014/main" id="{35040503-F653-C963-91DE-3B89F87E1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930" y="2980640"/>
                <a:ext cx="3756600" cy="992357"/>
                <a:chOff x="454610" y="5938966"/>
                <a:chExt cx="4711195" cy="1260000"/>
              </a:xfrm>
            </p:grpSpPr>
            <p:sp>
              <p:nvSpPr>
                <p:cNvPr id="23" name="圆角矩形 64">
                  <a:extLst>
                    <a:ext uri="{FF2B5EF4-FFF2-40B4-BE49-F238E27FC236}">
                      <a16:creationId xmlns:a16="http://schemas.microsoft.com/office/drawing/2014/main" id="{47BDE316-8359-A383-3F20-F9FDC66A025F}"/>
                    </a:ext>
                  </a:extLst>
                </p:cNvPr>
                <p:cNvSpPr/>
                <p:nvPr/>
              </p:nvSpPr>
              <p:spPr>
                <a:xfrm>
                  <a:off x="493911" y="6033762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圆角矩形 65">
                  <a:extLst>
                    <a:ext uri="{FF2B5EF4-FFF2-40B4-BE49-F238E27FC236}">
                      <a16:creationId xmlns:a16="http://schemas.microsoft.com/office/drawing/2014/main" id="{A078366E-DB6C-07E6-D266-E35AC36B4529}"/>
                    </a:ext>
                  </a:extLst>
                </p:cNvPr>
                <p:cNvSpPr/>
                <p:nvPr/>
              </p:nvSpPr>
              <p:spPr>
                <a:xfrm>
                  <a:off x="639737" y="6132280"/>
                  <a:ext cx="4414940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PREDIRE</a:t>
                  </a:r>
                </a:p>
              </p:txBody>
            </p:sp>
            <p:grpSp>
              <p:nvGrpSpPr>
                <p:cNvPr id="25" name="组合 67">
                  <a:extLst>
                    <a:ext uri="{FF2B5EF4-FFF2-40B4-BE49-F238E27FC236}">
                      <a16:creationId xmlns:a16="http://schemas.microsoft.com/office/drawing/2014/main" id="{B0E795BB-2712-0415-DA57-658285D9F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610" y="5938966"/>
                  <a:ext cx="1260000" cy="1260000"/>
                  <a:chOff x="3934779" y="5938966"/>
                  <a:chExt cx="1260000" cy="1260000"/>
                </a:xfrm>
              </p:grpSpPr>
              <p:pic>
                <p:nvPicPr>
                  <p:cNvPr id="26" name="图片 62">
                    <a:extLst>
                      <a:ext uri="{FF2B5EF4-FFF2-40B4-BE49-F238E27FC236}">
                        <a16:creationId xmlns:a16="http://schemas.microsoft.com/office/drawing/2014/main" id="{F351F94D-2A9A-D75E-6CAB-4A190B98E1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34164" y="5938626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7" name="椭圆 63">
                    <a:extLst>
                      <a:ext uri="{FF2B5EF4-FFF2-40B4-BE49-F238E27FC236}">
                        <a16:creationId xmlns:a16="http://schemas.microsoft.com/office/drawing/2014/main" id="{5E1CDBEB-8274-78F2-98A2-418E8D109B90}"/>
                      </a:ext>
                    </a:extLst>
                  </p:cNvPr>
                  <p:cNvSpPr/>
                  <p:nvPr/>
                </p:nvSpPr>
                <p:spPr>
                  <a:xfrm>
                    <a:off x="4064342" y="6068787"/>
                    <a:ext cx="1000148" cy="1000018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8" name="组合 5">
                <a:extLst>
                  <a:ext uri="{FF2B5EF4-FFF2-40B4-BE49-F238E27FC236}">
                    <a16:creationId xmlns:a16="http://schemas.microsoft.com/office/drawing/2014/main" id="{6D5404D5-1A85-6E5E-1CA7-721DDA135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691" y="3252124"/>
                <a:ext cx="731948" cy="643369"/>
                <a:chOff x="688976" y="7240588"/>
                <a:chExt cx="519113" cy="461963"/>
              </a:xfrm>
            </p:grpSpPr>
            <p:sp>
              <p:nvSpPr>
                <p:cNvPr id="9" name="Freeform 64">
                  <a:extLst>
                    <a:ext uri="{FF2B5EF4-FFF2-40B4-BE49-F238E27FC236}">
                      <a16:creationId xmlns:a16="http://schemas.microsoft.com/office/drawing/2014/main" id="{2319C604-DEE0-8A36-F577-807DE9E17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7245351"/>
                  <a:ext cx="500063" cy="457200"/>
                </a:xfrm>
                <a:custGeom>
                  <a:avLst/>
                  <a:gdLst>
                    <a:gd name="T0" fmla="*/ 140 w 315"/>
                    <a:gd name="T1" fmla="*/ 288 h 288"/>
                    <a:gd name="T2" fmla="*/ 0 w 315"/>
                    <a:gd name="T3" fmla="*/ 176 h 288"/>
                    <a:gd name="T4" fmla="*/ 2 w 315"/>
                    <a:gd name="T5" fmla="*/ 14 h 288"/>
                    <a:gd name="T6" fmla="*/ 57 w 315"/>
                    <a:gd name="T7" fmla="*/ 9 h 288"/>
                    <a:gd name="T8" fmla="*/ 97 w 315"/>
                    <a:gd name="T9" fmla="*/ 57 h 288"/>
                    <a:gd name="T10" fmla="*/ 113 w 315"/>
                    <a:gd name="T11" fmla="*/ 9 h 288"/>
                    <a:gd name="T12" fmla="*/ 140 w 315"/>
                    <a:gd name="T13" fmla="*/ 0 h 288"/>
                    <a:gd name="T14" fmla="*/ 315 w 315"/>
                    <a:gd name="T15" fmla="*/ 150 h 288"/>
                    <a:gd name="T16" fmla="*/ 140 w 315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288">
                      <a:moveTo>
                        <a:pt x="140" y="288"/>
                      </a:moveTo>
                      <a:lnTo>
                        <a:pt x="0" y="176"/>
                      </a:lnTo>
                      <a:lnTo>
                        <a:pt x="2" y="14"/>
                      </a:lnTo>
                      <a:lnTo>
                        <a:pt x="57" y="9"/>
                      </a:lnTo>
                      <a:lnTo>
                        <a:pt x="97" y="57"/>
                      </a:lnTo>
                      <a:lnTo>
                        <a:pt x="113" y="9"/>
                      </a:lnTo>
                      <a:lnTo>
                        <a:pt x="140" y="0"/>
                      </a:lnTo>
                      <a:lnTo>
                        <a:pt x="315" y="150"/>
                      </a:lnTo>
                      <a:lnTo>
                        <a:pt x="140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0" name="Freeform 65">
                  <a:extLst>
                    <a:ext uri="{FF2B5EF4-FFF2-40B4-BE49-F238E27FC236}">
                      <a16:creationId xmlns:a16="http://schemas.microsoft.com/office/drawing/2014/main" id="{E1605C3C-3E59-6BAF-5F3C-CF89D3CC8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8976" y="7240588"/>
                  <a:ext cx="115888" cy="295275"/>
                </a:xfrm>
                <a:custGeom>
                  <a:avLst/>
                  <a:gdLst>
                    <a:gd name="T0" fmla="*/ 63551 w 31"/>
                    <a:gd name="T1" fmla="*/ 0 h 78"/>
                    <a:gd name="T2" fmla="*/ 108411 w 31"/>
                    <a:gd name="T3" fmla="*/ 18928 h 78"/>
                    <a:gd name="T4" fmla="*/ 115888 w 31"/>
                    <a:gd name="T5" fmla="*/ 68140 h 78"/>
                    <a:gd name="T6" fmla="*/ 115888 w 31"/>
                    <a:gd name="T7" fmla="*/ 238491 h 78"/>
                    <a:gd name="T8" fmla="*/ 100935 w 31"/>
                    <a:gd name="T9" fmla="*/ 280133 h 78"/>
                    <a:gd name="T10" fmla="*/ 59813 w 31"/>
                    <a:gd name="T11" fmla="*/ 295275 h 78"/>
                    <a:gd name="T12" fmla="*/ 11215 w 31"/>
                    <a:gd name="T13" fmla="*/ 272562 h 78"/>
                    <a:gd name="T14" fmla="*/ 0 w 31"/>
                    <a:gd name="T15" fmla="*/ 215778 h 78"/>
                    <a:gd name="T16" fmla="*/ 0 w 31"/>
                    <a:gd name="T17" fmla="*/ 79497 h 78"/>
                    <a:gd name="T18" fmla="*/ 11215 w 31"/>
                    <a:gd name="T19" fmla="*/ 22713 h 78"/>
                    <a:gd name="T20" fmla="*/ 63551 w 31"/>
                    <a:gd name="T21" fmla="*/ 0 h 78"/>
                    <a:gd name="T22" fmla="*/ 59813 w 31"/>
                    <a:gd name="T23" fmla="*/ 264990 h 78"/>
                    <a:gd name="T24" fmla="*/ 85981 w 31"/>
                    <a:gd name="T25" fmla="*/ 227135 h 78"/>
                    <a:gd name="T26" fmla="*/ 85981 w 31"/>
                    <a:gd name="T27" fmla="*/ 64355 h 78"/>
                    <a:gd name="T28" fmla="*/ 59813 w 31"/>
                    <a:gd name="T29" fmla="*/ 26499 h 78"/>
                    <a:gd name="T30" fmla="*/ 33645 w 31"/>
                    <a:gd name="T31" fmla="*/ 64355 h 78"/>
                    <a:gd name="T32" fmla="*/ 33645 w 31"/>
                    <a:gd name="T33" fmla="*/ 75712 h 78"/>
                    <a:gd name="T34" fmla="*/ 33645 w 31"/>
                    <a:gd name="T35" fmla="*/ 87068 h 78"/>
                    <a:gd name="T36" fmla="*/ 33645 w 31"/>
                    <a:gd name="T37" fmla="*/ 136281 h 78"/>
                    <a:gd name="T38" fmla="*/ 33645 w 31"/>
                    <a:gd name="T39" fmla="*/ 181708 h 78"/>
                    <a:gd name="T40" fmla="*/ 33645 w 31"/>
                    <a:gd name="T41" fmla="*/ 223349 h 78"/>
                    <a:gd name="T42" fmla="*/ 59813 w 31"/>
                    <a:gd name="T43" fmla="*/ 264990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8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1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5" y="76"/>
                        <a:pt x="21" y="78"/>
                        <a:pt x="16" y="78"/>
                      </a:cubicBezTo>
                      <a:cubicBezTo>
                        <a:pt x="10" y="78"/>
                        <a:pt x="5" y="76"/>
                        <a:pt x="3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9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7"/>
                        <a:pt x="23" y="6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1"/>
                        <a:pt x="20" y="7"/>
                        <a:pt x="16" y="7"/>
                      </a:cubicBezTo>
                      <a:cubicBezTo>
                        <a:pt x="12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7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2" name="Freeform 66">
                  <a:extLst>
                    <a:ext uri="{FF2B5EF4-FFF2-40B4-BE49-F238E27FC236}">
                      <a16:creationId xmlns:a16="http://schemas.microsoft.com/office/drawing/2014/main" id="{0384EF23-92B3-038A-1301-07A49A861E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563" y="7245351"/>
                  <a:ext cx="134938" cy="287338"/>
                </a:xfrm>
                <a:custGeom>
                  <a:avLst/>
                  <a:gdLst>
                    <a:gd name="T0" fmla="*/ 63721 w 36"/>
                    <a:gd name="T1" fmla="*/ 0 h 76"/>
                    <a:gd name="T2" fmla="*/ 112448 w 36"/>
                    <a:gd name="T3" fmla="*/ 0 h 76"/>
                    <a:gd name="T4" fmla="*/ 112448 w 36"/>
                    <a:gd name="T5" fmla="*/ 192819 h 76"/>
                    <a:gd name="T6" fmla="*/ 134938 w 36"/>
                    <a:gd name="T7" fmla="*/ 192819 h 76"/>
                    <a:gd name="T8" fmla="*/ 134938 w 36"/>
                    <a:gd name="T9" fmla="*/ 219284 h 76"/>
                    <a:gd name="T10" fmla="*/ 112448 w 36"/>
                    <a:gd name="T11" fmla="*/ 219284 h 76"/>
                    <a:gd name="T12" fmla="*/ 112448 w 36"/>
                    <a:gd name="T13" fmla="*/ 287338 h 76"/>
                    <a:gd name="T14" fmla="*/ 78714 w 36"/>
                    <a:gd name="T15" fmla="*/ 287338 h 76"/>
                    <a:gd name="T16" fmla="*/ 78714 w 36"/>
                    <a:gd name="T17" fmla="*/ 219284 h 76"/>
                    <a:gd name="T18" fmla="*/ 0 w 36"/>
                    <a:gd name="T19" fmla="*/ 219284 h 76"/>
                    <a:gd name="T20" fmla="*/ 0 w 36"/>
                    <a:gd name="T21" fmla="*/ 192819 h 76"/>
                    <a:gd name="T22" fmla="*/ 63721 w 36"/>
                    <a:gd name="T23" fmla="*/ 0 h 76"/>
                    <a:gd name="T24" fmla="*/ 78714 w 36"/>
                    <a:gd name="T25" fmla="*/ 192819 h 76"/>
                    <a:gd name="T26" fmla="*/ 78714 w 36"/>
                    <a:gd name="T27" fmla="*/ 41588 h 76"/>
                    <a:gd name="T28" fmla="*/ 56224 w 36"/>
                    <a:gd name="T29" fmla="*/ 117204 h 76"/>
                    <a:gd name="T30" fmla="*/ 33735 w 36"/>
                    <a:gd name="T31" fmla="*/ 192819 h 76"/>
                    <a:gd name="T32" fmla="*/ 78714 w 36"/>
                    <a:gd name="T33" fmla="*/ 192819 h 7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6" h="76">
                      <a:moveTo>
                        <a:pt x="1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17" y="0"/>
                      </a:lnTo>
                      <a:close/>
                      <a:moveTo>
                        <a:pt x="21" y="5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5"/>
                        <a:pt x="17" y="22"/>
                        <a:pt x="15" y="31"/>
                      </a:cubicBezTo>
                      <a:cubicBezTo>
                        <a:pt x="12" y="40"/>
                        <a:pt x="10" y="47"/>
                        <a:pt x="9" y="51"/>
                      </a:cubicBezTo>
                      <a:lnTo>
                        <a:pt x="21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6861DB22-4E8B-1067-1BF9-E7D9300A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97" y="311824"/>
              <a:ext cx="798518" cy="798518"/>
            </a:xfrm>
            <a:prstGeom prst="rect">
              <a:avLst/>
            </a:prstGeom>
          </p:spPr>
        </p:pic>
      </p:grpSp>
      <p:sp>
        <p:nvSpPr>
          <p:cNvPr id="125" name="矩形 1">
            <a:extLst>
              <a:ext uri="{FF2B5EF4-FFF2-40B4-BE49-F238E27FC236}">
                <a16:creationId xmlns:a16="http://schemas.microsoft.com/office/drawing/2014/main" id="{51A72197-29B7-2622-97E8-53536CB646CF}"/>
              </a:ext>
            </a:extLst>
          </p:cNvPr>
          <p:cNvSpPr/>
          <p:nvPr/>
        </p:nvSpPr>
        <p:spPr>
          <a:xfrm>
            <a:off x="2200491" y="3041995"/>
            <a:ext cx="7654876" cy="6773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6" name="组合 6">
            <a:extLst>
              <a:ext uri="{FF2B5EF4-FFF2-40B4-BE49-F238E27FC236}">
                <a16:creationId xmlns:a16="http://schemas.microsoft.com/office/drawing/2014/main" id="{45727F78-199C-10E6-DE36-94C36767C764}"/>
              </a:ext>
            </a:extLst>
          </p:cNvPr>
          <p:cNvGrpSpPr/>
          <p:nvPr/>
        </p:nvGrpSpPr>
        <p:grpSpPr>
          <a:xfrm>
            <a:off x="1114824" y="2834948"/>
            <a:ext cx="1260475" cy="1060034"/>
            <a:chOff x="1529861" y="1829264"/>
            <a:chExt cx="2452453" cy="2173589"/>
          </a:xfrm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565BDFC0-44BB-654E-D7A4-117CC131C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861" y="1829264"/>
              <a:ext cx="2452453" cy="217358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Arial" panose="020B0604020202020204" pitchFamily="34" charset="0"/>
              </a:endParaRPr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9C5E54BB-1FD7-428F-5D69-0FB82AF4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72" y="1966891"/>
              <a:ext cx="2130210" cy="188798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Arial" panose="020B0604020202020204" pitchFamily="34" charset="0"/>
              </a:endParaRPr>
            </a:p>
          </p:txBody>
        </p:sp>
      </p:grpSp>
      <p:sp>
        <p:nvSpPr>
          <p:cNvPr id="129" name="TextBox 18">
            <a:extLst>
              <a:ext uri="{FF2B5EF4-FFF2-40B4-BE49-F238E27FC236}">
                <a16:creationId xmlns:a16="http://schemas.microsoft.com/office/drawing/2014/main" id="{EE3241FB-60F3-6B42-CE54-2D950223A66C}"/>
              </a:ext>
            </a:extLst>
          </p:cNvPr>
          <p:cNvSpPr txBox="1"/>
          <p:nvPr/>
        </p:nvSpPr>
        <p:spPr>
          <a:xfrm flipH="1">
            <a:off x="2629542" y="316474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haroni" panose="02010803020104030203" pitchFamily="2" charset="-79"/>
                <a:ea typeface="Roboto Black" charset="0"/>
                <a:cs typeface="Aharoni" panose="02010803020104030203" pitchFamily="2" charset="-79"/>
              </a:rPr>
              <a:t>Variable selection</a:t>
            </a:r>
          </a:p>
        </p:txBody>
      </p:sp>
      <p:sp>
        <p:nvSpPr>
          <p:cNvPr id="130" name="矩形 1">
            <a:extLst>
              <a:ext uri="{FF2B5EF4-FFF2-40B4-BE49-F238E27FC236}">
                <a16:creationId xmlns:a16="http://schemas.microsoft.com/office/drawing/2014/main" id="{F95DD148-473E-B907-203C-68344EFEE2A4}"/>
              </a:ext>
            </a:extLst>
          </p:cNvPr>
          <p:cNvSpPr/>
          <p:nvPr/>
        </p:nvSpPr>
        <p:spPr>
          <a:xfrm>
            <a:off x="2200491" y="4201513"/>
            <a:ext cx="7654876" cy="6773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31" name="组合 6">
            <a:extLst>
              <a:ext uri="{FF2B5EF4-FFF2-40B4-BE49-F238E27FC236}">
                <a16:creationId xmlns:a16="http://schemas.microsoft.com/office/drawing/2014/main" id="{01020BAD-FEB1-AE1B-9842-97A195A4E29C}"/>
              </a:ext>
            </a:extLst>
          </p:cNvPr>
          <p:cNvGrpSpPr/>
          <p:nvPr/>
        </p:nvGrpSpPr>
        <p:grpSpPr>
          <a:xfrm>
            <a:off x="1114824" y="3994466"/>
            <a:ext cx="1260475" cy="1060034"/>
            <a:chOff x="1529861" y="1829264"/>
            <a:chExt cx="2452453" cy="2173589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C10AF104-54A8-ED20-9C67-AECAD150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861" y="1829264"/>
              <a:ext cx="2452453" cy="217358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Arial" panose="020B0604020202020204" pitchFamily="34" charset="0"/>
              </a:endParaRPr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985059B5-B8EB-9521-F54B-7B4B80CD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72" y="1966891"/>
              <a:ext cx="2130210" cy="188798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Arial" panose="020B0604020202020204" pitchFamily="34" charset="0"/>
              </a:endParaRPr>
            </a:p>
          </p:txBody>
        </p:sp>
      </p:grpSp>
      <p:sp>
        <p:nvSpPr>
          <p:cNvPr id="134" name="TextBox 18">
            <a:extLst>
              <a:ext uri="{FF2B5EF4-FFF2-40B4-BE49-F238E27FC236}">
                <a16:creationId xmlns:a16="http://schemas.microsoft.com/office/drawing/2014/main" id="{DA57F6E6-34CC-A6E4-DE0A-0CA93A9C6B82}"/>
              </a:ext>
            </a:extLst>
          </p:cNvPr>
          <p:cNvSpPr txBox="1"/>
          <p:nvPr/>
        </p:nvSpPr>
        <p:spPr>
          <a:xfrm flipH="1">
            <a:off x="2629542" y="432426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haroni" panose="02010803020104030203" pitchFamily="2" charset="-79"/>
                <a:ea typeface="Roboto Black" charset="0"/>
                <a:cs typeface="Aharoni" panose="02010803020104030203" pitchFamily="2" charset="-79"/>
              </a:rPr>
              <a:t>Models</a:t>
            </a:r>
          </a:p>
        </p:txBody>
      </p:sp>
      <p:sp>
        <p:nvSpPr>
          <p:cNvPr id="135" name="矩形 1">
            <a:extLst>
              <a:ext uri="{FF2B5EF4-FFF2-40B4-BE49-F238E27FC236}">
                <a16:creationId xmlns:a16="http://schemas.microsoft.com/office/drawing/2014/main" id="{CEA022A9-D1AB-BDB9-F06E-1623667AF8B7}"/>
              </a:ext>
            </a:extLst>
          </p:cNvPr>
          <p:cNvSpPr/>
          <p:nvPr/>
        </p:nvSpPr>
        <p:spPr>
          <a:xfrm>
            <a:off x="2200491" y="5384298"/>
            <a:ext cx="7654876" cy="6773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dirty="0">
              <a:solidFill>
                <a:prstClr val="whit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36" name="组合 6">
            <a:extLst>
              <a:ext uri="{FF2B5EF4-FFF2-40B4-BE49-F238E27FC236}">
                <a16:creationId xmlns:a16="http://schemas.microsoft.com/office/drawing/2014/main" id="{209F9E4A-8B9A-5471-D4D2-411534D20B3A}"/>
              </a:ext>
            </a:extLst>
          </p:cNvPr>
          <p:cNvGrpSpPr/>
          <p:nvPr/>
        </p:nvGrpSpPr>
        <p:grpSpPr>
          <a:xfrm>
            <a:off x="1114824" y="5177251"/>
            <a:ext cx="1260475" cy="1060034"/>
            <a:chOff x="1529861" y="1829264"/>
            <a:chExt cx="2452453" cy="2173589"/>
          </a:xfrm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4C5E8FE7-2B3C-2A43-FF2D-3A0CAB650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861" y="1829264"/>
              <a:ext cx="2452453" cy="217358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Arial" panose="020B0604020202020204" pitchFamily="34" charset="0"/>
              </a:endParaRPr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1CAC7888-C04E-9108-489B-8549C2135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72" y="1966891"/>
              <a:ext cx="2130210" cy="188798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19050">
              <a:noFill/>
            </a:ln>
            <a:effectLst>
              <a:softEdge rad="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 dirty="0">
                <a:solidFill>
                  <a:prstClr val="black"/>
                </a:solidFill>
                <a:latin typeface="Aharoni" panose="02010803020104030203" pitchFamily="2" charset="-79"/>
                <a:ea typeface="微软雅黑" panose="020B0503020204020204" pitchFamily="34" charset="-122"/>
                <a:cs typeface="Aharoni" panose="02010803020104030203" pitchFamily="2" charset="-79"/>
                <a:sym typeface="Arial" panose="020B0604020202020204" pitchFamily="34" charset="0"/>
              </a:endParaRPr>
            </a:p>
          </p:txBody>
        </p:sp>
      </p:grpSp>
      <p:sp>
        <p:nvSpPr>
          <p:cNvPr id="139" name="TextBox 18">
            <a:extLst>
              <a:ext uri="{FF2B5EF4-FFF2-40B4-BE49-F238E27FC236}">
                <a16:creationId xmlns:a16="http://schemas.microsoft.com/office/drawing/2014/main" id="{84AF28AD-88F7-9C1B-6090-B2E4DE0A8F75}"/>
              </a:ext>
            </a:extLst>
          </p:cNvPr>
          <p:cNvSpPr txBox="1"/>
          <p:nvPr/>
        </p:nvSpPr>
        <p:spPr>
          <a:xfrm flipH="1">
            <a:off x="2629542" y="550704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haroni" panose="02010803020104030203" pitchFamily="2" charset="-79"/>
                <a:ea typeface="Roboto Black" charset="0"/>
                <a:cs typeface="Aharoni" panose="02010803020104030203" pitchFamily="2" charset="-79"/>
              </a:rPr>
              <a:t>Results</a:t>
            </a: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0AB9BF68-1C2D-A05E-C24F-6B857030724A}"/>
              </a:ext>
            </a:extLst>
          </p:cNvPr>
          <p:cNvGrpSpPr/>
          <p:nvPr/>
        </p:nvGrpSpPr>
        <p:grpSpPr>
          <a:xfrm>
            <a:off x="1141532" y="1640032"/>
            <a:ext cx="8740543" cy="1060034"/>
            <a:chOff x="1141532" y="1640032"/>
            <a:chExt cx="8740543" cy="1060034"/>
          </a:xfrm>
        </p:grpSpPr>
        <p:sp>
          <p:nvSpPr>
            <p:cNvPr id="34" name="矩形 1">
              <a:extLst>
                <a:ext uri="{FF2B5EF4-FFF2-40B4-BE49-F238E27FC236}">
                  <a16:creationId xmlns:a16="http://schemas.microsoft.com/office/drawing/2014/main" id="{C9F6F7F5-A14E-4D52-7D6F-6E8839019F61}"/>
                </a:ext>
              </a:extLst>
            </p:cNvPr>
            <p:cNvSpPr/>
            <p:nvPr/>
          </p:nvSpPr>
          <p:spPr>
            <a:xfrm>
              <a:off x="2227199" y="1847079"/>
              <a:ext cx="7654876" cy="677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39" name="组合 6">
              <a:extLst>
                <a:ext uri="{FF2B5EF4-FFF2-40B4-BE49-F238E27FC236}">
                  <a16:creationId xmlns:a16="http://schemas.microsoft.com/office/drawing/2014/main" id="{176BEAF0-FD37-2A7D-18D1-DEF97FB65520}"/>
                </a:ext>
              </a:extLst>
            </p:cNvPr>
            <p:cNvGrpSpPr/>
            <p:nvPr/>
          </p:nvGrpSpPr>
          <p:grpSpPr>
            <a:xfrm>
              <a:off x="1141532" y="1640032"/>
              <a:ext cx="1260475" cy="1060034"/>
              <a:chOff x="1529861" y="1829264"/>
              <a:chExt cx="2452453" cy="2173589"/>
            </a:xfrm>
          </p:grpSpPr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6981871B-79D9-41F6-455F-445C56EFF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haroni" panose="02010803020104030203" pitchFamily="2" charset="-79"/>
                  <a:ea typeface="微软雅黑" panose="020B0503020204020204" pitchFamily="34" charset="-122"/>
                  <a:cs typeface="Aharoni" panose="02010803020104030203" pitchFamily="2" charset="-79"/>
                  <a:sym typeface="Arial" panose="020B0604020202020204" pitchFamily="34" charset="0"/>
                </a:endParaRPr>
              </a:p>
            </p:txBody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FAE96013-13E8-955C-6DE5-7226D56E5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haroni" panose="02010803020104030203" pitchFamily="2" charset="-79"/>
                  <a:ea typeface="微软雅黑" panose="020B0503020204020204" pitchFamily="34" charset="-122"/>
                  <a:cs typeface="Aharoni" panose="02010803020104030203" pitchFamily="2" charset="-79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6" name="TextBox 18">
              <a:extLst>
                <a:ext uri="{FF2B5EF4-FFF2-40B4-BE49-F238E27FC236}">
                  <a16:creationId xmlns:a16="http://schemas.microsoft.com/office/drawing/2014/main" id="{67A8EB89-5D8E-4D96-F2A9-7F561B3D5FA3}"/>
                </a:ext>
              </a:extLst>
            </p:cNvPr>
            <p:cNvSpPr txBox="1"/>
            <p:nvPr/>
          </p:nvSpPr>
          <p:spPr>
            <a:xfrm flipH="1">
              <a:off x="2656250" y="1969830"/>
              <a:ext cx="3677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Class imbalance</a:t>
              </a:r>
            </a:p>
          </p:txBody>
        </p:sp>
        <p:sp>
          <p:nvSpPr>
            <p:cNvPr id="140" name="文本框 110">
              <a:extLst>
                <a:ext uri="{FF2B5EF4-FFF2-40B4-BE49-F238E27FC236}">
                  <a16:creationId xmlns:a16="http://schemas.microsoft.com/office/drawing/2014/main" id="{CFB93383-4B51-63D6-B7F2-8F8C9304F3B8}"/>
                </a:ext>
              </a:extLst>
            </p:cNvPr>
            <p:cNvSpPr txBox="1"/>
            <p:nvPr/>
          </p:nvSpPr>
          <p:spPr>
            <a:xfrm>
              <a:off x="1268349" y="180935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4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haroni" panose="02010803020104030203" pitchFamily="2" charset="-79"/>
                  <a:ea typeface="宋体" panose="02010600030101010101" pitchFamily="2" charset="-122"/>
                  <a:cs typeface="Aharoni" panose="02010803020104030203" pitchFamily="2" charset="-79"/>
                </a:rPr>
                <a:t>1</a:t>
              </a:r>
            </a:p>
          </p:txBody>
        </p:sp>
      </p:grpSp>
      <p:sp>
        <p:nvSpPr>
          <p:cNvPr id="141" name="文本框 110">
            <a:extLst>
              <a:ext uri="{FF2B5EF4-FFF2-40B4-BE49-F238E27FC236}">
                <a16:creationId xmlns:a16="http://schemas.microsoft.com/office/drawing/2014/main" id="{DB9C0EFC-0DD6-5CD3-5A29-354403A612A8}"/>
              </a:ext>
            </a:extLst>
          </p:cNvPr>
          <p:cNvSpPr txBox="1"/>
          <p:nvPr/>
        </p:nvSpPr>
        <p:spPr>
          <a:xfrm>
            <a:off x="1264448" y="3002089"/>
            <a:ext cx="95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4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142" name="文本框 110">
            <a:extLst>
              <a:ext uri="{FF2B5EF4-FFF2-40B4-BE49-F238E27FC236}">
                <a16:creationId xmlns:a16="http://schemas.microsoft.com/office/drawing/2014/main" id="{A527E174-3AA7-0A40-405E-16C8AC4A7F26}"/>
              </a:ext>
            </a:extLst>
          </p:cNvPr>
          <p:cNvSpPr txBox="1"/>
          <p:nvPr/>
        </p:nvSpPr>
        <p:spPr>
          <a:xfrm>
            <a:off x="1241641" y="4124920"/>
            <a:ext cx="95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4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143" name="文本框 110">
            <a:extLst>
              <a:ext uri="{FF2B5EF4-FFF2-40B4-BE49-F238E27FC236}">
                <a16:creationId xmlns:a16="http://schemas.microsoft.com/office/drawing/2014/main" id="{26E04BFD-D244-C8B1-13CA-3AE66073E028}"/>
              </a:ext>
            </a:extLst>
          </p:cNvPr>
          <p:cNvSpPr txBox="1"/>
          <p:nvPr/>
        </p:nvSpPr>
        <p:spPr>
          <a:xfrm>
            <a:off x="1277112" y="5369013"/>
            <a:ext cx="95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4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52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5D8C6C72-A485-1B6E-884B-A9409CA2B824}"/>
              </a:ext>
            </a:extLst>
          </p:cNvPr>
          <p:cNvGrpSpPr/>
          <p:nvPr/>
        </p:nvGrpSpPr>
        <p:grpSpPr>
          <a:xfrm>
            <a:off x="281700" y="89004"/>
            <a:ext cx="4711086" cy="1244497"/>
            <a:chOff x="281700" y="89004"/>
            <a:chExt cx="4711086" cy="1244497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FAB6C5A0-8A59-C934-39CB-5CE9F548CF21}"/>
                </a:ext>
              </a:extLst>
            </p:cNvPr>
            <p:cNvGrpSpPr/>
            <p:nvPr/>
          </p:nvGrpSpPr>
          <p:grpSpPr>
            <a:xfrm>
              <a:off x="281700" y="89004"/>
              <a:ext cx="4711086" cy="1244497"/>
              <a:chOff x="5101930" y="2980640"/>
              <a:chExt cx="3756600" cy="992357"/>
            </a:xfrm>
          </p:grpSpPr>
          <p:grpSp>
            <p:nvGrpSpPr>
              <p:cNvPr id="5" name="组合 68">
                <a:extLst>
                  <a:ext uri="{FF2B5EF4-FFF2-40B4-BE49-F238E27FC236}">
                    <a16:creationId xmlns:a16="http://schemas.microsoft.com/office/drawing/2014/main" id="{35040503-F653-C963-91DE-3B89F87E1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930" y="2980640"/>
                <a:ext cx="3756600" cy="992357"/>
                <a:chOff x="454610" y="5938966"/>
                <a:chExt cx="4711195" cy="1260000"/>
              </a:xfrm>
            </p:grpSpPr>
            <p:sp>
              <p:nvSpPr>
                <p:cNvPr id="23" name="圆角矩形 64">
                  <a:extLst>
                    <a:ext uri="{FF2B5EF4-FFF2-40B4-BE49-F238E27FC236}">
                      <a16:creationId xmlns:a16="http://schemas.microsoft.com/office/drawing/2014/main" id="{47BDE316-8359-A383-3F20-F9FDC66A025F}"/>
                    </a:ext>
                  </a:extLst>
                </p:cNvPr>
                <p:cNvSpPr/>
                <p:nvPr/>
              </p:nvSpPr>
              <p:spPr>
                <a:xfrm>
                  <a:off x="493911" y="6033762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" name="圆角矩形 65">
                  <a:extLst>
                    <a:ext uri="{FF2B5EF4-FFF2-40B4-BE49-F238E27FC236}">
                      <a16:creationId xmlns:a16="http://schemas.microsoft.com/office/drawing/2014/main" id="{A078366E-DB6C-07E6-D266-E35AC36B4529}"/>
                    </a:ext>
                  </a:extLst>
                </p:cNvPr>
                <p:cNvSpPr/>
                <p:nvPr/>
              </p:nvSpPr>
              <p:spPr>
                <a:xfrm>
                  <a:off x="639737" y="6132280"/>
                  <a:ext cx="4414940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PREDIRE</a:t>
                  </a:r>
                </a:p>
              </p:txBody>
            </p:sp>
            <p:grpSp>
              <p:nvGrpSpPr>
                <p:cNvPr id="25" name="组合 67">
                  <a:extLst>
                    <a:ext uri="{FF2B5EF4-FFF2-40B4-BE49-F238E27FC236}">
                      <a16:creationId xmlns:a16="http://schemas.microsoft.com/office/drawing/2014/main" id="{B0E795BB-2712-0415-DA57-658285D9F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610" y="5938966"/>
                  <a:ext cx="1260000" cy="1260000"/>
                  <a:chOff x="3934779" y="5938966"/>
                  <a:chExt cx="1260000" cy="1260000"/>
                </a:xfrm>
              </p:grpSpPr>
              <p:pic>
                <p:nvPicPr>
                  <p:cNvPr id="26" name="图片 62">
                    <a:extLst>
                      <a:ext uri="{FF2B5EF4-FFF2-40B4-BE49-F238E27FC236}">
                        <a16:creationId xmlns:a16="http://schemas.microsoft.com/office/drawing/2014/main" id="{F351F94D-2A9A-D75E-6CAB-4A190B98E1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34164" y="5938626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7" name="椭圆 63">
                    <a:extLst>
                      <a:ext uri="{FF2B5EF4-FFF2-40B4-BE49-F238E27FC236}">
                        <a16:creationId xmlns:a16="http://schemas.microsoft.com/office/drawing/2014/main" id="{5E1CDBEB-8274-78F2-98A2-418E8D109B90}"/>
                      </a:ext>
                    </a:extLst>
                  </p:cNvPr>
                  <p:cNvSpPr/>
                  <p:nvPr/>
                </p:nvSpPr>
                <p:spPr>
                  <a:xfrm>
                    <a:off x="4064342" y="6068787"/>
                    <a:ext cx="1000148" cy="1000018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/>
                  </a:p>
                </p:txBody>
              </p:sp>
            </p:grpSp>
          </p:grpSp>
          <p:grpSp>
            <p:nvGrpSpPr>
              <p:cNvPr id="8" name="组合 5">
                <a:extLst>
                  <a:ext uri="{FF2B5EF4-FFF2-40B4-BE49-F238E27FC236}">
                    <a16:creationId xmlns:a16="http://schemas.microsoft.com/office/drawing/2014/main" id="{6D5404D5-1A85-6E5E-1CA7-721DDA135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691" y="3252124"/>
                <a:ext cx="731948" cy="643369"/>
                <a:chOff x="688976" y="7240588"/>
                <a:chExt cx="519113" cy="461963"/>
              </a:xfrm>
            </p:grpSpPr>
            <p:sp>
              <p:nvSpPr>
                <p:cNvPr id="9" name="Freeform 64">
                  <a:extLst>
                    <a:ext uri="{FF2B5EF4-FFF2-40B4-BE49-F238E27FC236}">
                      <a16:creationId xmlns:a16="http://schemas.microsoft.com/office/drawing/2014/main" id="{2319C604-DEE0-8A36-F577-807DE9E17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7245351"/>
                  <a:ext cx="500063" cy="457200"/>
                </a:xfrm>
                <a:custGeom>
                  <a:avLst/>
                  <a:gdLst>
                    <a:gd name="T0" fmla="*/ 140 w 315"/>
                    <a:gd name="T1" fmla="*/ 288 h 288"/>
                    <a:gd name="T2" fmla="*/ 0 w 315"/>
                    <a:gd name="T3" fmla="*/ 176 h 288"/>
                    <a:gd name="T4" fmla="*/ 2 w 315"/>
                    <a:gd name="T5" fmla="*/ 14 h 288"/>
                    <a:gd name="T6" fmla="*/ 57 w 315"/>
                    <a:gd name="T7" fmla="*/ 9 h 288"/>
                    <a:gd name="T8" fmla="*/ 97 w 315"/>
                    <a:gd name="T9" fmla="*/ 57 h 288"/>
                    <a:gd name="T10" fmla="*/ 113 w 315"/>
                    <a:gd name="T11" fmla="*/ 9 h 288"/>
                    <a:gd name="T12" fmla="*/ 140 w 315"/>
                    <a:gd name="T13" fmla="*/ 0 h 288"/>
                    <a:gd name="T14" fmla="*/ 315 w 315"/>
                    <a:gd name="T15" fmla="*/ 150 h 288"/>
                    <a:gd name="T16" fmla="*/ 140 w 315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288">
                      <a:moveTo>
                        <a:pt x="140" y="288"/>
                      </a:moveTo>
                      <a:lnTo>
                        <a:pt x="0" y="176"/>
                      </a:lnTo>
                      <a:lnTo>
                        <a:pt x="2" y="14"/>
                      </a:lnTo>
                      <a:lnTo>
                        <a:pt x="57" y="9"/>
                      </a:lnTo>
                      <a:lnTo>
                        <a:pt x="97" y="57"/>
                      </a:lnTo>
                      <a:lnTo>
                        <a:pt x="113" y="9"/>
                      </a:lnTo>
                      <a:lnTo>
                        <a:pt x="140" y="0"/>
                      </a:lnTo>
                      <a:lnTo>
                        <a:pt x="315" y="150"/>
                      </a:lnTo>
                      <a:lnTo>
                        <a:pt x="140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/>
                </a:p>
              </p:txBody>
            </p:sp>
            <p:sp>
              <p:nvSpPr>
                <p:cNvPr id="10" name="Freeform 65">
                  <a:extLst>
                    <a:ext uri="{FF2B5EF4-FFF2-40B4-BE49-F238E27FC236}">
                      <a16:creationId xmlns:a16="http://schemas.microsoft.com/office/drawing/2014/main" id="{E1605C3C-3E59-6BAF-5F3C-CF89D3CC8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8976" y="7240588"/>
                  <a:ext cx="115888" cy="295275"/>
                </a:xfrm>
                <a:custGeom>
                  <a:avLst/>
                  <a:gdLst>
                    <a:gd name="T0" fmla="*/ 63551 w 31"/>
                    <a:gd name="T1" fmla="*/ 0 h 78"/>
                    <a:gd name="T2" fmla="*/ 108411 w 31"/>
                    <a:gd name="T3" fmla="*/ 18928 h 78"/>
                    <a:gd name="T4" fmla="*/ 115888 w 31"/>
                    <a:gd name="T5" fmla="*/ 68140 h 78"/>
                    <a:gd name="T6" fmla="*/ 115888 w 31"/>
                    <a:gd name="T7" fmla="*/ 238491 h 78"/>
                    <a:gd name="T8" fmla="*/ 100935 w 31"/>
                    <a:gd name="T9" fmla="*/ 280133 h 78"/>
                    <a:gd name="T10" fmla="*/ 59813 w 31"/>
                    <a:gd name="T11" fmla="*/ 295275 h 78"/>
                    <a:gd name="T12" fmla="*/ 11215 w 31"/>
                    <a:gd name="T13" fmla="*/ 272562 h 78"/>
                    <a:gd name="T14" fmla="*/ 0 w 31"/>
                    <a:gd name="T15" fmla="*/ 215778 h 78"/>
                    <a:gd name="T16" fmla="*/ 0 w 31"/>
                    <a:gd name="T17" fmla="*/ 79497 h 78"/>
                    <a:gd name="T18" fmla="*/ 11215 w 31"/>
                    <a:gd name="T19" fmla="*/ 22713 h 78"/>
                    <a:gd name="T20" fmla="*/ 63551 w 31"/>
                    <a:gd name="T21" fmla="*/ 0 h 78"/>
                    <a:gd name="T22" fmla="*/ 59813 w 31"/>
                    <a:gd name="T23" fmla="*/ 264990 h 78"/>
                    <a:gd name="T24" fmla="*/ 85981 w 31"/>
                    <a:gd name="T25" fmla="*/ 227135 h 78"/>
                    <a:gd name="T26" fmla="*/ 85981 w 31"/>
                    <a:gd name="T27" fmla="*/ 64355 h 78"/>
                    <a:gd name="T28" fmla="*/ 59813 w 31"/>
                    <a:gd name="T29" fmla="*/ 26499 h 78"/>
                    <a:gd name="T30" fmla="*/ 33645 w 31"/>
                    <a:gd name="T31" fmla="*/ 64355 h 78"/>
                    <a:gd name="T32" fmla="*/ 33645 w 31"/>
                    <a:gd name="T33" fmla="*/ 75712 h 78"/>
                    <a:gd name="T34" fmla="*/ 33645 w 31"/>
                    <a:gd name="T35" fmla="*/ 87068 h 78"/>
                    <a:gd name="T36" fmla="*/ 33645 w 31"/>
                    <a:gd name="T37" fmla="*/ 136281 h 78"/>
                    <a:gd name="T38" fmla="*/ 33645 w 31"/>
                    <a:gd name="T39" fmla="*/ 181708 h 78"/>
                    <a:gd name="T40" fmla="*/ 33645 w 31"/>
                    <a:gd name="T41" fmla="*/ 223349 h 78"/>
                    <a:gd name="T42" fmla="*/ 59813 w 31"/>
                    <a:gd name="T43" fmla="*/ 264990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8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1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5" y="76"/>
                        <a:pt x="21" y="78"/>
                        <a:pt x="16" y="78"/>
                      </a:cubicBezTo>
                      <a:cubicBezTo>
                        <a:pt x="10" y="78"/>
                        <a:pt x="5" y="76"/>
                        <a:pt x="3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9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7"/>
                        <a:pt x="23" y="6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1"/>
                        <a:pt x="20" y="7"/>
                        <a:pt x="16" y="7"/>
                      </a:cubicBezTo>
                      <a:cubicBezTo>
                        <a:pt x="12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7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  <p:sp>
              <p:nvSpPr>
                <p:cNvPr id="22" name="Freeform 66">
                  <a:extLst>
                    <a:ext uri="{FF2B5EF4-FFF2-40B4-BE49-F238E27FC236}">
                      <a16:creationId xmlns:a16="http://schemas.microsoft.com/office/drawing/2014/main" id="{0384EF23-92B3-038A-1301-07A49A861E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563" y="7245351"/>
                  <a:ext cx="134938" cy="287338"/>
                </a:xfrm>
                <a:custGeom>
                  <a:avLst/>
                  <a:gdLst>
                    <a:gd name="T0" fmla="*/ 63721 w 36"/>
                    <a:gd name="T1" fmla="*/ 0 h 76"/>
                    <a:gd name="T2" fmla="*/ 112448 w 36"/>
                    <a:gd name="T3" fmla="*/ 0 h 76"/>
                    <a:gd name="T4" fmla="*/ 112448 w 36"/>
                    <a:gd name="T5" fmla="*/ 192819 h 76"/>
                    <a:gd name="T6" fmla="*/ 134938 w 36"/>
                    <a:gd name="T7" fmla="*/ 192819 h 76"/>
                    <a:gd name="T8" fmla="*/ 134938 w 36"/>
                    <a:gd name="T9" fmla="*/ 219284 h 76"/>
                    <a:gd name="T10" fmla="*/ 112448 w 36"/>
                    <a:gd name="T11" fmla="*/ 219284 h 76"/>
                    <a:gd name="T12" fmla="*/ 112448 w 36"/>
                    <a:gd name="T13" fmla="*/ 287338 h 76"/>
                    <a:gd name="T14" fmla="*/ 78714 w 36"/>
                    <a:gd name="T15" fmla="*/ 287338 h 76"/>
                    <a:gd name="T16" fmla="*/ 78714 w 36"/>
                    <a:gd name="T17" fmla="*/ 219284 h 76"/>
                    <a:gd name="T18" fmla="*/ 0 w 36"/>
                    <a:gd name="T19" fmla="*/ 219284 h 76"/>
                    <a:gd name="T20" fmla="*/ 0 w 36"/>
                    <a:gd name="T21" fmla="*/ 192819 h 76"/>
                    <a:gd name="T22" fmla="*/ 63721 w 36"/>
                    <a:gd name="T23" fmla="*/ 0 h 76"/>
                    <a:gd name="T24" fmla="*/ 78714 w 36"/>
                    <a:gd name="T25" fmla="*/ 192819 h 76"/>
                    <a:gd name="T26" fmla="*/ 78714 w 36"/>
                    <a:gd name="T27" fmla="*/ 41588 h 76"/>
                    <a:gd name="T28" fmla="*/ 56224 w 36"/>
                    <a:gd name="T29" fmla="*/ 117204 h 76"/>
                    <a:gd name="T30" fmla="*/ 33735 w 36"/>
                    <a:gd name="T31" fmla="*/ 192819 h 76"/>
                    <a:gd name="T32" fmla="*/ 78714 w 36"/>
                    <a:gd name="T33" fmla="*/ 192819 h 7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6" h="76">
                      <a:moveTo>
                        <a:pt x="1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17" y="0"/>
                      </a:lnTo>
                      <a:close/>
                      <a:moveTo>
                        <a:pt x="21" y="5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5"/>
                        <a:pt x="17" y="22"/>
                        <a:pt x="15" y="31"/>
                      </a:cubicBezTo>
                      <a:cubicBezTo>
                        <a:pt x="12" y="40"/>
                        <a:pt x="10" y="47"/>
                        <a:pt x="9" y="51"/>
                      </a:cubicBezTo>
                      <a:lnTo>
                        <a:pt x="21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</p:grp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6861DB22-4E8B-1067-1BF9-E7D9300A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97" y="311824"/>
              <a:ext cx="798518" cy="798518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28EB055-38DE-783B-1437-FF5436A00B93}"/>
              </a:ext>
            </a:extLst>
          </p:cNvPr>
          <p:cNvGrpSpPr/>
          <p:nvPr/>
        </p:nvGrpSpPr>
        <p:grpSpPr>
          <a:xfrm>
            <a:off x="281085" y="1660814"/>
            <a:ext cx="11908965" cy="1060034"/>
            <a:chOff x="1141532" y="1640032"/>
            <a:chExt cx="11908965" cy="1060034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CF07DEFB-1B7D-EBD9-87C3-7FB1E0F40CA8}"/>
                </a:ext>
              </a:extLst>
            </p:cNvPr>
            <p:cNvSpPr/>
            <p:nvPr/>
          </p:nvSpPr>
          <p:spPr>
            <a:xfrm>
              <a:off x="2227198" y="1847079"/>
              <a:ext cx="10686704" cy="8479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组合 6">
              <a:extLst>
                <a:ext uri="{FF2B5EF4-FFF2-40B4-BE49-F238E27FC236}">
                  <a16:creationId xmlns:a16="http://schemas.microsoft.com/office/drawing/2014/main" id="{67058596-BC68-910B-D619-A22FB61B0550}"/>
                </a:ext>
              </a:extLst>
            </p:cNvPr>
            <p:cNvGrpSpPr/>
            <p:nvPr/>
          </p:nvGrpSpPr>
          <p:grpSpPr>
            <a:xfrm>
              <a:off x="1141532" y="1640032"/>
              <a:ext cx="1260475" cy="1060034"/>
              <a:chOff x="1529861" y="1829264"/>
              <a:chExt cx="2452453" cy="21735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943186E0-49A2-B67D-B50A-50DA5C2A3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269AF87-9013-7F53-7DF0-BE985043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574806C-8ED3-B8E2-6944-E39C2FFDF602}"/>
                </a:ext>
              </a:extLst>
            </p:cNvPr>
            <p:cNvSpPr txBox="1"/>
            <p:nvPr/>
          </p:nvSpPr>
          <p:spPr>
            <a:xfrm flipH="1">
              <a:off x="2483630" y="1954904"/>
              <a:ext cx="10566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Class imbalance: </a:t>
              </a:r>
              <a:r>
                <a:rPr lang="fr-FR" sz="1300" dirty="0">
                  <a:ea typeface="Roboto Black" charset="0"/>
                  <a:cs typeface="Roboto Black" charset="0"/>
                </a:rPr>
                <a:t>use of SMOTE for over and </a:t>
              </a:r>
              <a:r>
                <a:rPr lang="fr-FR" sz="1300" dirty="0" err="1">
                  <a:ea typeface="Roboto Black" charset="0"/>
                  <a:cs typeface="Roboto Black" charset="0"/>
                </a:rPr>
                <a:t>undersampling</a:t>
              </a:r>
              <a:r>
                <a:rPr lang="fr-FR" sz="1300" dirty="0">
                  <a:ea typeface="Roboto Black" charset="0"/>
                  <a:cs typeface="Roboto Black" charset="0"/>
                </a:rPr>
                <a:t>. This makes it possible to generate samples for </a:t>
              </a:r>
            </a:p>
            <a:p>
              <a:r>
                <a:rPr lang="fr-FR" sz="1300" dirty="0">
                  <a:ea typeface="Roboto Black" charset="0"/>
                  <a:cs typeface="Roboto Black" charset="0"/>
                </a:rPr>
                <a:t>balance the two classes</a:t>
              </a:r>
              <a:r>
                <a:rPr lang="fr-FR" sz="1600" dirty="0">
                  <a:ea typeface="Roboto Black" charset="0"/>
                  <a:cs typeface="Roboto Black" charset="0"/>
                </a:rPr>
                <a:t>.</a:t>
              </a:r>
              <a:endParaRPr lang="fr-FR" sz="2400" dirty="0">
                <a:ea typeface="Roboto Black" charset="0"/>
                <a:cs typeface="Roboto Black" charset="0"/>
              </a:endParaRPr>
            </a:p>
          </p:txBody>
        </p:sp>
        <p:sp>
          <p:nvSpPr>
            <p:cNvPr id="18" name="文本框 110">
              <a:extLst>
                <a:ext uri="{FF2B5EF4-FFF2-40B4-BE49-F238E27FC236}">
                  <a16:creationId xmlns:a16="http://schemas.microsoft.com/office/drawing/2014/main" id="{7028DCE7-FCBF-BE9F-64CD-F9DD93407A87}"/>
                </a:ext>
              </a:extLst>
            </p:cNvPr>
            <p:cNvSpPr txBox="1"/>
            <p:nvPr/>
          </p:nvSpPr>
          <p:spPr>
            <a:xfrm>
              <a:off x="1268349" y="180935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4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aphicFrame>
        <p:nvGraphicFramePr>
          <p:cNvPr id="30" name="Graphique 29">
            <a:extLst>
              <a:ext uri="{FF2B5EF4-FFF2-40B4-BE49-F238E27FC236}">
                <a16:creationId xmlns:a16="http://schemas.microsoft.com/office/drawing/2014/main" id="{A5215DE4-4E98-8665-884D-6BFBBD5EF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89284"/>
              </p:ext>
            </p:extLst>
          </p:nvPr>
        </p:nvGraphicFramePr>
        <p:xfrm>
          <a:off x="795796" y="3144736"/>
          <a:ext cx="4462548" cy="327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Graphique 31">
            <a:extLst>
              <a:ext uri="{FF2B5EF4-FFF2-40B4-BE49-F238E27FC236}">
                <a16:creationId xmlns:a16="http://schemas.microsoft.com/office/drawing/2014/main" id="{436825EF-6C6D-5D07-3B09-619519894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623773"/>
              </p:ext>
            </p:extLst>
          </p:nvPr>
        </p:nvGraphicFramePr>
        <p:xfrm>
          <a:off x="6933658" y="3144736"/>
          <a:ext cx="4462548" cy="327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13E98C57-5B1E-3A5C-4E3B-A9EACC65C732}"/>
              </a:ext>
            </a:extLst>
          </p:cNvPr>
          <p:cNvSpPr/>
          <p:nvPr/>
        </p:nvSpPr>
        <p:spPr>
          <a:xfrm>
            <a:off x="5666360" y="4473838"/>
            <a:ext cx="859279" cy="617273"/>
          </a:xfrm>
          <a:prstGeom prst="rightArrow">
            <a:avLst/>
          </a:prstGeom>
          <a:solidFill>
            <a:srgbClr val="F2F2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7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5D8C6C72-A485-1B6E-884B-A9409CA2B824}"/>
              </a:ext>
            </a:extLst>
          </p:cNvPr>
          <p:cNvGrpSpPr/>
          <p:nvPr/>
        </p:nvGrpSpPr>
        <p:grpSpPr>
          <a:xfrm>
            <a:off x="281700" y="89004"/>
            <a:ext cx="4711086" cy="1244497"/>
            <a:chOff x="281700" y="89004"/>
            <a:chExt cx="4711086" cy="1244497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FAB6C5A0-8A59-C934-39CB-5CE9F548CF21}"/>
                </a:ext>
              </a:extLst>
            </p:cNvPr>
            <p:cNvGrpSpPr/>
            <p:nvPr/>
          </p:nvGrpSpPr>
          <p:grpSpPr>
            <a:xfrm>
              <a:off x="281700" y="89004"/>
              <a:ext cx="4711086" cy="1244497"/>
              <a:chOff x="5101930" y="2980640"/>
              <a:chExt cx="3756600" cy="992357"/>
            </a:xfrm>
          </p:grpSpPr>
          <p:grpSp>
            <p:nvGrpSpPr>
              <p:cNvPr id="5" name="组合 68">
                <a:extLst>
                  <a:ext uri="{FF2B5EF4-FFF2-40B4-BE49-F238E27FC236}">
                    <a16:creationId xmlns:a16="http://schemas.microsoft.com/office/drawing/2014/main" id="{35040503-F653-C963-91DE-3B89F87E1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930" y="2980640"/>
                <a:ext cx="3756600" cy="992357"/>
                <a:chOff x="454610" y="5938966"/>
                <a:chExt cx="4711195" cy="1260000"/>
              </a:xfrm>
            </p:grpSpPr>
            <p:sp>
              <p:nvSpPr>
                <p:cNvPr id="23" name="圆角矩形 64">
                  <a:extLst>
                    <a:ext uri="{FF2B5EF4-FFF2-40B4-BE49-F238E27FC236}">
                      <a16:creationId xmlns:a16="http://schemas.microsoft.com/office/drawing/2014/main" id="{47BDE316-8359-A383-3F20-F9FDC66A025F}"/>
                    </a:ext>
                  </a:extLst>
                </p:cNvPr>
                <p:cNvSpPr/>
                <p:nvPr/>
              </p:nvSpPr>
              <p:spPr>
                <a:xfrm>
                  <a:off x="493911" y="6033762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" name="圆角矩形 65">
                  <a:extLst>
                    <a:ext uri="{FF2B5EF4-FFF2-40B4-BE49-F238E27FC236}">
                      <a16:creationId xmlns:a16="http://schemas.microsoft.com/office/drawing/2014/main" id="{A078366E-DB6C-07E6-D266-E35AC36B4529}"/>
                    </a:ext>
                  </a:extLst>
                </p:cNvPr>
                <p:cNvSpPr/>
                <p:nvPr/>
              </p:nvSpPr>
              <p:spPr>
                <a:xfrm>
                  <a:off x="639737" y="6132280"/>
                  <a:ext cx="4414940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PREDIRE</a:t>
                  </a:r>
                </a:p>
              </p:txBody>
            </p:sp>
            <p:grpSp>
              <p:nvGrpSpPr>
                <p:cNvPr id="25" name="组合 67">
                  <a:extLst>
                    <a:ext uri="{FF2B5EF4-FFF2-40B4-BE49-F238E27FC236}">
                      <a16:creationId xmlns:a16="http://schemas.microsoft.com/office/drawing/2014/main" id="{B0E795BB-2712-0415-DA57-658285D9F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610" y="5938966"/>
                  <a:ext cx="1260000" cy="1260000"/>
                  <a:chOff x="3934779" y="5938966"/>
                  <a:chExt cx="1260000" cy="1260000"/>
                </a:xfrm>
              </p:grpSpPr>
              <p:pic>
                <p:nvPicPr>
                  <p:cNvPr id="26" name="图片 62">
                    <a:extLst>
                      <a:ext uri="{FF2B5EF4-FFF2-40B4-BE49-F238E27FC236}">
                        <a16:creationId xmlns:a16="http://schemas.microsoft.com/office/drawing/2014/main" id="{F351F94D-2A9A-D75E-6CAB-4A190B98E1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34164" y="5938626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7" name="椭圆 63">
                    <a:extLst>
                      <a:ext uri="{FF2B5EF4-FFF2-40B4-BE49-F238E27FC236}">
                        <a16:creationId xmlns:a16="http://schemas.microsoft.com/office/drawing/2014/main" id="{5E1CDBEB-8274-78F2-98A2-418E8D109B90}"/>
                      </a:ext>
                    </a:extLst>
                  </p:cNvPr>
                  <p:cNvSpPr/>
                  <p:nvPr/>
                </p:nvSpPr>
                <p:spPr>
                  <a:xfrm>
                    <a:off x="4064342" y="6068787"/>
                    <a:ext cx="1000148" cy="1000018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/>
                  </a:p>
                </p:txBody>
              </p:sp>
            </p:grpSp>
          </p:grpSp>
          <p:grpSp>
            <p:nvGrpSpPr>
              <p:cNvPr id="8" name="组合 5">
                <a:extLst>
                  <a:ext uri="{FF2B5EF4-FFF2-40B4-BE49-F238E27FC236}">
                    <a16:creationId xmlns:a16="http://schemas.microsoft.com/office/drawing/2014/main" id="{6D5404D5-1A85-6E5E-1CA7-721DDA135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691" y="3252124"/>
                <a:ext cx="731948" cy="643369"/>
                <a:chOff x="688976" y="7240588"/>
                <a:chExt cx="519113" cy="461963"/>
              </a:xfrm>
            </p:grpSpPr>
            <p:sp>
              <p:nvSpPr>
                <p:cNvPr id="9" name="Freeform 64">
                  <a:extLst>
                    <a:ext uri="{FF2B5EF4-FFF2-40B4-BE49-F238E27FC236}">
                      <a16:creationId xmlns:a16="http://schemas.microsoft.com/office/drawing/2014/main" id="{2319C604-DEE0-8A36-F577-807DE9E17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7245351"/>
                  <a:ext cx="500063" cy="457200"/>
                </a:xfrm>
                <a:custGeom>
                  <a:avLst/>
                  <a:gdLst>
                    <a:gd name="T0" fmla="*/ 140 w 315"/>
                    <a:gd name="T1" fmla="*/ 288 h 288"/>
                    <a:gd name="T2" fmla="*/ 0 w 315"/>
                    <a:gd name="T3" fmla="*/ 176 h 288"/>
                    <a:gd name="T4" fmla="*/ 2 w 315"/>
                    <a:gd name="T5" fmla="*/ 14 h 288"/>
                    <a:gd name="T6" fmla="*/ 57 w 315"/>
                    <a:gd name="T7" fmla="*/ 9 h 288"/>
                    <a:gd name="T8" fmla="*/ 97 w 315"/>
                    <a:gd name="T9" fmla="*/ 57 h 288"/>
                    <a:gd name="T10" fmla="*/ 113 w 315"/>
                    <a:gd name="T11" fmla="*/ 9 h 288"/>
                    <a:gd name="T12" fmla="*/ 140 w 315"/>
                    <a:gd name="T13" fmla="*/ 0 h 288"/>
                    <a:gd name="T14" fmla="*/ 315 w 315"/>
                    <a:gd name="T15" fmla="*/ 150 h 288"/>
                    <a:gd name="T16" fmla="*/ 140 w 315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288">
                      <a:moveTo>
                        <a:pt x="140" y="288"/>
                      </a:moveTo>
                      <a:lnTo>
                        <a:pt x="0" y="176"/>
                      </a:lnTo>
                      <a:lnTo>
                        <a:pt x="2" y="14"/>
                      </a:lnTo>
                      <a:lnTo>
                        <a:pt x="57" y="9"/>
                      </a:lnTo>
                      <a:lnTo>
                        <a:pt x="97" y="57"/>
                      </a:lnTo>
                      <a:lnTo>
                        <a:pt x="113" y="9"/>
                      </a:lnTo>
                      <a:lnTo>
                        <a:pt x="140" y="0"/>
                      </a:lnTo>
                      <a:lnTo>
                        <a:pt x="315" y="150"/>
                      </a:lnTo>
                      <a:lnTo>
                        <a:pt x="140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/>
                </a:p>
              </p:txBody>
            </p:sp>
            <p:sp>
              <p:nvSpPr>
                <p:cNvPr id="10" name="Freeform 65">
                  <a:extLst>
                    <a:ext uri="{FF2B5EF4-FFF2-40B4-BE49-F238E27FC236}">
                      <a16:creationId xmlns:a16="http://schemas.microsoft.com/office/drawing/2014/main" id="{E1605C3C-3E59-6BAF-5F3C-CF89D3CC8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8976" y="7240588"/>
                  <a:ext cx="115888" cy="295275"/>
                </a:xfrm>
                <a:custGeom>
                  <a:avLst/>
                  <a:gdLst>
                    <a:gd name="T0" fmla="*/ 63551 w 31"/>
                    <a:gd name="T1" fmla="*/ 0 h 78"/>
                    <a:gd name="T2" fmla="*/ 108411 w 31"/>
                    <a:gd name="T3" fmla="*/ 18928 h 78"/>
                    <a:gd name="T4" fmla="*/ 115888 w 31"/>
                    <a:gd name="T5" fmla="*/ 68140 h 78"/>
                    <a:gd name="T6" fmla="*/ 115888 w 31"/>
                    <a:gd name="T7" fmla="*/ 238491 h 78"/>
                    <a:gd name="T8" fmla="*/ 100935 w 31"/>
                    <a:gd name="T9" fmla="*/ 280133 h 78"/>
                    <a:gd name="T10" fmla="*/ 59813 w 31"/>
                    <a:gd name="T11" fmla="*/ 295275 h 78"/>
                    <a:gd name="T12" fmla="*/ 11215 w 31"/>
                    <a:gd name="T13" fmla="*/ 272562 h 78"/>
                    <a:gd name="T14" fmla="*/ 0 w 31"/>
                    <a:gd name="T15" fmla="*/ 215778 h 78"/>
                    <a:gd name="T16" fmla="*/ 0 w 31"/>
                    <a:gd name="T17" fmla="*/ 79497 h 78"/>
                    <a:gd name="T18" fmla="*/ 11215 w 31"/>
                    <a:gd name="T19" fmla="*/ 22713 h 78"/>
                    <a:gd name="T20" fmla="*/ 63551 w 31"/>
                    <a:gd name="T21" fmla="*/ 0 h 78"/>
                    <a:gd name="T22" fmla="*/ 59813 w 31"/>
                    <a:gd name="T23" fmla="*/ 264990 h 78"/>
                    <a:gd name="T24" fmla="*/ 85981 w 31"/>
                    <a:gd name="T25" fmla="*/ 227135 h 78"/>
                    <a:gd name="T26" fmla="*/ 85981 w 31"/>
                    <a:gd name="T27" fmla="*/ 64355 h 78"/>
                    <a:gd name="T28" fmla="*/ 59813 w 31"/>
                    <a:gd name="T29" fmla="*/ 26499 h 78"/>
                    <a:gd name="T30" fmla="*/ 33645 w 31"/>
                    <a:gd name="T31" fmla="*/ 64355 h 78"/>
                    <a:gd name="T32" fmla="*/ 33645 w 31"/>
                    <a:gd name="T33" fmla="*/ 75712 h 78"/>
                    <a:gd name="T34" fmla="*/ 33645 w 31"/>
                    <a:gd name="T35" fmla="*/ 87068 h 78"/>
                    <a:gd name="T36" fmla="*/ 33645 w 31"/>
                    <a:gd name="T37" fmla="*/ 136281 h 78"/>
                    <a:gd name="T38" fmla="*/ 33645 w 31"/>
                    <a:gd name="T39" fmla="*/ 181708 h 78"/>
                    <a:gd name="T40" fmla="*/ 33645 w 31"/>
                    <a:gd name="T41" fmla="*/ 223349 h 78"/>
                    <a:gd name="T42" fmla="*/ 59813 w 31"/>
                    <a:gd name="T43" fmla="*/ 264990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8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1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5" y="76"/>
                        <a:pt x="21" y="78"/>
                        <a:pt x="16" y="78"/>
                      </a:cubicBezTo>
                      <a:cubicBezTo>
                        <a:pt x="10" y="78"/>
                        <a:pt x="5" y="76"/>
                        <a:pt x="3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9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7"/>
                        <a:pt x="23" y="6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1"/>
                        <a:pt x="20" y="7"/>
                        <a:pt x="16" y="7"/>
                      </a:cubicBezTo>
                      <a:cubicBezTo>
                        <a:pt x="12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7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  <p:sp>
              <p:nvSpPr>
                <p:cNvPr id="22" name="Freeform 66">
                  <a:extLst>
                    <a:ext uri="{FF2B5EF4-FFF2-40B4-BE49-F238E27FC236}">
                      <a16:creationId xmlns:a16="http://schemas.microsoft.com/office/drawing/2014/main" id="{0384EF23-92B3-038A-1301-07A49A861E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563" y="7245351"/>
                  <a:ext cx="134938" cy="287338"/>
                </a:xfrm>
                <a:custGeom>
                  <a:avLst/>
                  <a:gdLst>
                    <a:gd name="T0" fmla="*/ 63721 w 36"/>
                    <a:gd name="T1" fmla="*/ 0 h 76"/>
                    <a:gd name="T2" fmla="*/ 112448 w 36"/>
                    <a:gd name="T3" fmla="*/ 0 h 76"/>
                    <a:gd name="T4" fmla="*/ 112448 w 36"/>
                    <a:gd name="T5" fmla="*/ 192819 h 76"/>
                    <a:gd name="T6" fmla="*/ 134938 w 36"/>
                    <a:gd name="T7" fmla="*/ 192819 h 76"/>
                    <a:gd name="T8" fmla="*/ 134938 w 36"/>
                    <a:gd name="T9" fmla="*/ 219284 h 76"/>
                    <a:gd name="T10" fmla="*/ 112448 w 36"/>
                    <a:gd name="T11" fmla="*/ 219284 h 76"/>
                    <a:gd name="T12" fmla="*/ 112448 w 36"/>
                    <a:gd name="T13" fmla="*/ 287338 h 76"/>
                    <a:gd name="T14" fmla="*/ 78714 w 36"/>
                    <a:gd name="T15" fmla="*/ 287338 h 76"/>
                    <a:gd name="T16" fmla="*/ 78714 w 36"/>
                    <a:gd name="T17" fmla="*/ 219284 h 76"/>
                    <a:gd name="T18" fmla="*/ 0 w 36"/>
                    <a:gd name="T19" fmla="*/ 219284 h 76"/>
                    <a:gd name="T20" fmla="*/ 0 w 36"/>
                    <a:gd name="T21" fmla="*/ 192819 h 76"/>
                    <a:gd name="T22" fmla="*/ 63721 w 36"/>
                    <a:gd name="T23" fmla="*/ 0 h 76"/>
                    <a:gd name="T24" fmla="*/ 78714 w 36"/>
                    <a:gd name="T25" fmla="*/ 192819 h 76"/>
                    <a:gd name="T26" fmla="*/ 78714 w 36"/>
                    <a:gd name="T27" fmla="*/ 41588 h 76"/>
                    <a:gd name="T28" fmla="*/ 56224 w 36"/>
                    <a:gd name="T29" fmla="*/ 117204 h 76"/>
                    <a:gd name="T30" fmla="*/ 33735 w 36"/>
                    <a:gd name="T31" fmla="*/ 192819 h 76"/>
                    <a:gd name="T32" fmla="*/ 78714 w 36"/>
                    <a:gd name="T33" fmla="*/ 192819 h 7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6" h="76">
                      <a:moveTo>
                        <a:pt x="1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17" y="0"/>
                      </a:lnTo>
                      <a:close/>
                      <a:moveTo>
                        <a:pt x="21" y="5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5"/>
                        <a:pt x="17" y="22"/>
                        <a:pt x="15" y="31"/>
                      </a:cubicBezTo>
                      <a:cubicBezTo>
                        <a:pt x="12" y="40"/>
                        <a:pt x="10" y="47"/>
                        <a:pt x="9" y="51"/>
                      </a:cubicBezTo>
                      <a:lnTo>
                        <a:pt x="21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</p:grp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6861DB22-4E8B-1067-1BF9-E7D9300A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97" y="311824"/>
              <a:ext cx="798518" cy="798518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28EB055-38DE-783B-1437-FF5436A00B93}"/>
              </a:ext>
            </a:extLst>
          </p:cNvPr>
          <p:cNvGrpSpPr/>
          <p:nvPr/>
        </p:nvGrpSpPr>
        <p:grpSpPr>
          <a:xfrm>
            <a:off x="281085" y="1660814"/>
            <a:ext cx="14347198" cy="1060034"/>
            <a:chOff x="1141532" y="1640032"/>
            <a:chExt cx="14347198" cy="1060034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CF07DEFB-1B7D-EBD9-87C3-7FB1E0F40CA8}"/>
                </a:ext>
              </a:extLst>
            </p:cNvPr>
            <p:cNvSpPr/>
            <p:nvPr/>
          </p:nvSpPr>
          <p:spPr>
            <a:xfrm>
              <a:off x="2227199" y="1761399"/>
              <a:ext cx="10686704" cy="8366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组合 6">
              <a:extLst>
                <a:ext uri="{FF2B5EF4-FFF2-40B4-BE49-F238E27FC236}">
                  <a16:creationId xmlns:a16="http://schemas.microsoft.com/office/drawing/2014/main" id="{67058596-BC68-910B-D619-A22FB61B0550}"/>
                </a:ext>
              </a:extLst>
            </p:cNvPr>
            <p:cNvGrpSpPr/>
            <p:nvPr/>
          </p:nvGrpSpPr>
          <p:grpSpPr>
            <a:xfrm>
              <a:off x="1141532" y="1640032"/>
              <a:ext cx="1260475" cy="1060034"/>
              <a:chOff x="1529861" y="1829264"/>
              <a:chExt cx="2452453" cy="21735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943186E0-49A2-B67D-B50A-50DA5C2A3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269AF87-9013-7F53-7DF0-BE985043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574806C-8ED3-B8E2-6944-E39C2FFDF602}"/>
                </a:ext>
              </a:extLst>
            </p:cNvPr>
            <p:cNvSpPr txBox="1"/>
            <p:nvPr/>
          </p:nvSpPr>
          <p:spPr>
            <a:xfrm flipH="1">
              <a:off x="2483631" y="1869224"/>
              <a:ext cx="1300509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Variable selection: </a:t>
              </a:r>
              <a:r>
                <a:rPr lang="fr-FR" sz="1300" dirty="0">
                  <a:ea typeface="Roboto Black" charset="0"/>
                  <a:cs typeface="Roboto Black" charset="0"/>
                </a:rPr>
                <a:t>Use the MI score to determine the importance of each variable. The higher the score, </a:t>
              </a:r>
            </a:p>
            <a:p>
              <a:r>
                <a:rPr lang="fr-FR" sz="1300" dirty="0">
                  <a:ea typeface="Roboto Black" charset="0"/>
                  <a:cs typeface="Roboto Black" charset="0"/>
                </a:rPr>
                <a:t>the more information the variable contains in relation to the target variable.</a:t>
              </a:r>
              <a:endParaRPr lang="fr-FR" sz="2400" dirty="0">
                <a:ea typeface="Roboto Black" charset="0"/>
                <a:cs typeface="Roboto Black" charset="0"/>
              </a:endParaRPr>
            </a:p>
          </p:txBody>
        </p:sp>
        <p:sp>
          <p:nvSpPr>
            <p:cNvPr id="18" name="文本框 110">
              <a:extLst>
                <a:ext uri="{FF2B5EF4-FFF2-40B4-BE49-F238E27FC236}">
                  <a16:creationId xmlns:a16="http://schemas.microsoft.com/office/drawing/2014/main" id="{7028DCE7-FCBF-BE9F-64CD-F9DD93407A87}"/>
                </a:ext>
              </a:extLst>
            </p:cNvPr>
            <p:cNvSpPr txBox="1"/>
            <p:nvPr/>
          </p:nvSpPr>
          <p:spPr>
            <a:xfrm>
              <a:off x="1268349" y="180935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altLang="zh-CN" sz="4000" dirty="0"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  <a:ea typeface="宋体" panose="02010600030101010101" pitchFamily="2" charset="-122"/>
                </a:rPr>
                <a:t>2</a:t>
              </a:r>
              <a:endParaRPr kumimoji="0" lang="fr-FR" altLang="zh-CN" sz="4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>
                  <a:outerShdw blurRad="101600" dist="508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274D7F18-6904-DD78-77D4-7BD3868CC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043696"/>
              </p:ext>
            </p:extLst>
          </p:nvPr>
        </p:nvGraphicFramePr>
        <p:xfrm>
          <a:off x="281085" y="2786337"/>
          <a:ext cx="7777018" cy="409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F4CBFC6-A6C2-C58D-C3D0-38C54E18B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2094"/>
              </p:ext>
            </p:extLst>
          </p:nvPr>
        </p:nvGraphicFramePr>
        <p:xfrm>
          <a:off x="9050482" y="2952746"/>
          <a:ext cx="2452255" cy="338571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452255">
                  <a:extLst>
                    <a:ext uri="{9D8B030D-6E8A-4147-A177-3AD203B41FA5}">
                      <a16:colId xmlns:a16="http://schemas.microsoft.com/office/drawing/2014/main" val="3510358127"/>
                    </a:ext>
                  </a:extLst>
                </a:gridCol>
              </a:tblGrid>
              <a:tr h="32004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relationship_Single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3606400899"/>
                  </a:ext>
                </a:extLst>
              </a:tr>
              <a:tr h="2438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job_Student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1752258697"/>
                  </a:ext>
                </a:extLst>
              </a:tr>
              <a:tr h="2438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job_Indépendant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3965176011"/>
                  </a:ext>
                </a:extLst>
              </a:tr>
              <a:tr h="2438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job_Chomeur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57053247"/>
                  </a:ext>
                </a:extLst>
              </a:tr>
              <a:tr h="2438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job_Other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363371882"/>
                  </a:ext>
                </a:extLst>
              </a:tr>
              <a:tr h="457187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job_Employment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3224751372"/>
                  </a:ext>
                </a:extLst>
              </a:tr>
              <a:tr h="2438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job_Retraité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2228998212"/>
                  </a:ext>
                </a:extLst>
              </a:tr>
              <a:tr h="4571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age_group_60 to 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2986100876"/>
                  </a:ext>
                </a:extLst>
              </a:tr>
              <a:tr h="2438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fault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3129981610"/>
                  </a:ext>
                </a:extLst>
              </a:tr>
              <a:tr h="4571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age_group_80 to 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3278753459"/>
                  </a:ext>
                </a:extLst>
              </a:tr>
              <a:tr h="23109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age_group_20 to 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/>
                </a:tc>
                <a:extLst>
                  <a:ext uri="{0D108BD9-81ED-4DB2-BD59-A6C34878D82A}">
                    <a16:rowId xmlns:a16="http://schemas.microsoft.com/office/drawing/2014/main" val="90477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80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8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5D8C6C72-A485-1B6E-884B-A9409CA2B824}"/>
              </a:ext>
            </a:extLst>
          </p:cNvPr>
          <p:cNvGrpSpPr/>
          <p:nvPr/>
        </p:nvGrpSpPr>
        <p:grpSpPr>
          <a:xfrm>
            <a:off x="281700" y="89004"/>
            <a:ext cx="4711086" cy="1244497"/>
            <a:chOff x="281700" y="89004"/>
            <a:chExt cx="4711086" cy="1244497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FAB6C5A0-8A59-C934-39CB-5CE9F548CF21}"/>
                </a:ext>
              </a:extLst>
            </p:cNvPr>
            <p:cNvGrpSpPr/>
            <p:nvPr/>
          </p:nvGrpSpPr>
          <p:grpSpPr>
            <a:xfrm>
              <a:off x="281700" y="89004"/>
              <a:ext cx="4711086" cy="1244497"/>
              <a:chOff x="5101930" y="2980640"/>
              <a:chExt cx="3756600" cy="992357"/>
            </a:xfrm>
          </p:grpSpPr>
          <p:grpSp>
            <p:nvGrpSpPr>
              <p:cNvPr id="5" name="组合 68">
                <a:extLst>
                  <a:ext uri="{FF2B5EF4-FFF2-40B4-BE49-F238E27FC236}">
                    <a16:creationId xmlns:a16="http://schemas.microsoft.com/office/drawing/2014/main" id="{35040503-F653-C963-91DE-3B89F87E1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930" y="2980640"/>
                <a:ext cx="3756600" cy="992357"/>
                <a:chOff x="454610" y="5938966"/>
                <a:chExt cx="4711195" cy="1260000"/>
              </a:xfrm>
            </p:grpSpPr>
            <p:sp>
              <p:nvSpPr>
                <p:cNvPr id="23" name="圆角矩形 64">
                  <a:extLst>
                    <a:ext uri="{FF2B5EF4-FFF2-40B4-BE49-F238E27FC236}">
                      <a16:creationId xmlns:a16="http://schemas.microsoft.com/office/drawing/2014/main" id="{47BDE316-8359-A383-3F20-F9FDC66A025F}"/>
                    </a:ext>
                  </a:extLst>
                </p:cNvPr>
                <p:cNvSpPr/>
                <p:nvPr/>
              </p:nvSpPr>
              <p:spPr>
                <a:xfrm>
                  <a:off x="493911" y="6033762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" name="圆角矩形 65">
                  <a:extLst>
                    <a:ext uri="{FF2B5EF4-FFF2-40B4-BE49-F238E27FC236}">
                      <a16:creationId xmlns:a16="http://schemas.microsoft.com/office/drawing/2014/main" id="{A078366E-DB6C-07E6-D266-E35AC36B4529}"/>
                    </a:ext>
                  </a:extLst>
                </p:cNvPr>
                <p:cNvSpPr/>
                <p:nvPr/>
              </p:nvSpPr>
              <p:spPr>
                <a:xfrm>
                  <a:off x="639737" y="6132280"/>
                  <a:ext cx="4414940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/>
                    <a:t>PREDIRE</a:t>
                  </a:r>
                </a:p>
              </p:txBody>
            </p:sp>
            <p:grpSp>
              <p:nvGrpSpPr>
                <p:cNvPr id="25" name="组合 67">
                  <a:extLst>
                    <a:ext uri="{FF2B5EF4-FFF2-40B4-BE49-F238E27FC236}">
                      <a16:creationId xmlns:a16="http://schemas.microsoft.com/office/drawing/2014/main" id="{B0E795BB-2712-0415-DA57-658285D9F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610" y="5938966"/>
                  <a:ext cx="1260000" cy="1260000"/>
                  <a:chOff x="3934779" y="5938966"/>
                  <a:chExt cx="1260000" cy="1260000"/>
                </a:xfrm>
              </p:grpSpPr>
              <p:pic>
                <p:nvPicPr>
                  <p:cNvPr id="26" name="图片 62">
                    <a:extLst>
                      <a:ext uri="{FF2B5EF4-FFF2-40B4-BE49-F238E27FC236}">
                        <a16:creationId xmlns:a16="http://schemas.microsoft.com/office/drawing/2014/main" id="{F351F94D-2A9A-D75E-6CAB-4A190B98E1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34164" y="5938626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7" name="椭圆 63">
                    <a:extLst>
                      <a:ext uri="{FF2B5EF4-FFF2-40B4-BE49-F238E27FC236}">
                        <a16:creationId xmlns:a16="http://schemas.microsoft.com/office/drawing/2014/main" id="{5E1CDBEB-8274-78F2-98A2-418E8D109B90}"/>
                      </a:ext>
                    </a:extLst>
                  </p:cNvPr>
                  <p:cNvSpPr/>
                  <p:nvPr/>
                </p:nvSpPr>
                <p:spPr>
                  <a:xfrm>
                    <a:off x="4064342" y="6068787"/>
                    <a:ext cx="1000148" cy="1000018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/>
                  </a:p>
                </p:txBody>
              </p:sp>
            </p:grpSp>
          </p:grpSp>
          <p:grpSp>
            <p:nvGrpSpPr>
              <p:cNvPr id="8" name="组合 5">
                <a:extLst>
                  <a:ext uri="{FF2B5EF4-FFF2-40B4-BE49-F238E27FC236}">
                    <a16:creationId xmlns:a16="http://schemas.microsoft.com/office/drawing/2014/main" id="{6D5404D5-1A85-6E5E-1CA7-721DDA135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691" y="3252124"/>
                <a:ext cx="731948" cy="643369"/>
                <a:chOff x="688976" y="7240588"/>
                <a:chExt cx="519113" cy="461963"/>
              </a:xfrm>
            </p:grpSpPr>
            <p:sp>
              <p:nvSpPr>
                <p:cNvPr id="9" name="Freeform 64">
                  <a:extLst>
                    <a:ext uri="{FF2B5EF4-FFF2-40B4-BE49-F238E27FC236}">
                      <a16:creationId xmlns:a16="http://schemas.microsoft.com/office/drawing/2014/main" id="{2319C604-DEE0-8A36-F577-807DE9E17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7245351"/>
                  <a:ext cx="500063" cy="457200"/>
                </a:xfrm>
                <a:custGeom>
                  <a:avLst/>
                  <a:gdLst>
                    <a:gd name="T0" fmla="*/ 140 w 315"/>
                    <a:gd name="T1" fmla="*/ 288 h 288"/>
                    <a:gd name="T2" fmla="*/ 0 w 315"/>
                    <a:gd name="T3" fmla="*/ 176 h 288"/>
                    <a:gd name="T4" fmla="*/ 2 w 315"/>
                    <a:gd name="T5" fmla="*/ 14 h 288"/>
                    <a:gd name="T6" fmla="*/ 57 w 315"/>
                    <a:gd name="T7" fmla="*/ 9 h 288"/>
                    <a:gd name="T8" fmla="*/ 97 w 315"/>
                    <a:gd name="T9" fmla="*/ 57 h 288"/>
                    <a:gd name="T10" fmla="*/ 113 w 315"/>
                    <a:gd name="T11" fmla="*/ 9 h 288"/>
                    <a:gd name="T12" fmla="*/ 140 w 315"/>
                    <a:gd name="T13" fmla="*/ 0 h 288"/>
                    <a:gd name="T14" fmla="*/ 315 w 315"/>
                    <a:gd name="T15" fmla="*/ 150 h 288"/>
                    <a:gd name="T16" fmla="*/ 140 w 315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288">
                      <a:moveTo>
                        <a:pt x="140" y="288"/>
                      </a:moveTo>
                      <a:lnTo>
                        <a:pt x="0" y="176"/>
                      </a:lnTo>
                      <a:lnTo>
                        <a:pt x="2" y="14"/>
                      </a:lnTo>
                      <a:lnTo>
                        <a:pt x="57" y="9"/>
                      </a:lnTo>
                      <a:lnTo>
                        <a:pt x="97" y="57"/>
                      </a:lnTo>
                      <a:lnTo>
                        <a:pt x="113" y="9"/>
                      </a:lnTo>
                      <a:lnTo>
                        <a:pt x="140" y="0"/>
                      </a:lnTo>
                      <a:lnTo>
                        <a:pt x="315" y="150"/>
                      </a:lnTo>
                      <a:lnTo>
                        <a:pt x="140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/>
                </a:p>
              </p:txBody>
            </p:sp>
            <p:sp>
              <p:nvSpPr>
                <p:cNvPr id="10" name="Freeform 65">
                  <a:extLst>
                    <a:ext uri="{FF2B5EF4-FFF2-40B4-BE49-F238E27FC236}">
                      <a16:creationId xmlns:a16="http://schemas.microsoft.com/office/drawing/2014/main" id="{E1605C3C-3E59-6BAF-5F3C-CF89D3CC8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8976" y="7240588"/>
                  <a:ext cx="115888" cy="295275"/>
                </a:xfrm>
                <a:custGeom>
                  <a:avLst/>
                  <a:gdLst>
                    <a:gd name="T0" fmla="*/ 63551 w 31"/>
                    <a:gd name="T1" fmla="*/ 0 h 78"/>
                    <a:gd name="T2" fmla="*/ 108411 w 31"/>
                    <a:gd name="T3" fmla="*/ 18928 h 78"/>
                    <a:gd name="T4" fmla="*/ 115888 w 31"/>
                    <a:gd name="T5" fmla="*/ 68140 h 78"/>
                    <a:gd name="T6" fmla="*/ 115888 w 31"/>
                    <a:gd name="T7" fmla="*/ 238491 h 78"/>
                    <a:gd name="T8" fmla="*/ 100935 w 31"/>
                    <a:gd name="T9" fmla="*/ 280133 h 78"/>
                    <a:gd name="T10" fmla="*/ 59813 w 31"/>
                    <a:gd name="T11" fmla="*/ 295275 h 78"/>
                    <a:gd name="T12" fmla="*/ 11215 w 31"/>
                    <a:gd name="T13" fmla="*/ 272562 h 78"/>
                    <a:gd name="T14" fmla="*/ 0 w 31"/>
                    <a:gd name="T15" fmla="*/ 215778 h 78"/>
                    <a:gd name="T16" fmla="*/ 0 w 31"/>
                    <a:gd name="T17" fmla="*/ 79497 h 78"/>
                    <a:gd name="T18" fmla="*/ 11215 w 31"/>
                    <a:gd name="T19" fmla="*/ 22713 h 78"/>
                    <a:gd name="T20" fmla="*/ 63551 w 31"/>
                    <a:gd name="T21" fmla="*/ 0 h 78"/>
                    <a:gd name="T22" fmla="*/ 59813 w 31"/>
                    <a:gd name="T23" fmla="*/ 264990 h 78"/>
                    <a:gd name="T24" fmla="*/ 85981 w 31"/>
                    <a:gd name="T25" fmla="*/ 227135 h 78"/>
                    <a:gd name="T26" fmla="*/ 85981 w 31"/>
                    <a:gd name="T27" fmla="*/ 64355 h 78"/>
                    <a:gd name="T28" fmla="*/ 59813 w 31"/>
                    <a:gd name="T29" fmla="*/ 26499 h 78"/>
                    <a:gd name="T30" fmla="*/ 33645 w 31"/>
                    <a:gd name="T31" fmla="*/ 64355 h 78"/>
                    <a:gd name="T32" fmla="*/ 33645 w 31"/>
                    <a:gd name="T33" fmla="*/ 75712 h 78"/>
                    <a:gd name="T34" fmla="*/ 33645 w 31"/>
                    <a:gd name="T35" fmla="*/ 87068 h 78"/>
                    <a:gd name="T36" fmla="*/ 33645 w 31"/>
                    <a:gd name="T37" fmla="*/ 136281 h 78"/>
                    <a:gd name="T38" fmla="*/ 33645 w 31"/>
                    <a:gd name="T39" fmla="*/ 181708 h 78"/>
                    <a:gd name="T40" fmla="*/ 33645 w 31"/>
                    <a:gd name="T41" fmla="*/ 223349 h 78"/>
                    <a:gd name="T42" fmla="*/ 59813 w 31"/>
                    <a:gd name="T43" fmla="*/ 264990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8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1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5" y="76"/>
                        <a:pt x="21" y="78"/>
                        <a:pt x="16" y="78"/>
                      </a:cubicBezTo>
                      <a:cubicBezTo>
                        <a:pt x="10" y="78"/>
                        <a:pt x="5" y="76"/>
                        <a:pt x="3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9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7"/>
                        <a:pt x="23" y="6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1"/>
                        <a:pt x="20" y="7"/>
                        <a:pt x="16" y="7"/>
                      </a:cubicBezTo>
                      <a:cubicBezTo>
                        <a:pt x="12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7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  <p:sp>
              <p:nvSpPr>
                <p:cNvPr id="22" name="Freeform 66">
                  <a:extLst>
                    <a:ext uri="{FF2B5EF4-FFF2-40B4-BE49-F238E27FC236}">
                      <a16:creationId xmlns:a16="http://schemas.microsoft.com/office/drawing/2014/main" id="{0384EF23-92B3-038A-1301-07A49A861E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563" y="7245351"/>
                  <a:ext cx="134938" cy="287338"/>
                </a:xfrm>
                <a:custGeom>
                  <a:avLst/>
                  <a:gdLst>
                    <a:gd name="T0" fmla="*/ 63721 w 36"/>
                    <a:gd name="T1" fmla="*/ 0 h 76"/>
                    <a:gd name="T2" fmla="*/ 112448 w 36"/>
                    <a:gd name="T3" fmla="*/ 0 h 76"/>
                    <a:gd name="T4" fmla="*/ 112448 w 36"/>
                    <a:gd name="T5" fmla="*/ 192819 h 76"/>
                    <a:gd name="T6" fmla="*/ 134938 w 36"/>
                    <a:gd name="T7" fmla="*/ 192819 h 76"/>
                    <a:gd name="T8" fmla="*/ 134938 w 36"/>
                    <a:gd name="T9" fmla="*/ 219284 h 76"/>
                    <a:gd name="T10" fmla="*/ 112448 w 36"/>
                    <a:gd name="T11" fmla="*/ 219284 h 76"/>
                    <a:gd name="T12" fmla="*/ 112448 w 36"/>
                    <a:gd name="T13" fmla="*/ 287338 h 76"/>
                    <a:gd name="T14" fmla="*/ 78714 w 36"/>
                    <a:gd name="T15" fmla="*/ 287338 h 76"/>
                    <a:gd name="T16" fmla="*/ 78714 w 36"/>
                    <a:gd name="T17" fmla="*/ 219284 h 76"/>
                    <a:gd name="T18" fmla="*/ 0 w 36"/>
                    <a:gd name="T19" fmla="*/ 219284 h 76"/>
                    <a:gd name="T20" fmla="*/ 0 w 36"/>
                    <a:gd name="T21" fmla="*/ 192819 h 76"/>
                    <a:gd name="T22" fmla="*/ 63721 w 36"/>
                    <a:gd name="T23" fmla="*/ 0 h 76"/>
                    <a:gd name="T24" fmla="*/ 78714 w 36"/>
                    <a:gd name="T25" fmla="*/ 192819 h 76"/>
                    <a:gd name="T26" fmla="*/ 78714 w 36"/>
                    <a:gd name="T27" fmla="*/ 41588 h 76"/>
                    <a:gd name="T28" fmla="*/ 56224 w 36"/>
                    <a:gd name="T29" fmla="*/ 117204 h 76"/>
                    <a:gd name="T30" fmla="*/ 33735 w 36"/>
                    <a:gd name="T31" fmla="*/ 192819 h 76"/>
                    <a:gd name="T32" fmla="*/ 78714 w 36"/>
                    <a:gd name="T33" fmla="*/ 192819 h 7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6" h="76">
                      <a:moveTo>
                        <a:pt x="1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17" y="0"/>
                      </a:lnTo>
                      <a:close/>
                      <a:moveTo>
                        <a:pt x="21" y="5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5"/>
                        <a:pt x="17" y="22"/>
                        <a:pt x="15" y="31"/>
                      </a:cubicBezTo>
                      <a:cubicBezTo>
                        <a:pt x="12" y="40"/>
                        <a:pt x="10" y="47"/>
                        <a:pt x="9" y="51"/>
                      </a:cubicBezTo>
                      <a:lnTo>
                        <a:pt x="21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</p:grp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6861DB22-4E8B-1067-1BF9-E7D9300A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97" y="311824"/>
              <a:ext cx="798518" cy="798518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28EB055-38DE-783B-1437-FF5436A00B93}"/>
              </a:ext>
            </a:extLst>
          </p:cNvPr>
          <p:cNvGrpSpPr/>
          <p:nvPr/>
        </p:nvGrpSpPr>
        <p:grpSpPr>
          <a:xfrm>
            <a:off x="281085" y="1660814"/>
            <a:ext cx="11772370" cy="1060034"/>
            <a:chOff x="1141532" y="1640032"/>
            <a:chExt cx="11772370" cy="1060034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CF07DEFB-1B7D-EBD9-87C3-7FB1E0F40CA8}"/>
                </a:ext>
              </a:extLst>
            </p:cNvPr>
            <p:cNvSpPr/>
            <p:nvPr/>
          </p:nvSpPr>
          <p:spPr>
            <a:xfrm>
              <a:off x="2227198" y="1847079"/>
              <a:ext cx="10686704" cy="677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组合 6">
              <a:extLst>
                <a:ext uri="{FF2B5EF4-FFF2-40B4-BE49-F238E27FC236}">
                  <a16:creationId xmlns:a16="http://schemas.microsoft.com/office/drawing/2014/main" id="{67058596-BC68-910B-D619-A22FB61B0550}"/>
                </a:ext>
              </a:extLst>
            </p:cNvPr>
            <p:cNvGrpSpPr/>
            <p:nvPr/>
          </p:nvGrpSpPr>
          <p:grpSpPr>
            <a:xfrm>
              <a:off x="1141532" y="1640032"/>
              <a:ext cx="1260475" cy="1060034"/>
              <a:chOff x="1529861" y="1829264"/>
              <a:chExt cx="2452453" cy="21735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943186E0-49A2-B67D-B50A-50DA5C2A3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269AF87-9013-7F53-7DF0-BE985043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574806C-8ED3-B8E2-6944-E39C2FFDF602}"/>
                </a:ext>
              </a:extLst>
            </p:cNvPr>
            <p:cNvSpPr txBox="1"/>
            <p:nvPr/>
          </p:nvSpPr>
          <p:spPr>
            <a:xfrm flipH="1">
              <a:off x="2483630" y="1954904"/>
              <a:ext cx="9094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Models: </a:t>
              </a:r>
              <a:r>
                <a:rPr lang="fr-FR" sz="1300" dirty="0">
                  <a:ea typeface="Roboto Black" charset="0"/>
                  <a:cs typeface="Roboto Black" charset="0"/>
                </a:rPr>
                <a:t>Use of three models. </a:t>
              </a:r>
              <a:r>
                <a:rPr lang="fr-FR" sz="1300" dirty="0" err="1">
                  <a:ea typeface="Roboto Black" charset="0"/>
                  <a:cs typeface="Roboto Black" charset="0"/>
                </a:rPr>
                <a:t>Logistic </a:t>
              </a:r>
              <a:r>
                <a:rPr lang="fr-FR" sz="1300" dirty="0" err="1">
                  <a:ea typeface="Roboto Black" charset="0"/>
                  <a:cs typeface="Roboto Black" charset="0"/>
                </a:rPr>
                <a:t>Regression</a:t>
              </a:r>
              <a:r>
                <a:rPr lang="fr-FR" sz="1300" dirty="0">
                  <a:ea typeface="Roboto Black" charset="0"/>
                  <a:cs typeface="Roboto Black" charset="0"/>
                </a:rPr>
                <a:t>, </a:t>
              </a:r>
              <a:r>
                <a:rPr lang="fr-FR" sz="1300" dirty="0" err="1">
                  <a:ea typeface="Roboto Black" charset="0"/>
                  <a:cs typeface="Roboto Black" charset="0"/>
                </a:rPr>
                <a:t>Random </a:t>
              </a:r>
              <a:r>
                <a:rPr lang="fr-FR" sz="1300" dirty="0">
                  <a:ea typeface="Roboto Black" charset="0"/>
                  <a:cs typeface="Roboto Black" charset="0"/>
                </a:rPr>
                <a:t>Forest and </a:t>
              </a:r>
              <a:r>
                <a:rPr lang="fr-FR" sz="1300" dirty="0" err="1">
                  <a:ea typeface="Roboto Black" charset="0"/>
                  <a:cs typeface="Roboto Black" charset="0"/>
                </a:rPr>
                <a:t>XGBoost </a:t>
              </a:r>
              <a:r>
                <a:rPr lang="fr-FR" sz="1300" dirty="0">
                  <a:ea typeface="Roboto Black" charset="0"/>
                  <a:cs typeface="Roboto Black" charset="0"/>
                </a:rPr>
                <a:t>for a classification problem. </a:t>
              </a:r>
              <a:endParaRPr lang="fr-FR" sz="2400" dirty="0">
                <a:ea typeface="Roboto Black" charset="0"/>
                <a:cs typeface="Roboto Black" charset="0"/>
              </a:endParaRPr>
            </a:p>
          </p:txBody>
        </p:sp>
        <p:sp>
          <p:nvSpPr>
            <p:cNvPr id="18" name="文本框 110">
              <a:extLst>
                <a:ext uri="{FF2B5EF4-FFF2-40B4-BE49-F238E27FC236}">
                  <a16:creationId xmlns:a16="http://schemas.microsoft.com/office/drawing/2014/main" id="{7028DCE7-FCBF-BE9F-64CD-F9DD93407A87}"/>
                </a:ext>
              </a:extLst>
            </p:cNvPr>
            <p:cNvSpPr txBox="1"/>
            <p:nvPr/>
          </p:nvSpPr>
          <p:spPr>
            <a:xfrm>
              <a:off x="1268349" y="180935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4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2049" name="Groupe 2048">
            <a:extLst>
              <a:ext uri="{FF2B5EF4-FFF2-40B4-BE49-F238E27FC236}">
                <a16:creationId xmlns:a16="http://schemas.microsoft.com/office/drawing/2014/main" id="{C8C6C5D3-997D-9A6F-0C05-C064475EBEE5}"/>
              </a:ext>
            </a:extLst>
          </p:cNvPr>
          <p:cNvGrpSpPr/>
          <p:nvPr/>
        </p:nvGrpSpPr>
        <p:grpSpPr>
          <a:xfrm>
            <a:off x="1114824" y="3183043"/>
            <a:ext cx="2398216" cy="3011590"/>
            <a:chOff x="809138" y="3605579"/>
            <a:chExt cx="2398216" cy="3011590"/>
          </a:xfrm>
          <a:gradFill flip="none" rotWithShape="1">
            <a:gsLst>
              <a:gs pos="0">
                <a:srgbClr val="787878">
                  <a:shade val="30000"/>
                  <a:satMod val="115000"/>
                </a:srgbClr>
              </a:gs>
              <a:gs pos="50000">
                <a:srgbClr val="787878">
                  <a:shade val="67500"/>
                  <a:satMod val="115000"/>
                </a:srgbClr>
              </a:gs>
              <a:gs pos="100000">
                <a:srgbClr val="78787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30" name="圆角矩形 2">
              <a:extLst>
                <a:ext uri="{FF2B5EF4-FFF2-40B4-BE49-F238E27FC236}">
                  <a16:creationId xmlns:a16="http://schemas.microsoft.com/office/drawing/2014/main" id="{184797E1-1F3D-DC15-D5B7-2E9C9150FFF6}"/>
                </a:ext>
              </a:extLst>
            </p:cNvPr>
            <p:cNvSpPr/>
            <p:nvPr/>
          </p:nvSpPr>
          <p:spPr>
            <a:xfrm>
              <a:off x="809138" y="3605579"/>
              <a:ext cx="2398216" cy="3011590"/>
            </a:xfrm>
            <a:prstGeom prst="roundRect">
              <a:avLst>
                <a:gd name="adj" fmla="val 5421"/>
              </a:avLst>
            </a:prstGeom>
            <a:grpFill/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sp useBgFill="1">
          <p:nvSpPr>
            <p:cNvPr id="12" name="圆角矩形 17">
              <a:extLst>
                <a:ext uri="{FF2B5EF4-FFF2-40B4-BE49-F238E27FC236}">
                  <a16:creationId xmlns:a16="http://schemas.microsoft.com/office/drawing/2014/main" id="{6DF9CD88-FCA3-EEC4-C87C-935717AE8176}"/>
                </a:ext>
              </a:extLst>
            </p:cNvPr>
            <p:cNvSpPr/>
            <p:nvPr/>
          </p:nvSpPr>
          <p:spPr>
            <a:xfrm>
              <a:off x="809138" y="3605579"/>
              <a:ext cx="2398216" cy="3011590"/>
            </a:xfrm>
            <a:prstGeom prst="roundRect">
              <a:avLst>
                <a:gd name="adj" fmla="val 2201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sz="2400" b="1" dirty="0"/>
                <a:t>LOGISTIC REGRESSION</a:t>
              </a:r>
              <a:endParaRPr lang="fr-FR" altLang="zh-CN" sz="2400" dirty="0"/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0279557B-0C68-115E-A2D3-6C16019E6600}"/>
              </a:ext>
            </a:extLst>
          </p:cNvPr>
          <p:cNvGrpSpPr/>
          <p:nvPr/>
        </p:nvGrpSpPr>
        <p:grpSpPr>
          <a:xfrm>
            <a:off x="4964301" y="3183043"/>
            <a:ext cx="2398216" cy="3011590"/>
            <a:chOff x="809138" y="3605579"/>
            <a:chExt cx="2398216" cy="3011590"/>
          </a:xfrm>
          <a:gradFill flip="none" rotWithShape="1">
            <a:gsLst>
              <a:gs pos="0">
                <a:srgbClr val="787878">
                  <a:shade val="30000"/>
                  <a:satMod val="115000"/>
                </a:srgbClr>
              </a:gs>
              <a:gs pos="50000">
                <a:srgbClr val="787878">
                  <a:shade val="67500"/>
                  <a:satMod val="115000"/>
                </a:srgbClr>
              </a:gs>
              <a:gs pos="100000">
                <a:srgbClr val="78787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052" name="圆角矩形 2">
              <a:extLst>
                <a:ext uri="{FF2B5EF4-FFF2-40B4-BE49-F238E27FC236}">
                  <a16:creationId xmlns:a16="http://schemas.microsoft.com/office/drawing/2014/main" id="{F9349EBD-F9AC-6E75-531B-448696CC235B}"/>
                </a:ext>
              </a:extLst>
            </p:cNvPr>
            <p:cNvSpPr/>
            <p:nvPr/>
          </p:nvSpPr>
          <p:spPr>
            <a:xfrm>
              <a:off x="809138" y="3605579"/>
              <a:ext cx="2398216" cy="3011590"/>
            </a:xfrm>
            <a:prstGeom prst="roundRect">
              <a:avLst>
                <a:gd name="adj" fmla="val 5421"/>
              </a:avLst>
            </a:prstGeom>
            <a:grpFill/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sp useBgFill="1">
          <p:nvSpPr>
            <p:cNvPr id="2053" name="圆角矩形 17">
              <a:extLst>
                <a:ext uri="{FF2B5EF4-FFF2-40B4-BE49-F238E27FC236}">
                  <a16:creationId xmlns:a16="http://schemas.microsoft.com/office/drawing/2014/main" id="{F901C961-3342-BE90-E033-20205DD97A81}"/>
                </a:ext>
              </a:extLst>
            </p:cNvPr>
            <p:cNvSpPr/>
            <p:nvPr/>
          </p:nvSpPr>
          <p:spPr>
            <a:xfrm>
              <a:off x="809138" y="3605579"/>
              <a:ext cx="2398216" cy="3011590"/>
            </a:xfrm>
            <a:prstGeom prst="roundRect">
              <a:avLst>
                <a:gd name="adj" fmla="val 2201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sz="2400" b="1" dirty="0"/>
                <a:t>XGBOOST</a:t>
              </a:r>
              <a:endParaRPr lang="fr-FR" altLang="zh-CN" dirty="0"/>
            </a:p>
          </p:txBody>
        </p:sp>
      </p:grpSp>
      <p:grpSp>
        <p:nvGrpSpPr>
          <p:cNvPr id="2054" name="Groupe 2053">
            <a:extLst>
              <a:ext uri="{FF2B5EF4-FFF2-40B4-BE49-F238E27FC236}">
                <a16:creationId xmlns:a16="http://schemas.microsoft.com/office/drawing/2014/main" id="{530F8018-BED2-0D45-BE9D-3C13607A6E8D}"/>
              </a:ext>
            </a:extLst>
          </p:cNvPr>
          <p:cNvGrpSpPr/>
          <p:nvPr/>
        </p:nvGrpSpPr>
        <p:grpSpPr>
          <a:xfrm>
            <a:off x="9196597" y="3183043"/>
            <a:ext cx="2398216" cy="3011590"/>
            <a:chOff x="809138" y="3605579"/>
            <a:chExt cx="2398216" cy="3011590"/>
          </a:xfrm>
          <a:gradFill flip="none" rotWithShape="1">
            <a:gsLst>
              <a:gs pos="0">
                <a:srgbClr val="787878">
                  <a:shade val="30000"/>
                  <a:satMod val="115000"/>
                </a:srgbClr>
              </a:gs>
              <a:gs pos="50000">
                <a:srgbClr val="787878">
                  <a:shade val="67500"/>
                  <a:satMod val="115000"/>
                </a:srgbClr>
              </a:gs>
              <a:gs pos="100000">
                <a:srgbClr val="78787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2055" name="圆角矩形 2">
              <a:extLst>
                <a:ext uri="{FF2B5EF4-FFF2-40B4-BE49-F238E27FC236}">
                  <a16:creationId xmlns:a16="http://schemas.microsoft.com/office/drawing/2014/main" id="{B88CF558-03B2-9410-C518-14C7469D38ED}"/>
                </a:ext>
              </a:extLst>
            </p:cNvPr>
            <p:cNvSpPr/>
            <p:nvPr/>
          </p:nvSpPr>
          <p:spPr>
            <a:xfrm>
              <a:off x="809138" y="3605579"/>
              <a:ext cx="2398216" cy="3011590"/>
            </a:xfrm>
            <a:prstGeom prst="roundRect">
              <a:avLst>
                <a:gd name="adj" fmla="val 5421"/>
              </a:avLst>
            </a:prstGeom>
            <a:grpFill/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sp useBgFill="1">
          <p:nvSpPr>
            <p:cNvPr id="2056" name="圆角矩形 17">
              <a:extLst>
                <a:ext uri="{FF2B5EF4-FFF2-40B4-BE49-F238E27FC236}">
                  <a16:creationId xmlns:a16="http://schemas.microsoft.com/office/drawing/2014/main" id="{89C306E8-D4B6-0C5E-4A11-B397592A1678}"/>
                </a:ext>
              </a:extLst>
            </p:cNvPr>
            <p:cNvSpPr/>
            <p:nvPr/>
          </p:nvSpPr>
          <p:spPr>
            <a:xfrm>
              <a:off x="809138" y="3605579"/>
              <a:ext cx="2398216" cy="3011590"/>
            </a:xfrm>
            <a:prstGeom prst="roundRect">
              <a:avLst>
                <a:gd name="adj" fmla="val 2201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sz="2400" b="1" dirty="0"/>
                <a:t>RANDOM FOREST</a:t>
              </a:r>
              <a:endParaRPr lang="fr-FR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89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5D8C6C72-A485-1B6E-884B-A9409CA2B824}"/>
              </a:ext>
            </a:extLst>
          </p:cNvPr>
          <p:cNvGrpSpPr/>
          <p:nvPr/>
        </p:nvGrpSpPr>
        <p:grpSpPr>
          <a:xfrm>
            <a:off x="281700" y="89004"/>
            <a:ext cx="4711086" cy="1244497"/>
            <a:chOff x="281700" y="89004"/>
            <a:chExt cx="4711086" cy="1244497"/>
          </a:xfrm>
        </p:grpSpPr>
        <p:grpSp>
          <p:nvGrpSpPr>
            <p:cNvPr id="3" name="组合 3">
              <a:extLst>
                <a:ext uri="{FF2B5EF4-FFF2-40B4-BE49-F238E27FC236}">
                  <a16:creationId xmlns:a16="http://schemas.microsoft.com/office/drawing/2014/main" id="{FAB6C5A0-8A59-C934-39CB-5CE9F548CF21}"/>
                </a:ext>
              </a:extLst>
            </p:cNvPr>
            <p:cNvGrpSpPr/>
            <p:nvPr/>
          </p:nvGrpSpPr>
          <p:grpSpPr>
            <a:xfrm>
              <a:off x="281700" y="89004"/>
              <a:ext cx="4711086" cy="1244497"/>
              <a:chOff x="5101930" y="2980640"/>
              <a:chExt cx="3756600" cy="992357"/>
            </a:xfrm>
          </p:grpSpPr>
          <p:grpSp>
            <p:nvGrpSpPr>
              <p:cNvPr id="5" name="组合 68">
                <a:extLst>
                  <a:ext uri="{FF2B5EF4-FFF2-40B4-BE49-F238E27FC236}">
                    <a16:creationId xmlns:a16="http://schemas.microsoft.com/office/drawing/2014/main" id="{35040503-F653-C963-91DE-3B89F87E1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930" y="2980640"/>
                <a:ext cx="3756600" cy="992357"/>
                <a:chOff x="454610" y="5938966"/>
                <a:chExt cx="4711195" cy="1260000"/>
              </a:xfrm>
            </p:grpSpPr>
            <p:sp>
              <p:nvSpPr>
                <p:cNvPr id="23" name="圆角矩形 64">
                  <a:extLst>
                    <a:ext uri="{FF2B5EF4-FFF2-40B4-BE49-F238E27FC236}">
                      <a16:creationId xmlns:a16="http://schemas.microsoft.com/office/drawing/2014/main" id="{47BDE316-8359-A383-3F20-F9FDC66A025F}"/>
                    </a:ext>
                  </a:extLst>
                </p:cNvPr>
                <p:cNvSpPr/>
                <p:nvPr/>
              </p:nvSpPr>
              <p:spPr>
                <a:xfrm>
                  <a:off x="493911" y="6033762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4" name="圆角矩形 65">
                  <a:extLst>
                    <a:ext uri="{FF2B5EF4-FFF2-40B4-BE49-F238E27FC236}">
                      <a16:creationId xmlns:a16="http://schemas.microsoft.com/office/drawing/2014/main" id="{A078366E-DB6C-07E6-D266-E35AC36B4529}"/>
                    </a:ext>
                  </a:extLst>
                </p:cNvPr>
                <p:cNvSpPr/>
                <p:nvPr/>
              </p:nvSpPr>
              <p:spPr>
                <a:xfrm>
                  <a:off x="639737" y="6132280"/>
                  <a:ext cx="4414940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PREDIRE</a:t>
                  </a:r>
                  <a:endParaRPr lang="fr-FR" altLang="zh-CN" sz="2257" b="1" dirty="0">
                    <a:latin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grpSp>
              <p:nvGrpSpPr>
                <p:cNvPr id="25" name="组合 67">
                  <a:extLst>
                    <a:ext uri="{FF2B5EF4-FFF2-40B4-BE49-F238E27FC236}">
                      <a16:creationId xmlns:a16="http://schemas.microsoft.com/office/drawing/2014/main" id="{B0E795BB-2712-0415-DA57-658285D9F8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610" y="5938966"/>
                  <a:ext cx="1260000" cy="1260000"/>
                  <a:chOff x="3934779" y="5938966"/>
                  <a:chExt cx="1260000" cy="1260000"/>
                </a:xfrm>
              </p:grpSpPr>
              <p:pic>
                <p:nvPicPr>
                  <p:cNvPr id="26" name="图片 62">
                    <a:extLst>
                      <a:ext uri="{FF2B5EF4-FFF2-40B4-BE49-F238E27FC236}">
                        <a16:creationId xmlns:a16="http://schemas.microsoft.com/office/drawing/2014/main" id="{F351F94D-2A9A-D75E-6CAB-4A190B98E1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34164" y="5938626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7" name="椭圆 63">
                    <a:extLst>
                      <a:ext uri="{FF2B5EF4-FFF2-40B4-BE49-F238E27FC236}">
                        <a16:creationId xmlns:a16="http://schemas.microsoft.com/office/drawing/2014/main" id="{5E1CDBEB-8274-78F2-98A2-418E8D109B90}"/>
                      </a:ext>
                    </a:extLst>
                  </p:cNvPr>
                  <p:cNvSpPr/>
                  <p:nvPr/>
                </p:nvSpPr>
                <p:spPr>
                  <a:xfrm>
                    <a:off x="4064342" y="6068787"/>
                    <a:ext cx="1000148" cy="1000018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/>
                  </a:p>
                </p:txBody>
              </p:sp>
            </p:grpSp>
          </p:grpSp>
          <p:grpSp>
            <p:nvGrpSpPr>
              <p:cNvPr id="8" name="组合 5">
                <a:extLst>
                  <a:ext uri="{FF2B5EF4-FFF2-40B4-BE49-F238E27FC236}">
                    <a16:creationId xmlns:a16="http://schemas.microsoft.com/office/drawing/2014/main" id="{6D5404D5-1A85-6E5E-1CA7-721DDA1358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691" y="3252124"/>
                <a:ext cx="731948" cy="643369"/>
                <a:chOff x="688976" y="7240588"/>
                <a:chExt cx="519113" cy="461963"/>
              </a:xfrm>
            </p:grpSpPr>
            <p:sp>
              <p:nvSpPr>
                <p:cNvPr id="9" name="Freeform 64">
                  <a:extLst>
                    <a:ext uri="{FF2B5EF4-FFF2-40B4-BE49-F238E27FC236}">
                      <a16:creationId xmlns:a16="http://schemas.microsoft.com/office/drawing/2014/main" id="{2319C604-DEE0-8A36-F577-807DE9E17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7245351"/>
                  <a:ext cx="500063" cy="457200"/>
                </a:xfrm>
                <a:custGeom>
                  <a:avLst/>
                  <a:gdLst>
                    <a:gd name="T0" fmla="*/ 140 w 315"/>
                    <a:gd name="T1" fmla="*/ 288 h 288"/>
                    <a:gd name="T2" fmla="*/ 0 w 315"/>
                    <a:gd name="T3" fmla="*/ 176 h 288"/>
                    <a:gd name="T4" fmla="*/ 2 w 315"/>
                    <a:gd name="T5" fmla="*/ 14 h 288"/>
                    <a:gd name="T6" fmla="*/ 57 w 315"/>
                    <a:gd name="T7" fmla="*/ 9 h 288"/>
                    <a:gd name="T8" fmla="*/ 97 w 315"/>
                    <a:gd name="T9" fmla="*/ 57 h 288"/>
                    <a:gd name="T10" fmla="*/ 113 w 315"/>
                    <a:gd name="T11" fmla="*/ 9 h 288"/>
                    <a:gd name="T12" fmla="*/ 140 w 315"/>
                    <a:gd name="T13" fmla="*/ 0 h 288"/>
                    <a:gd name="T14" fmla="*/ 315 w 315"/>
                    <a:gd name="T15" fmla="*/ 150 h 288"/>
                    <a:gd name="T16" fmla="*/ 140 w 315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288">
                      <a:moveTo>
                        <a:pt x="140" y="288"/>
                      </a:moveTo>
                      <a:lnTo>
                        <a:pt x="0" y="176"/>
                      </a:lnTo>
                      <a:lnTo>
                        <a:pt x="2" y="14"/>
                      </a:lnTo>
                      <a:lnTo>
                        <a:pt x="57" y="9"/>
                      </a:lnTo>
                      <a:lnTo>
                        <a:pt x="97" y="57"/>
                      </a:lnTo>
                      <a:lnTo>
                        <a:pt x="113" y="9"/>
                      </a:lnTo>
                      <a:lnTo>
                        <a:pt x="140" y="0"/>
                      </a:lnTo>
                      <a:lnTo>
                        <a:pt x="315" y="150"/>
                      </a:lnTo>
                      <a:lnTo>
                        <a:pt x="140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/>
                </a:p>
              </p:txBody>
            </p:sp>
            <p:sp>
              <p:nvSpPr>
                <p:cNvPr id="10" name="Freeform 65">
                  <a:extLst>
                    <a:ext uri="{FF2B5EF4-FFF2-40B4-BE49-F238E27FC236}">
                      <a16:creationId xmlns:a16="http://schemas.microsoft.com/office/drawing/2014/main" id="{E1605C3C-3E59-6BAF-5F3C-CF89D3CC8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8976" y="7240588"/>
                  <a:ext cx="115888" cy="295275"/>
                </a:xfrm>
                <a:custGeom>
                  <a:avLst/>
                  <a:gdLst>
                    <a:gd name="T0" fmla="*/ 63551 w 31"/>
                    <a:gd name="T1" fmla="*/ 0 h 78"/>
                    <a:gd name="T2" fmla="*/ 108411 w 31"/>
                    <a:gd name="T3" fmla="*/ 18928 h 78"/>
                    <a:gd name="T4" fmla="*/ 115888 w 31"/>
                    <a:gd name="T5" fmla="*/ 68140 h 78"/>
                    <a:gd name="T6" fmla="*/ 115888 w 31"/>
                    <a:gd name="T7" fmla="*/ 238491 h 78"/>
                    <a:gd name="T8" fmla="*/ 100935 w 31"/>
                    <a:gd name="T9" fmla="*/ 280133 h 78"/>
                    <a:gd name="T10" fmla="*/ 59813 w 31"/>
                    <a:gd name="T11" fmla="*/ 295275 h 78"/>
                    <a:gd name="T12" fmla="*/ 11215 w 31"/>
                    <a:gd name="T13" fmla="*/ 272562 h 78"/>
                    <a:gd name="T14" fmla="*/ 0 w 31"/>
                    <a:gd name="T15" fmla="*/ 215778 h 78"/>
                    <a:gd name="T16" fmla="*/ 0 w 31"/>
                    <a:gd name="T17" fmla="*/ 79497 h 78"/>
                    <a:gd name="T18" fmla="*/ 11215 w 31"/>
                    <a:gd name="T19" fmla="*/ 22713 h 78"/>
                    <a:gd name="T20" fmla="*/ 63551 w 31"/>
                    <a:gd name="T21" fmla="*/ 0 h 78"/>
                    <a:gd name="T22" fmla="*/ 59813 w 31"/>
                    <a:gd name="T23" fmla="*/ 264990 h 78"/>
                    <a:gd name="T24" fmla="*/ 85981 w 31"/>
                    <a:gd name="T25" fmla="*/ 227135 h 78"/>
                    <a:gd name="T26" fmla="*/ 85981 w 31"/>
                    <a:gd name="T27" fmla="*/ 64355 h 78"/>
                    <a:gd name="T28" fmla="*/ 59813 w 31"/>
                    <a:gd name="T29" fmla="*/ 26499 h 78"/>
                    <a:gd name="T30" fmla="*/ 33645 w 31"/>
                    <a:gd name="T31" fmla="*/ 64355 h 78"/>
                    <a:gd name="T32" fmla="*/ 33645 w 31"/>
                    <a:gd name="T33" fmla="*/ 75712 h 78"/>
                    <a:gd name="T34" fmla="*/ 33645 w 31"/>
                    <a:gd name="T35" fmla="*/ 87068 h 78"/>
                    <a:gd name="T36" fmla="*/ 33645 w 31"/>
                    <a:gd name="T37" fmla="*/ 136281 h 78"/>
                    <a:gd name="T38" fmla="*/ 33645 w 31"/>
                    <a:gd name="T39" fmla="*/ 181708 h 78"/>
                    <a:gd name="T40" fmla="*/ 33645 w 31"/>
                    <a:gd name="T41" fmla="*/ 223349 h 78"/>
                    <a:gd name="T42" fmla="*/ 59813 w 31"/>
                    <a:gd name="T43" fmla="*/ 264990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8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1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5" y="76"/>
                        <a:pt x="21" y="78"/>
                        <a:pt x="16" y="78"/>
                      </a:cubicBezTo>
                      <a:cubicBezTo>
                        <a:pt x="10" y="78"/>
                        <a:pt x="5" y="76"/>
                        <a:pt x="3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9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7"/>
                        <a:pt x="23" y="6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1"/>
                        <a:pt x="20" y="7"/>
                        <a:pt x="16" y="7"/>
                      </a:cubicBezTo>
                      <a:cubicBezTo>
                        <a:pt x="12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7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  <p:sp>
              <p:nvSpPr>
                <p:cNvPr id="22" name="Freeform 66">
                  <a:extLst>
                    <a:ext uri="{FF2B5EF4-FFF2-40B4-BE49-F238E27FC236}">
                      <a16:creationId xmlns:a16="http://schemas.microsoft.com/office/drawing/2014/main" id="{0384EF23-92B3-038A-1301-07A49A861E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563" y="7245351"/>
                  <a:ext cx="134938" cy="287338"/>
                </a:xfrm>
                <a:custGeom>
                  <a:avLst/>
                  <a:gdLst>
                    <a:gd name="T0" fmla="*/ 63721 w 36"/>
                    <a:gd name="T1" fmla="*/ 0 h 76"/>
                    <a:gd name="T2" fmla="*/ 112448 w 36"/>
                    <a:gd name="T3" fmla="*/ 0 h 76"/>
                    <a:gd name="T4" fmla="*/ 112448 w 36"/>
                    <a:gd name="T5" fmla="*/ 192819 h 76"/>
                    <a:gd name="T6" fmla="*/ 134938 w 36"/>
                    <a:gd name="T7" fmla="*/ 192819 h 76"/>
                    <a:gd name="T8" fmla="*/ 134938 w 36"/>
                    <a:gd name="T9" fmla="*/ 219284 h 76"/>
                    <a:gd name="T10" fmla="*/ 112448 w 36"/>
                    <a:gd name="T11" fmla="*/ 219284 h 76"/>
                    <a:gd name="T12" fmla="*/ 112448 w 36"/>
                    <a:gd name="T13" fmla="*/ 287338 h 76"/>
                    <a:gd name="T14" fmla="*/ 78714 w 36"/>
                    <a:gd name="T15" fmla="*/ 287338 h 76"/>
                    <a:gd name="T16" fmla="*/ 78714 w 36"/>
                    <a:gd name="T17" fmla="*/ 219284 h 76"/>
                    <a:gd name="T18" fmla="*/ 0 w 36"/>
                    <a:gd name="T19" fmla="*/ 219284 h 76"/>
                    <a:gd name="T20" fmla="*/ 0 w 36"/>
                    <a:gd name="T21" fmla="*/ 192819 h 76"/>
                    <a:gd name="T22" fmla="*/ 63721 w 36"/>
                    <a:gd name="T23" fmla="*/ 0 h 76"/>
                    <a:gd name="T24" fmla="*/ 78714 w 36"/>
                    <a:gd name="T25" fmla="*/ 192819 h 76"/>
                    <a:gd name="T26" fmla="*/ 78714 w 36"/>
                    <a:gd name="T27" fmla="*/ 41588 h 76"/>
                    <a:gd name="T28" fmla="*/ 56224 w 36"/>
                    <a:gd name="T29" fmla="*/ 117204 h 76"/>
                    <a:gd name="T30" fmla="*/ 33735 w 36"/>
                    <a:gd name="T31" fmla="*/ 192819 h 76"/>
                    <a:gd name="T32" fmla="*/ 78714 w 36"/>
                    <a:gd name="T33" fmla="*/ 192819 h 7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6" h="76">
                      <a:moveTo>
                        <a:pt x="1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17" y="0"/>
                      </a:lnTo>
                      <a:close/>
                      <a:moveTo>
                        <a:pt x="21" y="5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5"/>
                        <a:pt x="17" y="22"/>
                        <a:pt x="15" y="31"/>
                      </a:cubicBezTo>
                      <a:cubicBezTo>
                        <a:pt x="12" y="40"/>
                        <a:pt x="10" y="47"/>
                        <a:pt x="9" y="51"/>
                      </a:cubicBezTo>
                      <a:lnTo>
                        <a:pt x="21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</p:grp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6861DB22-4E8B-1067-1BF9-E7D9300A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97" y="311824"/>
              <a:ext cx="798518" cy="798518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28EB055-38DE-783B-1437-FF5436A00B93}"/>
              </a:ext>
            </a:extLst>
          </p:cNvPr>
          <p:cNvGrpSpPr/>
          <p:nvPr/>
        </p:nvGrpSpPr>
        <p:grpSpPr>
          <a:xfrm>
            <a:off x="281085" y="1660814"/>
            <a:ext cx="11772370" cy="1060034"/>
            <a:chOff x="1141532" y="1640032"/>
            <a:chExt cx="11772370" cy="1060034"/>
          </a:xfrm>
        </p:grpSpPr>
        <p:sp>
          <p:nvSpPr>
            <p:cNvPr id="15" name="矩形 1">
              <a:extLst>
                <a:ext uri="{FF2B5EF4-FFF2-40B4-BE49-F238E27FC236}">
                  <a16:creationId xmlns:a16="http://schemas.microsoft.com/office/drawing/2014/main" id="{CF07DEFB-1B7D-EBD9-87C3-7FB1E0F40CA8}"/>
                </a:ext>
              </a:extLst>
            </p:cNvPr>
            <p:cNvSpPr/>
            <p:nvPr/>
          </p:nvSpPr>
          <p:spPr>
            <a:xfrm>
              <a:off x="2227198" y="1847079"/>
              <a:ext cx="10686704" cy="677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组合 6">
              <a:extLst>
                <a:ext uri="{FF2B5EF4-FFF2-40B4-BE49-F238E27FC236}">
                  <a16:creationId xmlns:a16="http://schemas.microsoft.com/office/drawing/2014/main" id="{67058596-BC68-910B-D619-A22FB61B0550}"/>
                </a:ext>
              </a:extLst>
            </p:cNvPr>
            <p:cNvGrpSpPr/>
            <p:nvPr/>
          </p:nvGrpSpPr>
          <p:grpSpPr>
            <a:xfrm>
              <a:off x="1141532" y="1640032"/>
              <a:ext cx="1260475" cy="1060034"/>
              <a:chOff x="1529861" y="1829264"/>
              <a:chExt cx="2452453" cy="2173589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943186E0-49A2-B67D-B50A-50DA5C2A3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861" y="1829264"/>
                <a:ext cx="2452453" cy="217358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190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54000" dist="101600" dir="2700000" algn="tl" rotWithShape="0">
                  <a:prstClr val="black">
                    <a:alpha val="30000"/>
                  </a:prstClr>
                </a:outerShd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269AF87-9013-7F53-7DF0-BE985043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672" y="1966891"/>
                <a:ext cx="2130210" cy="1887988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9050">
                <a:noFill/>
              </a:ln>
              <a:effectLst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3574806C-8ED3-B8E2-6944-E39C2FFDF602}"/>
                </a:ext>
              </a:extLst>
            </p:cNvPr>
            <p:cNvSpPr txBox="1"/>
            <p:nvPr/>
          </p:nvSpPr>
          <p:spPr>
            <a:xfrm flipH="1">
              <a:off x="2483629" y="1954904"/>
              <a:ext cx="10287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Results: </a:t>
              </a:r>
              <a:r>
                <a:rPr lang="fr-FR" sz="1400" dirty="0">
                  <a:ea typeface="Roboto Black" charset="0"/>
                  <a:cs typeface="Roboto Black" charset="0"/>
                </a:rPr>
                <a:t>The best model is </a:t>
              </a:r>
              <a:r>
                <a:rPr lang="fr-FR" sz="1400" dirty="0" err="1">
                  <a:ea typeface="Roboto Black" charset="0"/>
                  <a:cs typeface="Roboto Black" charset="0"/>
                </a:rPr>
                <a:t>Random </a:t>
              </a:r>
              <a:r>
                <a:rPr lang="fr-FR" sz="1400" dirty="0">
                  <a:ea typeface="Roboto Black" charset="0"/>
                  <a:cs typeface="Roboto Black" charset="0"/>
                </a:rPr>
                <a:t>Forest. Accuracy is lower than </a:t>
              </a:r>
              <a:r>
                <a:rPr lang="fr-FR" sz="1400" dirty="0" err="1">
                  <a:ea typeface="Roboto Black" charset="0"/>
                  <a:cs typeface="Roboto Black" charset="0"/>
                </a:rPr>
                <a:t>XGBoost</a:t>
              </a:r>
              <a:r>
                <a:rPr lang="fr-FR" sz="1400" dirty="0">
                  <a:ea typeface="Roboto Black" charset="0"/>
                  <a:cs typeface="Roboto Black" charset="0"/>
                </a:rPr>
                <a:t>, but </a:t>
              </a:r>
              <a:r>
                <a:rPr lang="fr-FR" sz="1400" dirty="0" err="1">
                  <a:ea typeface="Roboto Black" charset="0"/>
                  <a:cs typeface="Roboto Black" charset="0"/>
                </a:rPr>
                <a:t>Recall </a:t>
              </a:r>
              <a:r>
                <a:rPr lang="fr-FR" sz="1400" dirty="0">
                  <a:ea typeface="Roboto Black" charset="0"/>
                  <a:cs typeface="Roboto Black" charset="0"/>
                </a:rPr>
                <a:t>is higher.</a:t>
              </a:r>
              <a:endParaRPr lang="fr-FR" sz="2400" dirty="0">
                <a:ea typeface="Roboto Black" charset="0"/>
                <a:cs typeface="Roboto Black" charset="0"/>
              </a:endParaRPr>
            </a:p>
          </p:txBody>
        </p:sp>
        <p:sp>
          <p:nvSpPr>
            <p:cNvPr id="18" name="文本框 110">
              <a:extLst>
                <a:ext uri="{FF2B5EF4-FFF2-40B4-BE49-F238E27FC236}">
                  <a16:creationId xmlns:a16="http://schemas.microsoft.com/office/drawing/2014/main" id="{7028DCE7-FCBF-BE9F-64CD-F9DD93407A87}"/>
                </a:ext>
              </a:extLst>
            </p:cNvPr>
            <p:cNvSpPr txBox="1"/>
            <p:nvPr/>
          </p:nvSpPr>
          <p:spPr>
            <a:xfrm>
              <a:off x="1268349" y="1809353"/>
              <a:ext cx="958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4000" b="0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101600" dist="508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42B2327-6856-99C6-EE66-B7E995EC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84" y="4192761"/>
            <a:ext cx="3127291" cy="25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00ABB7-EB3D-9EB2-7529-C4BE5537C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110" y="3472898"/>
            <a:ext cx="2293819" cy="68585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33E5C89-EA4F-7260-BE0C-7E1150C0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332" y="4192760"/>
            <a:ext cx="3127290" cy="257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9B95C0-4CDD-8663-4F32-3255E034B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638" y="3472898"/>
            <a:ext cx="2347163" cy="670618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0D7A236-AB05-EAB1-C2C3-D856F227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3" y="4192760"/>
            <a:ext cx="3127290" cy="257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0C44819-41B9-C4A7-9A73-5F5EDFD36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79" y="3472898"/>
            <a:ext cx="2278577" cy="670618"/>
          </a:xfrm>
          <a:prstGeom prst="rect">
            <a:avLst/>
          </a:prstGeom>
        </p:spPr>
      </p:pic>
      <p:grpSp>
        <p:nvGrpSpPr>
          <p:cNvPr id="3075" name="Groupe 3074">
            <a:extLst>
              <a:ext uri="{FF2B5EF4-FFF2-40B4-BE49-F238E27FC236}">
                <a16:creationId xmlns:a16="http://schemas.microsoft.com/office/drawing/2014/main" id="{4A739CAE-2964-38CE-E0AE-908985CEB327}"/>
              </a:ext>
            </a:extLst>
          </p:cNvPr>
          <p:cNvGrpSpPr/>
          <p:nvPr/>
        </p:nvGrpSpPr>
        <p:grpSpPr>
          <a:xfrm>
            <a:off x="903929" y="2883886"/>
            <a:ext cx="2278577" cy="480808"/>
            <a:chOff x="809138" y="3605579"/>
            <a:chExt cx="2384350" cy="547522"/>
          </a:xfrm>
          <a:gradFill flip="none" rotWithShape="1">
            <a:gsLst>
              <a:gs pos="0">
                <a:srgbClr val="787878">
                  <a:shade val="30000"/>
                  <a:satMod val="115000"/>
                </a:srgbClr>
              </a:gs>
              <a:gs pos="50000">
                <a:srgbClr val="787878">
                  <a:shade val="67500"/>
                  <a:satMod val="115000"/>
                </a:srgbClr>
              </a:gs>
              <a:gs pos="100000">
                <a:srgbClr val="78787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3077" name="圆角矩形 2">
              <a:extLst>
                <a:ext uri="{FF2B5EF4-FFF2-40B4-BE49-F238E27FC236}">
                  <a16:creationId xmlns:a16="http://schemas.microsoft.com/office/drawing/2014/main" id="{F139D519-5FFC-3144-F796-4052F604239C}"/>
                </a:ext>
              </a:extLst>
            </p:cNvPr>
            <p:cNvSpPr/>
            <p:nvPr/>
          </p:nvSpPr>
          <p:spPr>
            <a:xfrm>
              <a:off x="809138" y="3605579"/>
              <a:ext cx="2384350" cy="547522"/>
            </a:xfrm>
            <a:prstGeom prst="roundRect">
              <a:avLst>
                <a:gd name="adj" fmla="val 5421"/>
              </a:avLst>
            </a:prstGeom>
            <a:grpFill/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sp useBgFill="1">
          <p:nvSpPr>
            <p:cNvPr id="3078" name="圆角矩形 17">
              <a:extLst>
                <a:ext uri="{FF2B5EF4-FFF2-40B4-BE49-F238E27FC236}">
                  <a16:creationId xmlns:a16="http://schemas.microsoft.com/office/drawing/2014/main" id="{CB5283D1-44D0-DA16-2D19-D17EF8340CCE}"/>
                </a:ext>
              </a:extLst>
            </p:cNvPr>
            <p:cNvSpPr/>
            <p:nvPr/>
          </p:nvSpPr>
          <p:spPr>
            <a:xfrm>
              <a:off x="809138" y="3605579"/>
              <a:ext cx="2384350" cy="547522"/>
            </a:xfrm>
            <a:prstGeom prst="roundRect">
              <a:avLst>
                <a:gd name="adj" fmla="val 2201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b="1" dirty="0"/>
                <a:t>LOGISTIC REGRESSION</a:t>
              </a:r>
              <a:endParaRPr lang="fr-FR" altLang="zh-CN" dirty="0"/>
            </a:p>
          </p:txBody>
        </p:sp>
      </p:grpSp>
      <p:grpSp>
        <p:nvGrpSpPr>
          <p:cNvPr id="3079" name="Groupe 3078">
            <a:extLst>
              <a:ext uri="{FF2B5EF4-FFF2-40B4-BE49-F238E27FC236}">
                <a16:creationId xmlns:a16="http://schemas.microsoft.com/office/drawing/2014/main" id="{F8A9D0F9-4F74-6035-AD48-C2543E71D0DD}"/>
              </a:ext>
            </a:extLst>
          </p:cNvPr>
          <p:cNvGrpSpPr/>
          <p:nvPr/>
        </p:nvGrpSpPr>
        <p:grpSpPr>
          <a:xfrm>
            <a:off x="4733930" y="2879859"/>
            <a:ext cx="2278577" cy="480808"/>
            <a:chOff x="809138" y="3605579"/>
            <a:chExt cx="2384350" cy="547522"/>
          </a:xfrm>
          <a:gradFill flip="none" rotWithShape="1">
            <a:gsLst>
              <a:gs pos="0">
                <a:srgbClr val="787878">
                  <a:shade val="30000"/>
                  <a:satMod val="115000"/>
                </a:srgbClr>
              </a:gs>
              <a:gs pos="50000">
                <a:srgbClr val="787878">
                  <a:shade val="67500"/>
                  <a:satMod val="115000"/>
                </a:srgbClr>
              </a:gs>
              <a:gs pos="100000">
                <a:srgbClr val="78787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3080" name="圆角矩形 2">
              <a:extLst>
                <a:ext uri="{FF2B5EF4-FFF2-40B4-BE49-F238E27FC236}">
                  <a16:creationId xmlns:a16="http://schemas.microsoft.com/office/drawing/2014/main" id="{D1BA728B-315D-C8BC-F244-84D0D7C799B6}"/>
                </a:ext>
              </a:extLst>
            </p:cNvPr>
            <p:cNvSpPr/>
            <p:nvPr/>
          </p:nvSpPr>
          <p:spPr>
            <a:xfrm>
              <a:off x="809138" y="3605579"/>
              <a:ext cx="2384350" cy="547522"/>
            </a:xfrm>
            <a:prstGeom prst="roundRect">
              <a:avLst>
                <a:gd name="adj" fmla="val 5421"/>
              </a:avLst>
            </a:prstGeom>
            <a:grpFill/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sp useBgFill="1">
          <p:nvSpPr>
            <p:cNvPr id="3081" name="圆角矩形 17">
              <a:extLst>
                <a:ext uri="{FF2B5EF4-FFF2-40B4-BE49-F238E27FC236}">
                  <a16:creationId xmlns:a16="http://schemas.microsoft.com/office/drawing/2014/main" id="{B1BF87DC-D083-5006-F472-3F7A1DA8B131}"/>
                </a:ext>
              </a:extLst>
            </p:cNvPr>
            <p:cNvSpPr/>
            <p:nvPr/>
          </p:nvSpPr>
          <p:spPr>
            <a:xfrm>
              <a:off x="809138" y="3605579"/>
              <a:ext cx="2384350" cy="547522"/>
            </a:xfrm>
            <a:prstGeom prst="roundRect">
              <a:avLst>
                <a:gd name="adj" fmla="val 2201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b="1" dirty="0"/>
                <a:t>XGBOOST</a:t>
              </a:r>
              <a:endParaRPr lang="fr-FR" altLang="zh-CN" dirty="0"/>
            </a:p>
          </p:txBody>
        </p:sp>
      </p:grpSp>
      <p:grpSp>
        <p:nvGrpSpPr>
          <p:cNvPr id="3082" name="Groupe 3081">
            <a:extLst>
              <a:ext uri="{FF2B5EF4-FFF2-40B4-BE49-F238E27FC236}">
                <a16:creationId xmlns:a16="http://schemas.microsoft.com/office/drawing/2014/main" id="{BDD19469-49C1-053F-44D0-9C8ACF5AEE39}"/>
              </a:ext>
            </a:extLst>
          </p:cNvPr>
          <p:cNvGrpSpPr/>
          <p:nvPr/>
        </p:nvGrpSpPr>
        <p:grpSpPr>
          <a:xfrm>
            <a:off x="8950730" y="2874952"/>
            <a:ext cx="2278577" cy="480808"/>
            <a:chOff x="809138" y="3605579"/>
            <a:chExt cx="2384350" cy="547522"/>
          </a:xfrm>
          <a:gradFill flip="none" rotWithShape="1">
            <a:gsLst>
              <a:gs pos="0">
                <a:srgbClr val="787878">
                  <a:shade val="30000"/>
                  <a:satMod val="115000"/>
                </a:srgbClr>
              </a:gs>
              <a:gs pos="50000">
                <a:srgbClr val="787878">
                  <a:shade val="67500"/>
                  <a:satMod val="115000"/>
                </a:srgbClr>
              </a:gs>
              <a:gs pos="100000">
                <a:srgbClr val="787878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grpSpPr>
        <p:sp>
          <p:nvSpPr>
            <p:cNvPr id="3083" name="圆角矩形 2">
              <a:extLst>
                <a:ext uri="{FF2B5EF4-FFF2-40B4-BE49-F238E27FC236}">
                  <a16:creationId xmlns:a16="http://schemas.microsoft.com/office/drawing/2014/main" id="{2BB4F969-208B-D10C-CDED-7E5614FA296A}"/>
                </a:ext>
              </a:extLst>
            </p:cNvPr>
            <p:cNvSpPr/>
            <p:nvPr/>
          </p:nvSpPr>
          <p:spPr>
            <a:xfrm>
              <a:off x="809138" y="3605579"/>
              <a:ext cx="2384350" cy="547522"/>
            </a:xfrm>
            <a:prstGeom prst="roundRect">
              <a:avLst>
                <a:gd name="adj" fmla="val 5421"/>
              </a:avLst>
            </a:prstGeom>
            <a:grpFill/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27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sp useBgFill="1">
          <p:nvSpPr>
            <p:cNvPr id="3084" name="圆角矩形 17">
              <a:extLst>
                <a:ext uri="{FF2B5EF4-FFF2-40B4-BE49-F238E27FC236}">
                  <a16:creationId xmlns:a16="http://schemas.microsoft.com/office/drawing/2014/main" id="{88D0F540-055B-0C74-E9E0-C3F90D60D219}"/>
                </a:ext>
              </a:extLst>
            </p:cNvPr>
            <p:cNvSpPr/>
            <p:nvPr/>
          </p:nvSpPr>
          <p:spPr>
            <a:xfrm>
              <a:off x="809138" y="3605579"/>
              <a:ext cx="2384350" cy="547522"/>
            </a:xfrm>
            <a:prstGeom prst="roundRect">
              <a:avLst>
                <a:gd name="adj" fmla="val 2201"/>
              </a:avLst>
            </a:pr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zh-CN" b="1" dirty="0"/>
                <a:t>RANDOM FOREST</a:t>
              </a:r>
              <a:endParaRPr lang="fr-FR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48604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8">
            <a:extLst>
              <a:ext uri="{FF2B5EF4-FFF2-40B4-BE49-F238E27FC236}">
                <a16:creationId xmlns:a16="http://schemas.microsoft.com/office/drawing/2014/main" id="{C1D2084E-2A67-4C2A-8788-F39EF27C7439}"/>
              </a:ext>
            </a:extLst>
          </p:cNvPr>
          <p:cNvSpPr txBox="1"/>
          <p:nvPr/>
        </p:nvSpPr>
        <p:spPr>
          <a:xfrm flipH="1">
            <a:off x="1477024" y="2620280"/>
            <a:ext cx="4789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rPr>
              <a:t>Introducing </a:t>
            </a:r>
            <a:r>
              <a:rPr lang="fr-FR" sz="1600" b="1" dirty="0" err="1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rPr>
              <a:t>datasets </a:t>
            </a: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rPr>
              <a:t>and the problem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41CFE24-3FDD-2B69-27D3-E3A95AC65058}"/>
              </a:ext>
            </a:extLst>
          </p:cNvPr>
          <p:cNvGrpSpPr/>
          <p:nvPr/>
        </p:nvGrpSpPr>
        <p:grpSpPr>
          <a:xfrm>
            <a:off x="859883" y="1232994"/>
            <a:ext cx="4700758" cy="1244497"/>
            <a:chOff x="286697" y="127198"/>
            <a:chExt cx="4700758" cy="1244497"/>
          </a:xfrm>
        </p:grpSpPr>
        <p:grpSp>
          <p:nvGrpSpPr>
            <p:cNvPr id="8" name="组合 1">
              <a:extLst>
                <a:ext uri="{FF2B5EF4-FFF2-40B4-BE49-F238E27FC236}">
                  <a16:creationId xmlns:a16="http://schemas.microsoft.com/office/drawing/2014/main" id="{4197C62E-94D9-C7A7-2B38-233BD62AF1D0}"/>
                </a:ext>
              </a:extLst>
            </p:cNvPr>
            <p:cNvGrpSpPr/>
            <p:nvPr/>
          </p:nvGrpSpPr>
          <p:grpSpPr>
            <a:xfrm>
              <a:off x="286697" y="127198"/>
              <a:ext cx="4700758" cy="1244497"/>
              <a:chOff x="678505" y="1685211"/>
              <a:chExt cx="3748365" cy="992357"/>
            </a:xfrm>
          </p:grpSpPr>
          <p:grpSp>
            <p:nvGrpSpPr>
              <p:cNvPr id="10" name="组合 44">
                <a:extLst>
                  <a:ext uri="{FF2B5EF4-FFF2-40B4-BE49-F238E27FC236}">
                    <a16:creationId xmlns:a16="http://schemas.microsoft.com/office/drawing/2014/main" id="{6AF63914-1BCB-DD02-8340-E8CB2F5433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8505" y="1685211"/>
                <a:ext cx="3748365" cy="992357"/>
                <a:chOff x="423507" y="1004527"/>
                <a:chExt cx="4700868" cy="1260000"/>
              </a:xfrm>
            </p:grpSpPr>
            <p:grpSp>
              <p:nvGrpSpPr>
                <p:cNvPr id="15" name="组合 39">
                  <a:extLst>
                    <a:ext uri="{FF2B5EF4-FFF2-40B4-BE49-F238E27FC236}">
                      <a16:creationId xmlns:a16="http://schemas.microsoft.com/office/drawing/2014/main" id="{ADB09AB3-6FC2-12ED-FEE8-804FFC53A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3507" y="1099323"/>
                  <a:ext cx="4671894" cy="1073239"/>
                  <a:chOff x="1427375" y="2999099"/>
                  <a:chExt cx="7947212" cy="1691857"/>
                </a:xfrm>
              </p:grpSpPr>
              <p:sp>
                <p:nvSpPr>
                  <p:cNvPr id="22" name="圆角矩形 40">
                    <a:extLst>
                      <a:ext uri="{FF2B5EF4-FFF2-40B4-BE49-F238E27FC236}">
                        <a16:creationId xmlns:a16="http://schemas.microsoft.com/office/drawing/2014/main" id="{14F73CA0-7AFC-51DD-75F9-DAB7934799AB}"/>
                      </a:ext>
                    </a:extLst>
                  </p:cNvPr>
                  <p:cNvSpPr/>
                  <p:nvPr/>
                </p:nvSpPr>
                <p:spPr>
                  <a:xfrm>
                    <a:off x="1427375" y="2999099"/>
                    <a:ext cx="7947212" cy="169185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2EEDA"/>
                  </a:solidFill>
                  <a:ln w="15875" cap="flat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C9C2B3"/>
                        </a:gs>
                      </a:gsLst>
                      <a:lin ang="2700000" scaled="1"/>
                      <a:tileRect/>
                    </a:gradFill>
                    <a:prstDash val="solid"/>
                    <a:miter lim="800000"/>
                    <a:headEnd/>
                    <a:tailEnd/>
                  </a:ln>
                  <a:effectLst>
                    <a:outerShdw blurRad="279400" dist="152400" dir="2700000" sx="102000" sy="102000" algn="tl" rotWithShape="0">
                      <a:prstClr val="black">
                        <a:alpha val="38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3" name="圆角矩形 41">
                    <a:extLst>
                      <a:ext uri="{FF2B5EF4-FFF2-40B4-BE49-F238E27FC236}">
                        <a16:creationId xmlns:a16="http://schemas.microsoft.com/office/drawing/2014/main" id="{8BB094A2-7019-777A-A018-AF78E7F0E309}"/>
                      </a:ext>
                    </a:extLst>
                  </p:cNvPr>
                  <p:cNvSpPr/>
                  <p:nvPr/>
                </p:nvSpPr>
                <p:spPr>
                  <a:xfrm>
                    <a:off x="1627213" y="3154940"/>
                    <a:ext cx="7510117" cy="13762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3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fr-FR" altLang="zh-CN" sz="2257" b="1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UNDERSTAND</a:t>
                    </a:r>
                  </a:p>
                </p:txBody>
              </p:sp>
            </p:grpSp>
            <p:grpSp>
              <p:nvGrpSpPr>
                <p:cNvPr id="17" name="组合 43">
                  <a:extLst>
                    <a:ext uri="{FF2B5EF4-FFF2-40B4-BE49-F238E27FC236}">
                      <a16:creationId xmlns:a16="http://schemas.microsoft.com/office/drawing/2014/main" id="{51BE54EA-7D0B-F70B-2892-B62F8A96A3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4375" y="1004527"/>
                  <a:ext cx="1260000" cy="1260000"/>
                  <a:chOff x="4006193" y="973259"/>
                  <a:chExt cx="1224129" cy="1224130"/>
                </a:xfrm>
              </p:grpSpPr>
              <p:pic>
                <p:nvPicPr>
                  <p:cNvPr id="18" name="图片 19">
                    <a:extLst>
                      <a:ext uri="{FF2B5EF4-FFF2-40B4-BE49-F238E27FC236}">
                        <a16:creationId xmlns:a16="http://schemas.microsoft.com/office/drawing/2014/main" id="{60DB4A5D-93ED-9A19-55A8-05CD1A5177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5538" y="973259"/>
                    <a:ext cx="1224619" cy="122446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19" name="椭圆 20">
                    <a:extLst>
                      <a:ext uri="{FF2B5EF4-FFF2-40B4-BE49-F238E27FC236}">
                        <a16:creationId xmlns:a16="http://schemas.microsoft.com/office/drawing/2014/main" id="{24D6E50F-3E00-31B3-5DF8-5CC68A389BDA}"/>
                      </a:ext>
                    </a:extLst>
                  </p:cNvPr>
                  <p:cNvSpPr/>
                  <p:nvPr/>
                </p:nvSpPr>
                <p:spPr>
                  <a:xfrm>
                    <a:off x="4132010" y="1099715"/>
                    <a:ext cx="971675" cy="971549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1" name="组合 14">
                <a:extLst>
                  <a:ext uri="{FF2B5EF4-FFF2-40B4-BE49-F238E27FC236}">
                    <a16:creationId xmlns:a16="http://schemas.microsoft.com/office/drawing/2014/main" id="{5C7963BC-81FB-9BCD-CC11-ADC395EEFC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0233" y="1945983"/>
                <a:ext cx="705086" cy="641161"/>
                <a:chOff x="5722963" y="2742166"/>
                <a:chExt cx="500062" cy="460378"/>
              </a:xfrm>
            </p:grpSpPr>
            <p:sp>
              <p:nvSpPr>
                <p:cNvPr id="12" name="Freeform 55">
                  <a:extLst>
                    <a:ext uri="{FF2B5EF4-FFF2-40B4-BE49-F238E27FC236}">
                      <a16:creationId xmlns:a16="http://schemas.microsoft.com/office/drawing/2014/main" id="{A69CF821-0A77-66D9-F136-9F0898B6E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2012" y="2745343"/>
                  <a:ext cx="481013" cy="457201"/>
                </a:xfrm>
                <a:custGeom>
                  <a:avLst/>
                  <a:gdLst>
                    <a:gd name="T0" fmla="*/ 137 w 303"/>
                    <a:gd name="T1" fmla="*/ 288 h 288"/>
                    <a:gd name="T2" fmla="*/ 0 w 303"/>
                    <a:gd name="T3" fmla="*/ 174 h 288"/>
                    <a:gd name="T4" fmla="*/ 2 w 303"/>
                    <a:gd name="T5" fmla="*/ 15 h 288"/>
                    <a:gd name="T6" fmla="*/ 54 w 303"/>
                    <a:gd name="T7" fmla="*/ 10 h 288"/>
                    <a:gd name="T8" fmla="*/ 85 w 303"/>
                    <a:gd name="T9" fmla="*/ 43 h 288"/>
                    <a:gd name="T10" fmla="*/ 106 w 303"/>
                    <a:gd name="T11" fmla="*/ 22 h 288"/>
                    <a:gd name="T12" fmla="*/ 128 w 303"/>
                    <a:gd name="T13" fmla="*/ 0 h 288"/>
                    <a:gd name="T14" fmla="*/ 303 w 303"/>
                    <a:gd name="T15" fmla="*/ 150 h 288"/>
                    <a:gd name="T16" fmla="*/ 137 w 303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" h="288">
                      <a:moveTo>
                        <a:pt x="137" y="288"/>
                      </a:moveTo>
                      <a:lnTo>
                        <a:pt x="0" y="174"/>
                      </a:lnTo>
                      <a:lnTo>
                        <a:pt x="2" y="15"/>
                      </a:lnTo>
                      <a:lnTo>
                        <a:pt x="54" y="10"/>
                      </a:lnTo>
                      <a:lnTo>
                        <a:pt x="85" y="43"/>
                      </a:lnTo>
                      <a:lnTo>
                        <a:pt x="106" y="22"/>
                      </a:lnTo>
                      <a:lnTo>
                        <a:pt x="128" y="0"/>
                      </a:lnTo>
                      <a:lnTo>
                        <a:pt x="303" y="150"/>
                      </a:lnTo>
                      <a:lnTo>
                        <a:pt x="137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" name="Freeform 56">
                  <a:extLst>
                    <a:ext uri="{FF2B5EF4-FFF2-40B4-BE49-F238E27FC236}">
                      <a16:creationId xmlns:a16="http://schemas.microsoft.com/office/drawing/2014/main" id="{8C998B5A-6499-ACB0-80B2-5F6B693AC4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22963" y="2742166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7692 h 77"/>
                    <a:gd name="T8" fmla="*/ 100935 w 31"/>
                    <a:gd name="T9" fmla="*/ 279194 h 77"/>
                    <a:gd name="T10" fmla="*/ 59813 w 31"/>
                    <a:gd name="T11" fmla="*/ 290513 h 77"/>
                    <a:gd name="T12" fmla="*/ 7477 w 31"/>
                    <a:gd name="T13" fmla="*/ 271649 h 77"/>
                    <a:gd name="T14" fmla="*/ 0 w 31"/>
                    <a:gd name="T15" fmla="*/ 215055 h 77"/>
                    <a:gd name="T16" fmla="*/ 0 w 31"/>
                    <a:gd name="T17" fmla="*/ 79231 h 77"/>
                    <a:gd name="T18" fmla="*/ 11215 w 31"/>
                    <a:gd name="T19" fmla="*/ 22637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4" y="76"/>
                        <a:pt x="21" y="77"/>
                        <a:pt x="16" y="77"/>
                      </a:cubicBezTo>
                      <a:cubicBezTo>
                        <a:pt x="9" y="77"/>
                        <a:pt x="5" y="76"/>
                        <a:pt x="2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4" name="Freeform 57">
                  <a:extLst>
                    <a:ext uri="{FF2B5EF4-FFF2-40B4-BE49-F238E27FC236}">
                      <a16:creationId xmlns:a16="http://schemas.microsoft.com/office/drawing/2014/main" id="{8D17003D-06A5-E4D6-E66F-ACA9DDF361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51" y="2745340"/>
                  <a:ext cx="68263" cy="287338"/>
                </a:xfrm>
                <a:custGeom>
                  <a:avLst/>
                  <a:gdLst>
                    <a:gd name="T0" fmla="*/ 0 w 18"/>
                    <a:gd name="T1" fmla="*/ 41588 h 76"/>
                    <a:gd name="T2" fmla="*/ 41716 w 18"/>
                    <a:gd name="T3" fmla="*/ 0 h 76"/>
                    <a:gd name="T4" fmla="*/ 68263 w 18"/>
                    <a:gd name="T5" fmla="*/ 0 h 76"/>
                    <a:gd name="T6" fmla="*/ 68263 w 18"/>
                    <a:gd name="T7" fmla="*/ 287338 h 76"/>
                    <a:gd name="T8" fmla="*/ 30339 w 18"/>
                    <a:gd name="T9" fmla="*/ 287338 h 76"/>
                    <a:gd name="T10" fmla="*/ 30339 w 18"/>
                    <a:gd name="T11" fmla="*/ 71835 h 76"/>
                    <a:gd name="T12" fmla="*/ 0 w 18"/>
                    <a:gd name="T13" fmla="*/ 71835 h 76"/>
                    <a:gd name="T14" fmla="*/ 0 w 18"/>
                    <a:gd name="T15" fmla="*/ 41588 h 7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" h="76">
                      <a:moveTo>
                        <a:pt x="0" y="11"/>
                      </a:moveTo>
                      <a:cubicBezTo>
                        <a:pt x="7" y="10"/>
                        <a:pt x="10" y="7"/>
                        <a:pt x="1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76"/>
                        <a:pt x="18" y="76"/>
                        <a:pt x="18" y="76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7C0CF28-D9A1-015F-FFC3-B4BAFA17E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32" y="384107"/>
              <a:ext cx="731013" cy="731013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C887CFD-AB18-FA4A-2554-35D257E9E29C}"/>
              </a:ext>
            </a:extLst>
          </p:cNvPr>
          <p:cNvGrpSpPr/>
          <p:nvPr/>
        </p:nvGrpSpPr>
        <p:grpSpPr>
          <a:xfrm>
            <a:off x="862442" y="3740153"/>
            <a:ext cx="4700931" cy="1244832"/>
            <a:chOff x="280984" y="83677"/>
            <a:chExt cx="4700931" cy="1244832"/>
          </a:xfrm>
        </p:grpSpPr>
        <p:grpSp>
          <p:nvGrpSpPr>
            <p:cNvPr id="26" name="组合 4">
              <a:extLst>
                <a:ext uri="{FF2B5EF4-FFF2-40B4-BE49-F238E27FC236}">
                  <a16:creationId xmlns:a16="http://schemas.microsoft.com/office/drawing/2014/main" id="{FA830EA5-6B33-B042-9220-2A24B7797928}"/>
                </a:ext>
              </a:extLst>
            </p:cNvPr>
            <p:cNvGrpSpPr/>
            <p:nvPr/>
          </p:nvGrpSpPr>
          <p:grpSpPr>
            <a:xfrm>
              <a:off x="280984" y="83677"/>
              <a:ext cx="4700931" cy="1244832"/>
              <a:chOff x="697218" y="2980373"/>
              <a:chExt cx="3748503" cy="992624"/>
            </a:xfrm>
          </p:grpSpPr>
          <p:sp>
            <p:nvSpPr>
              <p:cNvPr id="28" name="圆角矩形 50">
                <a:extLst>
                  <a:ext uri="{FF2B5EF4-FFF2-40B4-BE49-F238E27FC236}">
                    <a16:creationId xmlns:a16="http://schemas.microsoft.com/office/drawing/2014/main" id="{77DA8C93-0FE7-3763-75EC-E24E52D0FDC7}"/>
                  </a:ext>
                </a:extLst>
              </p:cNvPr>
              <p:cNvSpPr/>
              <p:nvPr/>
            </p:nvSpPr>
            <p:spPr bwMode="auto">
              <a:xfrm>
                <a:off x="697218" y="3055300"/>
                <a:ext cx="3725262" cy="845267"/>
              </a:xfrm>
              <a:prstGeom prst="roundRect">
                <a:avLst>
                  <a:gd name="adj" fmla="val 50000"/>
                </a:avLst>
              </a:prstGeom>
              <a:solidFill>
                <a:srgbClr val="F2EEDA"/>
              </a:solidFill>
              <a:ln w="15875" cap="flat">
                <a:gradFill flip="none" rotWithShape="1">
                  <a:gsLst>
                    <a:gs pos="0">
                      <a:srgbClr val="FFFFFF"/>
                    </a:gs>
                    <a:gs pos="100000">
                      <a:srgbClr val="C9C2B3"/>
                    </a:gs>
                  </a:gsLst>
                  <a:lin ang="2700000" scaled="1"/>
                  <a:tileRect/>
                </a:gradFill>
                <a:prstDash val="solid"/>
                <a:miter lim="800000"/>
                <a:headEnd/>
                <a:tailEnd/>
              </a:ln>
              <a:effectLst>
                <a:outerShdw blurRad="279400" dist="152400" dir="2700000" sx="102000" sy="102000" algn="tl" rotWithShape="0">
                  <a:prstClr val="black">
                    <a:alpha val="38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fr-FR" altLang="zh-CN" sz="2257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9" name="圆角矩形 51">
                <a:extLst>
                  <a:ext uri="{FF2B5EF4-FFF2-40B4-BE49-F238E27FC236}">
                    <a16:creationId xmlns:a16="http://schemas.microsoft.com/office/drawing/2014/main" id="{39476E85-FD5A-23CD-0BF6-4F5CB1108A6F}"/>
                  </a:ext>
                </a:extLst>
              </p:cNvPr>
              <p:cNvSpPr/>
              <p:nvPr/>
            </p:nvSpPr>
            <p:spPr bwMode="auto">
              <a:xfrm>
                <a:off x="789901" y="3132892"/>
                <a:ext cx="3520373" cy="68758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altLang="zh-CN" sz="2257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CLEAN</a:t>
                </a:r>
              </a:p>
            </p:txBody>
          </p:sp>
          <p:pic>
            <p:nvPicPr>
              <p:cNvPr id="30" name="图片 48">
                <a:extLst>
                  <a:ext uri="{FF2B5EF4-FFF2-40B4-BE49-F238E27FC236}">
                    <a16:creationId xmlns:a16="http://schemas.microsoft.com/office/drawing/2014/main" id="{21BFDF21-0BDA-26BC-A49A-B8AA18A53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3440624" y="2980373"/>
                <a:ext cx="1005097" cy="992624"/>
              </a:xfrm>
              <a:prstGeom prst="rect">
                <a:avLst/>
              </a:prstGeom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</p:pic>
          <p:sp>
            <p:nvSpPr>
              <p:cNvPr id="31" name="椭圆 49">
                <a:extLst>
                  <a:ext uri="{FF2B5EF4-FFF2-40B4-BE49-F238E27FC236}">
                    <a16:creationId xmlns:a16="http://schemas.microsoft.com/office/drawing/2014/main" id="{B3994570-1359-B4E1-29F2-ABC875A2CCCC}"/>
                  </a:ext>
                </a:extLst>
              </p:cNvPr>
              <p:cNvSpPr/>
              <p:nvPr/>
            </p:nvSpPr>
            <p:spPr bwMode="auto">
              <a:xfrm>
                <a:off x="3544425" y="3082885"/>
                <a:ext cx="797495" cy="787599"/>
              </a:xfrm>
              <a:prstGeom prst="ellipse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altLang="zh-CN" sz="2257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grpSp>
            <p:nvGrpSpPr>
              <p:cNvPr id="32" name="组合 23">
                <a:extLst>
                  <a:ext uri="{FF2B5EF4-FFF2-40B4-BE49-F238E27FC236}">
                    <a16:creationId xmlns:a16="http://schemas.microsoft.com/office/drawing/2014/main" id="{66B25BA3-11FB-5E25-B390-745609AB51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435" y="3287935"/>
                <a:ext cx="720758" cy="641157"/>
                <a:chOff x="952501" y="6013451"/>
                <a:chExt cx="511175" cy="460375"/>
              </a:xfrm>
            </p:grpSpPr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6F980C-26B6-F090-9548-5A6888082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6021388"/>
                  <a:ext cx="492125" cy="452438"/>
                </a:xfrm>
                <a:custGeom>
                  <a:avLst/>
                  <a:gdLst>
                    <a:gd name="T0" fmla="*/ 137 w 310"/>
                    <a:gd name="T1" fmla="*/ 285 h 285"/>
                    <a:gd name="T2" fmla="*/ 0 w 310"/>
                    <a:gd name="T3" fmla="*/ 171 h 285"/>
                    <a:gd name="T4" fmla="*/ 2 w 310"/>
                    <a:gd name="T5" fmla="*/ 12 h 285"/>
                    <a:gd name="T6" fmla="*/ 54 w 310"/>
                    <a:gd name="T7" fmla="*/ 7 h 285"/>
                    <a:gd name="T8" fmla="*/ 87 w 310"/>
                    <a:gd name="T9" fmla="*/ 40 h 285"/>
                    <a:gd name="T10" fmla="*/ 97 w 310"/>
                    <a:gd name="T11" fmla="*/ 7 h 285"/>
                    <a:gd name="T12" fmla="*/ 137 w 310"/>
                    <a:gd name="T13" fmla="*/ 0 h 285"/>
                    <a:gd name="T14" fmla="*/ 310 w 310"/>
                    <a:gd name="T15" fmla="*/ 150 h 285"/>
                    <a:gd name="T16" fmla="*/ 137 w 310"/>
                    <a:gd name="T1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5">
                      <a:moveTo>
                        <a:pt x="137" y="285"/>
                      </a:moveTo>
                      <a:lnTo>
                        <a:pt x="0" y="171"/>
                      </a:lnTo>
                      <a:lnTo>
                        <a:pt x="2" y="12"/>
                      </a:lnTo>
                      <a:lnTo>
                        <a:pt x="54" y="7"/>
                      </a:lnTo>
                      <a:lnTo>
                        <a:pt x="87" y="40"/>
                      </a:lnTo>
                      <a:lnTo>
                        <a:pt x="97" y="7"/>
                      </a:lnTo>
                      <a:lnTo>
                        <a:pt x="137" y="0"/>
                      </a:lnTo>
                      <a:lnTo>
                        <a:pt x="310" y="150"/>
                      </a:lnTo>
                      <a:lnTo>
                        <a:pt x="137" y="285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4" name="Freeform 59">
                  <a:extLst>
                    <a:ext uri="{FF2B5EF4-FFF2-40B4-BE49-F238E27FC236}">
                      <a16:creationId xmlns:a16="http://schemas.microsoft.com/office/drawing/2014/main" id="{3C7065E8-F1D9-B544-07D5-65E9F3347D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501" y="6013451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3920 h 77"/>
                    <a:gd name="T8" fmla="*/ 100935 w 31"/>
                    <a:gd name="T9" fmla="*/ 275421 h 77"/>
                    <a:gd name="T10" fmla="*/ 59813 w 31"/>
                    <a:gd name="T11" fmla="*/ 290513 h 77"/>
                    <a:gd name="T12" fmla="*/ 11215 w 31"/>
                    <a:gd name="T13" fmla="*/ 267876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215 w 31"/>
                    <a:gd name="T19" fmla="*/ 18864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1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9" y="77"/>
                        <a:pt x="5" y="75"/>
                        <a:pt x="3" y="71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3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F20AEA7F-CEEB-3B3A-99C6-D2269C854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613" y="6013451"/>
                  <a:ext cx="117475" cy="290513"/>
                </a:xfrm>
                <a:custGeom>
                  <a:avLst/>
                  <a:gdLst>
                    <a:gd name="T0" fmla="*/ 0 w 31"/>
                    <a:gd name="T1" fmla="*/ 60366 h 77"/>
                    <a:gd name="T2" fmla="*/ 15158 w 31"/>
                    <a:gd name="T3" fmla="*/ 15092 h 77"/>
                    <a:gd name="T4" fmla="*/ 60632 w 31"/>
                    <a:gd name="T5" fmla="*/ 0 h 77"/>
                    <a:gd name="T6" fmla="*/ 109896 w 31"/>
                    <a:gd name="T7" fmla="*/ 22637 h 77"/>
                    <a:gd name="T8" fmla="*/ 117475 w 31"/>
                    <a:gd name="T9" fmla="*/ 83004 h 77"/>
                    <a:gd name="T10" fmla="*/ 113685 w 31"/>
                    <a:gd name="T11" fmla="*/ 113187 h 77"/>
                    <a:gd name="T12" fmla="*/ 102317 w 31"/>
                    <a:gd name="T13" fmla="*/ 143370 h 77"/>
                    <a:gd name="T14" fmla="*/ 68211 w 31"/>
                    <a:gd name="T15" fmla="*/ 196191 h 77"/>
                    <a:gd name="T16" fmla="*/ 41685 w 31"/>
                    <a:gd name="T17" fmla="*/ 256557 h 77"/>
                    <a:gd name="T18" fmla="*/ 117475 w 31"/>
                    <a:gd name="T19" fmla="*/ 256557 h 77"/>
                    <a:gd name="T20" fmla="*/ 117475 w 31"/>
                    <a:gd name="T21" fmla="*/ 286740 h 77"/>
                    <a:gd name="T22" fmla="*/ 30316 w 31"/>
                    <a:gd name="T23" fmla="*/ 290513 h 77"/>
                    <a:gd name="T24" fmla="*/ 0 w 31"/>
                    <a:gd name="T25" fmla="*/ 286740 h 77"/>
                    <a:gd name="T26" fmla="*/ 0 w 31"/>
                    <a:gd name="T27" fmla="*/ 286740 h 77"/>
                    <a:gd name="T28" fmla="*/ 18948 w 31"/>
                    <a:gd name="T29" fmla="*/ 207509 h 77"/>
                    <a:gd name="T30" fmla="*/ 64422 w 31"/>
                    <a:gd name="T31" fmla="*/ 139597 h 77"/>
                    <a:gd name="T32" fmla="*/ 79580 w 31"/>
                    <a:gd name="T33" fmla="*/ 75458 h 77"/>
                    <a:gd name="T34" fmla="*/ 79580 w 31"/>
                    <a:gd name="T35" fmla="*/ 71685 h 77"/>
                    <a:gd name="T36" fmla="*/ 79580 w 31"/>
                    <a:gd name="T37" fmla="*/ 64139 h 77"/>
                    <a:gd name="T38" fmla="*/ 79580 w 31"/>
                    <a:gd name="T39" fmla="*/ 45275 h 77"/>
                    <a:gd name="T40" fmla="*/ 56843 w 31"/>
                    <a:gd name="T41" fmla="*/ 26410 h 77"/>
                    <a:gd name="T42" fmla="*/ 37895 w 31"/>
                    <a:gd name="T43" fmla="*/ 60366 h 77"/>
                    <a:gd name="T44" fmla="*/ 37895 w 31"/>
                    <a:gd name="T45" fmla="*/ 71685 h 77"/>
                    <a:gd name="T46" fmla="*/ 37895 w 31"/>
                    <a:gd name="T47" fmla="*/ 79231 h 77"/>
                    <a:gd name="T48" fmla="*/ 37895 w 31"/>
                    <a:gd name="T49" fmla="*/ 86777 h 77"/>
                    <a:gd name="T50" fmla="*/ 37895 w 31"/>
                    <a:gd name="T51" fmla="*/ 98095 h 77"/>
                    <a:gd name="T52" fmla="*/ 0 w 31"/>
                    <a:gd name="T53" fmla="*/ 98095 h 77"/>
                    <a:gd name="T54" fmla="*/ 0 w 31"/>
                    <a:gd name="T55" fmla="*/ 60366 h 7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1" h="77">
                      <a:moveTo>
                        <a:pt x="0" y="16"/>
                      </a:move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6" y="1"/>
                        <a:pt x="10" y="0"/>
                        <a:pt x="16" y="0"/>
                      </a:cubicBezTo>
                      <a:cubicBezTo>
                        <a:pt x="23" y="0"/>
                        <a:pt x="27" y="2"/>
                        <a:pt x="29" y="6"/>
                      </a:cubicBezTo>
                      <a:cubicBezTo>
                        <a:pt x="30" y="9"/>
                        <a:pt x="31" y="14"/>
                        <a:pt x="31" y="22"/>
                      </a:cubicBezTo>
                      <a:cubicBezTo>
                        <a:pt x="31" y="25"/>
                        <a:pt x="31" y="28"/>
                        <a:pt x="30" y="30"/>
                      </a:cubicBezTo>
                      <a:cubicBezTo>
                        <a:pt x="30" y="32"/>
                        <a:pt x="29" y="35"/>
                        <a:pt x="27" y="38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4" y="58"/>
                        <a:pt x="12" y="63"/>
                        <a:pt x="11" y="68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76"/>
                        <a:pt x="31" y="76"/>
                        <a:pt x="31" y="76"/>
                      </a:cubicBezTo>
                      <a:cubicBezTo>
                        <a:pt x="8" y="77"/>
                        <a:pt x="8" y="77"/>
                        <a:pt x="8" y="77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68"/>
                        <a:pt x="2" y="61"/>
                        <a:pt x="5" y="55"/>
                      </a:cubicBezTo>
                      <a:cubicBezTo>
                        <a:pt x="7" y="51"/>
                        <a:pt x="11" y="45"/>
                        <a:pt x="17" y="37"/>
                      </a:cubicBezTo>
                      <a:cubicBezTo>
                        <a:pt x="20" y="32"/>
                        <a:pt x="21" y="27"/>
                        <a:pt x="21" y="20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5"/>
                        <a:pt x="21" y="13"/>
                        <a:pt x="21" y="12"/>
                      </a:cubicBezTo>
                      <a:cubicBezTo>
                        <a:pt x="20" y="9"/>
                        <a:pt x="18" y="7"/>
                        <a:pt x="15" y="7"/>
                      </a:cubicBezTo>
                      <a:cubicBezTo>
                        <a:pt x="11" y="7"/>
                        <a:pt x="10" y="10"/>
                        <a:pt x="10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CF518E1-6FF9-F41D-73FE-5AB1D43C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76" y="346131"/>
              <a:ext cx="685791" cy="685791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9834906-9C9A-942D-7FA0-46133131B547}"/>
              </a:ext>
            </a:extLst>
          </p:cNvPr>
          <p:cNvGrpSpPr/>
          <p:nvPr/>
        </p:nvGrpSpPr>
        <p:grpSpPr>
          <a:xfrm>
            <a:off x="6417890" y="1195214"/>
            <a:ext cx="4711086" cy="1244497"/>
            <a:chOff x="246348" y="103968"/>
            <a:chExt cx="4711086" cy="1244497"/>
          </a:xfrm>
        </p:grpSpPr>
        <p:grpSp>
          <p:nvGrpSpPr>
            <p:cNvPr id="38" name="组合 2">
              <a:extLst>
                <a:ext uri="{FF2B5EF4-FFF2-40B4-BE49-F238E27FC236}">
                  <a16:creationId xmlns:a16="http://schemas.microsoft.com/office/drawing/2014/main" id="{A1467939-1726-7D35-8C98-5C640C0FEC3F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40" name="组合 69">
                <a:extLst>
                  <a:ext uri="{FF2B5EF4-FFF2-40B4-BE49-F238E27FC236}">
                    <a16:creationId xmlns:a16="http://schemas.microsoft.com/office/drawing/2014/main" id="{417718A9-0BF9-4A47-29C9-3A3624936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47" name="圆角矩形 57">
                  <a:extLst>
                    <a:ext uri="{FF2B5EF4-FFF2-40B4-BE49-F238E27FC236}">
                      <a16:creationId xmlns:a16="http://schemas.microsoft.com/office/drawing/2014/main" id="{402FD421-AEFD-22C2-B405-29D4E1C2AB23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8" name="圆角矩形 58">
                  <a:extLst>
                    <a:ext uri="{FF2B5EF4-FFF2-40B4-BE49-F238E27FC236}">
                      <a16:creationId xmlns:a16="http://schemas.microsoft.com/office/drawing/2014/main" id="{2AAE4FD9-3054-7849-C669-3D1AA0449498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</a:p>
              </p:txBody>
            </p:sp>
            <p:grpSp>
              <p:nvGrpSpPr>
                <p:cNvPr id="60" name="组合 66">
                  <a:extLst>
                    <a:ext uri="{FF2B5EF4-FFF2-40B4-BE49-F238E27FC236}">
                      <a16:creationId xmlns:a16="http://schemas.microsoft.com/office/drawing/2014/main" id="{16AF386B-7D84-0685-43D0-9B5637C216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61" name="图片 55">
                    <a:extLst>
                      <a:ext uri="{FF2B5EF4-FFF2-40B4-BE49-F238E27FC236}">
                        <a16:creationId xmlns:a16="http://schemas.microsoft.com/office/drawing/2014/main" id="{AD24275B-FDAC-3671-7926-70A95DA50E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62" name="椭圆 56">
                    <a:extLst>
                      <a:ext uri="{FF2B5EF4-FFF2-40B4-BE49-F238E27FC236}">
                        <a16:creationId xmlns:a16="http://schemas.microsoft.com/office/drawing/2014/main" id="{65C5CB2E-BBD4-7099-A97E-26BEC1256BB0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43" name="组合 34">
                <a:extLst>
                  <a:ext uri="{FF2B5EF4-FFF2-40B4-BE49-F238E27FC236}">
                    <a16:creationId xmlns:a16="http://schemas.microsoft.com/office/drawing/2014/main" id="{CBB32B87-EE85-6B51-6FD3-A4B19187A4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44" name="Freeform 61">
                  <a:extLst>
                    <a:ext uri="{FF2B5EF4-FFF2-40B4-BE49-F238E27FC236}">
                      <a16:creationId xmlns:a16="http://schemas.microsoft.com/office/drawing/2014/main" id="{051D88C6-66E3-1B59-BE68-397C0AEA5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5" name="Freeform 62">
                  <a:extLst>
                    <a:ext uri="{FF2B5EF4-FFF2-40B4-BE49-F238E27FC236}">
                      <a16:creationId xmlns:a16="http://schemas.microsoft.com/office/drawing/2014/main" id="{5321F383-BC2D-73E5-8F50-05F5555F19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Freeform 63">
                  <a:extLst>
                    <a:ext uri="{FF2B5EF4-FFF2-40B4-BE49-F238E27FC236}">
                      <a16:creationId xmlns:a16="http://schemas.microsoft.com/office/drawing/2014/main" id="{8F249A8F-867C-4167-C735-EC904BC14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F4597701-2578-E4E0-FF86-2EDD29686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30B963B-77F5-1AB9-E8F0-76BF53229D23}"/>
              </a:ext>
            </a:extLst>
          </p:cNvPr>
          <p:cNvGrpSpPr/>
          <p:nvPr/>
        </p:nvGrpSpPr>
        <p:grpSpPr>
          <a:xfrm>
            <a:off x="6437540" y="3761975"/>
            <a:ext cx="4711086" cy="1244497"/>
            <a:chOff x="281700" y="89004"/>
            <a:chExt cx="4711086" cy="1244497"/>
          </a:xfrm>
        </p:grpSpPr>
        <p:grpSp>
          <p:nvGrpSpPr>
            <p:cNvPr id="68" name="组合 3">
              <a:extLst>
                <a:ext uri="{FF2B5EF4-FFF2-40B4-BE49-F238E27FC236}">
                  <a16:creationId xmlns:a16="http://schemas.microsoft.com/office/drawing/2014/main" id="{178F1A5C-31A0-4C87-C30F-F3D8DEE9D735}"/>
                </a:ext>
              </a:extLst>
            </p:cNvPr>
            <p:cNvGrpSpPr/>
            <p:nvPr/>
          </p:nvGrpSpPr>
          <p:grpSpPr>
            <a:xfrm>
              <a:off x="281700" y="89004"/>
              <a:ext cx="4711086" cy="1244497"/>
              <a:chOff x="5101930" y="2980640"/>
              <a:chExt cx="3756600" cy="992357"/>
            </a:xfrm>
          </p:grpSpPr>
          <p:grpSp>
            <p:nvGrpSpPr>
              <p:cNvPr id="70" name="组合 68">
                <a:extLst>
                  <a:ext uri="{FF2B5EF4-FFF2-40B4-BE49-F238E27FC236}">
                    <a16:creationId xmlns:a16="http://schemas.microsoft.com/office/drawing/2014/main" id="{DB7E1FDC-9ACC-8E82-695B-30C01379F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1930" y="2980640"/>
                <a:ext cx="3756600" cy="992357"/>
                <a:chOff x="454610" y="5938966"/>
                <a:chExt cx="4711195" cy="1260000"/>
              </a:xfrm>
            </p:grpSpPr>
            <p:sp>
              <p:nvSpPr>
                <p:cNvPr id="75" name="圆角矩形 64">
                  <a:extLst>
                    <a:ext uri="{FF2B5EF4-FFF2-40B4-BE49-F238E27FC236}">
                      <a16:creationId xmlns:a16="http://schemas.microsoft.com/office/drawing/2014/main" id="{3C82E17B-9C39-2D40-49E8-FE627DD09C6E}"/>
                    </a:ext>
                  </a:extLst>
                </p:cNvPr>
                <p:cNvSpPr/>
                <p:nvPr/>
              </p:nvSpPr>
              <p:spPr>
                <a:xfrm>
                  <a:off x="493911" y="6033762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6" name="圆角矩形 65">
                  <a:extLst>
                    <a:ext uri="{FF2B5EF4-FFF2-40B4-BE49-F238E27FC236}">
                      <a16:creationId xmlns:a16="http://schemas.microsoft.com/office/drawing/2014/main" id="{60124693-07CA-E98D-653B-97DA5FA65301}"/>
                    </a:ext>
                  </a:extLst>
                </p:cNvPr>
                <p:cNvSpPr/>
                <p:nvPr/>
              </p:nvSpPr>
              <p:spPr>
                <a:xfrm>
                  <a:off x="639737" y="6132280"/>
                  <a:ext cx="4414940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PREDIRE</a:t>
                  </a:r>
                </a:p>
              </p:txBody>
            </p:sp>
            <p:grpSp>
              <p:nvGrpSpPr>
                <p:cNvPr id="77" name="组合 67">
                  <a:extLst>
                    <a:ext uri="{FF2B5EF4-FFF2-40B4-BE49-F238E27FC236}">
                      <a16:creationId xmlns:a16="http://schemas.microsoft.com/office/drawing/2014/main" id="{80CB2721-AEAB-832B-0788-CE060214A6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4610" y="5938966"/>
                  <a:ext cx="1260000" cy="1260000"/>
                  <a:chOff x="3934779" y="5938966"/>
                  <a:chExt cx="1260000" cy="1260000"/>
                </a:xfrm>
              </p:grpSpPr>
              <p:pic>
                <p:nvPicPr>
                  <p:cNvPr id="78" name="图片 62">
                    <a:extLst>
                      <a:ext uri="{FF2B5EF4-FFF2-40B4-BE49-F238E27FC236}">
                        <a16:creationId xmlns:a16="http://schemas.microsoft.com/office/drawing/2014/main" id="{6505F90F-EABD-233C-94D4-502255D883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934164" y="5938626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88" name="椭圆 63">
                    <a:extLst>
                      <a:ext uri="{FF2B5EF4-FFF2-40B4-BE49-F238E27FC236}">
                        <a16:creationId xmlns:a16="http://schemas.microsoft.com/office/drawing/2014/main" id="{9367B095-9F11-CCA4-A8F3-44F4DB8EECA4}"/>
                      </a:ext>
                    </a:extLst>
                  </p:cNvPr>
                  <p:cNvSpPr/>
                  <p:nvPr/>
                </p:nvSpPr>
                <p:spPr>
                  <a:xfrm>
                    <a:off x="4064342" y="6068787"/>
                    <a:ext cx="1000148" cy="1000018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71" name="组合 5">
                <a:extLst>
                  <a:ext uri="{FF2B5EF4-FFF2-40B4-BE49-F238E27FC236}">
                    <a16:creationId xmlns:a16="http://schemas.microsoft.com/office/drawing/2014/main" id="{21DE0F73-8998-FB12-6F12-7839E2269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691" y="3252124"/>
                <a:ext cx="731948" cy="643369"/>
                <a:chOff x="688976" y="7240588"/>
                <a:chExt cx="519113" cy="461963"/>
              </a:xfrm>
            </p:grpSpPr>
            <p:sp>
              <p:nvSpPr>
                <p:cNvPr id="72" name="Freeform 64">
                  <a:extLst>
                    <a:ext uri="{FF2B5EF4-FFF2-40B4-BE49-F238E27FC236}">
                      <a16:creationId xmlns:a16="http://schemas.microsoft.com/office/drawing/2014/main" id="{0072962F-6F57-61C2-0886-B3AD9DAB1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7245351"/>
                  <a:ext cx="500063" cy="457200"/>
                </a:xfrm>
                <a:custGeom>
                  <a:avLst/>
                  <a:gdLst>
                    <a:gd name="T0" fmla="*/ 140 w 315"/>
                    <a:gd name="T1" fmla="*/ 288 h 288"/>
                    <a:gd name="T2" fmla="*/ 0 w 315"/>
                    <a:gd name="T3" fmla="*/ 176 h 288"/>
                    <a:gd name="T4" fmla="*/ 2 w 315"/>
                    <a:gd name="T5" fmla="*/ 14 h 288"/>
                    <a:gd name="T6" fmla="*/ 57 w 315"/>
                    <a:gd name="T7" fmla="*/ 9 h 288"/>
                    <a:gd name="T8" fmla="*/ 97 w 315"/>
                    <a:gd name="T9" fmla="*/ 57 h 288"/>
                    <a:gd name="T10" fmla="*/ 113 w 315"/>
                    <a:gd name="T11" fmla="*/ 9 h 288"/>
                    <a:gd name="T12" fmla="*/ 140 w 315"/>
                    <a:gd name="T13" fmla="*/ 0 h 288"/>
                    <a:gd name="T14" fmla="*/ 315 w 315"/>
                    <a:gd name="T15" fmla="*/ 150 h 288"/>
                    <a:gd name="T16" fmla="*/ 140 w 315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5" h="288">
                      <a:moveTo>
                        <a:pt x="140" y="288"/>
                      </a:moveTo>
                      <a:lnTo>
                        <a:pt x="0" y="176"/>
                      </a:lnTo>
                      <a:lnTo>
                        <a:pt x="2" y="14"/>
                      </a:lnTo>
                      <a:lnTo>
                        <a:pt x="57" y="9"/>
                      </a:lnTo>
                      <a:lnTo>
                        <a:pt x="97" y="57"/>
                      </a:lnTo>
                      <a:lnTo>
                        <a:pt x="113" y="9"/>
                      </a:lnTo>
                      <a:lnTo>
                        <a:pt x="140" y="0"/>
                      </a:lnTo>
                      <a:lnTo>
                        <a:pt x="315" y="150"/>
                      </a:lnTo>
                      <a:lnTo>
                        <a:pt x="140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8CA733A2-764A-8982-BF10-17C8EEBD06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8976" y="7240588"/>
                  <a:ext cx="115888" cy="295275"/>
                </a:xfrm>
                <a:custGeom>
                  <a:avLst/>
                  <a:gdLst>
                    <a:gd name="T0" fmla="*/ 63551 w 31"/>
                    <a:gd name="T1" fmla="*/ 0 h 78"/>
                    <a:gd name="T2" fmla="*/ 108411 w 31"/>
                    <a:gd name="T3" fmla="*/ 18928 h 78"/>
                    <a:gd name="T4" fmla="*/ 115888 w 31"/>
                    <a:gd name="T5" fmla="*/ 68140 h 78"/>
                    <a:gd name="T6" fmla="*/ 115888 w 31"/>
                    <a:gd name="T7" fmla="*/ 238491 h 78"/>
                    <a:gd name="T8" fmla="*/ 100935 w 31"/>
                    <a:gd name="T9" fmla="*/ 280133 h 78"/>
                    <a:gd name="T10" fmla="*/ 59813 w 31"/>
                    <a:gd name="T11" fmla="*/ 295275 h 78"/>
                    <a:gd name="T12" fmla="*/ 11215 w 31"/>
                    <a:gd name="T13" fmla="*/ 272562 h 78"/>
                    <a:gd name="T14" fmla="*/ 0 w 31"/>
                    <a:gd name="T15" fmla="*/ 215778 h 78"/>
                    <a:gd name="T16" fmla="*/ 0 w 31"/>
                    <a:gd name="T17" fmla="*/ 79497 h 78"/>
                    <a:gd name="T18" fmla="*/ 11215 w 31"/>
                    <a:gd name="T19" fmla="*/ 22713 h 78"/>
                    <a:gd name="T20" fmla="*/ 63551 w 31"/>
                    <a:gd name="T21" fmla="*/ 0 h 78"/>
                    <a:gd name="T22" fmla="*/ 59813 w 31"/>
                    <a:gd name="T23" fmla="*/ 264990 h 78"/>
                    <a:gd name="T24" fmla="*/ 85981 w 31"/>
                    <a:gd name="T25" fmla="*/ 227135 h 78"/>
                    <a:gd name="T26" fmla="*/ 85981 w 31"/>
                    <a:gd name="T27" fmla="*/ 64355 h 78"/>
                    <a:gd name="T28" fmla="*/ 59813 w 31"/>
                    <a:gd name="T29" fmla="*/ 26499 h 78"/>
                    <a:gd name="T30" fmla="*/ 33645 w 31"/>
                    <a:gd name="T31" fmla="*/ 64355 h 78"/>
                    <a:gd name="T32" fmla="*/ 33645 w 31"/>
                    <a:gd name="T33" fmla="*/ 75712 h 78"/>
                    <a:gd name="T34" fmla="*/ 33645 w 31"/>
                    <a:gd name="T35" fmla="*/ 87068 h 78"/>
                    <a:gd name="T36" fmla="*/ 33645 w 31"/>
                    <a:gd name="T37" fmla="*/ 136281 h 78"/>
                    <a:gd name="T38" fmla="*/ 33645 w 31"/>
                    <a:gd name="T39" fmla="*/ 181708 h 78"/>
                    <a:gd name="T40" fmla="*/ 33645 w 31"/>
                    <a:gd name="T41" fmla="*/ 223349 h 78"/>
                    <a:gd name="T42" fmla="*/ 59813 w 31"/>
                    <a:gd name="T43" fmla="*/ 264990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8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1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5" y="76"/>
                        <a:pt x="21" y="78"/>
                        <a:pt x="16" y="78"/>
                      </a:cubicBezTo>
                      <a:cubicBezTo>
                        <a:pt x="10" y="78"/>
                        <a:pt x="5" y="76"/>
                        <a:pt x="3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9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7"/>
                        <a:pt x="23" y="60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1"/>
                        <a:pt x="20" y="7"/>
                        <a:pt x="16" y="7"/>
                      </a:cubicBezTo>
                      <a:cubicBezTo>
                        <a:pt x="12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7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4" name="Freeform 66">
                  <a:extLst>
                    <a:ext uri="{FF2B5EF4-FFF2-40B4-BE49-F238E27FC236}">
                      <a16:creationId xmlns:a16="http://schemas.microsoft.com/office/drawing/2014/main" id="{A8A16689-490D-4727-117B-9C2B4074EC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563" y="7245351"/>
                  <a:ext cx="134938" cy="287338"/>
                </a:xfrm>
                <a:custGeom>
                  <a:avLst/>
                  <a:gdLst>
                    <a:gd name="T0" fmla="*/ 63721 w 36"/>
                    <a:gd name="T1" fmla="*/ 0 h 76"/>
                    <a:gd name="T2" fmla="*/ 112448 w 36"/>
                    <a:gd name="T3" fmla="*/ 0 h 76"/>
                    <a:gd name="T4" fmla="*/ 112448 w 36"/>
                    <a:gd name="T5" fmla="*/ 192819 h 76"/>
                    <a:gd name="T6" fmla="*/ 134938 w 36"/>
                    <a:gd name="T7" fmla="*/ 192819 h 76"/>
                    <a:gd name="T8" fmla="*/ 134938 w 36"/>
                    <a:gd name="T9" fmla="*/ 219284 h 76"/>
                    <a:gd name="T10" fmla="*/ 112448 w 36"/>
                    <a:gd name="T11" fmla="*/ 219284 h 76"/>
                    <a:gd name="T12" fmla="*/ 112448 w 36"/>
                    <a:gd name="T13" fmla="*/ 287338 h 76"/>
                    <a:gd name="T14" fmla="*/ 78714 w 36"/>
                    <a:gd name="T15" fmla="*/ 287338 h 76"/>
                    <a:gd name="T16" fmla="*/ 78714 w 36"/>
                    <a:gd name="T17" fmla="*/ 219284 h 76"/>
                    <a:gd name="T18" fmla="*/ 0 w 36"/>
                    <a:gd name="T19" fmla="*/ 219284 h 76"/>
                    <a:gd name="T20" fmla="*/ 0 w 36"/>
                    <a:gd name="T21" fmla="*/ 192819 h 76"/>
                    <a:gd name="T22" fmla="*/ 63721 w 36"/>
                    <a:gd name="T23" fmla="*/ 0 h 76"/>
                    <a:gd name="T24" fmla="*/ 78714 w 36"/>
                    <a:gd name="T25" fmla="*/ 192819 h 76"/>
                    <a:gd name="T26" fmla="*/ 78714 w 36"/>
                    <a:gd name="T27" fmla="*/ 41588 h 76"/>
                    <a:gd name="T28" fmla="*/ 56224 w 36"/>
                    <a:gd name="T29" fmla="*/ 117204 h 76"/>
                    <a:gd name="T30" fmla="*/ 33735 w 36"/>
                    <a:gd name="T31" fmla="*/ 192819 h 76"/>
                    <a:gd name="T32" fmla="*/ 78714 w 36"/>
                    <a:gd name="T33" fmla="*/ 192819 h 7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6" h="76">
                      <a:moveTo>
                        <a:pt x="17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1" y="76"/>
                        <a:pt x="21" y="76"/>
                        <a:pt x="21" y="76"/>
                      </a:cubicBezTo>
                      <a:cubicBezTo>
                        <a:pt x="21" y="58"/>
                        <a:pt x="21" y="58"/>
                        <a:pt x="21" y="58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1"/>
                        <a:pt x="0" y="51"/>
                        <a:pt x="0" y="51"/>
                      </a:cubicBezTo>
                      <a:lnTo>
                        <a:pt x="17" y="0"/>
                      </a:lnTo>
                      <a:close/>
                      <a:moveTo>
                        <a:pt x="21" y="51"/>
                      </a:move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5"/>
                        <a:pt x="17" y="22"/>
                        <a:pt x="15" y="31"/>
                      </a:cubicBezTo>
                      <a:cubicBezTo>
                        <a:pt x="12" y="40"/>
                        <a:pt x="10" y="47"/>
                        <a:pt x="9" y="51"/>
                      </a:cubicBezTo>
                      <a:lnTo>
                        <a:pt x="21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9CDB3A-1B3B-C31E-15BD-89269315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097" y="311824"/>
              <a:ext cx="798518" cy="798518"/>
            </a:xfrm>
            <a:prstGeom prst="rect">
              <a:avLst/>
            </a:prstGeom>
          </p:spPr>
        </p:pic>
      </p:grpSp>
      <p:sp>
        <p:nvSpPr>
          <p:cNvPr id="2" name="TextBox 18">
            <a:extLst>
              <a:ext uri="{FF2B5EF4-FFF2-40B4-BE49-F238E27FC236}">
                <a16:creationId xmlns:a16="http://schemas.microsoft.com/office/drawing/2014/main" id="{B42872BC-4163-401E-940F-986F1BCE4DAE}"/>
              </a:ext>
            </a:extLst>
          </p:cNvPr>
          <p:cNvSpPr txBox="1"/>
          <p:nvPr/>
        </p:nvSpPr>
        <p:spPr>
          <a:xfrm flipH="1">
            <a:off x="1477024" y="5138224"/>
            <a:ext cx="478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rPr>
              <a:t>Data processing: zero values, incomplete values, extreme values 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C4F1A3D2-6811-F400-A099-675CB27AD1F2}"/>
              </a:ext>
            </a:extLst>
          </p:cNvPr>
          <p:cNvSpPr txBox="1"/>
          <p:nvPr/>
        </p:nvSpPr>
        <p:spPr>
          <a:xfrm flipH="1">
            <a:off x="7006404" y="2575284"/>
            <a:ext cx="4789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rPr>
              <a:t>Graphics that address the problem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2E236E5D-A766-62E9-08D9-58D26C39C7B2}"/>
              </a:ext>
            </a:extLst>
          </p:cNvPr>
          <p:cNvSpPr txBox="1"/>
          <p:nvPr/>
        </p:nvSpPr>
        <p:spPr>
          <a:xfrm flipH="1">
            <a:off x="7145357" y="5132961"/>
            <a:ext cx="4789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Aharoni" panose="02010803020104030203" pitchFamily="2" charset="-79"/>
              </a:rPr>
              <a:t>Presentation of the models used and their results</a:t>
            </a:r>
          </a:p>
        </p:txBody>
      </p:sp>
    </p:spTree>
    <p:extLst>
      <p:ext uri="{BB962C8B-B14F-4D97-AF65-F5344CB8AC3E}">
        <p14:creationId xmlns:p14="http://schemas.microsoft.com/office/powerpoint/2010/main" val="33380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D4AA01-58CC-7D21-D49B-B8563988DBCD}"/>
              </a:ext>
            </a:extLst>
          </p:cNvPr>
          <p:cNvSpPr/>
          <p:nvPr/>
        </p:nvSpPr>
        <p:spPr>
          <a:xfrm>
            <a:off x="1739410" y="2898603"/>
            <a:ext cx="10275944" cy="123216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2400" dirty="0">
                <a:solidFill>
                  <a:srgbClr val="71ACA8"/>
                </a:solidFill>
                <a:latin typeface="Aharoni" panose="02010803020104030203" pitchFamily="2" charset="-79"/>
                <a:ea typeface="Roboto Black" panose="02000000000000000000" pitchFamily="2" charset="0"/>
                <a:cs typeface="Aharoni" panose="02010803020104030203" pitchFamily="2" charset="-79"/>
              </a:rPr>
              <a:t>	GO TO THE INTERFACE, FOR MORE INTERACTION WITH GRAPHICS AND MODELS</a:t>
            </a:r>
            <a:endParaRPr lang="fr-FR" altLang="zh-CN" sz="2000" dirty="0">
              <a:solidFill>
                <a:srgbClr val="71ACA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642722" y="2093519"/>
            <a:ext cx="1748001" cy="201561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101600" dist="889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98982" y="3062990"/>
            <a:ext cx="2015618" cy="1748001"/>
            <a:chOff x="4135800" y="2768074"/>
            <a:chExt cx="1466232" cy="1466232"/>
          </a:xfrm>
        </p:grpSpPr>
        <p:sp>
          <p:nvSpPr>
            <p:cNvPr id="24" name="圆角矩形 23"/>
            <p:cNvSpPr/>
            <p:nvPr/>
          </p:nvSpPr>
          <p:spPr>
            <a:xfrm rot="1514154">
              <a:off x="4135800" y="2768074"/>
              <a:ext cx="1466232" cy="14662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762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altLang="zh-CN" dirty="0"/>
            </a:p>
          </p:txBody>
        </p:sp>
        <p:grpSp>
          <p:nvGrpSpPr>
            <p:cNvPr id="25" name="Group 32"/>
            <p:cNvGrpSpPr>
              <a:grpSpLocks noChangeAspect="1"/>
            </p:cNvGrpSpPr>
            <p:nvPr/>
          </p:nvGrpSpPr>
          <p:grpSpPr bwMode="auto">
            <a:xfrm>
              <a:off x="4515569" y="3150497"/>
              <a:ext cx="762346" cy="762346"/>
              <a:chOff x="3137" y="79"/>
              <a:chExt cx="461" cy="461"/>
            </a:xfrm>
          </p:grpSpPr>
          <p:sp>
            <p:nvSpPr>
              <p:cNvPr id="26" name="AutoShape 31"/>
              <p:cNvSpPr>
                <a:spLocks noChangeAspect="1" noChangeArrowheads="1" noTextEdit="1"/>
              </p:cNvSpPr>
              <p:nvPr/>
            </p:nvSpPr>
            <p:spPr bwMode="auto">
              <a:xfrm>
                <a:off x="3137" y="79"/>
                <a:ext cx="461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3339" y="89"/>
                <a:ext cx="57" cy="48"/>
              </a:xfrm>
              <a:custGeom>
                <a:avLst/>
                <a:gdLst>
                  <a:gd name="T0" fmla="*/ 24 w 24"/>
                  <a:gd name="T1" fmla="*/ 20 h 20"/>
                  <a:gd name="T2" fmla="*/ 24 w 24"/>
                  <a:gd name="T3" fmla="*/ 12 h 20"/>
                  <a:gd name="T4" fmla="*/ 12 w 24"/>
                  <a:gd name="T5" fmla="*/ 0 h 20"/>
                  <a:gd name="T6" fmla="*/ 0 w 24"/>
                  <a:gd name="T7" fmla="*/ 12 h 20"/>
                  <a:gd name="T8" fmla="*/ 0 w 2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0">
                    <a:moveTo>
                      <a:pt x="24" y="20"/>
                    </a:move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20"/>
                      <a:pt x="0" y="20"/>
                      <a:pt x="0" y="20"/>
                    </a:cubicBezTo>
                  </a:path>
                </a:pathLst>
              </a:custGeom>
              <a:noFill/>
              <a:ln w="31750" cap="rnd">
                <a:solidFill>
                  <a:srgbClr val="71AC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/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3339" y="242"/>
                <a:ext cx="0" cy="39"/>
              </a:xfrm>
              <a:prstGeom prst="line">
                <a:avLst/>
              </a:prstGeom>
              <a:noFill/>
              <a:ln w="31750" cap="rnd">
                <a:solidFill>
                  <a:srgbClr val="71AC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3396" y="242"/>
                <a:ext cx="0" cy="39"/>
              </a:xfrm>
              <a:prstGeom prst="line">
                <a:avLst/>
              </a:prstGeom>
              <a:noFill/>
              <a:ln w="31750" cap="rnd">
                <a:solidFill>
                  <a:srgbClr val="71AC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/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auto">
              <a:xfrm>
                <a:off x="3339" y="377"/>
                <a:ext cx="57" cy="153"/>
              </a:xfrm>
              <a:custGeom>
                <a:avLst/>
                <a:gdLst>
                  <a:gd name="T0" fmla="*/ 0 w 57"/>
                  <a:gd name="T1" fmla="*/ 0 h 153"/>
                  <a:gd name="T2" fmla="*/ 0 w 57"/>
                  <a:gd name="T3" fmla="*/ 153 h 153"/>
                  <a:gd name="T4" fmla="*/ 57 w 57"/>
                  <a:gd name="T5" fmla="*/ 153 h 153"/>
                  <a:gd name="T6" fmla="*/ 57 w 57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53">
                    <a:moveTo>
                      <a:pt x="0" y="0"/>
                    </a:moveTo>
                    <a:lnTo>
                      <a:pt x="0" y="153"/>
                    </a:lnTo>
                    <a:lnTo>
                      <a:pt x="57" y="153"/>
                    </a:lnTo>
                    <a:lnTo>
                      <a:pt x="57" y="0"/>
                    </a:lnTo>
                  </a:path>
                </a:pathLst>
              </a:custGeom>
              <a:noFill/>
              <a:ln w="31750" cap="rnd">
                <a:solidFill>
                  <a:srgbClr val="71AC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/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3185" y="146"/>
                <a:ext cx="403" cy="96"/>
              </a:xfrm>
              <a:custGeom>
                <a:avLst/>
                <a:gdLst>
                  <a:gd name="T0" fmla="*/ 331 w 403"/>
                  <a:gd name="T1" fmla="*/ 96 h 96"/>
                  <a:gd name="T2" fmla="*/ 0 w 403"/>
                  <a:gd name="T3" fmla="*/ 96 h 96"/>
                  <a:gd name="T4" fmla="*/ 19 w 403"/>
                  <a:gd name="T5" fmla="*/ 48 h 96"/>
                  <a:gd name="T6" fmla="*/ 0 w 403"/>
                  <a:gd name="T7" fmla="*/ 0 h 96"/>
                  <a:gd name="T8" fmla="*/ 331 w 403"/>
                  <a:gd name="T9" fmla="*/ 0 h 96"/>
                  <a:gd name="T10" fmla="*/ 403 w 403"/>
                  <a:gd name="T11" fmla="*/ 48 h 96"/>
                  <a:gd name="T12" fmla="*/ 331 w 403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96">
                    <a:moveTo>
                      <a:pt x="331" y="96"/>
                    </a:moveTo>
                    <a:lnTo>
                      <a:pt x="0" y="96"/>
                    </a:lnTo>
                    <a:lnTo>
                      <a:pt x="19" y="48"/>
                    </a:lnTo>
                    <a:lnTo>
                      <a:pt x="0" y="0"/>
                    </a:lnTo>
                    <a:lnTo>
                      <a:pt x="331" y="0"/>
                    </a:lnTo>
                    <a:lnTo>
                      <a:pt x="403" y="48"/>
                    </a:lnTo>
                    <a:lnTo>
                      <a:pt x="331" y="96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71ACA8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/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auto">
              <a:xfrm>
                <a:off x="3147" y="281"/>
                <a:ext cx="403" cy="96"/>
              </a:xfrm>
              <a:custGeom>
                <a:avLst/>
                <a:gdLst>
                  <a:gd name="T0" fmla="*/ 72 w 403"/>
                  <a:gd name="T1" fmla="*/ 0 h 96"/>
                  <a:gd name="T2" fmla="*/ 403 w 403"/>
                  <a:gd name="T3" fmla="*/ 0 h 96"/>
                  <a:gd name="T4" fmla="*/ 384 w 403"/>
                  <a:gd name="T5" fmla="*/ 48 h 96"/>
                  <a:gd name="T6" fmla="*/ 403 w 403"/>
                  <a:gd name="T7" fmla="*/ 96 h 96"/>
                  <a:gd name="T8" fmla="*/ 72 w 403"/>
                  <a:gd name="T9" fmla="*/ 96 h 96"/>
                  <a:gd name="T10" fmla="*/ 0 w 403"/>
                  <a:gd name="T11" fmla="*/ 48 h 96"/>
                  <a:gd name="T12" fmla="*/ 72 w 40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96">
                    <a:moveTo>
                      <a:pt x="72" y="0"/>
                    </a:moveTo>
                    <a:lnTo>
                      <a:pt x="403" y="0"/>
                    </a:lnTo>
                    <a:lnTo>
                      <a:pt x="384" y="48"/>
                    </a:lnTo>
                    <a:lnTo>
                      <a:pt x="403" y="96"/>
                    </a:lnTo>
                    <a:lnTo>
                      <a:pt x="72" y="96"/>
                    </a:lnTo>
                    <a:lnTo>
                      <a:pt x="0" y="48"/>
                    </a:lnTo>
                    <a:lnTo>
                      <a:pt x="72" y="0"/>
                    </a:lnTo>
                    <a:close/>
                  </a:path>
                </a:pathLst>
              </a:custGeom>
              <a:noFill/>
              <a:ln w="31750" cap="rnd">
                <a:solidFill>
                  <a:srgbClr val="71AC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altLang="zh-C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21.xml><?xml version="1.0" encoding="utf-8"?>
<p:sld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4631955" y="5374280"/>
            <a:ext cx="5054419" cy="246566"/>
          </a:xfrm>
          <a:prstGeom prst="ellipse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  <a:alpha val="33000"/>
                </a:schemeClr>
              </a:gs>
              <a:gs pos="0">
                <a:schemeClr val="tx1">
                  <a:lumMod val="65000"/>
                  <a:lumOff val="35000"/>
                  <a:alpha val="50000"/>
                </a:schemeClr>
              </a:gs>
              <a:gs pos="100000">
                <a:srgbClr val="FAFAFC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80818" y="2013472"/>
            <a:ext cx="4121755" cy="3474666"/>
            <a:chOff x="7759065" y="1559433"/>
            <a:chExt cx="2743200" cy="2312536"/>
          </a:xfrm>
          <a:effectLst>
            <a:reflection blurRad="25400" stA="38000" endPos="35000" dir="5400000" sy="-100000" algn="bl" rotWithShape="0"/>
          </a:effectLst>
        </p:grpSpPr>
        <p:sp>
          <p:nvSpPr>
            <p:cNvPr id="7" name="椭圆形标注 22"/>
            <p:cNvSpPr/>
            <p:nvPr/>
          </p:nvSpPr>
          <p:spPr>
            <a:xfrm>
              <a:off x="7830694" y="1609184"/>
              <a:ext cx="2386639" cy="2262785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42026 w 2387242"/>
                <a:gd name="connsiteY0" fmla="*/ 2262737 h 2262745"/>
                <a:gd name="connsiteX1" fmla="*/ 1586378 w 2387242"/>
                <a:gd name="connsiteY1" fmla="*/ 1835860 h 2262745"/>
                <a:gd name="connsiteX2" fmla="*/ 202999 w 2387242"/>
                <a:gd name="connsiteY2" fmla="*/ 1445870 h 2262745"/>
                <a:gd name="connsiteX3" fmla="*/ 669470 w 2387242"/>
                <a:gd name="connsiteY3" fmla="*/ 111352 h 2262745"/>
                <a:gd name="connsiteX4" fmla="*/ 2077101 w 2387242"/>
                <a:gd name="connsiteY4" fmla="*/ 216756 h 2262745"/>
                <a:gd name="connsiteX5" fmla="*/ 2058792 w 2387242"/>
                <a:gd name="connsiteY5" fmla="*/ 1684848 h 2262745"/>
                <a:gd name="connsiteX6" fmla="*/ 2272791 w 2387242"/>
                <a:gd name="connsiteY6" fmla="*/ 2244632 h 2262745"/>
                <a:gd name="connsiteX7" fmla="*/ 2142026 w 2387242"/>
                <a:gd name="connsiteY7" fmla="*/ 2262737 h 2262745"/>
                <a:gd name="connsiteX0" fmla="*/ 2142026 w 2386639"/>
                <a:gd name="connsiteY0" fmla="*/ 2262737 h 2262785"/>
                <a:gd name="connsiteX1" fmla="*/ 1586378 w 2386639"/>
                <a:gd name="connsiteY1" fmla="*/ 1835860 h 2262785"/>
                <a:gd name="connsiteX2" fmla="*/ 202999 w 2386639"/>
                <a:gd name="connsiteY2" fmla="*/ 1445870 h 2262785"/>
                <a:gd name="connsiteX3" fmla="*/ 669470 w 2386639"/>
                <a:gd name="connsiteY3" fmla="*/ 111352 h 2262785"/>
                <a:gd name="connsiteX4" fmla="*/ 2077101 w 2386639"/>
                <a:gd name="connsiteY4" fmla="*/ 216756 h 2262785"/>
                <a:gd name="connsiteX5" fmla="*/ 2058792 w 2386639"/>
                <a:gd name="connsiteY5" fmla="*/ 1684848 h 2262785"/>
                <a:gd name="connsiteX6" fmla="*/ 2290080 w 2386639"/>
                <a:gd name="connsiteY6" fmla="*/ 2261921 h 2262785"/>
                <a:gd name="connsiteX7" fmla="*/ 2142026 w 2386639"/>
                <a:gd name="connsiteY7" fmla="*/ 2262737 h 2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639" h="2262785">
                  <a:moveTo>
                    <a:pt x="2142026" y="2262737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3296" y="1343987"/>
                    <a:pt x="2058792" y="1684848"/>
                  </a:cubicBezTo>
                  <a:cubicBezTo>
                    <a:pt x="2094289" y="2025709"/>
                    <a:pt x="2241950" y="2172143"/>
                    <a:pt x="2290080" y="2261921"/>
                  </a:cubicBezTo>
                  <a:cubicBezTo>
                    <a:pt x="2214385" y="2259624"/>
                    <a:pt x="2212719" y="2263238"/>
                    <a:pt x="2142026" y="22627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形标注 7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25905" y="2631768"/>
            <a:ext cx="3403467" cy="2881260"/>
            <a:chOff x="7759065" y="1559433"/>
            <a:chExt cx="2743200" cy="2322300"/>
          </a:xfrm>
          <a:effectLst>
            <a:outerShdw blurRad="165100" dist="38100" algn="l" rotWithShape="0">
              <a:prstClr val="black">
                <a:alpha val="40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0" name="椭圆形标注 22"/>
            <p:cNvSpPr/>
            <p:nvPr/>
          </p:nvSpPr>
          <p:spPr>
            <a:xfrm>
              <a:off x="7830694" y="1609184"/>
              <a:ext cx="2386633" cy="2272549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43402 w 2387242"/>
                <a:gd name="connsiteY0" fmla="*/ 2266995 h 2267002"/>
                <a:gd name="connsiteX1" fmla="*/ 1586378 w 2387242"/>
                <a:gd name="connsiteY1" fmla="*/ 1835860 h 2267002"/>
                <a:gd name="connsiteX2" fmla="*/ 202999 w 2387242"/>
                <a:gd name="connsiteY2" fmla="*/ 1445870 h 2267002"/>
                <a:gd name="connsiteX3" fmla="*/ 669470 w 2387242"/>
                <a:gd name="connsiteY3" fmla="*/ 111352 h 2267002"/>
                <a:gd name="connsiteX4" fmla="*/ 2077101 w 2387242"/>
                <a:gd name="connsiteY4" fmla="*/ 216756 h 2267002"/>
                <a:gd name="connsiteX5" fmla="*/ 2058792 w 2387242"/>
                <a:gd name="connsiteY5" fmla="*/ 1684848 h 2267002"/>
                <a:gd name="connsiteX6" fmla="*/ 2272791 w 2387242"/>
                <a:gd name="connsiteY6" fmla="*/ 2244632 h 2267002"/>
                <a:gd name="connsiteX7" fmla="*/ 2143402 w 2387242"/>
                <a:gd name="connsiteY7" fmla="*/ 2266995 h 2267002"/>
                <a:gd name="connsiteX0" fmla="*/ 2143402 w 2386633"/>
                <a:gd name="connsiteY0" fmla="*/ 2266995 h 2272549"/>
                <a:gd name="connsiteX1" fmla="*/ 1586378 w 2386633"/>
                <a:gd name="connsiteY1" fmla="*/ 1835860 h 2272549"/>
                <a:gd name="connsiteX2" fmla="*/ 202999 w 2386633"/>
                <a:gd name="connsiteY2" fmla="*/ 1445870 h 2272549"/>
                <a:gd name="connsiteX3" fmla="*/ 669470 w 2386633"/>
                <a:gd name="connsiteY3" fmla="*/ 111352 h 2272549"/>
                <a:gd name="connsiteX4" fmla="*/ 2077101 w 2386633"/>
                <a:gd name="connsiteY4" fmla="*/ 216756 h 2272549"/>
                <a:gd name="connsiteX5" fmla="*/ 2058792 w 2386633"/>
                <a:gd name="connsiteY5" fmla="*/ 1684848 h 2272549"/>
                <a:gd name="connsiteX6" fmla="*/ 2290239 w 2386633"/>
                <a:gd name="connsiteY6" fmla="*/ 2272549 h 2272549"/>
                <a:gd name="connsiteX7" fmla="*/ 2143402 w 2386633"/>
                <a:gd name="connsiteY7" fmla="*/ 2266995 h 227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633" h="2272549">
                  <a:moveTo>
                    <a:pt x="2143402" y="2266995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3269" y="1342216"/>
                    <a:pt x="2058792" y="1684848"/>
                  </a:cubicBezTo>
                  <a:cubicBezTo>
                    <a:pt x="2094315" y="2027480"/>
                    <a:pt x="2242109" y="2182771"/>
                    <a:pt x="2290239" y="2272549"/>
                  </a:cubicBezTo>
                  <a:cubicBezTo>
                    <a:pt x="2214544" y="2270252"/>
                    <a:pt x="2214095" y="2267496"/>
                    <a:pt x="2143402" y="22669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42002" y="2924026"/>
            <a:ext cx="3054040" cy="2584675"/>
            <a:chOff x="7759065" y="1559433"/>
            <a:chExt cx="2743200" cy="2321607"/>
          </a:xfrm>
          <a:effectLst>
            <a:outerShdw blurRad="292100" dist="165100" dir="16200000" sx="102000" sy="102000" rotWithShape="0">
              <a:prstClr val="black">
                <a:alpha val="35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3" name="椭圆形标注 22"/>
            <p:cNvSpPr/>
            <p:nvPr/>
          </p:nvSpPr>
          <p:spPr>
            <a:xfrm>
              <a:off x="7830694" y="1609184"/>
              <a:ext cx="2386564" cy="2271856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42307 w 2387242"/>
                <a:gd name="connsiteY0" fmla="*/ 2269790 h 2269796"/>
                <a:gd name="connsiteX1" fmla="*/ 1586378 w 2387242"/>
                <a:gd name="connsiteY1" fmla="*/ 1835860 h 2269796"/>
                <a:gd name="connsiteX2" fmla="*/ 202999 w 2387242"/>
                <a:gd name="connsiteY2" fmla="*/ 1445870 h 2269796"/>
                <a:gd name="connsiteX3" fmla="*/ 669470 w 2387242"/>
                <a:gd name="connsiteY3" fmla="*/ 111352 h 2269796"/>
                <a:gd name="connsiteX4" fmla="*/ 2077101 w 2387242"/>
                <a:gd name="connsiteY4" fmla="*/ 216756 h 2269796"/>
                <a:gd name="connsiteX5" fmla="*/ 2058792 w 2387242"/>
                <a:gd name="connsiteY5" fmla="*/ 1684848 h 2269796"/>
                <a:gd name="connsiteX6" fmla="*/ 2272791 w 2387242"/>
                <a:gd name="connsiteY6" fmla="*/ 2244632 h 2269796"/>
                <a:gd name="connsiteX7" fmla="*/ 2142307 w 2387242"/>
                <a:gd name="connsiteY7" fmla="*/ 2269790 h 2269796"/>
                <a:gd name="connsiteX0" fmla="*/ 2142307 w 2386564"/>
                <a:gd name="connsiteY0" fmla="*/ 2269790 h 2271855"/>
                <a:gd name="connsiteX1" fmla="*/ 1586378 w 2386564"/>
                <a:gd name="connsiteY1" fmla="*/ 1835860 h 2271855"/>
                <a:gd name="connsiteX2" fmla="*/ 202999 w 2386564"/>
                <a:gd name="connsiteY2" fmla="*/ 1445870 h 2271855"/>
                <a:gd name="connsiteX3" fmla="*/ 669470 w 2386564"/>
                <a:gd name="connsiteY3" fmla="*/ 111352 h 2271855"/>
                <a:gd name="connsiteX4" fmla="*/ 2077101 w 2386564"/>
                <a:gd name="connsiteY4" fmla="*/ 216756 h 2271855"/>
                <a:gd name="connsiteX5" fmla="*/ 2058792 w 2386564"/>
                <a:gd name="connsiteY5" fmla="*/ 1684848 h 2271855"/>
                <a:gd name="connsiteX6" fmla="*/ 2292235 w 2386564"/>
                <a:gd name="connsiteY6" fmla="*/ 2271855 h 2271855"/>
                <a:gd name="connsiteX7" fmla="*/ 2142307 w 2386564"/>
                <a:gd name="connsiteY7" fmla="*/ 2269790 h 227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564" h="2271855">
                  <a:moveTo>
                    <a:pt x="2142307" y="2269790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2936" y="1342332"/>
                    <a:pt x="2058792" y="1684848"/>
                  </a:cubicBezTo>
                  <a:cubicBezTo>
                    <a:pt x="2094648" y="2027364"/>
                    <a:pt x="2244105" y="2182077"/>
                    <a:pt x="2292235" y="2271855"/>
                  </a:cubicBezTo>
                  <a:cubicBezTo>
                    <a:pt x="2216540" y="2269558"/>
                    <a:pt x="2213000" y="2270291"/>
                    <a:pt x="2142307" y="22697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形标注 13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55100" y="3388254"/>
            <a:ext cx="2493818" cy="2116109"/>
            <a:chOff x="7759065" y="1559433"/>
            <a:chExt cx="2743200" cy="2327720"/>
          </a:xfrm>
          <a:effectLst>
            <a:outerShdw blurRad="254000" dist="88900" dir="18900000" algn="bl" rotWithShape="0">
              <a:prstClr val="black">
                <a:alpha val="40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23" name="椭圆形标注 22"/>
            <p:cNvSpPr/>
            <p:nvPr/>
          </p:nvSpPr>
          <p:spPr>
            <a:xfrm>
              <a:off x="7830694" y="1609184"/>
              <a:ext cx="2386412" cy="2277969"/>
            </a:xfrm>
            <a:custGeom>
              <a:avLst/>
              <a:gdLst>
                <a:gd name="connsiteX0" fmla="*/ 2354434 w 2743200"/>
                <a:gd name="connsiteY0" fmla="*/ 2299176 h 1837944"/>
                <a:gd name="connsiteX1" fmla="*/ 1715158 w 2743200"/>
                <a:gd name="connsiteY1" fmla="*/ 1808649 h 1837944"/>
                <a:gd name="connsiteX2" fmla="*/ 293679 w 2743200"/>
                <a:gd name="connsiteY2" fmla="*/ 1487239 h 1837944"/>
                <a:gd name="connsiteX3" fmla="*/ 798250 w 2743200"/>
                <a:gd name="connsiteY3" fmla="*/ 84141 h 1837944"/>
                <a:gd name="connsiteX4" fmla="*/ 2205881 w 2743200"/>
                <a:gd name="connsiteY4" fmla="*/ 189545 h 1837944"/>
                <a:gd name="connsiteX5" fmla="*/ 2187572 w 2743200"/>
                <a:gd name="connsiteY5" fmla="*/ 1657637 h 1837944"/>
                <a:gd name="connsiteX6" fmla="*/ 2354434 w 2743200"/>
                <a:gd name="connsiteY6" fmla="*/ 2299176 h 1837944"/>
                <a:gd name="connsiteX0" fmla="*/ 2110962 w 2499727"/>
                <a:gd name="connsiteY0" fmla="*/ 2329725 h 2329725"/>
                <a:gd name="connsiteX1" fmla="*/ 1471686 w 2499727"/>
                <a:gd name="connsiteY1" fmla="*/ 1839198 h 2329725"/>
                <a:gd name="connsiteX2" fmla="*/ 225467 w 2499727"/>
                <a:gd name="connsiteY2" fmla="*/ 1494928 h 2329725"/>
                <a:gd name="connsiteX3" fmla="*/ 554778 w 2499727"/>
                <a:gd name="connsiteY3" fmla="*/ 114690 h 2329725"/>
                <a:gd name="connsiteX4" fmla="*/ 1962409 w 2499727"/>
                <a:gd name="connsiteY4" fmla="*/ 220094 h 2329725"/>
                <a:gd name="connsiteX5" fmla="*/ 1944100 w 2499727"/>
                <a:gd name="connsiteY5" fmla="*/ 1688186 h 2329725"/>
                <a:gd name="connsiteX6" fmla="*/ 2110962 w 2499727"/>
                <a:gd name="connsiteY6" fmla="*/ 2329725 h 2329725"/>
                <a:gd name="connsiteX0" fmla="*/ 2004282 w 2499727"/>
                <a:gd name="connsiteY0" fmla="*/ 2245905 h 2245905"/>
                <a:gd name="connsiteX1" fmla="*/ 1471686 w 2499727"/>
                <a:gd name="connsiteY1" fmla="*/ 1839198 h 2245905"/>
                <a:gd name="connsiteX2" fmla="*/ 225467 w 2499727"/>
                <a:gd name="connsiteY2" fmla="*/ 1494928 h 2245905"/>
                <a:gd name="connsiteX3" fmla="*/ 554778 w 2499727"/>
                <a:gd name="connsiteY3" fmla="*/ 114690 h 2245905"/>
                <a:gd name="connsiteX4" fmla="*/ 1962409 w 2499727"/>
                <a:gd name="connsiteY4" fmla="*/ 220094 h 2245905"/>
                <a:gd name="connsiteX5" fmla="*/ 1944100 w 2499727"/>
                <a:gd name="connsiteY5" fmla="*/ 1688186 h 2245905"/>
                <a:gd name="connsiteX6" fmla="*/ 2004282 w 2499727"/>
                <a:gd name="connsiteY6" fmla="*/ 2245905 h 2245905"/>
                <a:gd name="connsiteX0" fmla="*/ 2004282 w 2499727"/>
                <a:gd name="connsiteY0" fmla="*/ 2245905 h 2248035"/>
                <a:gd name="connsiteX1" fmla="*/ 1471686 w 2499727"/>
                <a:gd name="connsiteY1" fmla="*/ 1839198 h 2248035"/>
                <a:gd name="connsiteX2" fmla="*/ 225467 w 2499727"/>
                <a:gd name="connsiteY2" fmla="*/ 1494928 h 2248035"/>
                <a:gd name="connsiteX3" fmla="*/ 554778 w 2499727"/>
                <a:gd name="connsiteY3" fmla="*/ 114690 h 2248035"/>
                <a:gd name="connsiteX4" fmla="*/ 1962409 w 2499727"/>
                <a:gd name="connsiteY4" fmla="*/ 220094 h 2248035"/>
                <a:gd name="connsiteX5" fmla="*/ 1944100 w 2499727"/>
                <a:gd name="connsiteY5" fmla="*/ 1688186 h 2248035"/>
                <a:gd name="connsiteX6" fmla="*/ 2004282 w 2499727"/>
                <a:gd name="connsiteY6" fmla="*/ 2245905 h 2248035"/>
                <a:gd name="connsiteX0" fmla="*/ 2004282 w 2261319"/>
                <a:gd name="connsiteY0" fmla="*/ 2245905 h 2248035"/>
                <a:gd name="connsiteX1" fmla="*/ 1471686 w 2261319"/>
                <a:gd name="connsiteY1" fmla="*/ 1839198 h 2248035"/>
                <a:gd name="connsiteX2" fmla="*/ 225467 w 2261319"/>
                <a:gd name="connsiteY2" fmla="*/ 1494928 h 2248035"/>
                <a:gd name="connsiteX3" fmla="*/ 554778 w 2261319"/>
                <a:gd name="connsiteY3" fmla="*/ 114690 h 2248035"/>
                <a:gd name="connsiteX4" fmla="*/ 1962409 w 2261319"/>
                <a:gd name="connsiteY4" fmla="*/ 220094 h 2248035"/>
                <a:gd name="connsiteX5" fmla="*/ 1944100 w 2261319"/>
                <a:gd name="connsiteY5" fmla="*/ 1688186 h 2248035"/>
                <a:gd name="connsiteX6" fmla="*/ 2004282 w 2261319"/>
                <a:gd name="connsiteY6" fmla="*/ 2245905 h 2248035"/>
                <a:gd name="connsiteX0" fmla="*/ 2004282 w 2238535"/>
                <a:gd name="connsiteY0" fmla="*/ 2245905 h 2248375"/>
                <a:gd name="connsiteX1" fmla="*/ 1471686 w 2238535"/>
                <a:gd name="connsiteY1" fmla="*/ 1839198 h 2248375"/>
                <a:gd name="connsiteX2" fmla="*/ 225467 w 2238535"/>
                <a:gd name="connsiteY2" fmla="*/ 1494928 h 2248375"/>
                <a:gd name="connsiteX3" fmla="*/ 554778 w 2238535"/>
                <a:gd name="connsiteY3" fmla="*/ 114690 h 2248375"/>
                <a:gd name="connsiteX4" fmla="*/ 1962409 w 2238535"/>
                <a:gd name="connsiteY4" fmla="*/ 220094 h 2248375"/>
                <a:gd name="connsiteX5" fmla="*/ 1944100 w 2238535"/>
                <a:gd name="connsiteY5" fmla="*/ 1688186 h 2248375"/>
                <a:gd name="connsiteX6" fmla="*/ 2004282 w 2238535"/>
                <a:gd name="connsiteY6" fmla="*/ 2245905 h 2248375"/>
                <a:gd name="connsiteX0" fmla="*/ 2004282 w 2238535"/>
                <a:gd name="connsiteY0" fmla="*/ 2245905 h 2270257"/>
                <a:gd name="connsiteX1" fmla="*/ 1471686 w 2238535"/>
                <a:gd name="connsiteY1" fmla="*/ 1839198 h 2270257"/>
                <a:gd name="connsiteX2" fmla="*/ 225467 w 2238535"/>
                <a:gd name="connsiteY2" fmla="*/ 1494928 h 2270257"/>
                <a:gd name="connsiteX3" fmla="*/ 554778 w 2238535"/>
                <a:gd name="connsiteY3" fmla="*/ 114690 h 2270257"/>
                <a:gd name="connsiteX4" fmla="*/ 1962409 w 2238535"/>
                <a:gd name="connsiteY4" fmla="*/ 220094 h 2270257"/>
                <a:gd name="connsiteX5" fmla="*/ 1944100 w 2238535"/>
                <a:gd name="connsiteY5" fmla="*/ 1688186 h 2270257"/>
                <a:gd name="connsiteX6" fmla="*/ 2143494 w 2238535"/>
                <a:gd name="connsiteY6" fmla="*/ 2166055 h 2270257"/>
                <a:gd name="connsiteX7" fmla="*/ 2004282 w 2238535"/>
                <a:gd name="connsiteY7" fmla="*/ 2245905 h 2270257"/>
                <a:gd name="connsiteX0" fmla="*/ 2004282 w 2273327"/>
                <a:gd name="connsiteY0" fmla="*/ 2245905 h 2288071"/>
                <a:gd name="connsiteX1" fmla="*/ 1471686 w 2273327"/>
                <a:gd name="connsiteY1" fmla="*/ 1839198 h 2288071"/>
                <a:gd name="connsiteX2" fmla="*/ 225467 w 2273327"/>
                <a:gd name="connsiteY2" fmla="*/ 1494928 h 2288071"/>
                <a:gd name="connsiteX3" fmla="*/ 554778 w 2273327"/>
                <a:gd name="connsiteY3" fmla="*/ 114690 h 2288071"/>
                <a:gd name="connsiteX4" fmla="*/ 1962409 w 2273327"/>
                <a:gd name="connsiteY4" fmla="*/ 220094 h 2288071"/>
                <a:gd name="connsiteX5" fmla="*/ 1944100 w 2273327"/>
                <a:gd name="connsiteY5" fmla="*/ 1688186 h 2288071"/>
                <a:gd name="connsiteX6" fmla="*/ 2135874 w 2273327"/>
                <a:gd name="connsiteY6" fmla="*/ 2219395 h 2288071"/>
                <a:gd name="connsiteX7" fmla="*/ 2004282 w 2273327"/>
                <a:gd name="connsiteY7" fmla="*/ 2245905 h 2288071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69059"/>
                <a:gd name="connsiteX1" fmla="*/ 1471686 w 2273327"/>
                <a:gd name="connsiteY1" fmla="*/ 1839198 h 2269059"/>
                <a:gd name="connsiteX2" fmla="*/ 225467 w 2273327"/>
                <a:gd name="connsiteY2" fmla="*/ 1494928 h 2269059"/>
                <a:gd name="connsiteX3" fmla="*/ 554778 w 2273327"/>
                <a:gd name="connsiteY3" fmla="*/ 114690 h 2269059"/>
                <a:gd name="connsiteX4" fmla="*/ 1962409 w 2273327"/>
                <a:gd name="connsiteY4" fmla="*/ 220094 h 2269059"/>
                <a:gd name="connsiteX5" fmla="*/ 1944100 w 2273327"/>
                <a:gd name="connsiteY5" fmla="*/ 1688186 h 2269059"/>
                <a:gd name="connsiteX6" fmla="*/ 2135874 w 2273327"/>
                <a:gd name="connsiteY6" fmla="*/ 2219395 h 2269059"/>
                <a:gd name="connsiteX7" fmla="*/ 2004282 w 2273327"/>
                <a:gd name="connsiteY7" fmla="*/ 2245905 h 2269059"/>
                <a:gd name="connsiteX0" fmla="*/ 2004282 w 2273327"/>
                <a:gd name="connsiteY0" fmla="*/ 2245905 h 2245911"/>
                <a:gd name="connsiteX1" fmla="*/ 1471686 w 2273327"/>
                <a:gd name="connsiteY1" fmla="*/ 1839198 h 2245911"/>
                <a:gd name="connsiteX2" fmla="*/ 225467 w 2273327"/>
                <a:gd name="connsiteY2" fmla="*/ 1494928 h 2245911"/>
                <a:gd name="connsiteX3" fmla="*/ 554778 w 2273327"/>
                <a:gd name="connsiteY3" fmla="*/ 114690 h 2245911"/>
                <a:gd name="connsiteX4" fmla="*/ 1962409 w 2273327"/>
                <a:gd name="connsiteY4" fmla="*/ 220094 h 2245911"/>
                <a:gd name="connsiteX5" fmla="*/ 1944100 w 2273327"/>
                <a:gd name="connsiteY5" fmla="*/ 1688186 h 2245911"/>
                <a:gd name="connsiteX6" fmla="*/ 2135874 w 2273327"/>
                <a:gd name="connsiteY6" fmla="*/ 2219395 h 2245911"/>
                <a:gd name="connsiteX7" fmla="*/ 2004282 w 2273327"/>
                <a:gd name="connsiteY7" fmla="*/ 2245905 h 2245911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004282 w 2272550"/>
                <a:gd name="connsiteY0" fmla="*/ 2245905 h 2247970"/>
                <a:gd name="connsiteX1" fmla="*/ 1471686 w 2272550"/>
                <a:gd name="connsiteY1" fmla="*/ 1839198 h 2247970"/>
                <a:gd name="connsiteX2" fmla="*/ 225467 w 2272550"/>
                <a:gd name="connsiteY2" fmla="*/ 1494928 h 2247970"/>
                <a:gd name="connsiteX3" fmla="*/ 554778 w 2272550"/>
                <a:gd name="connsiteY3" fmla="*/ 114690 h 2247970"/>
                <a:gd name="connsiteX4" fmla="*/ 1962409 w 2272550"/>
                <a:gd name="connsiteY4" fmla="*/ 220094 h 2247970"/>
                <a:gd name="connsiteX5" fmla="*/ 1944100 w 2272550"/>
                <a:gd name="connsiteY5" fmla="*/ 1688186 h 2247970"/>
                <a:gd name="connsiteX6" fmla="*/ 2158099 w 2272550"/>
                <a:gd name="connsiteY6" fmla="*/ 2247970 h 2247970"/>
                <a:gd name="connsiteX7" fmla="*/ 2004282 w 2272550"/>
                <a:gd name="connsiteY7" fmla="*/ 2245905 h 2247970"/>
                <a:gd name="connsiteX0" fmla="*/ 2118974 w 2387242"/>
                <a:gd name="connsiteY0" fmla="*/ 2242567 h 2244632"/>
                <a:gd name="connsiteX1" fmla="*/ 1586378 w 2387242"/>
                <a:gd name="connsiteY1" fmla="*/ 1835860 h 2244632"/>
                <a:gd name="connsiteX2" fmla="*/ 202999 w 2387242"/>
                <a:gd name="connsiteY2" fmla="*/ 1445870 h 2244632"/>
                <a:gd name="connsiteX3" fmla="*/ 669470 w 2387242"/>
                <a:gd name="connsiteY3" fmla="*/ 111352 h 2244632"/>
                <a:gd name="connsiteX4" fmla="*/ 2077101 w 2387242"/>
                <a:gd name="connsiteY4" fmla="*/ 216756 h 2244632"/>
                <a:gd name="connsiteX5" fmla="*/ 2058792 w 2387242"/>
                <a:gd name="connsiteY5" fmla="*/ 1684848 h 2244632"/>
                <a:gd name="connsiteX6" fmla="*/ 2272791 w 2387242"/>
                <a:gd name="connsiteY6" fmla="*/ 2244632 h 2244632"/>
                <a:gd name="connsiteX7" fmla="*/ 2118974 w 2387242"/>
                <a:gd name="connsiteY7" fmla="*/ 2242567 h 2244632"/>
                <a:gd name="connsiteX0" fmla="*/ 2152312 w 2387242"/>
                <a:gd name="connsiteY0" fmla="*/ 2271142 h 2271148"/>
                <a:gd name="connsiteX1" fmla="*/ 1586378 w 2387242"/>
                <a:gd name="connsiteY1" fmla="*/ 1835860 h 2271148"/>
                <a:gd name="connsiteX2" fmla="*/ 202999 w 2387242"/>
                <a:gd name="connsiteY2" fmla="*/ 1445870 h 2271148"/>
                <a:gd name="connsiteX3" fmla="*/ 669470 w 2387242"/>
                <a:gd name="connsiteY3" fmla="*/ 111352 h 2271148"/>
                <a:gd name="connsiteX4" fmla="*/ 2077101 w 2387242"/>
                <a:gd name="connsiteY4" fmla="*/ 216756 h 2271148"/>
                <a:gd name="connsiteX5" fmla="*/ 2058792 w 2387242"/>
                <a:gd name="connsiteY5" fmla="*/ 1684848 h 2271148"/>
                <a:gd name="connsiteX6" fmla="*/ 2272791 w 2387242"/>
                <a:gd name="connsiteY6" fmla="*/ 2244632 h 2271148"/>
                <a:gd name="connsiteX7" fmla="*/ 2152312 w 2387242"/>
                <a:gd name="connsiteY7" fmla="*/ 2271142 h 2271148"/>
                <a:gd name="connsiteX0" fmla="*/ 2152312 w 2386412"/>
                <a:gd name="connsiteY0" fmla="*/ 2271142 h 2277969"/>
                <a:gd name="connsiteX1" fmla="*/ 1586378 w 2386412"/>
                <a:gd name="connsiteY1" fmla="*/ 1835860 h 2277969"/>
                <a:gd name="connsiteX2" fmla="*/ 202999 w 2386412"/>
                <a:gd name="connsiteY2" fmla="*/ 1445870 h 2277969"/>
                <a:gd name="connsiteX3" fmla="*/ 669470 w 2386412"/>
                <a:gd name="connsiteY3" fmla="*/ 111352 h 2277969"/>
                <a:gd name="connsiteX4" fmla="*/ 2077101 w 2386412"/>
                <a:gd name="connsiteY4" fmla="*/ 216756 h 2277969"/>
                <a:gd name="connsiteX5" fmla="*/ 2058792 w 2386412"/>
                <a:gd name="connsiteY5" fmla="*/ 1684848 h 2277969"/>
                <a:gd name="connsiteX6" fmla="*/ 2296603 w 2386412"/>
                <a:gd name="connsiteY6" fmla="*/ 2277969 h 2277969"/>
                <a:gd name="connsiteX7" fmla="*/ 2152312 w 2386412"/>
                <a:gd name="connsiteY7" fmla="*/ 2271142 h 227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412" h="2277969">
                  <a:moveTo>
                    <a:pt x="2152312" y="2271142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2208" y="1341313"/>
                    <a:pt x="2058792" y="1684848"/>
                  </a:cubicBezTo>
                  <a:cubicBezTo>
                    <a:pt x="2095376" y="2028383"/>
                    <a:pt x="2248473" y="2188191"/>
                    <a:pt x="2296603" y="2277969"/>
                  </a:cubicBezTo>
                  <a:cubicBezTo>
                    <a:pt x="2220908" y="2275672"/>
                    <a:pt x="2223005" y="2271643"/>
                    <a:pt x="2152312" y="22711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椭圆形标注 1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0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2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0">
            <a:extLst>
              <a:ext uri="{FF2B5EF4-FFF2-40B4-BE49-F238E27FC236}">
                <a16:creationId xmlns:a16="http://schemas.microsoft.com/office/drawing/2014/main" id="{A758BD26-44BD-A63E-9909-8CA05C6BF6C1}"/>
              </a:ext>
            </a:extLst>
          </p:cNvPr>
          <p:cNvSpPr txBox="1"/>
          <p:nvPr/>
        </p:nvSpPr>
        <p:spPr>
          <a:xfrm>
            <a:off x="5343229" y="3879736"/>
            <a:ext cx="150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kern="10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TOM HAVYARIMANA</a:t>
            </a:r>
            <a:endParaRPr lang="fr-FR" sz="1400" b="1" kern="10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AC925579-6AFA-DD13-1090-5074642D01B0}"/>
              </a:ext>
            </a:extLst>
          </p:cNvPr>
          <p:cNvSpPr txBox="1"/>
          <p:nvPr/>
        </p:nvSpPr>
        <p:spPr>
          <a:xfrm>
            <a:off x="711352" y="2771740"/>
            <a:ext cx="107692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600" b="1" kern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THANK YOU FOR LISTENING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85C23B99-737B-3306-9F3D-5EB88D5465C9}"/>
              </a:ext>
            </a:extLst>
          </p:cNvPr>
          <p:cNvSpPr txBox="1"/>
          <p:nvPr/>
        </p:nvSpPr>
        <p:spPr>
          <a:xfrm>
            <a:off x="5700698" y="4156735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50" i="1" kern="10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</a:rPr>
              <a:t>23/02/2023</a:t>
            </a:r>
            <a:endParaRPr lang="fr-FR" sz="1400" i="1" kern="100">
              <a:solidFill>
                <a:schemeClr val="accent1">
                  <a:lumMod val="75000"/>
                </a:schemeClr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Subscribe to DeepL Pro to edit this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5c1bc6efc9754a72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for more information.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e30b9787d10b4941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>
            <a:extLst>
              <a:ext uri="{FF2B5EF4-FFF2-40B4-BE49-F238E27FC236}">
                <a16:creationId xmlns:a16="http://schemas.microsoft.com/office/drawing/2014/main" id="{ED6489AF-3375-8C45-B019-1FAB93C1D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55"/>
          <a:stretch/>
        </p:blipFill>
        <p:spPr>
          <a:xfrm>
            <a:off x="404172" y="1590873"/>
            <a:ext cx="5809303" cy="242522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CF04A54E-7905-9002-5FFC-98E36F2C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45"/>
          <a:stretch/>
        </p:blipFill>
        <p:spPr>
          <a:xfrm>
            <a:off x="404172" y="4127625"/>
            <a:ext cx="5809301" cy="2554142"/>
          </a:xfrm>
          <a:prstGeom prst="rect">
            <a:avLst/>
          </a:prstGeom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F3759461-7C1B-8EA7-BEDE-4F675BC33E18}"/>
              </a:ext>
            </a:extLst>
          </p:cNvPr>
          <p:cNvGrpSpPr/>
          <p:nvPr/>
        </p:nvGrpSpPr>
        <p:grpSpPr>
          <a:xfrm>
            <a:off x="286697" y="127198"/>
            <a:ext cx="4700758" cy="1244497"/>
            <a:chOff x="286697" y="127198"/>
            <a:chExt cx="4700758" cy="1244497"/>
          </a:xfrm>
        </p:grpSpPr>
        <p:grpSp>
          <p:nvGrpSpPr>
            <p:cNvPr id="11" name="组合 1">
              <a:extLst>
                <a:ext uri="{FF2B5EF4-FFF2-40B4-BE49-F238E27FC236}">
                  <a16:creationId xmlns:a16="http://schemas.microsoft.com/office/drawing/2014/main" id="{D75F5D67-34EC-0795-7BF2-24F7FCF8169B}"/>
                </a:ext>
              </a:extLst>
            </p:cNvPr>
            <p:cNvGrpSpPr/>
            <p:nvPr/>
          </p:nvGrpSpPr>
          <p:grpSpPr>
            <a:xfrm>
              <a:off x="286697" y="127198"/>
              <a:ext cx="4700758" cy="1244497"/>
              <a:chOff x="678505" y="1685211"/>
              <a:chExt cx="3748365" cy="992357"/>
            </a:xfrm>
          </p:grpSpPr>
          <p:grpSp>
            <p:nvGrpSpPr>
              <p:cNvPr id="12" name="组合 44">
                <a:extLst>
                  <a:ext uri="{FF2B5EF4-FFF2-40B4-BE49-F238E27FC236}">
                    <a16:creationId xmlns:a16="http://schemas.microsoft.com/office/drawing/2014/main" id="{EB7D3AAD-A322-149E-3E97-C0532F8BB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8505" y="1685211"/>
                <a:ext cx="3748365" cy="992357"/>
                <a:chOff x="423507" y="1004527"/>
                <a:chExt cx="4700868" cy="1260000"/>
              </a:xfrm>
            </p:grpSpPr>
            <p:grpSp>
              <p:nvGrpSpPr>
                <p:cNvPr id="17" name="组合 39">
                  <a:extLst>
                    <a:ext uri="{FF2B5EF4-FFF2-40B4-BE49-F238E27FC236}">
                      <a16:creationId xmlns:a16="http://schemas.microsoft.com/office/drawing/2014/main" id="{EB3D4F2F-DC38-1863-F9E8-FAA57970DF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3507" y="1099323"/>
                  <a:ext cx="4671894" cy="1073239"/>
                  <a:chOff x="1427375" y="2999099"/>
                  <a:chExt cx="7947212" cy="1691857"/>
                </a:xfrm>
              </p:grpSpPr>
              <p:sp>
                <p:nvSpPr>
                  <p:cNvPr id="21" name="圆角矩形 40">
                    <a:extLst>
                      <a:ext uri="{FF2B5EF4-FFF2-40B4-BE49-F238E27FC236}">
                        <a16:creationId xmlns:a16="http://schemas.microsoft.com/office/drawing/2014/main" id="{48EA8DF1-F040-7905-EF6E-34586420C3F1}"/>
                      </a:ext>
                    </a:extLst>
                  </p:cNvPr>
                  <p:cNvSpPr/>
                  <p:nvPr/>
                </p:nvSpPr>
                <p:spPr>
                  <a:xfrm>
                    <a:off x="1427375" y="2999099"/>
                    <a:ext cx="7947212" cy="169185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2EEDA"/>
                  </a:solidFill>
                  <a:ln w="15875" cap="flat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C9C2B3"/>
                        </a:gs>
                      </a:gsLst>
                      <a:lin ang="2700000" scaled="1"/>
                      <a:tileRect/>
                    </a:gradFill>
                    <a:prstDash val="solid"/>
                    <a:miter lim="800000"/>
                    <a:headEnd/>
                    <a:tailEnd/>
                  </a:ln>
                  <a:effectLst>
                    <a:outerShdw blurRad="279400" dist="152400" dir="2700000" sx="102000" sy="102000" algn="tl" rotWithShape="0">
                      <a:prstClr val="black">
                        <a:alpha val="38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257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2" name="圆角矩形 41">
                    <a:extLst>
                      <a:ext uri="{FF2B5EF4-FFF2-40B4-BE49-F238E27FC236}">
                        <a16:creationId xmlns:a16="http://schemas.microsoft.com/office/drawing/2014/main" id="{26D9E398-3FB0-DD62-BB94-BBDFF30AD4BB}"/>
                      </a:ext>
                    </a:extLst>
                  </p:cNvPr>
                  <p:cNvSpPr/>
                  <p:nvPr/>
                </p:nvSpPr>
                <p:spPr>
                  <a:xfrm>
                    <a:off x="1627213" y="3154940"/>
                    <a:ext cx="7510117" cy="13762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3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fr-FR" altLang="zh-CN" sz="2257" b="1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UNDERSTAND</a:t>
                    </a:r>
                    <a:endParaRPr lang="zh-CN" altLang="en-US" sz="2257" b="1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  <p:grpSp>
              <p:nvGrpSpPr>
                <p:cNvPr id="18" name="组合 43">
                  <a:extLst>
                    <a:ext uri="{FF2B5EF4-FFF2-40B4-BE49-F238E27FC236}">
                      <a16:creationId xmlns:a16="http://schemas.microsoft.com/office/drawing/2014/main" id="{5DDF972A-B395-0D25-E4EA-5F3BD60BA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4375" y="1004527"/>
                  <a:ext cx="1260000" cy="1260000"/>
                  <a:chOff x="4006193" y="973259"/>
                  <a:chExt cx="1224129" cy="1224130"/>
                </a:xfrm>
              </p:grpSpPr>
              <p:pic>
                <p:nvPicPr>
                  <p:cNvPr id="19" name="图片 19">
                    <a:extLst>
                      <a:ext uri="{FF2B5EF4-FFF2-40B4-BE49-F238E27FC236}">
                        <a16:creationId xmlns:a16="http://schemas.microsoft.com/office/drawing/2014/main" id="{77A52B9B-6DDD-7975-32B7-940340AF6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5538" y="973259"/>
                    <a:ext cx="1224619" cy="122446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0" name="椭圆 20">
                    <a:extLst>
                      <a:ext uri="{FF2B5EF4-FFF2-40B4-BE49-F238E27FC236}">
                        <a16:creationId xmlns:a16="http://schemas.microsoft.com/office/drawing/2014/main" id="{33F36CA6-F961-12DF-76FF-D203DC5BD87A}"/>
                      </a:ext>
                    </a:extLst>
                  </p:cNvPr>
                  <p:cNvSpPr/>
                  <p:nvPr/>
                </p:nvSpPr>
                <p:spPr>
                  <a:xfrm>
                    <a:off x="4132010" y="1099715"/>
                    <a:ext cx="971675" cy="971549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257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3" name="组合 14">
                <a:extLst>
                  <a:ext uri="{FF2B5EF4-FFF2-40B4-BE49-F238E27FC236}">
                    <a16:creationId xmlns:a16="http://schemas.microsoft.com/office/drawing/2014/main" id="{04F75C2A-5BDD-77F9-B863-C06F53943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0233" y="1945983"/>
                <a:ext cx="705086" cy="641161"/>
                <a:chOff x="5722963" y="2742166"/>
                <a:chExt cx="500062" cy="460378"/>
              </a:xfrm>
            </p:grpSpPr>
            <p:sp>
              <p:nvSpPr>
                <p:cNvPr id="14" name="Freeform 55">
                  <a:extLst>
                    <a:ext uri="{FF2B5EF4-FFF2-40B4-BE49-F238E27FC236}">
                      <a16:creationId xmlns:a16="http://schemas.microsoft.com/office/drawing/2014/main" id="{4004E84A-AB16-5776-669C-A2FD11C6E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2012" y="2745343"/>
                  <a:ext cx="481013" cy="457201"/>
                </a:xfrm>
                <a:custGeom>
                  <a:avLst/>
                  <a:gdLst>
                    <a:gd name="T0" fmla="*/ 137 w 303"/>
                    <a:gd name="T1" fmla="*/ 288 h 288"/>
                    <a:gd name="T2" fmla="*/ 0 w 303"/>
                    <a:gd name="T3" fmla="*/ 174 h 288"/>
                    <a:gd name="T4" fmla="*/ 2 w 303"/>
                    <a:gd name="T5" fmla="*/ 15 h 288"/>
                    <a:gd name="T6" fmla="*/ 54 w 303"/>
                    <a:gd name="T7" fmla="*/ 10 h 288"/>
                    <a:gd name="T8" fmla="*/ 85 w 303"/>
                    <a:gd name="T9" fmla="*/ 43 h 288"/>
                    <a:gd name="T10" fmla="*/ 106 w 303"/>
                    <a:gd name="T11" fmla="*/ 22 h 288"/>
                    <a:gd name="T12" fmla="*/ 128 w 303"/>
                    <a:gd name="T13" fmla="*/ 0 h 288"/>
                    <a:gd name="T14" fmla="*/ 303 w 303"/>
                    <a:gd name="T15" fmla="*/ 150 h 288"/>
                    <a:gd name="T16" fmla="*/ 137 w 303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" h="288">
                      <a:moveTo>
                        <a:pt x="137" y="288"/>
                      </a:moveTo>
                      <a:lnTo>
                        <a:pt x="0" y="174"/>
                      </a:lnTo>
                      <a:lnTo>
                        <a:pt x="2" y="15"/>
                      </a:lnTo>
                      <a:lnTo>
                        <a:pt x="54" y="10"/>
                      </a:lnTo>
                      <a:lnTo>
                        <a:pt x="85" y="43"/>
                      </a:lnTo>
                      <a:lnTo>
                        <a:pt x="106" y="22"/>
                      </a:lnTo>
                      <a:lnTo>
                        <a:pt x="128" y="0"/>
                      </a:lnTo>
                      <a:lnTo>
                        <a:pt x="303" y="150"/>
                      </a:lnTo>
                      <a:lnTo>
                        <a:pt x="137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5" name="Freeform 56">
                  <a:extLst>
                    <a:ext uri="{FF2B5EF4-FFF2-40B4-BE49-F238E27FC236}">
                      <a16:creationId xmlns:a16="http://schemas.microsoft.com/office/drawing/2014/main" id="{960B7B9A-6FE7-0250-C269-07985F6990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22963" y="2742166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7692 h 77"/>
                    <a:gd name="T8" fmla="*/ 100935 w 31"/>
                    <a:gd name="T9" fmla="*/ 279194 h 77"/>
                    <a:gd name="T10" fmla="*/ 59813 w 31"/>
                    <a:gd name="T11" fmla="*/ 290513 h 77"/>
                    <a:gd name="T12" fmla="*/ 7477 w 31"/>
                    <a:gd name="T13" fmla="*/ 271649 h 77"/>
                    <a:gd name="T14" fmla="*/ 0 w 31"/>
                    <a:gd name="T15" fmla="*/ 215055 h 77"/>
                    <a:gd name="T16" fmla="*/ 0 w 31"/>
                    <a:gd name="T17" fmla="*/ 79231 h 77"/>
                    <a:gd name="T18" fmla="*/ 11215 w 31"/>
                    <a:gd name="T19" fmla="*/ 22637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4" y="76"/>
                        <a:pt x="21" y="77"/>
                        <a:pt x="16" y="77"/>
                      </a:cubicBezTo>
                      <a:cubicBezTo>
                        <a:pt x="9" y="77"/>
                        <a:pt x="5" y="76"/>
                        <a:pt x="2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6" name="Freeform 57">
                  <a:extLst>
                    <a:ext uri="{FF2B5EF4-FFF2-40B4-BE49-F238E27FC236}">
                      <a16:creationId xmlns:a16="http://schemas.microsoft.com/office/drawing/2014/main" id="{6A9AFEE8-3065-166B-9E19-034EC5D9B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51" y="2745340"/>
                  <a:ext cx="68263" cy="287338"/>
                </a:xfrm>
                <a:custGeom>
                  <a:avLst/>
                  <a:gdLst>
                    <a:gd name="T0" fmla="*/ 0 w 18"/>
                    <a:gd name="T1" fmla="*/ 41588 h 76"/>
                    <a:gd name="T2" fmla="*/ 41716 w 18"/>
                    <a:gd name="T3" fmla="*/ 0 h 76"/>
                    <a:gd name="T4" fmla="*/ 68263 w 18"/>
                    <a:gd name="T5" fmla="*/ 0 h 76"/>
                    <a:gd name="T6" fmla="*/ 68263 w 18"/>
                    <a:gd name="T7" fmla="*/ 287338 h 76"/>
                    <a:gd name="T8" fmla="*/ 30339 w 18"/>
                    <a:gd name="T9" fmla="*/ 287338 h 76"/>
                    <a:gd name="T10" fmla="*/ 30339 w 18"/>
                    <a:gd name="T11" fmla="*/ 71835 h 76"/>
                    <a:gd name="T12" fmla="*/ 0 w 18"/>
                    <a:gd name="T13" fmla="*/ 71835 h 76"/>
                    <a:gd name="T14" fmla="*/ 0 w 18"/>
                    <a:gd name="T15" fmla="*/ 41588 h 7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" h="76">
                      <a:moveTo>
                        <a:pt x="0" y="11"/>
                      </a:moveTo>
                      <a:cubicBezTo>
                        <a:pt x="7" y="10"/>
                        <a:pt x="10" y="7"/>
                        <a:pt x="1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76"/>
                        <a:pt x="18" y="76"/>
                        <a:pt x="18" y="76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AFBA1A4C-425E-5901-9189-13171BE8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32" y="384107"/>
              <a:ext cx="731013" cy="731013"/>
            </a:xfrm>
            <a:prstGeom prst="rect">
              <a:avLst/>
            </a:prstGeom>
          </p:spPr>
        </p:pic>
      </p:grpSp>
      <p:grpSp>
        <p:nvGrpSpPr>
          <p:cNvPr id="2" name="组合 16">
            <a:extLst>
              <a:ext uri="{FF2B5EF4-FFF2-40B4-BE49-F238E27FC236}">
                <a16:creationId xmlns:a16="http://schemas.microsoft.com/office/drawing/2014/main" id="{AA0347C4-11E3-8F07-2BD0-278D081A87D7}"/>
              </a:ext>
            </a:extLst>
          </p:cNvPr>
          <p:cNvGrpSpPr/>
          <p:nvPr/>
        </p:nvGrpSpPr>
        <p:grpSpPr>
          <a:xfrm>
            <a:off x="7006158" y="1108830"/>
            <a:ext cx="4540026" cy="4161311"/>
            <a:chOff x="468936" y="2641765"/>
            <a:chExt cx="4540026" cy="2476423"/>
          </a:xfrm>
        </p:grpSpPr>
        <p:sp>
          <p:nvSpPr>
            <p:cNvPr id="3" name="TextBox 18">
              <a:extLst>
                <a:ext uri="{FF2B5EF4-FFF2-40B4-BE49-F238E27FC236}">
                  <a16:creationId xmlns:a16="http://schemas.microsoft.com/office/drawing/2014/main" id="{235E317A-B92A-D115-2A4E-28D927056503}"/>
                </a:ext>
              </a:extLst>
            </p:cNvPr>
            <p:cNvSpPr txBox="1"/>
            <p:nvPr/>
          </p:nvSpPr>
          <p:spPr>
            <a:xfrm flipH="1">
              <a:off x="468937" y="2641765"/>
              <a:ext cx="4540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DATA PRESENTATION</a:t>
              </a:r>
            </a:p>
          </p:txBody>
        </p:sp>
        <p:sp>
          <p:nvSpPr>
            <p:cNvPr id="4" name="矩形 18">
              <a:extLst>
                <a:ext uri="{FF2B5EF4-FFF2-40B4-BE49-F238E27FC236}">
                  <a16:creationId xmlns:a16="http://schemas.microsoft.com/office/drawing/2014/main" id="{56E0642F-22B5-1633-8EEA-15CEC85C3D74}"/>
                </a:ext>
              </a:extLst>
            </p:cNvPr>
            <p:cNvSpPr/>
            <p:nvPr/>
          </p:nvSpPr>
          <p:spPr>
            <a:xfrm>
              <a:off x="468936" y="3103430"/>
              <a:ext cx="4538695" cy="2014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fr-FR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The data are taken from direct marketing campaigns (telephone canvassing) by a major banking institution, relating to a "term deposit" product. A term deposit is a bank deposit that can only be withdrawn at the end of a certain term or period, in return for an interest rate that is generally higher than for a conventional (sight) deposit. </a:t>
              </a:r>
              <a:endParaRPr lang="en-US" altLang="zh-CN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0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156DFC1-3631-FD95-E38D-E205D3C9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2" y="1584582"/>
            <a:ext cx="4823878" cy="5151566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C4B5827-ABD6-ECE2-71BB-CD2C00CB43D7}"/>
              </a:ext>
            </a:extLst>
          </p:cNvPr>
          <p:cNvGrpSpPr/>
          <p:nvPr/>
        </p:nvGrpSpPr>
        <p:grpSpPr>
          <a:xfrm>
            <a:off x="285367" y="120909"/>
            <a:ext cx="4700587" cy="1244833"/>
            <a:chOff x="286697" y="127199"/>
            <a:chExt cx="4700587" cy="1244833"/>
          </a:xfrm>
        </p:grpSpPr>
        <p:grpSp>
          <p:nvGrpSpPr>
            <p:cNvPr id="4" name="组合 1">
              <a:extLst>
                <a:ext uri="{FF2B5EF4-FFF2-40B4-BE49-F238E27FC236}">
                  <a16:creationId xmlns:a16="http://schemas.microsoft.com/office/drawing/2014/main" id="{816B3E12-1930-4984-3C6D-07749E6EC827}"/>
                </a:ext>
              </a:extLst>
            </p:cNvPr>
            <p:cNvGrpSpPr/>
            <p:nvPr/>
          </p:nvGrpSpPr>
          <p:grpSpPr>
            <a:xfrm>
              <a:off x="286697" y="127199"/>
              <a:ext cx="4700587" cy="1244833"/>
              <a:chOff x="678505" y="1685212"/>
              <a:chExt cx="3748229" cy="992625"/>
            </a:xfrm>
          </p:grpSpPr>
          <p:grpSp>
            <p:nvGrpSpPr>
              <p:cNvPr id="6" name="组合 44">
                <a:extLst>
                  <a:ext uri="{FF2B5EF4-FFF2-40B4-BE49-F238E27FC236}">
                    <a16:creationId xmlns:a16="http://schemas.microsoft.com/office/drawing/2014/main" id="{73FE22AD-F24A-CC2D-133E-5379F8499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8505" y="1685212"/>
                <a:ext cx="3748229" cy="992625"/>
                <a:chOff x="423507" y="1004528"/>
                <a:chExt cx="4700697" cy="1260340"/>
              </a:xfrm>
            </p:grpSpPr>
            <p:grpSp>
              <p:nvGrpSpPr>
                <p:cNvPr id="23" name="组合 39">
                  <a:extLst>
                    <a:ext uri="{FF2B5EF4-FFF2-40B4-BE49-F238E27FC236}">
                      <a16:creationId xmlns:a16="http://schemas.microsoft.com/office/drawing/2014/main" id="{4F919A03-2B6C-A8DB-A747-5A1E7F9938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3507" y="1099324"/>
                  <a:ext cx="4671894" cy="1073238"/>
                  <a:chOff x="1427375" y="2999101"/>
                  <a:chExt cx="7947211" cy="1691856"/>
                </a:xfrm>
              </p:grpSpPr>
              <p:sp>
                <p:nvSpPr>
                  <p:cNvPr id="27" name="圆角矩形 40">
                    <a:extLst>
                      <a:ext uri="{FF2B5EF4-FFF2-40B4-BE49-F238E27FC236}">
                        <a16:creationId xmlns:a16="http://schemas.microsoft.com/office/drawing/2014/main" id="{B42F6715-5EB7-ACB6-FF9F-7E800B85ACC7}"/>
                      </a:ext>
                    </a:extLst>
                  </p:cNvPr>
                  <p:cNvSpPr/>
                  <p:nvPr/>
                </p:nvSpPr>
                <p:spPr>
                  <a:xfrm>
                    <a:off x="1427375" y="2999101"/>
                    <a:ext cx="7947211" cy="169185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2EEDA"/>
                  </a:solidFill>
                  <a:ln w="15875" cap="flat">
                    <a:gradFill flip="none" rotWithShape="1">
                      <a:gsLst>
                        <a:gs pos="0">
                          <a:srgbClr val="FFFFFF"/>
                        </a:gs>
                        <a:gs pos="100000">
                          <a:srgbClr val="C9C2B3"/>
                        </a:gs>
                      </a:gsLst>
                      <a:lin ang="2700000" scaled="1"/>
                      <a:tileRect/>
                    </a:gradFill>
                    <a:prstDash val="solid"/>
                    <a:miter lim="800000"/>
                    <a:headEnd/>
                    <a:tailEnd/>
                  </a:ln>
                  <a:effectLst>
                    <a:outerShdw blurRad="279400" dist="152400" dir="2700000" sx="102000" sy="102000" algn="tl" rotWithShape="0">
                      <a:prstClr val="black">
                        <a:alpha val="38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257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  <p:sp>
                <p:nvSpPr>
                  <p:cNvPr id="28" name="圆角矩形 41">
                    <a:extLst>
                      <a:ext uri="{FF2B5EF4-FFF2-40B4-BE49-F238E27FC236}">
                        <a16:creationId xmlns:a16="http://schemas.microsoft.com/office/drawing/2014/main" id="{7C030B1D-6CFE-AE03-5EE3-A1C4F1B4764C}"/>
                      </a:ext>
                    </a:extLst>
                  </p:cNvPr>
                  <p:cNvSpPr/>
                  <p:nvPr/>
                </p:nvSpPr>
                <p:spPr>
                  <a:xfrm>
                    <a:off x="1627213" y="3154940"/>
                    <a:ext cx="7510117" cy="13762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3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fr-FR" altLang="zh-CN" sz="2257" b="1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UNDERSTAND</a:t>
                    </a:r>
                    <a:endParaRPr lang="zh-CN" altLang="en-US" sz="2257" b="1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  <p:grpSp>
              <p:nvGrpSpPr>
                <p:cNvPr id="24" name="组合 43">
                  <a:extLst>
                    <a:ext uri="{FF2B5EF4-FFF2-40B4-BE49-F238E27FC236}">
                      <a16:creationId xmlns:a16="http://schemas.microsoft.com/office/drawing/2014/main" id="{29AB4951-AB70-C7D6-5952-83B4F052B1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63700" y="1004528"/>
                  <a:ext cx="1260504" cy="1260340"/>
                  <a:chOff x="4005538" y="973259"/>
                  <a:chExt cx="1224619" cy="1224460"/>
                </a:xfrm>
              </p:grpSpPr>
              <p:pic>
                <p:nvPicPr>
                  <p:cNvPr id="25" name="图片 19">
                    <a:extLst>
                      <a:ext uri="{FF2B5EF4-FFF2-40B4-BE49-F238E27FC236}">
                        <a16:creationId xmlns:a16="http://schemas.microsoft.com/office/drawing/2014/main" id="{E5D8335A-0C00-0E64-FB28-B248A6C3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5538" y="973259"/>
                    <a:ext cx="1224619" cy="122446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6" name="椭圆 20">
                    <a:extLst>
                      <a:ext uri="{FF2B5EF4-FFF2-40B4-BE49-F238E27FC236}">
                        <a16:creationId xmlns:a16="http://schemas.microsoft.com/office/drawing/2014/main" id="{AC14754E-6033-DA2A-FBEA-10CE187ADC2D}"/>
                      </a:ext>
                    </a:extLst>
                  </p:cNvPr>
                  <p:cNvSpPr/>
                  <p:nvPr/>
                </p:nvSpPr>
                <p:spPr>
                  <a:xfrm>
                    <a:off x="4132010" y="1099715"/>
                    <a:ext cx="971675" cy="971549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sz="2257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7" name="组合 14">
                <a:extLst>
                  <a:ext uri="{FF2B5EF4-FFF2-40B4-BE49-F238E27FC236}">
                    <a16:creationId xmlns:a16="http://schemas.microsoft.com/office/drawing/2014/main" id="{E42942A0-AD66-86F4-06AE-BD774AD12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0233" y="1945983"/>
                <a:ext cx="705086" cy="641161"/>
                <a:chOff x="5722963" y="2742166"/>
                <a:chExt cx="500062" cy="460378"/>
              </a:xfrm>
            </p:grpSpPr>
            <p:sp>
              <p:nvSpPr>
                <p:cNvPr id="8" name="Freeform 55">
                  <a:extLst>
                    <a:ext uri="{FF2B5EF4-FFF2-40B4-BE49-F238E27FC236}">
                      <a16:creationId xmlns:a16="http://schemas.microsoft.com/office/drawing/2014/main" id="{DFDCE7B8-9911-34F8-6B59-9A448146D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2012" y="2745343"/>
                  <a:ext cx="481013" cy="457201"/>
                </a:xfrm>
                <a:custGeom>
                  <a:avLst/>
                  <a:gdLst>
                    <a:gd name="T0" fmla="*/ 137 w 303"/>
                    <a:gd name="T1" fmla="*/ 288 h 288"/>
                    <a:gd name="T2" fmla="*/ 0 w 303"/>
                    <a:gd name="T3" fmla="*/ 174 h 288"/>
                    <a:gd name="T4" fmla="*/ 2 w 303"/>
                    <a:gd name="T5" fmla="*/ 15 h 288"/>
                    <a:gd name="T6" fmla="*/ 54 w 303"/>
                    <a:gd name="T7" fmla="*/ 10 h 288"/>
                    <a:gd name="T8" fmla="*/ 85 w 303"/>
                    <a:gd name="T9" fmla="*/ 43 h 288"/>
                    <a:gd name="T10" fmla="*/ 106 w 303"/>
                    <a:gd name="T11" fmla="*/ 22 h 288"/>
                    <a:gd name="T12" fmla="*/ 128 w 303"/>
                    <a:gd name="T13" fmla="*/ 0 h 288"/>
                    <a:gd name="T14" fmla="*/ 303 w 303"/>
                    <a:gd name="T15" fmla="*/ 150 h 288"/>
                    <a:gd name="T16" fmla="*/ 137 w 303"/>
                    <a:gd name="T17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" h="288">
                      <a:moveTo>
                        <a:pt x="137" y="288"/>
                      </a:moveTo>
                      <a:lnTo>
                        <a:pt x="0" y="174"/>
                      </a:lnTo>
                      <a:lnTo>
                        <a:pt x="2" y="15"/>
                      </a:lnTo>
                      <a:lnTo>
                        <a:pt x="54" y="10"/>
                      </a:lnTo>
                      <a:lnTo>
                        <a:pt x="85" y="43"/>
                      </a:lnTo>
                      <a:lnTo>
                        <a:pt x="106" y="22"/>
                      </a:lnTo>
                      <a:lnTo>
                        <a:pt x="128" y="0"/>
                      </a:lnTo>
                      <a:lnTo>
                        <a:pt x="303" y="150"/>
                      </a:lnTo>
                      <a:lnTo>
                        <a:pt x="137" y="288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" name="Freeform 56">
                  <a:extLst>
                    <a:ext uri="{FF2B5EF4-FFF2-40B4-BE49-F238E27FC236}">
                      <a16:creationId xmlns:a16="http://schemas.microsoft.com/office/drawing/2014/main" id="{3DDCFE5F-59D8-A1F2-6162-EA342844AD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22963" y="2742166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7692 h 77"/>
                    <a:gd name="T8" fmla="*/ 100935 w 31"/>
                    <a:gd name="T9" fmla="*/ 279194 h 77"/>
                    <a:gd name="T10" fmla="*/ 59813 w 31"/>
                    <a:gd name="T11" fmla="*/ 290513 h 77"/>
                    <a:gd name="T12" fmla="*/ 7477 w 31"/>
                    <a:gd name="T13" fmla="*/ 271649 h 77"/>
                    <a:gd name="T14" fmla="*/ 0 w 31"/>
                    <a:gd name="T15" fmla="*/ 215055 h 77"/>
                    <a:gd name="T16" fmla="*/ 0 w 31"/>
                    <a:gd name="T17" fmla="*/ 79231 h 77"/>
                    <a:gd name="T18" fmla="*/ 11215 w 31"/>
                    <a:gd name="T19" fmla="*/ 22637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7"/>
                        <a:pt x="30" y="71"/>
                        <a:pt x="27" y="74"/>
                      </a:cubicBezTo>
                      <a:cubicBezTo>
                        <a:pt x="24" y="76"/>
                        <a:pt x="21" y="77"/>
                        <a:pt x="16" y="77"/>
                      </a:cubicBezTo>
                      <a:cubicBezTo>
                        <a:pt x="9" y="77"/>
                        <a:pt x="5" y="76"/>
                        <a:pt x="2" y="72"/>
                      </a:cubicBezTo>
                      <a:cubicBezTo>
                        <a:pt x="1" y="69"/>
                        <a:pt x="0" y="64"/>
                        <a:pt x="0" y="5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6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1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0" name="Freeform 57">
                  <a:extLst>
                    <a:ext uri="{FF2B5EF4-FFF2-40B4-BE49-F238E27FC236}">
                      <a16:creationId xmlns:a16="http://schemas.microsoft.com/office/drawing/2014/main" id="{BE8BEBB3-6652-84CF-CEA0-C97213A10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51" y="2745340"/>
                  <a:ext cx="68263" cy="287338"/>
                </a:xfrm>
                <a:custGeom>
                  <a:avLst/>
                  <a:gdLst>
                    <a:gd name="T0" fmla="*/ 0 w 18"/>
                    <a:gd name="T1" fmla="*/ 41588 h 76"/>
                    <a:gd name="T2" fmla="*/ 41716 w 18"/>
                    <a:gd name="T3" fmla="*/ 0 h 76"/>
                    <a:gd name="T4" fmla="*/ 68263 w 18"/>
                    <a:gd name="T5" fmla="*/ 0 h 76"/>
                    <a:gd name="T6" fmla="*/ 68263 w 18"/>
                    <a:gd name="T7" fmla="*/ 287338 h 76"/>
                    <a:gd name="T8" fmla="*/ 30339 w 18"/>
                    <a:gd name="T9" fmla="*/ 287338 h 76"/>
                    <a:gd name="T10" fmla="*/ 30339 w 18"/>
                    <a:gd name="T11" fmla="*/ 71835 h 76"/>
                    <a:gd name="T12" fmla="*/ 0 w 18"/>
                    <a:gd name="T13" fmla="*/ 71835 h 76"/>
                    <a:gd name="T14" fmla="*/ 0 w 18"/>
                    <a:gd name="T15" fmla="*/ 41588 h 7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8" h="76">
                      <a:moveTo>
                        <a:pt x="0" y="11"/>
                      </a:moveTo>
                      <a:cubicBezTo>
                        <a:pt x="7" y="10"/>
                        <a:pt x="10" y="7"/>
                        <a:pt x="1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76"/>
                        <a:pt x="18" y="76"/>
                        <a:pt x="18" y="76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4D28DDF-12AD-4A8B-18CB-9ADF2135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32" y="384107"/>
              <a:ext cx="731013" cy="731013"/>
            </a:xfrm>
            <a:prstGeom prst="rect">
              <a:avLst/>
            </a:prstGeom>
          </p:spPr>
        </p:pic>
      </p:grpSp>
      <p:grpSp>
        <p:nvGrpSpPr>
          <p:cNvPr id="11" name="组合 16">
            <a:extLst>
              <a:ext uri="{FF2B5EF4-FFF2-40B4-BE49-F238E27FC236}">
                <a16:creationId xmlns:a16="http://schemas.microsoft.com/office/drawing/2014/main" id="{8F4A32EF-373E-D6BC-DA30-AF114244E8C4}"/>
              </a:ext>
            </a:extLst>
          </p:cNvPr>
          <p:cNvGrpSpPr/>
          <p:nvPr/>
        </p:nvGrpSpPr>
        <p:grpSpPr>
          <a:xfrm>
            <a:off x="7006160" y="1108830"/>
            <a:ext cx="4671365" cy="5173993"/>
            <a:chOff x="468937" y="2641765"/>
            <a:chExt cx="4540025" cy="2433933"/>
          </a:xfrm>
        </p:grpSpPr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D8DC45DF-44CB-BFDE-CBCE-E019245BC2FE}"/>
                </a:ext>
              </a:extLst>
            </p:cNvPr>
            <p:cNvSpPr txBox="1"/>
            <p:nvPr/>
          </p:nvSpPr>
          <p:spPr>
            <a:xfrm flipH="1">
              <a:off x="468937" y="2641765"/>
              <a:ext cx="45400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DATA PRESENTATION</a:t>
              </a:r>
            </a:p>
          </p:txBody>
        </p:sp>
        <p:sp>
          <p:nvSpPr>
            <p:cNvPr id="13" name="矩形 18">
              <a:extLst>
                <a:ext uri="{FF2B5EF4-FFF2-40B4-BE49-F238E27FC236}">
                  <a16:creationId xmlns:a16="http://schemas.microsoft.com/office/drawing/2014/main" id="{D77CCB9D-4845-0BB0-9D0C-07051F41CD28}"/>
                </a:ext>
              </a:extLst>
            </p:cNvPr>
            <p:cNvSpPr/>
            <p:nvPr/>
          </p:nvSpPr>
          <p:spPr>
            <a:xfrm>
              <a:off x="468937" y="2961862"/>
              <a:ext cx="4320859" cy="2113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fr-FR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Data set containing socio-economic and contextual market indicators.</a:t>
              </a:r>
            </a:p>
            <a:p>
              <a:pPr algn="just">
                <a:lnSpc>
                  <a:spcPct val="150000"/>
                </a:lnSpc>
              </a:pPr>
              <a:endParaRPr lang="fr-FR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u="sng" dirty="0">
                  <a:latin typeface="Aharoni" panose="02010803020104030203" pitchFamily="2" charset="-79"/>
                  <a:cs typeface="Aharoni" panose="02010803020104030203" pitchFamily="2" charset="-79"/>
                </a:rPr>
                <a:t>Variables: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u="sng" dirty="0">
                  <a:latin typeface="Aharoni" panose="02010803020104030203" pitchFamily="2" charset="-79"/>
                  <a:cs typeface="Aharoni" panose="02010803020104030203" pitchFamily="2" charset="-79"/>
                </a:rPr>
                <a:t>DATE</a:t>
              </a:r>
              <a:r>
                <a:rPr lang="fr-FR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: End date of reference month for indicators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u="sng" dirty="0">
                  <a:latin typeface="Aharoni" panose="02010803020104030203" pitchFamily="2" charset="-79"/>
                  <a:cs typeface="Aharoni" panose="02010803020104030203" pitchFamily="2" charset="-79"/>
                </a:rPr>
                <a:t> TX_VAR_EMPLOI</a:t>
              </a:r>
              <a:r>
                <a:rPr lang="fr-FR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: Rate of change in employment (quarterly indicator)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u="sng" dirty="0">
                  <a:latin typeface="Aharoni" panose="02010803020104030203" pitchFamily="2" charset="-79"/>
                  <a:cs typeface="Aharoni" panose="02010803020104030203" pitchFamily="2" charset="-79"/>
                </a:rPr>
                <a:t>IDX_PRIX_CONSO</a:t>
              </a:r>
              <a:r>
                <a:rPr lang="fr-FR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: Consumer price index (monthly indicator)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600" u="sng" dirty="0">
                  <a:latin typeface="Aharoni" panose="02010803020104030203" pitchFamily="2" charset="-79"/>
                  <a:cs typeface="Aharoni" panose="02010803020104030203" pitchFamily="2" charset="-79"/>
                </a:rPr>
                <a:t>IDX_CONF_CONSO</a:t>
              </a:r>
              <a:r>
                <a:rPr lang="fr-FR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: Consumer confidence index (monthly indicator) </a:t>
              </a:r>
              <a:endParaRPr lang="fr-FR" altLang="zh-CN" sz="16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61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9FC86B8C-0AF0-D25A-53D9-1B553F51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2" y="3698850"/>
            <a:ext cx="4808637" cy="191896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88EEBD9-B047-604A-1E7B-D4CD3F517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73" y="3689557"/>
            <a:ext cx="4808637" cy="1928255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F20A67B-BE4C-4D70-F710-105F3FBB9F17}"/>
              </a:ext>
            </a:extLst>
          </p:cNvPr>
          <p:cNvSpPr/>
          <p:nvPr/>
        </p:nvSpPr>
        <p:spPr>
          <a:xfrm>
            <a:off x="8641405" y="5195186"/>
            <a:ext cx="3018699" cy="3218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AF3E2954-5EBE-4118-1755-F199F2832B36}"/>
              </a:ext>
            </a:extLst>
          </p:cNvPr>
          <p:cNvSpPr/>
          <p:nvPr/>
        </p:nvSpPr>
        <p:spPr>
          <a:xfrm>
            <a:off x="426400" y="1718214"/>
            <a:ext cx="11233704" cy="14789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9" name="组合 70">
            <a:extLst>
              <a:ext uri="{FF2B5EF4-FFF2-40B4-BE49-F238E27FC236}">
                <a16:creationId xmlns:a16="http://schemas.microsoft.com/office/drawing/2014/main" id="{F03BB323-1481-01F3-6191-29C6E097BB9E}"/>
              </a:ext>
            </a:extLst>
          </p:cNvPr>
          <p:cNvGrpSpPr/>
          <p:nvPr/>
        </p:nvGrpSpPr>
        <p:grpSpPr>
          <a:xfrm>
            <a:off x="523676" y="1773311"/>
            <a:ext cx="11025195" cy="1613034"/>
            <a:chOff x="468937" y="2391353"/>
            <a:chExt cx="1933298" cy="932283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B2F6DE15-7A60-C0FB-89EC-6BF255C78AF1}"/>
                </a:ext>
              </a:extLst>
            </p:cNvPr>
            <p:cNvSpPr txBox="1"/>
            <p:nvPr/>
          </p:nvSpPr>
          <p:spPr>
            <a:xfrm flipH="1">
              <a:off x="468937" y="2391353"/>
              <a:ext cx="701519" cy="26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SOCIO ECO</a:t>
              </a:r>
            </a:p>
          </p:txBody>
        </p:sp>
        <p:sp>
          <p:nvSpPr>
            <p:cNvPr id="21" name="矩形 72">
              <a:extLst>
                <a:ext uri="{FF2B5EF4-FFF2-40B4-BE49-F238E27FC236}">
                  <a16:creationId xmlns:a16="http://schemas.microsoft.com/office/drawing/2014/main" id="{3D6968CE-4E2E-D316-0F03-0F52A31FF511}"/>
                </a:ext>
              </a:extLst>
            </p:cNvPr>
            <p:cNvSpPr/>
            <p:nvPr/>
          </p:nvSpPr>
          <p:spPr>
            <a:xfrm>
              <a:off x="468937" y="2594455"/>
              <a:ext cx="1933298" cy="729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zh-CN" sz="1300" b="1" dirty="0"/>
                <a:t>Treatment of null values: </a:t>
              </a:r>
              <a:r>
                <a:rPr lang="fr-FR" altLang="zh-CN" sz="1300" dirty="0"/>
                <a:t>In this </a:t>
              </a:r>
              <a:r>
                <a:rPr lang="fr-FR" altLang="zh-CN" sz="1300" dirty="0" err="1"/>
                <a:t>dataset, </a:t>
              </a:r>
              <a:r>
                <a:rPr lang="fr-FR" altLang="zh-CN" sz="1300" dirty="0"/>
                <a:t>question marks are considered as null values. They have been replaced by the previous month's values.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zh-CN" sz="1300" b="1" dirty="0"/>
                <a:t>Rounded values: </a:t>
              </a:r>
              <a:r>
                <a:rPr lang="fr-FR" altLang="zh-CN" sz="1300" dirty="0"/>
                <a:t>To make data and graphs easier to read, </a:t>
              </a:r>
              <a:r>
                <a:rPr lang="fr-FR" altLang="zh-CN" sz="1300" i="1" dirty="0"/>
                <a:t>idx_prix_conso values </a:t>
              </a:r>
              <a:r>
                <a:rPr lang="fr-FR" altLang="zh-CN" sz="1300" dirty="0"/>
                <a:t>have been rounded to the 3rd decimal place.</a:t>
              </a:r>
            </a:p>
            <a:p>
              <a:pPr>
                <a:lnSpc>
                  <a:spcPct val="150000"/>
                </a:lnSpc>
              </a:pPr>
              <a:endParaRPr lang="fr-FR" altLang="zh-CN" sz="1300" dirty="0"/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CDAB4CE-88B2-7289-81E0-38B3900A347A}"/>
              </a:ext>
            </a:extLst>
          </p:cNvPr>
          <p:cNvSpPr/>
          <p:nvPr/>
        </p:nvSpPr>
        <p:spPr>
          <a:xfrm>
            <a:off x="2284430" y="5227820"/>
            <a:ext cx="3018699" cy="3218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Signe Moins 26">
            <a:extLst>
              <a:ext uri="{FF2B5EF4-FFF2-40B4-BE49-F238E27FC236}">
                <a16:creationId xmlns:a16="http://schemas.microsoft.com/office/drawing/2014/main" id="{B1551D4C-D4E3-D36E-3B7A-ADB86DDC5B05}"/>
              </a:ext>
            </a:extLst>
          </p:cNvPr>
          <p:cNvSpPr/>
          <p:nvPr/>
        </p:nvSpPr>
        <p:spPr>
          <a:xfrm>
            <a:off x="2515267" y="4784002"/>
            <a:ext cx="1762002" cy="216909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igne Moins 27">
            <a:extLst>
              <a:ext uri="{FF2B5EF4-FFF2-40B4-BE49-F238E27FC236}">
                <a16:creationId xmlns:a16="http://schemas.microsoft.com/office/drawing/2014/main" id="{DD9445E0-687B-2A00-0809-26E789C91404}"/>
              </a:ext>
            </a:extLst>
          </p:cNvPr>
          <p:cNvSpPr/>
          <p:nvPr/>
        </p:nvSpPr>
        <p:spPr>
          <a:xfrm>
            <a:off x="9724285" y="4736696"/>
            <a:ext cx="752406" cy="244760"/>
          </a:xfrm>
          <a:prstGeom prst="mathMin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5EEC78F-2FDB-9F7C-72F0-9D713325D200}"/>
              </a:ext>
            </a:extLst>
          </p:cNvPr>
          <p:cNvGrpSpPr/>
          <p:nvPr/>
        </p:nvGrpSpPr>
        <p:grpSpPr>
          <a:xfrm>
            <a:off x="280984" y="83677"/>
            <a:ext cx="4700931" cy="1244832"/>
            <a:chOff x="280984" y="83677"/>
            <a:chExt cx="4700931" cy="1244832"/>
          </a:xfrm>
        </p:grpSpPr>
        <p:grpSp>
          <p:nvGrpSpPr>
            <p:cNvPr id="2" name="组合 4">
              <a:extLst>
                <a:ext uri="{FF2B5EF4-FFF2-40B4-BE49-F238E27FC236}">
                  <a16:creationId xmlns:a16="http://schemas.microsoft.com/office/drawing/2014/main" id="{95136A9B-AA93-8F92-C5C5-D02D30E66569}"/>
                </a:ext>
              </a:extLst>
            </p:cNvPr>
            <p:cNvGrpSpPr/>
            <p:nvPr/>
          </p:nvGrpSpPr>
          <p:grpSpPr>
            <a:xfrm>
              <a:off x="280984" y="83677"/>
              <a:ext cx="4700931" cy="1244832"/>
              <a:chOff x="697218" y="2980373"/>
              <a:chExt cx="3748503" cy="992624"/>
            </a:xfrm>
          </p:grpSpPr>
          <p:sp>
            <p:nvSpPr>
              <p:cNvPr id="3" name="圆角矩形 50">
                <a:extLst>
                  <a:ext uri="{FF2B5EF4-FFF2-40B4-BE49-F238E27FC236}">
                    <a16:creationId xmlns:a16="http://schemas.microsoft.com/office/drawing/2014/main" id="{06D4F0D3-2DD7-A4CD-270F-C5EA232EABF1}"/>
                  </a:ext>
                </a:extLst>
              </p:cNvPr>
              <p:cNvSpPr/>
              <p:nvPr/>
            </p:nvSpPr>
            <p:spPr bwMode="auto">
              <a:xfrm>
                <a:off x="697218" y="3055300"/>
                <a:ext cx="3725262" cy="845267"/>
              </a:xfrm>
              <a:prstGeom prst="roundRect">
                <a:avLst>
                  <a:gd name="adj" fmla="val 50000"/>
                </a:avLst>
              </a:prstGeom>
              <a:solidFill>
                <a:srgbClr val="F2EEDA"/>
              </a:solidFill>
              <a:ln w="15875" cap="flat">
                <a:gradFill flip="none" rotWithShape="1">
                  <a:gsLst>
                    <a:gs pos="0">
                      <a:srgbClr val="FFFFFF"/>
                    </a:gs>
                    <a:gs pos="100000">
                      <a:srgbClr val="C9C2B3"/>
                    </a:gs>
                  </a:gsLst>
                  <a:lin ang="2700000" scaled="1"/>
                  <a:tileRect/>
                </a:gradFill>
                <a:prstDash val="solid"/>
                <a:miter lim="800000"/>
                <a:headEnd/>
                <a:tailEnd/>
              </a:ln>
              <a:effectLst>
                <a:outerShdw blurRad="279400" dist="152400" dir="2700000" sx="102000" sy="102000" algn="tl" rotWithShape="0">
                  <a:prstClr val="black">
                    <a:alpha val="38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" name="圆角矩形 51">
                <a:extLst>
                  <a:ext uri="{FF2B5EF4-FFF2-40B4-BE49-F238E27FC236}">
                    <a16:creationId xmlns:a16="http://schemas.microsoft.com/office/drawing/2014/main" id="{803883F8-48B8-F6F6-A899-ECF30FF52962}"/>
                  </a:ext>
                </a:extLst>
              </p:cNvPr>
              <p:cNvSpPr/>
              <p:nvPr/>
            </p:nvSpPr>
            <p:spPr bwMode="auto">
              <a:xfrm>
                <a:off x="789901" y="3132892"/>
                <a:ext cx="3520373" cy="68758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altLang="zh-CN" sz="2257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CLEAN</a:t>
                </a:r>
                <a:endParaRPr lang="zh-CN" altLang="en-US" sz="2257" b="1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pic>
            <p:nvPicPr>
              <p:cNvPr id="5" name="图片 48">
                <a:extLst>
                  <a:ext uri="{FF2B5EF4-FFF2-40B4-BE49-F238E27FC236}">
                    <a16:creationId xmlns:a16="http://schemas.microsoft.com/office/drawing/2014/main" id="{47F18C5A-A5CB-6D46-590E-AD53F84CC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 bwMode="auto">
              <a:xfrm>
                <a:off x="3440624" y="2980373"/>
                <a:ext cx="1005097" cy="992624"/>
              </a:xfrm>
              <a:prstGeom prst="rect">
                <a:avLst/>
              </a:prstGeom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</p:pic>
          <p:sp>
            <p:nvSpPr>
              <p:cNvPr id="6" name="椭圆 49">
                <a:extLst>
                  <a:ext uri="{FF2B5EF4-FFF2-40B4-BE49-F238E27FC236}">
                    <a16:creationId xmlns:a16="http://schemas.microsoft.com/office/drawing/2014/main" id="{C0B8CD21-7B32-093C-80C7-76064D98AE23}"/>
                  </a:ext>
                </a:extLst>
              </p:cNvPr>
              <p:cNvSpPr/>
              <p:nvPr/>
            </p:nvSpPr>
            <p:spPr bwMode="auto">
              <a:xfrm>
                <a:off x="3544425" y="3082885"/>
                <a:ext cx="797495" cy="787599"/>
              </a:xfrm>
              <a:prstGeom prst="ellipse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/>
              </a:p>
            </p:txBody>
          </p:sp>
          <p:grpSp>
            <p:nvGrpSpPr>
              <p:cNvPr id="7" name="组合 23">
                <a:extLst>
                  <a:ext uri="{FF2B5EF4-FFF2-40B4-BE49-F238E27FC236}">
                    <a16:creationId xmlns:a16="http://schemas.microsoft.com/office/drawing/2014/main" id="{2C412FBA-7B97-4EF6-1B47-606DA480E2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435" y="3287935"/>
                <a:ext cx="720758" cy="641157"/>
                <a:chOff x="952501" y="6013451"/>
                <a:chExt cx="511175" cy="460375"/>
              </a:xfrm>
            </p:grpSpPr>
            <p:sp>
              <p:nvSpPr>
                <p:cNvPr id="8" name="Freeform 58">
                  <a:extLst>
                    <a:ext uri="{FF2B5EF4-FFF2-40B4-BE49-F238E27FC236}">
                      <a16:creationId xmlns:a16="http://schemas.microsoft.com/office/drawing/2014/main" id="{62A1957C-125A-D4F2-70AC-7F3BE5BE5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6021388"/>
                  <a:ext cx="492125" cy="452438"/>
                </a:xfrm>
                <a:custGeom>
                  <a:avLst/>
                  <a:gdLst>
                    <a:gd name="T0" fmla="*/ 137 w 310"/>
                    <a:gd name="T1" fmla="*/ 285 h 285"/>
                    <a:gd name="T2" fmla="*/ 0 w 310"/>
                    <a:gd name="T3" fmla="*/ 171 h 285"/>
                    <a:gd name="T4" fmla="*/ 2 w 310"/>
                    <a:gd name="T5" fmla="*/ 12 h 285"/>
                    <a:gd name="T6" fmla="*/ 54 w 310"/>
                    <a:gd name="T7" fmla="*/ 7 h 285"/>
                    <a:gd name="T8" fmla="*/ 87 w 310"/>
                    <a:gd name="T9" fmla="*/ 40 h 285"/>
                    <a:gd name="T10" fmla="*/ 97 w 310"/>
                    <a:gd name="T11" fmla="*/ 7 h 285"/>
                    <a:gd name="T12" fmla="*/ 137 w 310"/>
                    <a:gd name="T13" fmla="*/ 0 h 285"/>
                    <a:gd name="T14" fmla="*/ 310 w 310"/>
                    <a:gd name="T15" fmla="*/ 150 h 285"/>
                    <a:gd name="T16" fmla="*/ 137 w 310"/>
                    <a:gd name="T1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5">
                      <a:moveTo>
                        <a:pt x="137" y="285"/>
                      </a:moveTo>
                      <a:lnTo>
                        <a:pt x="0" y="171"/>
                      </a:lnTo>
                      <a:lnTo>
                        <a:pt x="2" y="12"/>
                      </a:lnTo>
                      <a:lnTo>
                        <a:pt x="54" y="7"/>
                      </a:lnTo>
                      <a:lnTo>
                        <a:pt x="87" y="40"/>
                      </a:lnTo>
                      <a:lnTo>
                        <a:pt x="97" y="7"/>
                      </a:lnTo>
                      <a:lnTo>
                        <a:pt x="137" y="0"/>
                      </a:lnTo>
                      <a:lnTo>
                        <a:pt x="310" y="150"/>
                      </a:lnTo>
                      <a:lnTo>
                        <a:pt x="137" y="285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257"/>
                </a:p>
              </p:txBody>
            </p:sp>
            <p:sp>
              <p:nvSpPr>
                <p:cNvPr id="9" name="Freeform 59">
                  <a:extLst>
                    <a:ext uri="{FF2B5EF4-FFF2-40B4-BE49-F238E27FC236}">
                      <a16:creationId xmlns:a16="http://schemas.microsoft.com/office/drawing/2014/main" id="{C8FCF8BF-218F-75F3-1C9D-68C842A9AB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501" y="6013451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3920 h 77"/>
                    <a:gd name="T8" fmla="*/ 100935 w 31"/>
                    <a:gd name="T9" fmla="*/ 275421 h 77"/>
                    <a:gd name="T10" fmla="*/ 59813 w 31"/>
                    <a:gd name="T11" fmla="*/ 290513 h 77"/>
                    <a:gd name="T12" fmla="*/ 11215 w 31"/>
                    <a:gd name="T13" fmla="*/ 267876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215 w 31"/>
                    <a:gd name="T19" fmla="*/ 18864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1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9" y="77"/>
                        <a:pt x="5" y="75"/>
                        <a:pt x="3" y="71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3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/>
                </a:p>
              </p:txBody>
            </p:sp>
            <p:sp>
              <p:nvSpPr>
                <p:cNvPr id="10" name="Freeform 60">
                  <a:extLst>
                    <a:ext uri="{FF2B5EF4-FFF2-40B4-BE49-F238E27FC236}">
                      <a16:creationId xmlns:a16="http://schemas.microsoft.com/office/drawing/2014/main" id="{06993688-5DCB-7D65-3F1D-B16D9DA49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613" y="6013451"/>
                  <a:ext cx="117475" cy="290513"/>
                </a:xfrm>
                <a:custGeom>
                  <a:avLst/>
                  <a:gdLst>
                    <a:gd name="T0" fmla="*/ 0 w 31"/>
                    <a:gd name="T1" fmla="*/ 60366 h 77"/>
                    <a:gd name="T2" fmla="*/ 15158 w 31"/>
                    <a:gd name="T3" fmla="*/ 15092 h 77"/>
                    <a:gd name="T4" fmla="*/ 60632 w 31"/>
                    <a:gd name="T5" fmla="*/ 0 h 77"/>
                    <a:gd name="T6" fmla="*/ 109896 w 31"/>
                    <a:gd name="T7" fmla="*/ 22637 h 77"/>
                    <a:gd name="T8" fmla="*/ 117475 w 31"/>
                    <a:gd name="T9" fmla="*/ 83004 h 77"/>
                    <a:gd name="T10" fmla="*/ 113685 w 31"/>
                    <a:gd name="T11" fmla="*/ 113187 h 77"/>
                    <a:gd name="T12" fmla="*/ 102317 w 31"/>
                    <a:gd name="T13" fmla="*/ 143370 h 77"/>
                    <a:gd name="T14" fmla="*/ 68211 w 31"/>
                    <a:gd name="T15" fmla="*/ 196191 h 77"/>
                    <a:gd name="T16" fmla="*/ 41685 w 31"/>
                    <a:gd name="T17" fmla="*/ 256557 h 77"/>
                    <a:gd name="T18" fmla="*/ 117475 w 31"/>
                    <a:gd name="T19" fmla="*/ 256557 h 77"/>
                    <a:gd name="T20" fmla="*/ 117475 w 31"/>
                    <a:gd name="T21" fmla="*/ 286740 h 77"/>
                    <a:gd name="T22" fmla="*/ 30316 w 31"/>
                    <a:gd name="T23" fmla="*/ 290513 h 77"/>
                    <a:gd name="T24" fmla="*/ 0 w 31"/>
                    <a:gd name="T25" fmla="*/ 286740 h 77"/>
                    <a:gd name="T26" fmla="*/ 0 w 31"/>
                    <a:gd name="T27" fmla="*/ 286740 h 77"/>
                    <a:gd name="T28" fmla="*/ 18948 w 31"/>
                    <a:gd name="T29" fmla="*/ 207509 h 77"/>
                    <a:gd name="T30" fmla="*/ 64422 w 31"/>
                    <a:gd name="T31" fmla="*/ 139597 h 77"/>
                    <a:gd name="T32" fmla="*/ 79580 w 31"/>
                    <a:gd name="T33" fmla="*/ 75458 h 77"/>
                    <a:gd name="T34" fmla="*/ 79580 w 31"/>
                    <a:gd name="T35" fmla="*/ 71685 h 77"/>
                    <a:gd name="T36" fmla="*/ 79580 w 31"/>
                    <a:gd name="T37" fmla="*/ 64139 h 77"/>
                    <a:gd name="T38" fmla="*/ 79580 w 31"/>
                    <a:gd name="T39" fmla="*/ 45275 h 77"/>
                    <a:gd name="T40" fmla="*/ 56843 w 31"/>
                    <a:gd name="T41" fmla="*/ 26410 h 77"/>
                    <a:gd name="T42" fmla="*/ 37895 w 31"/>
                    <a:gd name="T43" fmla="*/ 60366 h 77"/>
                    <a:gd name="T44" fmla="*/ 37895 w 31"/>
                    <a:gd name="T45" fmla="*/ 71685 h 77"/>
                    <a:gd name="T46" fmla="*/ 37895 w 31"/>
                    <a:gd name="T47" fmla="*/ 79231 h 77"/>
                    <a:gd name="T48" fmla="*/ 37895 w 31"/>
                    <a:gd name="T49" fmla="*/ 86777 h 77"/>
                    <a:gd name="T50" fmla="*/ 37895 w 31"/>
                    <a:gd name="T51" fmla="*/ 98095 h 77"/>
                    <a:gd name="T52" fmla="*/ 0 w 31"/>
                    <a:gd name="T53" fmla="*/ 98095 h 77"/>
                    <a:gd name="T54" fmla="*/ 0 w 31"/>
                    <a:gd name="T55" fmla="*/ 60366 h 7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1" h="77">
                      <a:moveTo>
                        <a:pt x="0" y="16"/>
                      </a:move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6" y="1"/>
                        <a:pt x="10" y="0"/>
                        <a:pt x="16" y="0"/>
                      </a:cubicBezTo>
                      <a:cubicBezTo>
                        <a:pt x="23" y="0"/>
                        <a:pt x="27" y="2"/>
                        <a:pt x="29" y="6"/>
                      </a:cubicBezTo>
                      <a:cubicBezTo>
                        <a:pt x="30" y="9"/>
                        <a:pt x="31" y="14"/>
                        <a:pt x="31" y="22"/>
                      </a:cubicBezTo>
                      <a:cubicBezTo>
                        <a:pt x="31" y="25"/>
                        <a:pt x="31" y="28"/>
                        <a:pt x="30" y="30"/>
                      </a:cubicBezTo>
                      <a:cubicBezTo>
                        <a:pt x="30" y="32"/>
                        <a:pt x="29" y="35"/>
                        <a:pt x="27" y="38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4" y="58"/>
                        <a:pt x="12" y="63"/>
                        <a:pt x="11" y="68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76"/>
                        <a:pt x="31" y="76"/>
                        <a:pt x="31" y="76"/>
                      </a:cubicBezTo>
                      <a:cubicBezTo>
                        <a:pt x="8" y="77"/>
                        <a:pt x="8" y="77"/>
                        <a:pt x="8" y="77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68"/>
                        <a:pt x="2" y="61"/>
                        <a:pt x="5" y="55"/>
                      </a:cubicBezTo>
                      <a:cubicBezTo>
                        <a:pt x="7" y="51"/>
                        <a:pt x="11" y="45"/>
                        <a:pt x="17" y="37"/>
                      </a:cubicBezTo>
                      <a:cubicBezTo>
                        <a:pt x="20" y="32"/>
                        <a:pt x="21" y="27"/>
                        <a:pt x="21" y="20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5"/>
                        <a:pt x="21" y="13"/>
                        <a:pt x="21" y="12"/>
                      </a:cubicBezTo>
                      <a:cubicBezTo>
                        <a:pt x="20" y="9"/>
                        <a:pt x="18" y="7"/>
                        <a:pt x="15" y="7"/>
                      </a:cubicBezTo>
                      <a:cubicBezTo>
                        <a:pt x="11" y="7"/>
                        <a:pt x="10" y="10"/>
                        <a:pt x="10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/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758179DF-C566-462A-CF0C-016D71B39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76" y="346131"/>
              <a:ext cx="685791" cy="685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95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">
            <a:extLst>
              <a:ext uri="{FF2B5EF4-FFF2-40B4-BE49-F238E27FC236}">
                <a16:creationId xmlns:a16="http://schemas.microsoft.com/office/drawing/2014/main" id="{AF3E2954-5EBE-4118-1755-F199F2832B36}"/>
              </a:ext>
            </a:extLst>
          </p:cNvPr>
          <p:cNvSpPr/>
          <p:nvPr/>
        </p:nvSpPr>
        <p:spPr>
          <a:xfrm>
            <a:off x="426400" y="1718214"/>
            <a:ext cx="11233704" cy="12114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9" name="组合 70">
            <a:extLst>
              <a:ext uri="{FF2B5EF4-FFF2-40B4-BE49-F238E27FC236}">
                <a16:creationId xmlns:a16="http://schemas.microsoft.com/office/drawing/2014/main" id="{F03BB323-1481-01F3-6191-29C6E097BB9E}"/>
              </a:ext>
            </a:extLst>
          </p:cNvPr>
          <p:cNvGrpSpPr/>
          <p:nvPr/>
        </p:nvGrpSpPr>
        <p:grpSpPr>
          <a:xfrm>
            <a:off x="523676" y="1773311"/>
            <a:ext cx="11025195" cy="1312952"/>
            <a:chOff x="468937" y="2391353"/>
            <a:chExt cx="1933298" cy="758845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B2F6DE15-7A60-C0FB-89EC-6BF255C78AF1}"/>
                </a:ext>
              </a:extLst>
            </p:cNvPr>
            <p:cNvSpPr txBox="1"/>
            <p:nvPr/>
          </p:nvSpPr>
          <p:spPr>
            <a:xfrm flipH="1">
              <a:off x="468937" y="2391353"/>
              <a:ext cx="701519" cy="26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Roboto Black" charset="0"/>
                  <a:ea typeface="Roboto Black" charset="0"/>
                  <a:cs typeface="Roboto Black" charset="0"/>
                </a:rPr>
                <a:t>DATA</a:t>
              </a:r>
            </a:p>
          </p:txBody>
        </p:sp>
        <p:sp>
          <p:nvSpPr>
            <p:cNvPr id="21" name="矩形 72">
              <a:extLst>
                <a:ext uri="{FF2B5EF4-FFF2-40B4-BE49-F238E27FC236}">
                  <a16:creationId xmlns:a16="http://schemas.microsoft.com/office/drawing/2014/main" id="{3D6968CE-4E2E-D316-0F03-0F52A31FF511}"/>
                </a:ext>
              </a:extLst>
            </p:cNvPr>
            <p:cNvSpPr/>
            <p:nvPr/>
          </p:nvSpPr>
          <p:spPr>
            <a:xfrm>
              <a:off x="468937" y="2594455"/>
              <a:ext cx="1933298" cy="555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zh-CN" sz="1300" b="1" dirty="0"/>
                <a:t>Similar values, different syntax: </a:t>
              </a:r>
              <a:r>
                <a:rPr lang="fr-FR" altLang="zh-CN" sz="1300" dirty="0"/>
                <a:t>There were identical values but written with extra spaces. They were therefore removed.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zh-CN" sz="1300" b="1" dirty="0"/>
                <a:t>Dealing with null values: </a:t>
              </a:r>
              <a:r>
                <a:rPr lang="fr-FR" altLang="zh-CN" sz="1300" dirty="0"/>
                <a:t>This time, they've either been replaced by the most represented value in that column, or renamed.</a:t>
              </a:r>
            </a:p>
            <a:p>
              <a:pPr>
                <a:lnSpc>
                  <a:spcPct val="150000"/>
                </a:lnSpc>
              </a:pPr>
              <a:endParaRPr lang="en-US" altLang="zh-CN" sz="13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5EEC78F-2FDB-9F7C-72F0-9D713325D200}"/>
              </a:ext>
            </a:extLst>
          </p:cNvPr>
          <p:cNvGrpSpPr/>
          <p:nvPr/>
        </p:nvGrpSpPr>
        <p:grpSpPr>
          <a:xfrm>
            <a:off x="280984" y="83677"/>
            <a:ext cx="4700931" cy="1244832"/>
            <a:chOff x="280984" y="83677"/>
            <a:chExt cx="4700931" cy="1244832"/>
          </a:xfrm>
        </p:grpSpPr>
        <p:grpSp>
          <p:nvGrpSpPr>
            <p:cNvPr id="2" name="组合 4">
              <a:extLst>
                <a:ext uri="{FF2B5EF4-FFF2-40B4-BE49-F238E27FC236}">
                  <a16:creationId xmlns:a16="http://schemas.microsoft.com/office/drawing/2014/main" id="{95136A9B-AA93-8F92-C5C5-D02D30E66569}"/>
                </a:ext>
              </a:extLst>
            </p:cNvPr>
            <p:cNvGrpSpPr/>
            <p:nvPr/>
          </p:nvGrpSpPr>
          <p:grpSpPr>
            <a:xfrm>
              <a:off x="280984" y="83677"/>
              <a:ext cx="4700931" cy="1244832"/>
              <a:chOff x="697218" y="2980373"/>
              <a:chExt cx="3748503" cy="992624"/>
            </a:xfrm>
          </p:grpSpPr>
          <p:sp>
            <p:nvSpPr>
              <p:cNvPr id="3" name="圆角矩形 50">
                <a:extLst>
                  <a:ext uri="{FF2B5EF4-FFF2-40B4-BE49-F238E27FC236}">
                    <a16:creationId xmlns:a16="http://schemas.microsoft.com/office/drawing/2014/main" id="{06D4F0D3-2DD7-A4CD-270F-C5EA232EABF1}"/>
                  </a:ext>
                </a:extLst>
              </p:cNvPr>
              <p:cNvSpPr/>
              <p:nvPr/>
            </p:nvSpPr>
            <p:spPr bwMode="auto">
              <a:xfrm>
                <a:off x="697218" y="3055300"/>
                <a:ext cx="3725262" cy="845267"/>
              </a:xfrm>
              <a:prstGeom prst="roundRect">
                <a:avLst>
                  <a:gd name="adj" fmla="val 50000"/>
                </a:avLst>
              </a:prstGeom>
              <a:solidFill>
                <a:srgbClr val="F2EEDA"/>
              </a:solidFill>
              <a:ln w="15875" cap="flat">
                <a:gradFill flip="none" rotWithShape="1">
                  <a:gsLst>
                    <a:gs pos="0">
                      <a:srgbClr val="FFFFFF"/>
                    </a:gs>
                    <a:gs pos="100000">
                      <a:srgbClr val="C9C2B3"/>
                    </a:gs>
                  </a:gsLst>
                  <a:lin ang="2700000" scaled="1"/>
                  <a:tileRect/>
                </a:gradFill>
                <a:prstDash val="solid"/>
                <a:miter lim="800000"/>
                <a:headEnd/>
                <a:tailEnd/>
              </a:ln>
              <a:effectLst>
                <a:outerShdw blurRad="279400" dist="152400" dir="2700000" sx="102000" sy="102000" algn="tl" rotWithShape="0">
                  <a:prstClr val="black">
                    <a:alpha val="38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2257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" name="圆角矩形 51">
                <a:extLst>
                  <a:ext uri="{FF2B5EF4-FFF2-40B4-BE49-F238E27FC236}">
                    <a16:creationId xmlns:a16="http://schemas.microsoft.com/office/drawing/2014/main" id="{803883F8-48B8-F6F6-A899-ECF30FF52962}"/>
                  </a:ext>
                </a:extLst>
              </p:cNvPr>
              <p:cNvSpPr/>
              <p:nvPr/>
            </p:nvSpPr>
            <p:spPr bwMode="auto">
              <a:xfrm>
                <a:off x="789901" y="3132892"/>
                <a:ext cx="3520373" cy="68758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altLang="zh-CN" sz="2257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CLEAN</a:t>
                </a:r>
                <a:endParaRPr lang="zh-CN" altLang="en-US" sz="2257" b="1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pic>
            <p:nvPicPr>
              <p:cNvPr id="5" name="图片 48">
                <a:extLst>
                  <a:ext uri="{FF2B5EF4-FFF2-40B4-BE49-F238E27FC236}">
                    <a16:creationId xmlns:a16="http://schemas.microsoft.com/office/drawing/2014/main" id="{47F18C5A-A5CB-6D46-590E-AD53F84CC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3440624" y="2980373"/>
                <a:ext cx="1005097" cy="992624"/>
              </a:xfrm>
              <a:prstGeom prst="rect">
                <a:avLst/>
              </a:prstGeom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</p:pic>
          <p:sp>
            <p:nvSpPr>
              <p:cNvPr id="6" name="椭圆 49">
                <a:extLst>
                  <a:ext uri="{FF2B5EF4-FFF2-40B4-BE49-F238E27FC236}">
                    <a16:creationId xmlns:a16="http://schemas.microsoft.com/office/drawing/2014/main" id="{C0B8CD21-7B32-093C-80C7-76064D98AE23}"/>
                  </a:ext>
                </a:extLst>
              </p:cNvPr>
              <p:cNvSpPr/>
              <p:nvPr/>
            </p:nvSpPr>
            <p:spPr bwMode="auto">
              <a:xfrm>
                <a:off x="3544425" y="3082885"/>
                <a:ext cx="797495" cy="787599"/>
              </a:xfrm>
              <a:prstGeom prst="ellipse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257"/>
              </a:p>
            </p:txBody>
          </p:sp>
          <p:grpSp>
            <p:nvGrpSpPr>
              <p:cNvPr id="7" name="组合 23">
                <a:extLst>
                  <a:ext uri="{FF2B5EF4-FFF2-40B4-BE49-F238E27FC236}">
                    <a16:creationId xmlns:a16="http://schemas.microsoft.com/office/drawing/2014/main" id="{2C412FBA-7B97-4EF6-1B47-606DA480E2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435" y="3287935"/>
                <a:ext cx="720758" cy="641157"/>
                <a:chOff x="952501" y="6013451"/>
                <a:chExt cx="511175" cy="460375"/>
              </a:xfrm>
            </p:grpSpPr>
            <p:sp>
              <p:nvSpPr>
                <p:cNvPr id="8" name="Freeform 58">
                  <a:extLst>
                    <a:ext uri="{FF2B5EF4-FFF2-40B4-BE49-F238E27FC236}">
                      <a16:creationId xmlns:a16="http://schemas.microsoft.com/office/drawing/2014/main" id="{62A1957C-125A-D4F2-70AC-7F3BE5BE5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6021388"/>
                  <a:ext cx="492125" cy="452438"/>
                </a:xfrm>
                <a:custGeom>
                  <a:avLst/>
                  <a:gdLst>
                    <a:gd name="T0" fmla="*/ 137 w 310"/>
                    <a:gd name="T1" fmla="*/ 285 h 285"/>
                    <a:gd name="T2" fmla="*/ 0 w 310"/>
                    <a:gd name="T3" fmla="*/ 171 h 285"/>
                    <a:gd name="T4" fmla="*/ 2 w 310"/>
                    <a:gd name="T5" fmla="*/ 12 h 285"/>
                    <a:gd name="T6" fmla="*/ 54 w 310"/>
                    <a:gd name="T7" fmla="*/ 7 h 285"/>
                    <a:gd name="T8" fmla="*/ 87 w 310"/>
                    <a:gd name="T9" fmla="*/ 40 h 285"/>
                    <a:gd name="T10" fmla="*/ 97 w 310"/>
                    <a:gd name="T11" fmla="*/ 7 h 285"/>
                    <a:gd name="T12" fmla="*/ 137 w 310"/>
                    <a:gd name="T13" fmla="*/ 0 h 285"/>
                    <a:gd name="T14" fmla="*/ 310 w 310"/>
                    <a:gd name="T15" fmla="*/ 150 h 285"/>
                    <a:gd name="T16" fmla="*/ 137 w 310"/>
                    <a:gd name="T1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5">
                      <a:moveTo>
                        <a:pt x="137" y="285"/>
                      </a:moveTo>
                      <a:lnTo>
                        <a:pt x="0" y="171"/>
                      </a:lnTo>
                      <a:lnTo>
                        <a:pt x="2" y="12"/>
                      </a:lnTo>
                      <a:lnTo>
                        <a:pt x="54" y="7"/>
                      </a:lnTo>
                      <a:lnTo>
                        <a:pt x="87" y="40"/>
                      </a:lnTo>
                      <a:lnTo>
                        <a:pt x="97" y="7"/>
                      </a:lnTo>
                      <a:lnTo>
                        <a:pt x="137" y="0"/>
                      </a:lnTo>
                      <a:lnTo>
                        <a:pt x="310" y="150"/>
                      </a:lnTo>
                      <a:lnTo>
                        <a:pt x="137" y="285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257"/>
                </a:p>
              </p:txBody>
            </p:sp>
            <p:sp>
              <p:nvSpPr>
                <p:cNvPr id="9" name="Freeform 59">
                  <a:extLst>
                    <a:ext uri="{FF2B5EF4-FFF2-40B4-BE49-F238E27FC236}">
                      <a16:creationId xmlns:a16="http://schemas.microsoft.com/office/drawing/2014/main" id="{C8FCF8BF-218F-75F3-1C9D-68C842A9AB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501" y="6013451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3920 h 77"/>
                    <a:gd name="T8" fmla="*/ 100935 w 31"/>
                    <a:gd name="T9" fmla="*/ 275421 h 77"/>
                    <a:gd name="T10" fmla="*/ 59813 w 31"/>
                    <a:gd name="T11" fmla="*/ 290513 h 77"/>
                    <a:gd name="T12" fmla="*/ 11215 w 31"/>
                    <a:gd name="T13" fmla="*/ 267876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215 w 31"/>
                    <a:gd name="T19" fmla="*/ 18864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1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9" y="77"/>
                        <a:pt x="5" y="75"/>
                        <a:pt x="3" y="71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3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/>
                </a:p>
              </p:txBody>
            </p:sp>
            <p:sp>
              <p:nvSpPr>
                <p:cNvPr id="10" name="Freeform 60">
                  <a:extLst>
                    <a:ext uri="{FF2B5EF4-FFF2-40B4-BE49-F238E27FC236}">
                      <a16:creationId xmlns:a16="http://schemas.microsoft.com/office/drawing/2014/main" id="{06993688-5DCB-7D65-3F1D-B16D9DA49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613" y="6013451"/>
                  <a:ext cx="117475" cy="290513"/>
                </a:xfrm>
                <a:custGeom>
                  <a:avLst/>
                  <a:gdLst>
                    <a:gd name="T0" fmla="*/ 0 w 31"/>
                    <a:gd name="T1" fmla="*/ 60366 h 77"/>
                    <a:gd name="T2" fmla="*/ 15158 w 31"/>
                    <a:gd name="T3" fmla="*/ 15092 h 77"/>
                    <a:gd name="T4" fmla="*/ 60632 w 31"/>
                    <a:gd name="T5" fmla="*/ 0 h 77"/>
                    <a:gd name="T6" fmla="*/ 109896 w 31"/>
                    <a:gd name="T7" fmla="*/ 22637 h 77"/>
                    <a:gd name="T8" fmla="*/ 117475 w 31"/>
                    <a:gd name="T9" fmla="*/ 83004 h 77"/>
                    <a:gd name="T10" fmla="*/ 113685 w 31"/>
                    <a:gd name="T11" fmla="*/ 113187 h 77"/>
                    <a:gd name="T12" fmla="*/ 102317 w 31"/>
                    <a:gd name="T13" fmla="*/ 143370 h 77"/>
                    <a:gd name="T14" fmla="*/ 68211 w 31"/>
                    <a:gd name="T15" fmla="*/ 196191 h 77"/>
                    <a:gd name="T16" fmla="*/ 41685 w 31"/>
                    <a:gd name="T17" fmla="*/ 256557 h 77"/>
                    <a:gd name="T18" fmla="*/ 117475 w 31"/>
                    <a:gd name="T19" fmla="*/ 256557 h 77"/>
                    <a:gd name="T20" fmla="*/ 117475 w 31"/>
                    <a:gd name="T21" fmla="*/ 286740 h 77"/>
                    <a:gd name="T22" fmla="*/ 30316 w 31"/>
                    <a:gd name="T23" fmla="*/ 290513 h 77"/>
                    <a:gd name="T24" fmla="*/ 0 w 31"/>
                    <a:gd name="T25" fmla="*/ 286740 h 77"/>
                    <a:gd name="T26" fmla="*/ 0 w 31"/>
                    <a:gd name="T27" fmla="*/ 286740 h 77"/>
                    <a:gd name="T28" fmla="*/ 18948 w 31"/>
                    <a:gd name="T29" fmla="*/ 207509 h 77"/>
                    <a:gd name="T30" fmla="*/ 64422 w 31"/>
                    <a:gd name="T31" fmla="*/ 139597 h 77"/>
                    <a:gd name="T32" fmla="*/ 79580 w 31"/>
                    <a:gd name="T33" fmla="*/ 75458 h 77"/>
                    <a:gd name="T34" fmla="*/ 79580 w 31"/>
                    <a:gd name="T35" fmla="*/ 71685 h 77"/>
                    <a:gd name="T36" fmla="*/ 79580 w 31"/>
                    <a:gd name="T37" fmla="*/ 64139 h 77"/>
                    <a:gd name="T38" fmla="*/ 79580 w 31"/>
                    <a:gd name="T39" fmla="*/ 45275 h 77"/>
                    <a:gd name="T40" fmla="*/ 56843 w 31"/>
                    <a:gd name="T41" fmla="*/ 26410 h 77"/>
                    <a:gd name="T42" fmla="*/ 37895 w 31"/>
                    <a:gd name="T43" fmla="*/ 60366 h 77"/>
                    <a:gd name="T44" fmla="*/ 37895 w 31"/>
                    <a:gd name="T45" fmla="*/ 71685 h 77"/>
                    <a:gd name="T46" fmla="*/ 37895 w 31"/>
                    <a:gd name="T47" fmla="*/ 79231 h 77"/>
                    <a:gd name="T48" fmla="*/ 37895 w 31"/>
                    <a:gd name="T49" fmla="*/ 86777 h 77"/>
                    <a:gd name="T50" fmla="*/ 37895 w 31"/>
                    <a:gd name="T51" fmla="*/ 98095 h 77"/>
                    <a:gd name="T52" fmla="*/ 0 w 31"/>
                    <a:gd name="T53" fmla="*/ 98095 h 77"/>
                    <a:gd name="T54" fmla="*/ 0 w 31"/>
                    <a:gd name="T55" fmla="*/ 60366 h 7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1" h="77">
                      <a:moveTo>
                        <a:pt x="0" y="16"/>
                      </a:move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6" y="1"/>
                        <a:pt x="10" y="0"/>
                        <a:pt x="16" y="0"/>
                      </a:cubicBezTo>
                      <a:cubicBezTo>
                        <a:pt x="23" y="0"/>
                        <a:pt x="27" y="2"/>
                        <a:pt x="29" y="6"/>
                      </a:cubicBezTo>
                      <a:cubicBezTo>
                        <a:pt x="30" y="9"/>
                        <a:pt x="31" y="14"/>
                        <a:pt x="31" y="22"/>
                      </a:cubicBezTo>
                      <a:cubicBezTo>
                        <a:pt x="31" y="25"/>
                        <a:pt x="31" y="28"/>
                        <a:pt x="30" y="30"/>
                      </a:cubicBezTo>
                      <a:cubicBezTo>
                        <a:pt x="30" y="32"/>
                        <a:pt x="29" y="35"/>
                        <a:pt x="27" y="38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4" y="58"/>
                        <a:pt x="12" y="63"/>
                        <a:pt x="11" y="68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76"/>
                        <a:pt x="31" y="76"/>
                        <a:pt x="31" y="76"/>
                      </a:cubicBezTo>
                      <a:cubicBezTo>
                        <a:pt x="8" y="77"/>
                        <a:pt x="8" y="77"/>
                        <a:pt x="8" y="77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68"/>
                        <a:pt x="2" y="61"/>
                        <a:pt x="5" y="55"/>
                      </a:cubicBezTo>
                      <a:cubicBezTo>
                        <a:pt x="7" y="51"/>
                        <a:pt x="11" y="45"/>
                        <a:pt x="17" y="37"/>
                      </a:cubicBezTo>
                      <a:cubicBezTo>
                        <a:pt x="20" y="32"/>
                        <a:pt x="21" y="27"/>
                        <a:pt x="21" y="20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5"/>
                        <a:pt x="21" y="13"/>
                        <a:pt x="21" y="12"/>
                      </a:cubicBezTo>
                      <a:cubicBezTo>
                        <a:pt x="20" y="9"/>
                        <a:pt x="18" y="7"/>
                        <a:pt x="15" y="7"/>
                      </a:cubicBezTo>
                      <a:cubicBezTo>
                        <a:pt x="11" y="7"/>
                        <a:pt x="10" y="10"/>
                        <a:pt x="10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257"/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758179DF-C566-462A-CF0C-016D71B39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76" y="346131"/>
              <a:ext cx="685791" cy="685791"/>
            </a:xfrm>
            <a:prstGeom prst="rect">
              <a:avLst/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8F5BA210-8EA7-9B68-D54C-3845D38B6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9"/>
          <a:stretch/>
        </p:blipFill>
        <p:spPr>
          <a:xfrm>
            <a:off x="280984" y="3693916"/>
            <a:ext cx="5228111" cy="19430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B1C3F7D-C65C-7B6F-D438-F25ACD661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340" y="4356829"/>
            <a:ext cx="4922947" cy="617273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EAD336C-2A1E-8786-D2F9-0915D742D3C8}"/>
              </a:ext>
            </a:extLst>
          </p:cNvPr>
          <p:cNvSpPr/>
          <p:nvPr/>
        </p:nvSpPr>
        <p:spPr>
          <a:xfrm>
            <a:off x="5757078" y="4356829"/>
            <a:ext cx="859279" cy="61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3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7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">
            <a:extLst>
              <a:ext uri="{FF2B5EF4-FFF2-40B4-BE49-F238E27FC236}">
                <a16:creationId xmlns:a16="http://schemas.microsoft.com/office/drawing/2014/main" id="{AF3E2954-5EBE-4118-1755-F199F2832B36}"/>
              </a:ext>
            </a:extLst>
          </p:cNvPr>
          <p:cNvSpPr/>
          <p:nvPr/>
        </p:nvSpPr>
        <p:spPr>
          <a:xfrm>
            <a:off x="426400" y="1718214"/>
            <a:ext cx="11233704" cy="14789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90500" dist="63500" dir="13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zh-CN" dirty="0">
              <a:solidFill>
                <a:prstClr val="white"/>
              </a:solidFill>
            </a:endParaRPr>
          </a:p>
        </p:txBody>
      </p:sp>
      <p:grpSp>
        <p:nvGrpSpPr>
          <p:cNvPr id="19" name="组合 70">
            <a:extLst>
              <a:ext uri="{FF2B5EF4-FFF2-40B4-BE49-F238E27FC236}">
                <a16:creationId xmlns:a16="http://schemas.microsoft.com/office/drawing/2014/main" id="{F03BB323-1481-01F3-6191-29C6E097BB9E}"/>
              </a:ext>
            </a:extLst>
          </p:cNvPr>
          <p:cNvGrpSpPr/>
          <p:nvPr/>
        </p:nvGrpSpPr>
        <p:grpSpPr>
          <a:xfrm>
            <a:off x="523676" y="1773311"/>
            <a:ext cx="11025195" cy="1012870"/>
            <a:chOff x="468937" y="2391353"/>
            <a:chExt cx="1933298" cy="585407"/>
          </a:xfrm>
        </p:grpSpPr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B2F6DE15-7A60-C0FB-89EC-6BF255C78AF1}"/>
                </a:ext>
              </a:extLst>
            </p:cNvPr>
            <p:cNvSpPr txBox="1"/>
            <p:nvPr/>
          </p:nvSpPr>
          <p:spPr>
            <a:xfrm flipH="1">
              <a:off x="468937" y="2391353"/>
              <a:ext cx="701519" cy="26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Roboto Black" charset="0"/>
                  <a:ea typeface="Roboto Black" charset="0"/>
                  <a:cs typeface="Roboto Black" charset="0"/>
                </a:rPr>
                <a:t>DATA</a:t>
              </a:r>
            </a:p>
          </p:txBody>
        </p:sp>
        <p:sp>
          <p:nvSpPr>
            <p:cNvPr id="21" name="矩形 72">
              <a:extLst>
                <a:ext uri="{FF2B5EF4-FFF2-40B4-BE49-F238E27FC236}">
                  <a16:creationId xmlns:a16="http://schemas.microsoft.com/office/drawing/2014/main" id="{3D6968CE-4E2E-D316-0F03-0F52A31FF511}"/>
                </a:ext>
              </a:extLst>
            </p:cNvPr>
            <p:cNvSpPr/>
            <p:nvPr/>
          </p:nvSpPr>
          <p:spPr>
            <a:xfrm>
              <a:off x="468937" y="2594455"/>
              <a:ext cx="1933298" cy="382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zh-CN" sz="1300" b="1" dirty="0"/>
                <a:t>Similar values, different syntax: </a:t>
              </a:r>
              <a:r>
                <a:rPr lang="fr-FR" altLang="zh-CN" sz="1300" dirty="0"/>
                <a:t>There were identical values but written with extra spaces. They were therefore removed.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altLang="zh-CN" sz="1300" b="1" dirty="0"/>
                <a:t>Dealing with null values: </a:t>
              </a:r>
              <a:r>
                <a:rPr lang="fr-FR" altLang="zh-CN" sz="1300" dirty="0"/>
                <a:t>This time, they've either been replaced by the most represented value in that column, or renamed.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5EEC78F-2FDB-9F7C-72F0-9D713325D200}"/>
              </a:ext>
            </a:extLst>
          </p:cNvPr>
          <p:cNvGrpSpPr/>
          <p:nvPr/>
        </p:nvGrpSpPr>
        <p:grpSpPr>
          <a:xfrm>
            <a:off x="280984" y="83677"/>
            <a:ext cx="4700931" cy="1244832"/>
            <a:chOff x="280984" y="83677"/>
            <a:chExt cx="4700931" cy="1244832"/>
          </a:xfrm>
        </p:grpSpPr>
        <p:grpSp>
          <p:nvGrpSpPr>
            <p:cNvPr id="2" name="组合 4">
              <a:extLst>
                <a:ext uri="{FF2B5EF4-FFF2-40B4-BE49-F238E27FC236}">
                  <a16:creationId xmlns:a16="http://schemas.microsoft.com/office/drawing/2014/main" id="{95136A9B-AA93-8F92-C5C5-D02D30E66569}"/>
                </a:ext>
              </a:extLst>
            </p:cNvPr>
            <p:cNvGrpSpPr/>
            <p:nvPr/>
          </p:nvGrpSpPr>
          <p:grpSpPr>
            <a:xfrm>
              <a:off x="280984" y="83677"/>
              <a:ext cx="4700931" cy="1244832"/>
              <a:chOff x="697218" y="2980373"/>
              <a:chExt cx="3748503" cy="992624"/>
            </a:xfrm>
          </p:grpSpPr>
          <p:sp>
            <p:nvSpPr>
              <p:cNvPr id="3" name="圆角矩形 50">
                <a:extLst>
                  <a:ext uri="{FF2B5EF4-FFF2-40B4-BE49-F238E27FC236}">
                    <a16:creationId xmlns:a16="http://schemas.microsoft.com/office/drawing/2014/main" id="{06D4F0D3-2DD7-A4CD-270F-C5EA232EABF1}"/>
                  </a:ext>
                </a:extLst>
              </p:cNvPr>
              <p:cNvSpPr/>
              <p:nvPr/>
            </p:nvSpPr>
            <p:spPr bwMode="auto">
              <a:xfrm>
                <a:off x="697218" y="3055300"/>
                <a:ext cx="3725262" cy="845267"/>
              </a:xfrm>
              <a:prstGeom prst="roundRect">
                <a:avLst>
                  <a:gd name="adj" fmla="val 50000"/>
                </a:avLst>
              </a:prstGeom>
              <a:solidFill>
                <a:srgbClr val="F2EEDA"/>
              </a:solidFill>
              <a:ln w="15875" cap="flat">
                <a:gradFill flip="none" rotWithShape="1">
                  <a:gsLst>
                    <a:gs pos="0">
                      <a:srgbClr val="FFFFFF"/>
                    </a:gs>
                    <a:gs pos="100000">
                      <a:srgbClr val="C9C2B3"/>
                    </a:gs>
                  </a:gsLst>
                  <a:lin ang="2700000" scaled="1"/>
                  <a:tileRect/>
                </a:gradFill>
                <a:prstDash val="solid"/>
                <a:miter lim="800000"/>
                <a:headEnd/>
                <a:tailEnd/>
              </a:ln>
              <a:effectLst>
                <a:outerShdw blurRad="279400" dist="152400" dir="2700000" sx="102000" sy="102000" algn="tl" rotWithShape="0">
                  <a:prstClr val="black">
                    <a:alpha val="38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fr-FR" altLang="zh-CN" sz="2257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" name="圆角矩形 51">
                <a:extLst>
                  <a:ext uri="{FF2B5EF4-FFF2-40B4-BE49-F238E27FC236}">
                    <a16:creationId xmlns:a16="http://schemas.microsoft.com/office/drawing/2014/main" id="{803883F8-48B8-F6F6-A899-ECF30FF52962}"/>
                  </a:ext>
                </a:extLst>
              </p:cNvPr>
              <p:cNvSpPr/>
              <p:nvPr/>
            </p:nvSpPr>
            <p:spPr bwMode="auto">
              <a:xfrm>
                <a:off x="789901" y="3132892"/>
                <a:ext cx="3520373" cy="68758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altLang="zh-CN" sz="2257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CLEAN</a:t>
                </a:r>
              </a:p>
            </p:txBody>
          </p:sp>
          <p:pic>
            <p:nvPicPr>
              <p:cNvPr id="5" name="图片 48">
                <a:extLst>
                  <a:ext uri="{FF2B5EF4-FFF2-40B4-BE49-F238E27FC236}">
                    <a16:creationId xmlns:a16="http://schemas.microsoft.com/office/drawing/2014/main" id="{47F18C5A-A5CB-6D46-590E-AD53F84CC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3440624" y="2980373"/>
                <a:ext cx="1005097" cy="992624"/>
              </a:xfrm>
              <a:prstGeom prst="rect">
                <a:avLst/>
              </a:prstGeom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</p:pic>
          <p:sp>
            <p:nvSpPr>
              <p:cNvPr id="6" name="椭圆 49">
                <a:extLst>
                  <a:ext uri="{FF2B5EF4-FFF2-40B4-BE49-F238E27FC236}">
                    <a16:creationId xmlns:a16="http://schemas.microsoft.com/office/drawing/2014/main" id="{C0B8CD21-7B32-093C-80C7-76064D98AE23}"/>
                  </a:ext>
                </a:extLst>
              </p:cNvPr>
              <p:cNvSpPr/>
              <p:nvPr/>
            </p:nvSpPr>
            <p:spPr bwMode="auto">
              <a:xfrm>
                <a:off x="3544425" y="3082885"/>
                <a:ext cx="797495" cy="787599"/>
              </a:xfrm>
              <a:prstGeom prst="ellipse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altLang="zh-CN" sz="2257" dirty="0"/>
              </a:p>
            </p:txBody>
          </p:sp>
          <p:grpSp>
            <p:nvGrpSpPr>
              <p:cNvPr id="7" name="组合 23">
                <a:extLst>
                  <a:ext uri="{FF2B5EF4-FFF2-40B4-BE49-F238E27FC236}">
                    <a16:creationId xmlns:a16="http://schemas.microsoft.com/office/drawing/2014/main" id="{2C412FBA-7B97-4EF6-1B47-606DA480E2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0435" y="3287935"/>
                <a:ext cx="720758" cy="641157"/>
                <a:chOff x="952501" y="6013451"/>
                <a:chExt cx="511175" cy="460375"/>
              </a:xfrm>
            </p:grpSpPr>
            <p:sp>
              <p:nvSpPr>
                <p:cNvPr id="8" name="Freeform 58">
                  <a:extLst>
                    <a:ext uri="{FF2B5EF4-FFF2-40B4-BE49-F238E27FC236}">
                      <a16:creationId xmlns:a16="http://schemas.microsoft.com/office/drawing/2014/main" id="{62A1957C-125A-D4F2-70AC-7F3BE5BE5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6021388"/>
                  <a:ext cx="492125" cy="452438"/>
                </a:xfrm>
                <a:custGeom>
                  <a:avLst/>
                  <a:gdLst>
                    <a:gd name="T0" fmla="*/ 137 w 310"/>
                    <a:gd name="T1" fmla="*/ 285 h 285"/>
                    <a:gd name="T2" fmla="*/ 0 w 310"/>
                    <a:gd name="T3" fmla="*/ 171 h 285"/>
                    <a:gd name="T4" fmla="*/ 2 w 310"/>
                    <a:gd name="T5" fmla="*/ 12 h 285"/>
                    <a:gd name="T6" fmla="*/ 54 w 310"/>
                    <a:gd name="T7" fmla="*/ 7 h 285"/>
                    <a:gd name="T8" fmla="*/ 87 w 310"/>
                    <a:gd name="T9" fmla="*/ 40 h 285"/>
                    <a:gd name="T10" fmla="*/ 97 w 310"/>
                    <a:gd name="T11" fmla="*/ 7 h 285"/>
                    <a:gd name="T12" fmla="*/ 137 w 310"/>
                    <a:gd name="T13" fmla="*/ 0 h 285"/>
                    <a:gd name="T14" fmla="*/ 310 w 310"/>
                    <a:gd name="T15" fmla="*/ 150 h 285"/>
                    <a:gd name="T16" fmla="*/ 137 w 310"/>
                    <a:gd name="T17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5">
                      <a:moveTo>
                        <a:pt x="137" y="285"/>
                      </a:moveTo>
                      <a:lnTo>
                        <a:pt x="0" y="171"/>
                      </a:lnTo>
                      <a:lnTo>
                        <a:pt x="2" y="12"/>
                      </a:lnTo>
                      <a:lnTo>
                        <a:pt x="54" y="7"/>
                      </a:lnTo>
                      <a:lnTo>
                        <a:pt x="87" y="40"/>
                      </a:lnTo>
                      <a:lnTo>
                        <a:pt x="97" y="7"/>
                      </a:lnTo>
                      <a:lnTo>
                        <a:pt x="137" y="0"/>
                      </a:lnTo>
                      <a:lnTo>
                        <a:pt x="310" y="150"/>
                      </a:lnTo>
                      <a:lnTo>
                        <a:pt x="137" y="285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/>
                </a:p>
              </p:txBody>
            </p:sp>
            <p:sp>
              <p:nvSpPr>
                <p:cNvPr id="9" name="Freeform 59">
                  <a:extLst>
                    <a:ext uri="{FF2B5EF4-FFF2-40B4-BE49-F238E27FC236}">
                      <a16:creationId xmlns:a16="http://schemas.microsoft.com/office/drawing/2014/main" id="{C8FCF8BF-218F-75F3-1C9D-68C842A9AB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2501" y="6013451"/>
                  <a:ext cx="115888" cy="290513"/>
                </a:xfrm>
                <a:custGeom>
                  <a:avLst/>
                  <a:gdLst>
                    <a:gd name="T0" fmla="*/ 63551 w 31"/>
                    <a:gd name="T1" fmla="*/ 0 h 77"/>
                    <a:gd name="T2" fmla="*/ 104673 w 31"/>
                    <a:gd name="T3" fmla="*/ 18864 h 77"/>
                    <a:gd name="T4" fmla="*/ 115888 w 31"/>
                    <a:gd name="T5" fmla="*/ 67912 h 77"/>
                    <a:gd name="T6" fmla="*/ 115888 w 31"/>
                    <a:gd name="T7" fmla="*/ 233920 h 77"/>
                    <a:gd name="T8" fmla="*/ 100935 w 31"/>
                    <a:gd name="T9" fmla="*/ 275421 h 77"/>
                    <a:gd name="T10" fmla="*/ 59813 w 31"/>
                    <a:gd name="T11" fmla="*/ 290513 h 77"/>
                    <a:gd name="T12" fmla="*/ 11215 w 31"/>
                    <a:gd name="T13" fmla="*/ 267876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215 w 31"/>
                    <a:gd name="T19" fmla="*/ 18864 h 77"/>
                    <a:gd name="T20" fmla="*/ 63551 w 31"/>
                    <a:gd name="T21" fmla="*/ 0 h 77"/>
                    <a:gd name="T22" fmla="*/ 59813 w 31"/>
                    <a:gd name="T23" fmla="*/ 264103 h 77"/>
                    <a:gd name="T24" fmla="*/ 82243 w 31"/>
                    <a:gd name="T25" fmla="*/ 222601 h 77"/>
                    <a:gd name="T26" fmla="*/ 82243 w 31"/>
                    <a:gd name="T27" fmla="*/ 64139 h 77"/>
                    <a:gd name="T28" fmla="*/ 59813 w 31"/>
                    <a:gd name="T29" fmla="*/ 26410 h 77"/>
                    <a:gd name="T30" fmla="*/ 33645 w 31"/>
                    <a:gd name="T31" fmla="*/ 64139 h 77"/>
                    <a:gd name="T32" fmla="*/ 33645 w 31"/>
                    <a:gd name="T33" fmla="*/ 75458 h 77"/>
                    <a:gd name="T34" fmla="*/ 33645 w 31"/>
                    <a:gd name="T35" fmla="*/ 86777 h 77"/>
                    <a:gd name="T36" fmla="*/ 33645 w 31"/>
                    <a:gd name="T37" fmla="*/ 132051 h 77"/>
                    <a:gd name="T38" fmla="*/ 33645 w 31"/>
                    <a:gd name="T39" fmla="*/ 181099 h 77"/>
                    <a:gd name="T40" fmla="*/ 33645 w 31"/>
                    <a:gd name="T41" fmla="*/ 222601 h 77"/>
                    <a:gd name="T42" fmla="*/ 59813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1"/>
                        <a:pt x="28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9" y="77"/>
                        <a:pt x="5" y="75"/>
                        <a:pt x="3" y="71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3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2" y="66"/>
                        <a:pt x="22" y="59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2" y="10"/>
                        <a:pt x="20" y="7"/>
                        <a:pt x="16" y="7"/>
                      </a:cubicBezTo>
                      <a:cubicBezTo>
                        <a:pt x="11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1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  <p:sp>
              <p:nvSpPr>
                <p:cNvPr id="10" name="Freeform 60">
                  <a:extLst>
                    <a:ext uri="{FF2B5EF4-FFF2-40B4-BE49-F238E27FC236}">
                      <a16:creationId xmlns:a16="http://schemas.microsoft.com/office/drawing/2014/main" id="{06993688-5DCB-7D65-3F1D-B16D9DA49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613" y="6013451"/>
                  <a:ext cx="117475" cy="290513"/>
                </a:xfrm>
                <a:custGeom>
                  <a:avLst/>
                  <a:gdLst>
                    <a:gd name="T0" fmla="*/ 0 w 31"/>
                    <a:gd name="T1" fmla="*/ 60366 h 77"/>
                    <a:gd name="T2" fmla="*/ 15158 w 31"/>
                    <a:gd name="T3" fmla="*/ 15092 h 77"/>
                    <a:gd name="T4" fmla="*/ 60632 w 31"/>
                    <a:gd name="T5" fmla="*/ 0 h 77"/>
                    <a:gd name="T6" fmla="*/ 109896 w 31"/>
                    <a:gd name="T7" fmla="*/ 22637 h 77"/>
                    <a:gd name="T8" fmla="*/ 117475 w 31"/>
                    <a:gd name="T9" fmla="*/ 83004 h 77"/>
                    <a:gd name="T10" fmla="*/ 113685 w 31"/>
                    <a:gd name="T11" fmla="*/ 113187 h 77"/>
                    <a:gd name="T12" fmla="*/ 102317 w 31"/>
                    <a:gd name="T13" fmla="*/ 143370 h 77"/>
                    <a:gd name="T14" fmla="*/ 68211 w 31"/>
                    <a:gd name="T15" fmla="*/ 196191 h 77"/>
                    <a:gd name="T16" fmla="*/ 41685 w 31"/>
                    <a:gd name="T17" fmla="*/ 256557 h 77"/>
                    <a:gd name="T18" fmla="*/ 117475 w 31"/>
                    <a:gd name="T19" fmla="*/ 256557 h 77"/>
                    <a:gd name="T20" fmla="*/ 117475 w 31"/>
                    <a:gd name="T21" fmla="*/ 286740 h 77"/>
                    <a:gd name="T22" fmla="*/ 30316 w 31"/>
                    <a:gd name="T23" fmla="*/ 290513 h 77"/>
                    <a:gd name="T24" fmla="*/ 0 w 31"/>
                    <a:gd name="T25" fmla="*/ 286740 h 77"/>
                    <a:gd name="T26" fmla="*/ 0 w 31"/>
                    <a:gd name="T27" fmla="*/ 286740 h 77"/>
                    <a:gd name="T28" fmla="*/ 18948 w 31"/>
                    <a:gd name="T29" fmla="*/ 207509 h 77"/>
                    <a:gd name="T30" fmla="*/ 64422 w 31"/>
                    <a:gd name="T31" fmla="*/ 139597 h 77"/>
                    <a:gd name="T32" fmla="*/ 79580 w 31"/>
                    <a:gd name="T33" fmla="*/ 75458 h 77"/>
                    <a:gd name="T34" fmla="*/ 79580 w 31"/>
                    <a:gd name="T35" fmla="*/ 71685 h 77"/>
                    <a:gd name="T36" fmla="*/ 79580 w 31"/>
                    <a:gd name="T37" fmla="*/ 64139 h 77"/>
                    <a:gd name="T38" fmla="*/ 79580 w 31"/>
                    <a:gd name="T39" fmla="*/ 45275 h 77"/>
                    <a:gd name="T40" fmla="*/ 56843 w 31"/>
                    <a:gd name="T41" fmla="*/ 26410 h 77"/>
                    <a:gd name="T42" fmla="*/ 37895 w 31"/>
                    <a:gd name="T43" fmla="*/ 60366 h 77"/>
                    <a:gd name="T44" fmla="*/ 37895 w 31"/>
                    <a:gd name="T45" fmla="*/ 71685 h 77"/>
                    <a:gd name="T46" fmla="*/ 37895 w 31"/>
                    <a:gd name="T47" fmla="*/ 79231 h 77"/>
                    <a:gd name="T48" fmla="*/ 37895 w 31"/>
                    <a:gd name="T49" fmla="*/ 86777 h 77"/>
                    <a:gd name="T50" fmla="*/ 37895 w 31"/>
                    <a:gd name="T51" fmla="*/ 98095 h 77"/>
                    <a:gd name="T52" fmla="*/ 0 w 31"/>
                    <a:gd name="T53" fmla="*/ 98095 h 77"/>
                    <a:gd name="T54" fmla="*/ 0 w 31"/>
                    <a:gd name="T55" fmla="*/ 60366 h 77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1" h="77">
                      <a:moveTo>
                        <a:pt x="0" y="16"/>
                      </a:moveTo>
                      <a:cubicBezTo>
                        <a:pt x="0" y="10"/>
                        <a:pt x="2" y="6"/>
                        <a:pt x="4" y="4"/>
                      </a:cubicBezTo>
                      <a:cubicBezTo>
                        <a:pt x="6" y="1"/>
                        <a:pt x="10" y="0"/>
                        <a:pt x="16" y="0"/>
                      </a:cubicBezTo>
                      <a:cubicBezTo>
                        <a:pt x="23" y="0"/>
                        <a:pt x="27" y="2"/>
                        <a:pt x="29" y="6"/>
                      </a:cubicBezTo>
                      <a:cubicBezTo>
                        <a:pt x="30" y="9"/>
                        <a:pt x="31" y="14"/>
                        <a:pt x="31" y="22"/>
                      </a:cubicBezTo>
                      <a:cubicBezTo>
                        <a:pt x="31" y="25"/>
                        <a:pt x="31" y="28"/>
                        <a:pt x="30" y="30"/>
                      </a:cubicBezTo>
                      <a:cubicBezTo>
                        <a:pt x="30" y="32"/>
                        <a:pt x="29" y="35"/>
                        <a:pt x="27" y="38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14" y="58"/>
                        <a:pt x="12" y="63"/>
                        <a:pt x="11" y="68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31" y="76"/>
                        <a:pt x="31" y="76"/>
                        <a:pt x="31" y="76"/>
                      </a:cubicBezTo>
                      <a:cubicBezTo>
                        <a:pt x="8" y="77"/>
                        <a:pt x="8" y="77"/>
                        <a:pt x="8" y="77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68"/>
                        <a:pt x="2" y="61"/>
                        <a:pt x="5" y="55"/>
                      </a:cubicBezTo>
                      <a:cubicBezTo>
                        <a:pt x="7" y="51"/>
                        <a:pt x="11" y="45"/>
                        <a:pt x="17" y="37"/>
                      </a:cubicBezTo>
                      <a:cubicBezTo>
                        <a:pt x="20" y="32"/>
                        <a:pt x="21" y="27"/>
                        <a:pt x="21" y="20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5"/>
                        <a:pt x="21" y="13"/>
                        <a:pt x="21" y="12"/>
                      </a:cubicBezTo>
                      <a:cubicBezTo>
                        <a:pt x="20" y="9"/>
                        <a:pt x="18" y="7"/>
                        <a:pt x="15" y="7"/>
                      </a:cubicBezTo>
                      <a:cubicBezTo>
                        <a:pt x="11" y="7"/>
                        <a:pt x="10" y="10"/>
                        <a:pt x="10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0" y="26"/>
                        <a:pt x="0" y="26"/>
                        <a:pt x="0" y="26"/>
                      </a:cubicBez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/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758179DF-C566-462A-CF0C-016D71B39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76" y="346131"/>
              <a:ext cx="685791" cy="685791"/>
            </a:xfrm>
            <a:prstGeom prst="rect">
              <a:avLst/>
            </a:prstGeom>
          </p:spPr>
        </p:pic>
      </p:grp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EAD336C-2A1E-8786-D2F9-0915D742D3C8}"/>
              </a:ext>
            </a:extLst>
          </p:cNvPr>
          <p:cNvSpPr/>
          <p:nvPr/>
        </p:nvSpPr>
        <p:spPr>
          <a:xfrm>
            <a:off x="2818639" y="4606349"/>
            <a:ext cx="859279" cy="617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B720CB9-8A70-DB79-9015-DF7220F5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6" y="3510132"/>
            <a:ext cx="2165332" cy="280970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1757762-7FCB-8AF3-3BC3-E4E19566D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550" y="3510132"/>
            <a:ext cx="2009006" cy="283454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9331244-7475-BA2F-99CB-01CA232C0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0877" y="3863334"/>
            <a:ext cx="2103302" cy="210330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D0876AA3-0B85-7A2F-EB92-F0E6DC6321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314" b="7668"/>
          <a:stretch/>
        </p:blipFill>
        <p:spPr>
          <a:xfrm>
            <a:off x="9654753" y="3863334"/>
            <a:ext cx="2304636" cy="81621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1FD570-6342-2EAD-1654-7550F544F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576" y="5321327"/>
            <a:ext cx="243099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8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BE1156D-BBB7-EBD5-2220-E59CB7268CA5}"/>
              </a:ext>
            </a:extLst>
          </p:cNvPr>
          <p:cNvGrpSpPr/>
          <p:nvPr/>
        </p:nvGrpSpPr>
        <p:grpSpPr>
          <a:xfrm>
            <a:off x="6638210" y="880858"/>
            <a:ext cx="4926654" cy="5977142"/>
            <a:chOff x="6391184" y="429972"/>
            <a:chExt cx="4926654" cy="5977142"/>
          </a:xfrm>
        </p:grpSpPr>
        <p:sp>
          <p:nvSpPr>
            <p:cNvPr id="3" name="Freeform 31">
              <a:extLst>
                <a:ext uri="{FF2B5EF4-FFF2-40B4-BE49-F238E27FC236}">
                  <a16:creationId xmlns:a16="http://schemas.microsoft.com/office/drawing/2014/main" id="{C8BDB90B-1225-4182-BED8-CC9C1359D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184" y="429972"/>
              <a:ext cx="4926654" cy="5977142"/>
            </a:xfrm>
            <a:custGeom>
              <a:avLst/>
              <a:gdLst>
                <a:gd name="T0" fmla="*/ 22 w 338"/>
                <a:gd name="T1" fmla="*/ 184 h 411"/>
                <a:gd name="T2" fmla="*/ 20 w 338"/>
                <a:gd name="T3" fmla="*/ 77 h 411"/>
                <a:gd name="T4" fmla="*/ 150 w 338"/>
                <a:gd name="T5" fmla="*/ 0 h 411"/>
                <a:gd name="T6" fmla="*/ 288 w 338"/>
                <a:gd name="T7" fmla="*/ 84 h 411"/>
                <a:gd name="T8" fmla="*/ 303 w 338"/>
                <a:gd name="T9" fmla="*/ 143 h 411"/>
                <a:gd name="T10" fmla="*/ 302 w 338"/>
                <a:gd name="T11" fmla="*/ 169 h 411"/>
                <a:gd name="T12" fmla="*/ 334 w 338"/>
                <a:gd name="T13" fmla="*/ 211 h 411"/>
                <a:gd name="T14" fmla="*/ 330 w 338"/>
                <a:gd name="T15" fmla="*/ 223 h 411"/>
                <a:gd name="T16" fmla="*/ 312 w 338"/>
                <a:gd name="T17" fmla="*/ 230 h 411"/>
                <a:gd name="T18" fmla="*/ 312 w 338"/>
                <a:gd name="T19" fmla="*/ 242 h 411"/>
                <a:gd name="T20" fmla="*/ 311 w 338"/>
                <a:gd name="T21" fmla="*/ 257 h 411"/>
                <a:gd name="T22" fmla="*/ 305 w 338"/>
                <a:gd name="T23" fmla="*/ 261 h 411"/>
                <a:gd name="T24" fmla="*/ 306 w 338"/>
                <a:gd name="T25" fmla="*/ 274 h 411"/>
                <a:gd name="T26" fmla="*/ 300 w 338"/>
                <a:gd name="T27" fmla="*/ 290 h 411"/>
                <a:gd name="T28" fmla="*/ 302 w 338"/>
                <a:gd name="T29" fmla="*/ 307 h 411"/>
                <a:gd name="T30" fmla="*/ 278 w 338"/>
                <a:gd name="T31" fmla="*/ 320 h 411"/>
                <a:gd name="T32" fmla="*/ 236 w 338"/>
                <a:gd name="T33" fmla="*/ 320 h 411"/>
                <a:gd name="T34" fmla="*/ 228 w 338"/>
                <a:gd name="T35" fmla="*/ 322 h 411"/>
                <a:gd name="T36" fmla="*/ 214 w 338"/>
                <a:gd name="T37" fmla="*/ 345 h 411"/>
                <a:gd name="T38" fmla="*/ 210 w 338"/>
                <a:gd name="T39" fmla="*/ 371 h 411"/>
                <a:gd name="T40" fmla="*/ 251 w 338"/>
                <a:gd name="T41" fmla="*/ 411 h 411"/>
                <a:gd name="T42" fmla="*/ 28 w 338"/>
                <a:gd name="T43" fmla="*/ 411 h 411"/>
                <a:gd name="T44" fmla="*/ 75 w 338"/>
                <a:gd name="T45" fmla="*/ 317 h 411"/>
                <a:gd name="T46" fmla="*/ 79 w 338"/>
                <a:gd name="T47" fmla="*/ 280 h 411"/>
                <a:gd name="T48" fmla="*/ 65 w 338"/>
                <a:gd name="T49" fmla="*/ 250 h 411"/>
                <a:gd name="T50" fmla="*/ 24 w 338"/>
                <a:gd name="T51" fmla="*/ 190 h 411"/>
                <a:gd name="T52" fmla="*/ 22 w 338"/>
                <a:gd name="T53" fmla="*/ 18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8" h="411">
                  <a:moveTo>
                    <a:pt x="22" y="184"/>
                  </a:moveTo>
                  <a:cubicBezTo>
                    <a:pt x="22" y="184"/>
                    <a:pt x="0" y="132"/>
                    <a:pt x="20" y="77"/>
                  </a:cubicBezTo>
                  <a:cubicBezTo>
                    <a:pt x="40" y="22"/>
                    <a:pt x="105" y="0"/>
                    <a:pt x="150" y="0"/>
                  </a:cubicBezTo>
                  <a:cubicBezTo>
                    <a:pt x="195" y="0"/>
                    <a:pt x="255" y="15"/>
                    <a:pt x="288" y="84"/>
                  </a:cubicBezTo>
                  <a:cubicBezTo>
                    <a:pt x="288" y="84"/>
                    <a:pt x="304" y="123"/>
                    <a:pt x="303" y="143"/>
                  </a:cubicBezTo>
                  <a:cubicBezTo>
                    <a:pt x="303" y="143"/>
                    <a:pt x="289" y="155"/>
                    <a:pt x="302" y="169"/>
                  </a:cubicBezTo>
                  <a:cubicBezTo>
                    <a:pt x="313" y="182"/>
                    <a:pt x="334" y="211"/>
                    <a:pt x="334" y="211"/>
                  </a:cubicBezTo>
                  <a:cubicBezTo>
                    <a:pt x="334" y="211"/>
                    <a:pt x="338" y="219"/>
                    <a:pt x="330" y="223"/>
                  </a:cubicBezTo>
                  <a:cubicBezTo>
                    <a:pt x="322" y="226"/>
                    <a:pt x="317" y="226"/>
                    <a:pt x="312" y="230"/>
                  </a:cubicBezTo>
                  <a:cubicBezTo>
                    <a:pt x="307" y="234"/>
                    <a:pt x="306" y="237"/>
                    <a:pt x="312" y="242"/>
                  </a:cubicBezTo>
                  <a:cubicBezTo>
                    <a:pt x="317" y="247"/>
                    <a:pt x="315" y="255"/>
                    <a:pt x="311" y="257"/>
                  </a:cubicBezTo>
                  <a:cubicBezTo>
                    <a:pt x="307" y="260"/>
                    <a:pt x="305" y="261"/>
                    <a:pt x="305" y="261"/>
                  </a:cubicBezTo>
                  <a:cubicBezTo>
                    <a:pt x="305" y="261"/>
                    <a:pt x="314" y="267"/>
                    <a:pt x="306" y="274"/>
                  </a:cubicBezTo>
                  <a:cubicBezTo>
                    <a:pt x="298" y="281"/>
                    <a:pt x="299" y="285"/>
                    <a:pt x="300" y="290"/>
                  </a:cubicBezTo>
                  <a:cubicBezTo>
                    <a:pt x="301" y="294"/>
                    <a:pt x="305" y="301"/>
                    <a:pt x="302" y="307"/>
                  </a:cubicBezTo>
                  <a:cubicBezTo>
                    <a:pt x="299" y="313"/>
                    <a:pt x="293" y="318"/>
                    <a:pt x="278" y="320"/>
                  </a:cubicBezTo>
                  <a:cubicBezTo>
                    <a:pt x="278" y="320"/>
                    <a:pt x="244" y="318"/>
                    <a:pt x="236" y="320"/>
                  </a:cubicBezTo>
                  <a:cubicBezTo>
                    <a:pt x="228" y="321"/>
                    <a:pt x="228" y="322"/>
                    <a:pt x="228" y="322"/>
                  </a:cubicBezTo>
                  <a:cubicBezTo>
                    <a:pt x="228" y="322"/>
                    <a:pt x="217" y="327"/>
                    <a:pt x="214" y="345"/>
                  </a:cubicBezTo>
                  <a:cubicBezTo>
                    <a:pt x="211" y="363"/>
                    <a:pt x="210" y="371"/>
                    <a:pt x="210" y="371"/>
                  </a:cubicBezTo>
                  <a:cubicBezTo>
                    <a:pt x="210" y="371"/>
                    <a:pt x="210" y="388"/>
                    <a:pt x="251" y="411"/>
                  </a:cubicBezTo>
                  <a:cubicBezTo>
                    <a:pt x="28" y="411"/>
                    <a:pt x="28" y="411"/>
                    <a:pt x="28" y="411"/>
                  </a:cubicBezTo>
                  <a:cubicBezTo>
                    <a:pt x="28" y="411"/>
                    <a:pt x="67" y="359"/>
                    <a:pt x="75" y="317"/>
                  </a:cubicBezTo>
                  <a:cubicBezTo>
                    <a:pt x="75" y="317"/>
                    <a:pt x="80" y="291"/>
                    <a:pt x="79" y="280"/>
                  </a:cubicBezTo>
                  <a:cubicBezTo>
                    <a:pt x="77" y="270"/>
                    <a:pt x="78" y="268"/>
                    <a:pt x="65" y="250"/>
                  </a:cubicBezTo>
                  <a:cubicBezTo>
                    <a:pt x="51" y="231"/>
                    <a:pt x="28" y="199"/>
                    <a:pt x="24" y="190"/>
                  </a:cubicBezTo>
                  <a:cubicBezTo>
                    <a:pt x="24" y="189"/>
                    <a:pt x="22" y="184"/>
                    <a:pt x="22" y="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altLang="zh-CN">
                <a:solidFill>
                  <a:prstClr val="black"/>
                </a:solidFill>
              </a:endParaRPr>
            </a:p>
          </p:txBody>
        </p:sp>
        <p:grpSp>
          <p:nvGrpSpPr>
            <p:cNvPr id="4" name="组合 44">
              <a:extLst>
                <a:ext uri="{FF2B5EF4-FFF2-40B4-BE49-F238E27FC236}">
                  <a16:creationId xmlns:a16="http://schemas.microsoft.com/office/drawing/2014/main" id="{4D82EE44-04AD-F9FE-DD1D-30E995198041}"/>
                </a:ext>
              </a:extLst>
            </p:cNvPr>
            <p:cNvGrpSpPr/>
            <p:nvPr/>
          </p:nvGrpSpPr>
          <p:grpSpPr>
            <a:xfrm>
              <a:off x="7224474" y="1568721"/>
              <a:ext cx="4045733" cy="3229347"/>
              <a:chOff x="4509719" y="1771513"/>
              <a:chExt cx="4045206" cy="3230095"/>
            </a:xfrm>
          </p:grpSpPr>
          <p:sp>
            <p:nvSpPr>
              <p:cNvPr id="12" name="任意多边形 4">
                <a:extLst>
                  <a:ext uri="{FF2B5EF4-FFF2-40B4-BE49-F238E27FC236}">
                    <a16:creationId xmlns:a16="http://schemas.microsoft.com/office/drawing/2014/main" id="{3AE83491-578D-E24A-8C1D-B8FA0DD90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45" y="1779133"/>
                <a:ext cx="4032980" cy="3222475"/>
              </a:xfrm>
              <a:custGeom>
                <a:avLst/>
                <a:gdLst>
                  <a:gd name="connsiteX0" fmla="*/ 1811020 w 3945350"/>
                  <a:gd name="connsiteY0" fmla="*/ 0 h 3222475"/>
                  <a:gd name="connsiteX1" fmla="*/ 3217848 w 3945350"/>
                  <a:gd name="connsiteY1" fmla="*/ 0 h 3222475"/>
                  <a:gd name="connsiteX2" fmla="*/ 3260372 w 3945350"/>
                  <a:gd name="connsiteY2" fmla="*/ 80487 h 3222475"/>
                  <a:gd name="connsiteX3" fmla="*/ 3478982 w 3945350"/>
                  <a:gd name="connsiteY3" fmla="*/ 938718 h 3222475"/>
                  <a:gd name="connsiteX4" fmla="*/ 3464408 w 3945350"/>
                  <a:gd name="connsiteY4" fmla="*/ 1316921 h 3222475"/>
                  <a:gd name="connsiteX5" fmla="*/ 3930776 w 3945350"/>
                  <a:gd name="connsiteY5" fmla="*/ 1927866 h 3222475"/>
                  <a:gd name="connsiteX6" fmla="*/ 3872480 w 3945350"/>
                  <a:gd name="connsiteY6" fmla="*/ 2102421 h 3222475"/>
                  <a:gd name="connsiteX7" fmla="*/ 3610148 w 3945350"/>
                  <a:gd name="connsiteY7" fmla="*/ 2204245 h 3222475"/>
                  <a:gd name="connsiteX8" fmla="*/ 3610148 w 3945350"/>
                  <a:gd name="connsiteY8" fmla="*/ 2378801 h 3222475"/>
                  <a:gd name="connsiteX9" fmla="*/ 3595574 w 3945350"/>
                  <a:gd name="connsiteY9" fmla="*/ 2596995 h 3222475"/>
                  <a:gd name="connsiteX10" fmla="*/ 3508130 w 3945350"/>
                  <a:gd name="connsiteY10" fmla="*/ 2655180 h 3222475"/>
                  <a:gd name="connsiteX11" fmla="*/ 3522704 w 3945350"/>
                  <a:gd name="connsiteY11" fmla="*/ 2844282 h 3222475"/>
                  <a:gd name="connsiteX12" fmla="*/ 3435260 w 3945350"/>
                  <a:gd name="connsiteY12" fmla="*/ 3077023 h 3222475"/>
                  <a:gd name="connsiteX13" fmla="*/ 3471695 w 3945350"/>
                  <a:gd name="connsiteY13" fmla="*/ 3189757 h 3222475"/>
                  <a:gd name="connsiteX14" fmla="*/ 3475904 w 3945350"/>
                  <a:gd name="connsiteY14" fmla="*/ 3222475 h 3222475"/>
                  <a:gd name="connsiteX15" fmla="*/ 3041902 w 3945350"/>
                  <a:gd name="connsiteY15" fmla="*/ 3222475 h 3222475"/>
                  <a:gd name="connsiteX16" fmla="*/ 3041902 w 3945350"/>
                  <a:gd name="connsiteY16" fmla="*/ 3217712 h 3222475"/>
                  <a:gd name="connsiteX17" fmla="*/ 3051072 w 3945350"/>
                  <a:gd name="connsiteY17" fmla="*/ 3217712 h 3222475"/>
                  <a:gd name="connsiteX18" fmla="*/ 3051072 w 3945350"/>
                  <a:gd name="connsiteY18" fmla="*/ 3201832 h 3222475"/>
                  <a:gd name="connsiteX19" fmla="*/ 3051072 w 3945350"/>
                  <a:gd name="connsiteY19" fmla="*/ 2997797 h 3222475"/>
                  <a:gd name="connsiteX20" fmla="*/ 3045456 w 3945350"/>
                  <a:gd name="connsiteY20" fmla="*/ 2997797 h 3222475"/>
                  <a:gd name="connsiteX21" fmla="*/ 3043452 w 3945350"/>
                  <a:gd name="connsiteY21" fmla="*/ 2924972 h 3222475"/>
                  <a:gd name="connsiteX22" fmla="*/ 2814852 w 3945350"/>
                  <a:gd name="connsiteY22" fmla="*/ 2924972 h 3222475"/>
                  <a:gd name="connsiteX23" fmla="*/ 2814852 w 3945350"/>
                  <a:gd name="connsiteY23" fmla="*/ 2670972 h 3222475"/>
                  <a:gd name="connsiteX24" fmla="*/ 2408452 w 3945350"/>
                  <a:gd name="connsiteY24" fmla="*/ 2670972 h 3222475"/>
                  <a:gd name="connsiteX25" fmla="*/ 2408452 w 3945350"/>
                  <a:gd name="connsiteY25" fmla="*/ 2378872 h 3222475"/>
                  <a:gd name="connsiteX26" fmla="*/ 2014752 w 3945350"/>
                  <a:gd name="connsiteY26" fmla="*/ 2378872 h 3222475"/>
                  <a:gd name="connsiteX27" fmla="*/ 2014752 w 3945350"/>
                  <a:gd name="connsiteY27" fmla="*/ 2137572 h 3222475"/>
                  <a:gd name="connsiteX28" fmla="*/ 1621052 w 3945350"/>
                  <a:gd name="connsiteY28" fmla="*/ 2137572 h 3222475"/>
                  <a:gd name="connsiteX29" fmla="*/ 1621052 w 3945350"/>
                  <a:gd name="connsiteY29" fmla="*/ 1870872 h 3222475"/>
                  <a:gd name="connsiteX30" fmla="*/ 1240052 w 3945350"/>
                  <a:gd name="connsiteY30" fmla="*/ 1870872 h 3222475"/>
                  <a:gd name="connsiteX31" fmla="*/ 1240052 w 3945350"/>
                  <a:gd name="connsiteY31" fmla="*/ 1604172 h 3222475"/>
                  <a:gd name="connsiteX32" fmla="*/ 0 w 3945350"/>
                  <a:gd name="connsiteY32" fmla="*/ 1604172 h 3222475"/>
                  <a:gd name="connsiteX33" fmla="*/ 0 w 3945350"/>
                  <a:gd name="connsiteY33" fmla="*/ 1597660 h 3222475"/>
                  <a:gd name="connsiteX34" fmla="*/ 0 w 3945350"/>
                  <a:gd name="connsiteY34" fmla="*/ 1393625 h 3222475"/>
                  <a:gd name="connsiteX35" fmla="*/ 5616 w 3945350"/>
                  <a:gd name="connsiteY35" fmla="*/ 1393625 h 3222475"/>
                  <a:gd name="connsiteX36" fmla="*/ 7620 w 3945350"/>
                  <a:gd name="connsiteY36" fmla="*/ 1320800 h 3222475"/>
                  <a:gd name="connsiteX37" fmla="*/ 236220 w 3945350"/>
                  <a:gd name="connsiteY37" fmla="*/ 1320800 h 3222475"/>
                  <a:gd name="connsiteX38" fmla="*/ 236220 w 3945350"/>
                  <a:gd name="connsiteY38" fmla="*/ 1066800 h 3222475"/>
                  <a:gd name="connsiteX39" fmla="*/ 642620 w 3945350"/>
                  <a:gd name="connsiteY39" fmla="*/ 1066800 h 3222475"/>
                  <a:gd name="connsiteX40" fmla="*/ 642620 w 3945350"/>
                  <a:gd name="connsiteY40" fmla="*/ 774700 h 3222475"/>
                  <a:gd name="connsiteX41" fmla="*/ 1036320 w 3945350"/>
                  <a:gd name="connsiteY41" fmla="*/ 774700 h 3222475"/>
                  <a:gd name="connsiteX42" fmla="*/ 1036320 w 3945350"/>
                  <a:gd name="connsiteY42" fmla="*/ 533400 h 3222475"/>
                  <a:gd name="connsiteX43" fmla="*/ 1430020 w 3945350"/>
                  <a:gd name="connsiteY43" fmla="*/ 533400 h 3222475"/>
                  <a:gd name="connsiteX44" fmla="*/ 1430020 w 3945350"/>
                  <a:gd name="connsiteY44" fmla="*/ 266700 h 3222475"/>
                  <a:gd name="connsiteX45" fmla="*/ 1811020 w 3945350"/>
                  <a:gd name="connsiteY45" fmla="*/ 266700 h 3222475"/>
                  <a:gd name="connsiteX0" fmla="*/ 1811020 w 3945350"/>
                  <a:gd name="connsiteY0" fmla="*/ 0 h 3222475"/>
                  <a:gd name="connsiteX1" fmla="*/ 3217848 w 3945350"/>
                  <a:gd name="connsiteY1" fmla="*/ 0 h 3222475"/>
                  <a:gd name="connsiteX2" fmla="*/ 3260372 w 3945350"/>
                  <a:gd name="connsiteY2" fmla="*/ 80487 h 3222475"/>
                  <a:gd name="connsiteX3" fmla="*/ 3478982 w 3945350"/>
                  <a:gd name="connsiteY3" fmla="*/ 938718 h 3222475"/>
                  <a:gd name="connsiteX4" fmla="*/ 3464408 w 3945350"/>
                  <a:gd name="connsiteY4" fmla="*/ 1316921 h 3222475"/>
                  <a:gd name="connsiteX5" fmla="*/ 3930776 w 3945350"/>
                  <a:gd name="connsiteY5" fmla="*/ 1927866 h 3222475"/>
                  <a:gd name="connsiteX6" fmla="*/ 3872480 w 3945350"/>
                  <a:gd name="connsiteY6" fmla="*/ 2102421 h 3222475"/>
                  <a:gd name="connsiteX7" fmla="*/ 3610148 w 3945350"/>
                  <a:gd name="connsiteY7" fmla="*/ 2204245 h 3222475"/>
                  <a:gd name="connsiteX8" fmla="*/ 3610148 w 3945350"/>
                  <a:gd name="connsiteY8" fmla="*/ 2378801 h 3222475"/>
                  <a:gd name="connsiteX9" fmla="*/ 3595574 w 3945350"/>
                  <a:gd name="connsiteY9" fmla="*/ 2596995 h 3222475"/>
                  <a:gd name="connsiteX10" fmla="*/ 3508130 w 3945350"/>
                  <a:gd name="connsiteY10" fmla="*/ 2655180 h 3222475"/>
                  <a:gd name="connsiteX11" fmla="*/ 3522704 w 3945350"/>
                  <a:gd name="connsiteY11" fmla="*/ 2844282 h 3222475"/>
                  <a:gd name="connsiteX12" fmla="*/ 3435260 w 3945350"/>
                  <a:gd name="connsiteY12" fmla="*/ 3077023 h 3222475"/>
                  <a:gd name="connsiteX13" fmla="*/ 3471695 w 3945350"/>
                  <a:gd name="connsiteY13" fmla="*/ 3189757 h 3222475"/>
                  <a:gd name="connsiteX14" fmla="*/ 3475904 w 3945350"/>
                  <a:gd name="connsiteY14" fmla="*/ 3222475 h 3222475"/>
                  <a:gd name="connsiteX15" fmla="*/ 3041902 w 3945350"/>
                  <a:gd name="connsiteY15" fmla="*/ 3222475 h 3222475"/>
                  <a:gd name="connsiteX16" fmla="*/ 3041902 w 3945350"/>
                  <a:gd name="connsiteY16" fmla="*/ 3217712 h 3222475"/>
                  <a:gd name="connsiteX17" fmla="*/ 3051072 w 3945350"/>
                  <a:gd name="connsiteY17" fmla="*/ 3217712 h 3222475"/>
                  <a:gd name="connsiteX18" fmla="*/ 3051072 w 3945350"/>
                  <a:gd name="connsiteY18" fmla="*/ 3201832 h 3222475"/>
                  <a:gd name="connsiteX19" fmla="*/ 3051072 w 3945350"/>
                  <a:gd name="connsiteY19" fmla="*/ 2997797 h 3222475"/>
                  <a:gd name="connsiteX20" fmla="*/ 3045456 w 3945350"/>
                  <a:gd name="connsiteY20" fmla="*/ 2997797 h 3222475"/>
                  <a:gd name="connsiteX21" fmla="*/ 3043452 w 3945350"/>
                  <a:gd name="connsiteY21" fmla="*/ 2924972 h 3222475"/>
                  <a:gd name="connsiteX22" fmla="*/ 2814852 w 3945350"/>
                  <a:gd name="connsiteY22" fmla="*/ 2924972 h 3222475"/>
                  <a:gd name="connsiteX23" fmla="*/ 2814852 w 3945350"/>
                  <a:gd name="connsiteY23" fmla="*/ 2670972 h 3222475"/>
                  <a:gd name="connsiteX24" fmla="*/ 2408452 w 3945350"/>
                  <a:gd name="connsiteY24" fmla="*/ 2670972 h 3222475"/>
                  <a:gd name="connsiteX25" fmla="*/ 2408452 w 3945350"/>
                  <a:gd name="connsiteY25" fmla="*/ 2378872 h 3222475"/>
                  <a:gd name="connsiteX26" fmla="*/ 2014752 w 3945350"/>
                  <a:gd name="connsiteY26" fmla="*/ 2378872 h 3222475"/>
                  <a:gd name="connsiteX27" fmla="*/ 2014752 w 3945350"/>
                  <a:gd name="connsiteY27" fmla="*/ 2137572 h 3222475"/>
                  <a:gd name="connsiteX28" fmla="*/ 1621052 w 3945350"/>
                  <a:gd name="connsiteY28" fmla="*/ 2137572 h 3222475"/>
                  <a:gd name="connsiteX29" fmla="*/ 1621052 w 3945350"/>
                  <a:gd name="connsiteY29" fmla="*/ 1870872 h 3222475"/>
                  <a:gd name="connsiteX30" fmla="*/ 1240052 w 3945350"/>
                  <a:gd name="connsiteY30" fmla="*/ 1870872 h 3222475"/>
                  <a:gd name="connsiteX31" fmla="*/ 1240052 w 3945350"/>
                  <a:gd name="connsiteY31" fmla="*/ 1604172 h 3222475"/>
                  <a:gd name="connsiteX32" fmla="*/ 0 w 3945350"/>
                  <a:gd name="connsiteY32" fmla="*/ 1604172 h 3222475"/>
                  <a:gd name="connsiteX33" fmla="*/ 0 w 3945350"/>
                  <a:gd name="connsiteY33" fmla="*/ 1597660 h 3222475"/>
                  <a:gd name="connsiteX34" fmla="*/ 0 w 3945350"/>
                  <a:gd name="connsiteY34" fmla="*/ 1393625 h 3222475"/>
                  <a:gd name="connsiteX35" fmla="*/ 7620 w 3945350"/>
                  <a:gd name="connsiteY35" fmla="*/ 1320800 h 3222475"/>
                  <a:gd name="connsiteX36" fmla="*/ 236220 w 3945350"/>
                  <a:gd name="connsiteY36" fmla="*/ 1320800 h 3222475"/>
                  <a:gd name="connsiteX37" fmla="*/ 236220 w 3945350"/>
                  <a:gd name="connsiteY37" fmla="*/ 1066800 h 3222475"/>
                  <a:gd name="connsiteX38" fmla="*/ 642620 w 3945350"/>
                  <a:gd name="connsiteY38" fmla="*/ 1066800 h 3222475"/>
                  <a:gd name="connsiteX39" fmla="*/ 642620 w 3945350"/>
                  <a:gd name="connsiteY39" fmla="*/ 774700 h 3222475"/>
                  <a:gd name="connsiteX40" fmla="*/ 1036320 w 3945350"/>
                  <a:gd name="connsiteY40" fmla="*/ 774700 h 3222475"/>
                  <a:gd name="connsiteX41" fmla="*/ 1036320 w 3945350"/>
                  <a:gd name="connsiteY41" fmla="*/ 533400 h 3222475"/>
                  <a:gd name="connsiteX42" fmla="*/ 1430020 w 3945350"/>
                  <a:gd name="connsiteY42" fmla="*/ 533400 h 3222475"/>
                  <a:gd name="connsiteX43" fmla="*/ 1430020 w 3945350"/>
                  <a:gd name="connsiteY43" fmla="*/ 266700 h 3222475"/>
                  <a:gd name="connsiteX44" fmla="*/ 1811020 w 3945350"/>
                  <a:gd name="connsiteY44" fmla="*/ 266700 h 3222475"/>
                  <a:gd name="connsiteX45" fmla="*/ 1811020 w 3945350"/>
                  <a:gd name="connsiteY45" fmla="*/ 0 h 3222475"/>
                  <a:gd name="connsiteX0" fmla="*/ 1811020 w 3945350"/>
                  <a:gd name="connsiteY0" fmla="*/ 0 h 3222475"/>
                  <a:gd name="connsiteX1" fmla="*/ 3217848 w 3945350"/>
                  <a:gd name="connsiteY1" fmla="*/ 0 h 3222475"/>
                  <a:gd name="connsiteX2" fmla="*/ 3260372 w 3945350"/>
                  <a:gd name="connsiteY2" fmla="*/ 80487 h 3222475"/>
                  <a:gd name="connsiteX3" fmla="*/ 3478982 w 3945350"/>
                  <a:gd name="connsiteY3" fmla="*/ 938718 h 3222475"/>
                  <a:gd name="connsiteX4" fmla="*/ 3464408 w 3945350"/>
                  <a:gd name="connsiteY4" fmla="*/ 1316921 h 3222475"/>
                  <a:gd name="connsiteX5" fmla="*/ 3930776 w 3945350"/>
                  <a:gd name="connsiteY5" fmla="*/ 1927866 h 3222475"/>
                  <a:gd name="connsiteX6" fmla="*/ 3872480 w 3945350"/>
                  <a:gd name="connsiteY6" fmla="*/ 2102421 h 3222475"/>
                  <a:gd name="connsiteX7" fmla="*/ 3610148 w 3945350"/>
                  <a:gd name="connsiteY7" fmla="*/ 2204245 h 3222475"/>
                  <a:gd name="connsiteX8" fmla="*/ 3610148 w 3945350"/>
                  <a:gd name="connsiteY8" fmla="*/ 2378801 h 3222475"/>
                  <a:gd name="connsiteX9" fmla="*/ 3595574 w 3945350"/>
                  <a:gd name="connsiteY9" fmla="*/ 2596995 h 3222475"/>
                  <a:gd name="connsiteX10" fmla="*/ 3508130 w 3945350"/>
                  <a:gd name="connsiteY10" fmla="*/ 2655180 h 3222475"/>
                  <a:gd name="connsiteX11" fmla="*/ 3522704 w 3945350"/>
                  <a:gd name="connsiteY11" fmla="*/ 2844282 h 3222475"/>
                  <a:gd name="connsiteX12" fmla="*/ 3435260 w 3945350"/>
                  <a:gd name="connsiteY12" fmla="*/ 3077023 h 3222475"/>
                  <a:gd name="connsiteX13" fmla="*/ 3471695 w 3945350"/>
                  <a:gd name="connsiteY13" fmla="*/ 3189757 h 3222475"/>
                  <a:gd name="connsiteX14" fmla="*/ 3475904 w 3945350"/>
                  <a:gd name="connsiteY14" fmla="*/ 3222475 h 3222475"/>
                  <a:gd name="connsiteX15" fmla="*/ 3041902 w 3945350"/>
                  <a:gd name="connsiteY15" fmla="*/ 3222475 h 3222475"/>
                  <a:gd name="connsiteX16" fmla="*/ 3041902 w 3945350"/>
                  <a:gd name="connsiteY16" fmla="*/ 3217712 h 3222475"/>
                  <a:gd name="connsiteX17" fmla="*/ 3051072 w 3945350"/>
                  <a:gd name="connsiteY17" fmla="*/ 3217712 h 3222475"/>
                  <a:gd name="connsiteX18" fmla="*/ 3051072 w 3945350"/>
                  <a:gd name="connsiteY18" fmla="*/ 3201832 h 3222475"/>
                  <a:gd name="connsiteX19" fmla="*/ 3051072 w 3945350"/>
                  <a:gd name="connsiteY19" fmla="*/ 2997797 h 3222475"/>
                  <a:gd name="connsiteX20" fmla="*/ 3045456 w 3945350"/>
                  <a:gd name="connsiteY20" fmla="*/ 2997797 h 3222475"/>
                  <a:gd name="connsiteX21" fmla="*/ 3043452 w 3945350"/>
                  <a:gd name="connsiteY21" fmla="*/ 2924972 h 3222475"/>
                  <a:gd name="connsiteX22" fmla="*/ 2814852 w 3945350"/>
                  <a:gd name="connsiteY22" fmla="*/ 2924972 h 3222475"/>
                  <a:gd name="connsiteX23" fmla="*/ 2814852 w 3945350"/>
                  <a:gd name="connsiteY23" fmla="*/ 2670972 h 3222475"/>
                  <a:gd name="connsiteX24" fmla="*/ 2408452 w 3945350"/>
                  <a:gd name="connsiteY24" fmla="*/ 2670972 h 3222475"/>
                  <a:gd name="connsiteX25" fmla="*/ 2408452 w 3945350"/>
                  <a:gd name="connsiteY25" fmla="*/ 2378872 h 3222475"/>
                  <a:gd name="connsiteX26" fmla="*/ 2014752 w 3945350"/>
                  <a:gd name="connsiteY26" fmla="*/ 2378872 h 3222475"/>
                  <a:gd name="connsiteX27" fmla="*/ 2014752 w 3945350"/>
                  <a:gd name="connsiteY27" fmla="*/ 2137572 h 3222475"/>
                  <a:gd name="connsiteX28" fmla="*/ 1621052 w 3945350"/>
                  <a:gd name="connsiteY28" fmla="*/ 2137572 h 3222475"/>
                  <a:gd name="connsiteX29" fmla="*/ 1621052 w 3945350"/>
                  <a:gd name="connsiteY29" fmla="*/ 1870872 h 3222475"/>
                  <a:gd name="connsiteX30" fmla="*/ 1240052 w 3945350"/>
                  <a:gd name="connsiteY30" fmla="*/ 1870872 h 3222475"/>
                  <a:gd name="connsiteX31" fmla="*/ 1240052 w 3945350"/>
                  <a:gd name="connsiteY31" fmla="*/ 1604172 h 3222475"/>
                  <a:gd name="connsiteX32" fmla="*/ 0 w 3945350"/>
                  <a:gd name="connsiteY32" fmla="*/ 1604172 h 3222475"/>
                  <a:gd name="connsiteX33" fmla="*/ 0 w 3945350"/>
                  <a:gd name="connsiteY33" fmla="*/ 1597660 h 3222475"/>
                  <a:gd name="connsiteX34" fmla="*/ 7620 w 3945350"/>
                  <a:gd name="connsiteY34" fmla="*/ 1320800 h 3222475"/>
                  <a:gd name="connsiteX35" fmla="*/ 236220 w 3945350"/>
                  <a:gd name="connsiteY35" fmla="*/ 1320800 h 3222475"/>
                  <a:gd name="connsiteX36" fmla="*/ 236220 w 3945350"/>
                  <a:gd name="connsiteY36" fmla="*/ 1066800 h 3222475"/>
                  <a:gd name="connsiteX37" fmla="*/ 642620 w 3945350"/>
                  <a:gd name="connsiteY37" fmla="*/ 1066800 h 3222475"/>
                  <a:gd name="connsiteX38" fmla="*/ 642620 w 3945350"/>
                  <a:gd name="connsiteY38" fmla="*/ 774700 h 3222475"/>
                  <a:gd name="connsiteX39" fmla="*/ 1036320 w 3945350"/>
                  <a:gd name="connsiteY39" fmla="*/ 774700 h 3222475"/>
                  <a:gd name="connsiteX40" fmla="*/ 1036320 w 3945350"/>
                  <a:gd name="connsiteY40" fmla="*/ 533400 h 3222475"/>
                  <a:gd name="connsiteX41" fmla="*/ 1430020 w 3945350"/>
                  <a:gd name="connsiteY41" fmla="*/ 533400 h 3222475"/>
                  <a:gd name="connsiteX42" fmla="*/ 1430020 w 3945350"/>
                  <a:gd name="connsiteY42" fmla="*/ 266700 h 3222475"/>
                  <a:gd name="connsiteX43" fmla="*/ 1811020 w 3945350"/>
                  <a:gd name="connsiteY43" fmla="*/ 266700 h 3222475"/>
                  <a:gd name="connsiteX44" fmla="*/ 1811020 w 3945350"/>
                  <a:gd name="connsiteY44" fmla="*/ 0 h 3222475"/>
                  <a:gd name="connsiteX0" fmla="*/ 1898650 w 4032980"/>
                  <a:gd name="connsiteY0" fmla="*/ 0 h 3222475"/>
                  <a:gd name="connsiteX1" fmla="*/ 3305478 w 4032980"/>
                  <a:gd name="connsiteY1" fmla="*/ 0 h 3222475"/>
                  <a:gd name="connsiteX2" fmla="*/ 3348002 w 4032980"/>
                  <a:gd name="connsiteY2" fmla="*/ 80487 h 3222475"/>
                  <a:gd name="connsiteX3" fmla="*/ 3566612 w 4032980"/>
                  <a:gd name="connsiteY3" fmla="*/ 938718 h 3222475"/>
                  <a:gd name="connsiteX4" fmla="*/ 3552038 w 4032980"/>
                  <a:gd name="connsiteY4" fmla="*/ 1316921 h 3222475"/>
                  <a:gd name="connsiteX5" fmla="*/ 4018406 w 4032980"/>
                  <a:gd name="connsiteY5" fmla="*/ 1927866 h 3222475"/>
                  <a:gd name="connsiteX6" fmla="*/ 3960110 w 4032980"/>
                  <a:gd name="connsiteY6" fmla="*/ 2102421 h 3222475"/>
                  <a:gd name="connsiteX7" fmla="*/ 3697778 w 4032980"/>
                  <a:gd name="connsiteY7" fmla="*/ 2204245 h 3222475"/>
                  <a:gd name="connsiteX8" fmla="*/ 3697778 w 4032980"/>
                  <a:gd name="connsiteY8" fmla="*/ 2378801 h 3222475"/>
                  <a:gd name="connsiteX9" fmla="*/ 3683204 w 4032980"/>
                  <a:gd name="connsiteY9" fmla="*/ 2596995 h 3222475"/>
                  <a:gd name="connsiteX10" fmla="*/ 3595760 w 4032980"/>
                  <a:gd name="connsiteY10" fmla="*/ 2655180 h 3222475"/>
                  <a:gd name="connsiteX11" fmla="*/ 3610334 w 4032980"/>
                  <a:gd name="connsiteY11" fmla="*/ 2844282 h 3222475"/>
                  <a:gd name="connsiteX12" fmla="*/ 3522890 w 4032980"/>
                  <a:gd name="connsiteY12" fmla="*/ 3077023 h 3222475"/>
                  <a:gd name="connsiteX13" fmla="*/ 3559325 w 4032980"/>
                  <a:gd name="connsiteY13" fmla="*/ 3189757 h 3222475"/>
                  <a:gd name="connsiteX14" fmla="*/ 3563534 w 4032980"/>
                  <a:gd name="connsiteY14" fmla="*/ 3222475 h 3222475"/>
                  <a:gd name="connsiteX15" fmla="*/ 3129532 w 4032980"/>
                  <a:gd name="connsiteY15" fmla="*/ 3222475 h 3222475"/>
                  <a:gd name="connsiteX16" fmla="*/ 3129532 w 4032980"/>
                  <a:gd name="connsiteY16" fmla="*/ 3217712 h 3222475"/>
                  <a:gd name="connsiteX17" fmla="*/ 3138702 w 4032980"/>
                  <a:gd name="connsiteY17" fmla="*/ 3217712 h 3222475"/>
                  <a:gd name="connsiteX18" fmla="*/ 3138702 w 4032980"/>
                  <a:gd name="connsiteY18" fmla="*/ 3201832 h 3222475"/>
                  <a:gd name="connsiteX19" fmla="*/ 3138702 w 4032980"/>
                  <a:gd name="connsiteY19" fmla="*/ 2997797 h 3222475"/>
                  <a:gd name="connsiteX20" fmla="*/ 3133086 w 4032980"/>
                  <a:gd name="connsiteY20" fmla="*/ 2997797 h 3222475"/>
                  <a:gd name="connsiteX21" fmla="*/ 3131082 w 4032980"/>
                  <a:gd name="connsiteY21" fmla="*/ 2924972 h 3222475"/>
                  <a:gd name="connsiteX22" fmla="*/ 2902482 w 4032980"/>
                  <a:gd name="connsiteY22" fmla="*/ 2924972 h 3222475"/>
                  <a:gd name="connsiteX23" fmla="*/ 2902482 w 4032980"/>
                  <a:gd name="connsiteY23" fmla="*/ 2670972 h 3222475"/>
                  <a:gd name="connsiteX24" fmla="*/ 2496082 w 4032980"/>
                  <a:gd name="connsiteY24" fmla="*/ 2670972 h 3222475"/>
                  <a:gd name="connsiteX25" fmla="*/ 2496082 w 4032980"/>
                  <a:gd name="connsiteY25" fmla="*/ 2378872 h 3222475"/>
                  <a:gd name="connsiteX26" fmla="*/ 2102382 w 4032980"/>
                  <a:gd name="connsiteY26" fmla="*/ 2378872 h 3222475"/>
                  <a:gd name="connsiteX27" fmla="*/ 2102382 w 4032980"/>
                  <a:gd name="connsiteY27" fmla="*/ 2137572 h 3222475"/>
                  <a:gd name="connsiteX28" fmla="*/ 1708682 w 4032980"/>
                  <a:gd name="connsiteY28" fmla="*/ 2137572 h 3222475"/>
                  <a:gd name="connsiteX29" fmla="*/ 1708682 w 4032980"/>
                  <a:gd name="connsiteY29" fmla="*/ 1870872 h 3222475"/>
                  <a:gd name="connsiteX30" fmla="*/ 1327682 w 4032980"/>
                  <a:gd name="connsiteY30" fmla="*/ 1870872 h 3222475"/>
                  <a:gd name="connsiteX31" fmla="*/ 1327682 w 4032980"/>
                  <a:gd name="connsiteY31" fmla="*/ 1604172 h 3222475"/>
                  <a:gd name="connsiteX32" fmla="*/ 87630 w 4032980"/>
                  <a:gd name="connsiteY32" fmla="*/ 1604172 h 3222475"/>
                  <a:gd name="connsiteX33" fmla="*/ 87630 w 4032980"/>
                  <a:gd name="connsiteY33" fmla="*/ 1597660 h 3222475"/>
                  <a:gd name="connsiteX34" fmla="*/ 0 w 4032980"/>
                  <a:gd name="connsiteY34" fmla="*/ 1320800 h 3222475"/>
                  <a:gd name="connsiteX35" fmla="*/ 323850 w 4032980"/>
                  <a:gd name="connsiteY35" fmla="*/ 1320800 h 3222475"/>
                  <a:gd name="connsiteX36" fmla="*/ 323850 w 4032980"/>
                  <a:gd name="connsiteY36" fmla="*/ 1066800 h 3222475"/>
                  <a:gd name="connsiteX37" fmla="*/ 730250 w 4032980"/>
                  <a:gd name="connsiteY37" fmla="*/ 1066800 h 3222475"/>
                  <a:gd name="connsiteX38" fmla="*/ 730250 w 4032980"/>
                  <a:gd name="connsiteY38" fmla="*/ 774700 h 3222475"/>
                  <a:gd name="connsiteX39" fmla="*/ 1123950 w 4032980"/>
                  <a:gd name="connsiteY39" fmla="*/ 774700 h 3222475"/>
                  <a:gd name="connsiteX40" fmla="*/ 1123950 w 4032980"/>
                  <a:gd name="connsiteY40" fmla="*/ 533400 h 3222475"/>
                  <a:gd name="connsiteX41" fmla="*/ 1517650 w 4032980"/>
                  <a:gd name="connsiteY41" fmla="*/ 533400 h 3222475"/>
                  <a:gd name="connsiteX42" fmla="*/ 1517650 w 4032980"/>
                  <a:gd name="connsiteY42" fmla="*/ 266700 h 3222475"/>
                  <a:gd name="connsiteX43" fmla="*/ 1898650 w 4032980"/>
                  <a:gd name="connsiteY43" fmla="*/ 266700 h 3222475"/>
                  <a:gd name="connsiteX44" fmla="*/ 1898650 w 4032980"/>
                  <a:gd name="connsiteY44" fmla="*/ 0 h 3222475"/>
                  <a:gd name="connsiteX0" fmla="*/ 1899920 w 4034250"/>
                  <a:gd name="connsiteY0" fmla="*/ 0 h 3222475"/>
                  <a:gd name="connsiteX1" fmla="*/ 3306748 w 4034250"/>
                  <a:gd name="connsiteY1" fmla="*/ 0 h 3222475"/>
                  <a:gd name="connsiteX2" fmla="*/ 3349272 w 4034250"/>
                  <a:gd name="connsiteY2" fmla="*/ 80487 h 3222475"/>
                  <a:gd name="connsiteX3" fmla="*/ 3567882 w 4034250"/>
                  <a:gd name="connsiteY3" fmla="*/ 938718 h 3222475"/>
                  <a:gd name="connsiteX4" fmla="*/ 3553308 w 4034250"/>
                  <a:gd name="connsiteY4" fmla="*/ 1316921 h 3222475"/>
                  <a:gd name="connsiteX5" fmla="*/ 4019676 w 4034250"/>
                  <a:gd name="connsiteY5" fmla="*/ 1927866 h 3222475"/>
                  <a:gd name="connsiteX6" fmla="*/ 3961380 w 4034250"/>
                  <a:gd name="connsiteY6" fmla="*/ 2102421 h 3222475"/>
                  <a:gd name="connsiteX7" fmla="*/ 3699048 w 4034250"/>
                  <a:gd name="connsiteY7" fmla="*/ 2204245 h 3222475"/>
                  <a:gd name="connsiteX8" fmla="*/ 3699048 w 4034250"/>
                  <a:gd name="connsiteY8" fmla="*/ 2378801 h 3222475"/>
                  <a:gd name="connsiteX9" fmla="*/ 3684474 w 4034250"/>
                  <a:gd name="connsiteY9" fmla="*/ 2596995 h 3222475"/>
                  <a:gd name="connsiteX10" fmla="*/ 3597030 w 4034250"/>
                  <a:gd name="connsiteY10" fmla="*/ 2655180 h 3222475"/>
                  <a:gd name="connsiteX11" fmla="*/ 3611604 w 4034250"/>
                  <a:gd name="connsiteY11" fmla="*/ 2844282 h 3222475"/>
                  <a:gd name="connsiteX12" fmla="*/ 3524160 w 4034250"/>
                  <a:gd name="connsiteY12" fmla="*/ 3077023 h 3222475"/>
                  <a:gd name="connsiteX13" fmla="*/ 3560595 w 4034250"/>
                  <a:gd name="connsiteY13" fmla="*/ 3189757 h 3222475"/>
                  <a:gd name="connsiteX14" fmla="*/ 3564804 w 4034250"/>
                  <a:gd name="connsiteY14" fmla="*/ 3222475 h 3222475"/>
                  <a:gd name="connsiteX15" fmla="*/ 3130802 w 4034250"/>
                  <a:gd name="connsiteY15" fmla="*/ 3222475 h 3222475"/>
                  <a:gd name="connsiteX16" fmla="*/ 3130802 w 4034250"/>
                  <a:gd name="connsiteY16" fmla="*/ 3217712 h 3222475"/>
                  <a:gd name="connsiteX17" fmla="*/ 3139972 w 4034250"/>
                  <a:gd name="connsiteY17" fmla="*/ 3217712 h 3222475"/>
                  <a:gd name="connsiteX18" fmla="*/ 3139972 w 4034250"/>
                  <a:gd name="connsiteY18" fmla="*/ 3201832 h 3222475"/>
                  <a:gd name="connsiteX19" fmla="*/ 3139972 w 4034250"/>
                  <a:gd name="connsiteY19" fmla="*/ 2997797 h 3222475"/>
                  <a:gd name="connsiteX20" fmla="*/ 3134356 w 4034250"/>
                  <a:gd name="connsiteY20" fmla="*/ 2997797 h 3222475"/>
                  <a:gd name="connsiteX21" fmla="*/ 3132352 w 4034250"/>
                  <a:gd name="connsiteY21" fmla="*/ 2924972 h 3222475"/>
                  <a:gd name="connsiteX22" fmla="*/ 2903752 w 4034250"/>
                  <a:gd name="connsiteY22" fmla="*/ 2924972 h 3222475"/>
                  <a:gd name="connsiteX23" fmla="*/ 2903752 w 4034250"/>
                  <a:gd name="connsiteY23" fmla="*/ 2670972 h 3222475"/>
                  <a:gd name="connsiteX24" fmla="*/ 2497352 w 4034250"/>
                  <a:gd name="connsiteY24" fmla="*/ 2670972 h 3222475"/>
                  <a:gd name="connsiteX25" fmla="*/ 2497352 w 4034250"/>
                  <a:gd name="connsiteY25" fmla="*/ 2378872 h 3222475"/>
                  <a:gd name="connsiteX26" fmla="*/ 2103652 w 4034250"/>
                  <a:gd name="connsiteY26" fmla="*/ 2378872 h 3222475"/>
                  <a:gd name="connsiteX27" fmla="*/ 2103652 w 4034250"/>
                  <a:gd name="connsiteY27" fmla="*/ 2137572 h 3222475"/>
                  <a:gd name="connsiteX28" fmla="*/ 1709952 w 4034250"/>
                  <a:gd name="connsiteY28" fmla="*/ 2137572 h 3222475"/>
                  <a:gd name="connsiteX29" fmla="*/ 1709952 w 4034250"/>
                  <a:gd name="connsiteY29" fmla="*/ 1870872 h 3222475"/>
                  <a:gd name="connsiteX30" fmla="*/ 1328952 w 4034250"/>
                  <a:gd name="connsiteY30" fmla="*/ 1870872 h 3222475"/>
                  <a:gd name="connsiteX31" fmla="*/ 1328952 w 4034250"/>
                  <a:gd name="connsiteY31" fmla="*/ 1604172 h 3222475"/>
                  <a:gd name="connsiteX32" fmla="*/ 88900 w 4034250"/>
                  <a:gd name="connsiteY32" fmla="*/ 1604172 h 3222475"/>
                  <a:gd name="connsiteX33" fmla="*/ 0 w 4034250"/>
                  <a:gd name="connsiteY33" fmla="*/ 1591310 h 3222475"/>
                  <a:gd name="connsiteX34" fmla="*/ 1270 w 4034250"/>
                  <a:gd name="connsiteY34" fmla="*/ 1320800 h 3222475"/>
                  <a:gd name="connsiteX35" fmla="*/ 325120 w 4034250"/>
                  <a:gd name="connsiteY35" fmla="*/ 1320800 h 3222475"/>
                  <a:gd name="connsiteX36" fmla="*/ 325120 w 4034250"/>
                  <a:gd name="connsiteY36" fmla="*/ 1066800 h 3222475"/>
                  <a:gd name="connsiteX37" fmla="*/ 731520 w 4034250"/>
                  <a:gd name="connsiteY37" fmla="*/ 1066800 h 3222475"/>
                  <a:gd name="connsiteX38" fmla="*/ 731520 w 4034250"/>
                  <a:gd name="connsiteY38" fmla="*/ 774700 h 3222475"/>
                  <a:gd name="connsiteX39" fmla="*/ 1125220 w 4034250"/>
                  <a:gd name="connsiteY39" fmla="*/ 774700 h 3222475"/>
                  <a:gd name="connsiteX40" fmla="*/ 1125220 w 4034250"/>
                  <a:gd name="connsiteY40" fmla="*/ 533400 h 3222475"/>
                  <a:gd name="connsiteX41" fmla="*/ 1518920 w 4034250"/>
                  <a:gd name="connsiteY41" fmla="*/ 533400 h 3222475"/>
                  <a:gd name="connsiteX42" fmla="*/ 1518920 w 4034250"/>
                  <a:gd name="connsiteY42" fmla="*/ 266700 h 3222475"/>
                  <a:gd name="connsiteX43" fmla="*/ 1899920 w 4034250"/>
                  <a:gd name="connsiteY43" fmla="*/ 266700 h 3222475"/>
                  <a:gd name="connsiteX44" fmla="*/ 1899920 w 4034250"/>
                  <a:gd name="connsiteY44" fmla="*/ 0 h 3222475"/>
                  <a:gd name="connsiteX0" fmla="*/ 1906270 w 4040600"/>
                  <a:gd name="connsiteY0" fmla="*/ 0 h 3222475"/>
                  <a:gd name="connsiteX1" fmla="*/ 3313098 w 4040600"/>
                  <a:gd name="connsiteY1" fmla="*/ 0 h 3222475"/>
                  <a:gd name="connsiteX2" fmla="*/ 3355622 w 4040600"/>
                  <a:gd name="connsiteY2" fmla="*/ 80487 h 3222475"/>
                  <a:gd name="connsiteX3" fmla="*/ 3574232 w 4040600"/>
                  <a:gd name="connsiteY3" fmla="*/ 938718 h 3222475"/>
                  <a:gd name="connsiteX4" fmla="*/ 3559658 w 4040600"/>
                  <a:gd name="connsiteY4" fmla="*/ 1316921 h 3222475"/>
                  <a:gd name="connsiteX5" fmla="*/ 4026026 w 4040600"/>
                  <a:gd name="connsiteY5" fmla="*/ 1927866 h 3222475"/>
                  <a:gd name="connsiteX6" fmla="*/ 3967730 w 4040600"/>
                  <a:gd name="connsiteY6" fmla="*/ 2102421 h 3222475"/>
                  <a:gd name="connsiteX7" fmla="*/ 3705398 w 4040600"/>
                  <a:gd name="connsiteY7" fmla="*/ 2204245 h 3222475"/>
                  <a:gd name="connsiteX8" fmla="*/ 3705398 w 4040600"/>
                  <a:gd name="connsiteY8" fmla="*/ 2378801 h 3222475"/>
                  <a:gd name="connsiteX9" fmla="*/ 3690824 w 4040600"/>
                  <a:gd name="connsiteY9" fmla="*/ 2596995 h 3222475"/>
                  <a:gd name="connsiteX10" fmla="*/ 3603380 w 4040600"/>
                  <a:gd name="connsiteY10" fmla="*/ 2655180 h 3222475"/>
                  <a:gd name="connsiteX11" fmla="*/ 3617954 w 4040600"/>
                  <a:gd name="connsiteY11" fmla="*/ 2844282 h 3222475"/>
                  <a:gd name="connsiteX12" fmla="*/ 3530510 w 4040600"/>
                  <a:gd name="connsiteY12" fmla="*/ 3077023 h 3222475"/>
                  <a:gd name="connsiteX13" fmla="*/ 3566945 w 4040600"/>
                  <a:gd name="connsiteY13" fmla="*/ 3189757 h 3222475"/>
                  <a:gd name="connsiteX14" fmla="*/ 3571154 w 4040600"/>
                  <a:gd name="connsiteY14" fmla="*/ 3222475 h 3222475"/>
                  <a:gd name="connsiteX15" fmla="*/ 3137152 w 4040600"/>
                  <a:gd name="connsiteY15" fmla="*/ 3222475 h 3222475"/>
                  <a:gd name="connsiteX16" fmla="*/ 3137152 w 4040600"/>
                  <a:gd name="connsiteY16" fmla="*/ 3217712 h 3222475"/>
                  <a:gd name="connsiteX17" fmla="*/ 3146322 w 4040600"/>
                  <a:gd name="connsiteY17" fmla="*/ 3217712 h 3222475"/>
                  <a:gd name="connsiteX18" fmla="*/ 3146322 w 4040600"/>
                  <a:gd name="connsiteY18" fmla="*/ 3201832 h 3222475"/>
                  <a:gd name="connsiteX19" fmla="*/ 3146322 w 4040600"/>
                  <a:gd name="connsiteY19" fmla="*/ 2997797 h 3222475"/>
                  <a:gd name="connsiteX20" fmla="*/ 3140706 w 4040600"/>
                  <a:gd name="connsiteY20" fmla="*/ 2997797 h 3222475"/>
                  <a:gd name="connsiteX21" fmla="*/ 3138702 w 4040600"/>
                  <a:gd name="connsiteY21" fmla="*/ 2924972 h 3222475"/>
                  <a:gd name="connsiteX22" fmla="*/ 2910102 w 4040600"/>
                  <a:gd name="connsiteY22" fmla="*/ 2924972 h 3222475"/>
                  <a:gd name="connsiteX23" fmla="*/ 2910102 w 4040600"/>
                  <a:gd name="connsiteY23" fmla="*/ 2670972 h 3222475"/>
                  <a:gd name="connsiteX24" fmla="*/ 2503702 w 4040600"/>
                  <a:gd name="connsiteY24" fmla="*/ 2670972 h 3222475"/>
                  <a:gd name="connsiteX25" fmla="*/ 2503702 w 4040600"/>
                  <a:gd name="connsiteY25" fmla="*/ 2378872 h 3222475"/>
                  <a:gd name="connsiteX26" fmla="*/ 2110002 w 4040600"/>
                  <a:gd name="connsiteY26" fmla="*/ 2378872 h 3222475"/>
                  <a:gd name="connsiteX27" fmla="*/ 2110002 w 4040600"/>
                  <a:gd name="connsiteY27" fmla="*/ 2137572 h 3222475"/>
                  <a:gd name="connsiteX28" fmla="*/ 1716302 w 4040600"/>
                  <a:gd name="connsiteY28" fmla="*/ 2137572 h 3222475"/>
                  <a:gd name="connsiteX29" fmla="*/ 1716302 w 4040600"/>
                  <a:gd name="connsiteY29" fmla="*/ 1870872 h 3222475"/>
                  <a:gd name="connsiteX30" fmla="*/ 1335302 w 4040600"/>
                  <a:gd name="connsiteY30" fmla="*/ 1870872 h 3222475"/>
                  <a:gd name="connsiteX31" fmla="*/ 1335302 w 4040600"/>
                  <a:gd name="connsiteY31" fmla="*/ 1604172 h 3222475"/>
                  <a:gd name="connsiteX32" fmla="*/ 95250 w 4040600"/>
                  <a:gd name="connsiteY32" fmla="*/ 1604172 h 3222475"/>
                  <a:gd name="connsiteX33" fmla="*/ 0 w 4040600"/>
                  <a:gd name="connsiteY33" fmla="*/ 1597660 h 3222475"/>
                  <a:gd name="connsiteX34" fmla="*/ 7620 w 4040600"/>
                  <a:gd name="connsiteY34" fmla="*/ 1320800 h 3222475"/>
                  <a:gd name="connsiteX35" fmla="*/ 331470 w 4040600"/>
                  <a:gd name="connsiteY35" fmla="*/ 1320800 h 3222475"/>
                  <a:gd name="connsiteX36" fmla="*/ 331470 w 4040600"/>
                  <a:gd name="connsiteY36" fmla="*/ 1066800 h 3222475"/>
                  <a:gd name="connsiteX37" fmla="*/ 737870 w 4040600"/>
                  <a:gd name="connsiteY37" fmla="*/ 1066800 h 3222475"/>
                  <a:gd name="connsiteX38" fmla="*/ 737870 w 4040600"/>
                  <a:gd name="connsiteY38" fmla="*/ 774700 h 3222475"/>
                  <a:gd name="connsiteX39" fmla="*/ 1131570 w 4040600"/>
                  <a:gd name="connsiteY39" fmla="*/ 774700 h 3222475"/>
                  <a:gd name="connsiteX40" fmla="*/ 1131570 w 4040600"/>
                  <a:gd name="connsiteY40" fmla="*/ 533400 h 3222475"/>
                  <a:gd name="connsiteX41" fmla="*/ 1525270 w 4040600"/>
                  <a:gd name="connsiteY41" fmla="*/ 533400 h 3222475"/>
                  <a:gd name="connsiteX42" fmla="*/ 1525270 w 4040600"/>
                  <a:gd name="connsiteY42" fmla="*/ 266700 h 3222475"/>
                  <a:gd name="connsiteX43" fmla="*/ 1906270 w 4040600"/>
                  <a:gd name="connsiteY43" fmla="*/ 266700 h 3222475"/>
                  <a:gd name="connsiteX44" fmla="*/ 1906270 w 4040600"/>
                  <a:gd name="connsiteY44" fmla="*/ 0 h 3222475"/>
                  <a:gd name="connsiteX0" fmla="*/ 1898650 w 4032980"/>
                  <a:gd name="connsiteY0" fmla="*/ 0 h 3222475"/>
                  <a:gd name="connsiteX1" fmla="*/ 3305478 w 4032980"/>
                  <a:gd name="connsiteY1" fmla="*/ 0 h 3222475"/>
                  <a:gd name="connsiteX2" fmla="*/ 3348002 w 4032980"/>
                  <a:gd name="connsiteY2" fmla="*/ 80487 h 3222475"/>
                  <a:gd name="connsiteX3" fmla="*/ 3566612 w 4032980"/>
                  <a:gd name="connsiteY3" fmla="*/ 938718 h 3222475"/>
                  <a:gd name="connsiteX4" fmla="*/ 3552038 w 4032980"/>
                  <a:gd name="connsiteY4" fmla="*/ 1316921 h 3222475"/>
                  <a:gd name="connsiteX5" fmla="*/ 4018406 w 4032980"/>
                  <a:gd name="connsiteY5" fmla="*/ 1927866 h 3222475"/>
                  <a:gd name="connsiteX6" fmla="*/ 3960110 w 4032980"/>
                  <a:gd name="connsiteY6" fmla="*/ 2102421 h 3222475"/>
                  <a:gd name="connsiteX7" fmla="*/ 3697778 w 4032980"/>
                  <a:gd name="connsiteY7" fmla="*/ 2204245 h 3222475"/>
                  <a:gd name="connsiteX8" fmla="*/ 3697778 w 4032980"/>
                  <a:gd name="connsiteY8" fmla="*/ 2378801 h 3222475"/>
                  <a:gd name="connsiteX9" fmla="*/ 3683204 w 4032980"/>
                  <a:gd name="connsiteY9" fmla="*/ 2596995 h 3222475"/>
                  <a:gd name="connsiteX10" fmla="*/ 3595760 w 4032980"/>
                  <a:gd name="connsiteY10" fmla="*/ 2655180 h 3222475"/>
                  <a:gd name="connsiteX11" fmla="*/ 3610334 w 4032980"/>
                  <a:gd name="connsiteY11" fmla="*/ 2844282 h 3222475"/>
                  <a:gd name="connsiteX12" fmla="*/ 3522890 w 4032980"/>
                  <a:gd name="connsiteY12" fmla="*/ 3077023 h 3222475"/>
                  <a:gd name="connsiteX13" fmla="*/ 3559325 w 4032980"/>
                  <a:gd name="connsiteY13" fmla="*/ 3189757 h 3222475"/>
                  <a:gd name="connsiteX14" fmla="*/ 3563534 w 4032980"/>
                  <a:gd name="connsiteY14" fmla="*/ 3222475 h 3222475"/>
                  <a:gd name="connsiteX15" fmla="*/ 3129532 w 4032980"/>
                  <a:gd name="connsiteY15" fmla="*/ 3222475 h 3222475"/>
                  <a:gd name="connsiteX16" fmla="*/ 3129532 w 4032980"/>
                  <a:gd name="connsiteY16" fmla="*/ 3217712 h 3222475"/>
                  <a:gd name="connsiteX17" fmla="*/ 3138702 w 4032980"/>
                  <a:gd name="connsiteY17" fmla="*/ 3217712 h 3222475"/>
                  <a:gd name="connsiteX18" fmla="*/ 3138702 w 4032980"/>
                  <a:gd name="connsiteY18" fmla="*/ 3201832 h 3222475"/>
                  <a:gd name="connsiteX19" fmla="*/ 3138702 w 4032980"/>
                  <a:gd name="connsiteY19" fmla="*/ 2997797 h 3222475"/>
                  <a:gd name="connsiteX20" fmla="*/ 3133086 w 4032980"/>
                  <a:gd name="connsiteY20" fmla="*/ 2997797 h 3222475"/>
                  <a:gd name="connsiteX21" fmla="*/ 3131082 w 4032980"/>
                  <a:gd name="connsiteY21" fmla="*/ 2924972 h 3222475"/>
                  <a:gd name="connsiteX22" fmla="*/ 2902482 w 4032980"/>
                  <a:gd name="connsiteY22" fmla="*/ 2924972 h 3222475"/>
                  <a:gd name="connsiteX23" fmla="*/ 2902482 w 4032980"/>
                  <a:gd name="connsiteY23" fmla="*/ 2670972 h 3222475"/>
                  <a:gd name="connsiteX24" fmla="*/ 2496082 w 4032980"/>
                  <a:gd name="connsiteY24" fmla="*/ 2670972 h 3222475"/>
                  <a:gd name="connsiteX25" fmla="*/ 2496082 w 4032980"/>
                  <a:gd name="connsiteY25" fmla="*/ 2378872 h 3222475"/>
                  <a:gd name="connsiteX26" fmla="*/ 2102382 w 4032980"/>
                  <a:gd name="connsiteY26" fmla="*/ 2378872 h 3222475"/>
                  <a:gd name="connsiteX27" fmla="*/ 2102382 w 4032980"/>
                  <a:gd name="connsiteY27" fmla="*/ 2137572 h 3222475"/>
                  <a:gd name="connsiteX28" fmla="*/ 1708682 w 4032980"/>
                  <a:gd name="connsiteY28" fmla="*/ 2137572 h 3222475"/>
                  <a:gd name="connsiteX29" fmla="*/ 1708682 w 4032980"/>
                  <a:gd name="connsiteY29" fmla="*/ 1870872 h 3222475"/>
                  <a:gd name="connsiteX30" fmla="*/ 1327682 w 4032980"/>
                  <a:gd name="connsiteY30" fmla="*/ 1870872 h 3222475"/>
                  <a:gd name="connsiteX31" fmla="*/ 1327682 w 4032980"/>
                  <a:gd name="connsiteY31" fmla="*/ 1604172 h 3222475"/>
                  <a:gd name="connsiteX32" fmla="*/ 87630 w 4032980"/>
                  <a:gd name="connsiteY32" fmla="*/ 1604172 h 3222475"/>
                  <a:gd name="connsiteX33" fmla="*/ 0 w 4032980"/>
                  <a:gd name="connsiteY33" fmla="*/ 1320800 h 3222475"/>
                  <a:gd name="connsiteX34" fmla="*/ 323850 w 4032980"/>
                  <a:gd name="connsiteY34" fmla="*/ 1320800 h 3222475"/>
                  <a:gd name="connsiteX35" fmla="*/ 323850 w 4032980"/>
                  <a:gd name="connsiteY35" fmla="*/ 1066800 h 3222475"/>
                  <a:gd name="connsiteX36" fmla="*/ 730250 w 4032980"/>
                  <a:gd name="connsiteY36" fmla="*/ 1066800 h 3222475"/>
                  <a:gd name="connsiteX37" fmla="*/ 730250 w 4032980"/>
                  <a:gd name="connsiteY37" fmla="*/ 774700 h 3222475"/>
                  <a:gd name="connsiteX38" fmla="*/ 1123950 w 4032980"/>
                  <a:gd name="connsiteY38" fmla="*/ 774700 h 3222475"/>
                  <a:gd name="connsiteX39" fmla="*/ 1123950 w 4032980"/>
                  <a:gd name="connsiteY39" fmla="*/ 533400 h 3222475"/>
                  <a:gd name="connsiteX40" fmla="*/ 1517650 w 4032980"/>
                  <a:gd name="connsiteY40" fmla="*/ 533400 h 3222475"/>
                  <a:gd name="connsiteX41" fmla="*/ 1517650 w 4032980"/>
                  <a:gd name="connsiteY41" fmla="*/ 266700 h 3222475"/>
                  <a:gd name="connsiteX42" fmla="*/ 1898650 w 4032980"/>
                  <a:gd name="connsiteY42" fmla="*/ 266700 h 3222475"/>
                  <a:gd name="connsiteX43" fmla="*/ 1898650 w 4032980"/>
                  <a:gd name="connsiteY43" fmla="*/ 0 h 3222475"/>
                  <a:gd name="connsiteX0" fmla="*/ 1898650 w 4032980"/>
                  <a:gd name="connsiteY0" fmla="*/ 0 h 3222475"/>
                  <a:gd name="connsiteX1" fmla="*/ 3305478 w 4032980"/>
                  <a:gd name="connsiteY1" fmla="*/ 0 h 3222475"/>
                  <a:gd name="connsiteX2" fmla="*/ 3348002 w 4032980"/>
                  <a:gd name="connsiteY2" fmla="*/ 80487 h 3222475"/>
                  <a:gd name="connsiteX3" fmla="*/ 3566612 w 4032980"/>
                  <a:gd name="connsiteY3" fmla="*/ 938718 h 3222475"/>
                  <a:gd name="connsiteX4" fmla="*/ 3552038 w 4032980"/>
                  <a:gd name="connsiteY4" fmla="*/ 1316921 h 3222475"/>
                  <a:gd name="connsiteX5" fmla="*/ 4018406 w 4032980"/>
                  <a:gd name="connsiteY5" fmla="*/ 1927866 h 3222475"/>
                  <a:gd name="connsiteX6" fmla="*/ 3960110 w 4032980"/>
                  <a:gd name="connsiteY6" fmla="*/ 2102421 h 3222475"/>
                  <a:gd name="connsiteX7" fmla="*/ 3697778 w 4032980"/>
                  <a:gd name="connsiteY7" fmla="*/ 2204245 h 3222475"/>
                  <a:gd name="connsiteX8" fmla="*/ 3697778 w 4032980"/>
                  <a:gd name="connsiteY8" fmla="*/ 2378801 h 3222475"/>
                  <a:gd name="connsiteX9" fmla="*/ 3683204 w 4032980"/>
                  <a:gd name="connsiteY9" fmla="*/ 2596995 h 3222475"/>
                  <a:gd name="connsiteX10" fmla="*/ 3595760 w 4032980"/>
                  <a:gd name="connsiteY10" fmla="*/ 2655180 h 3222475"/>
                  <a:gd name="connsiteX11" fmla="*/ 3610334 w 4032980"/>
                  <a:gd name="connsiteY11" fmla="*/ 2844282 h 3222475"/>
                  <a:gd name="connsiteX12" fmla="*/ 3522890 w 4032980"/>
                  <a:gd name="connsiteY12" fmla="*/ 3077023 h 3222475"/>
                  <a:gd name="connsiteX13" fmla="*/ 3559325 w 4032980"/>
                  <a:gd name="connsiteY13" fmla="*/ 3189757 h 3222475"/>
                  <a:gd name="connsiteX14" fmla="*/ 3563534 w 4032980"/>
                  <a:gd name="connsiteY14" fmla="*/ 3222475 h 3222475"/>
                  <a:gd name="connsiteX15" fmla="*/ 3129532 w 4032980"/>
                  <a:gd name="connsiteY15" fmla="*/ 3222475 h 3222475"/>
                  <a:gd name="connsiteX16" fmla="*/ 3129532 w 4032980"/>
                  <a:gd name="connsiteY16" fmla="*/ 3217712 h 3222475"/>
                  <a:gd name="connsiteX17" fmla="*/ 3138702 w 4032980"/>
                  <a:gd name="connsiteY17" fmla="*/ 3217712 h 3222475"/>
                  <a:gd name="connsiteX18" fmla="*/ 3138702 w 4032980"/>
                  <a:gd name="connsiteY18" fmla="*/ 3201832 h 3222475"/>
                  <a:gd name="connsiteX19" fmla="*/ 3138702 w 4032980"/>
                  <a:gd name="connsiteY19" fmla="*/ 2997797 h 3222475"/>
                  <a:gd name="connsiteX20" fmla="*/ 3133086 w 4032980"/>
                  <a:gd name="connsiteY20" fmla="*/ 2997797 h 3222475"/>
                  <a:gd name="connsiteX21" fmla="*/ 3131082 w 4032980"/>
                  <a:gd name="connsiteY21" fmla="*/ 2924972 h 3222475"/>
                  <a:gd name="connsiteX22" fmla="*/ 2902482 w 4032980"/>
                  <a:gd name="connsiteY22" fmla="*/ 2924972 h 3222475"/>
                  <a:gd name="connsiteX23" fmla="*/ 2902482 w 4032980"/>
                  <a:gd name="connsiteY23" fmla="*/ 2670972 h 3222475"/>
                  <a:gd name="connsiteX24" fmla="*/ 2496082 w 4032980"/>
                  <a:gd name="connsiteY24" fmla="*/ 2670972 h 3222475"/>
                  <a:gd name="connsiteX25" fmla="*/ 2496082 w 4032980"/>
                  <a:gd name="connsiteY25" fmla="*/ 2378872 h 3222475"/>
                  <a:gd name="connsiteX26" fmla="*/ 2102382 w 4032980"/>
                  <a:gd name="connsiteY26" fmla="*/ 2378872 h 3222475"/>
                  <a:gd name="connsiteX27" fmla="*/ 2102382 w 4032980"/>
                  <a:gd name="connsiteY27" fmla="*/ 2137572 h 3222475"/>
                  <a:gd name="connsiteX28" fmla="*/ 1708682 w 4032980"/>
                  <a:gd name="connsiteY28" fmla="*/ 2137572 h 3222475"/>
                  <a:gd name="connsiteX29" fmla="*/ 1708682 w 4032980"/>
                  <a:gd name="connsiteY29" fmla="*/ 1870872 h 3222475"/>
                  <a:gd name="connsiteX30" fmla="*/ 1327682 w 4032980"/>
                  <a:gd name="connsiteY30" fmla="*/ 1870872 h 3222475"/>
                  <a:gd name="connsiteX31" fmla="*/ 1327682 w 4032980"/>
                  <a:gd name="connsiteY31" fmla="*/ 1604172 h 3222475"/>
                  <a:gd name="connsiteX32" fmla="*/ 5080 w 4032980"/>
                  <a:gd name="connsiteY32" fmla="*/ 1604172 h 3222475"/>
                  <a:gd name="connsiteX33" fmla="*/ 0 w 4032980"/>
                  <a:gd name="connsiteY33" fmla="*/ 1320800 h 3222475"/>
                  <a:gd name="connsiteX34" fmla="*/ 323850 w 4032980"/>
                  <a:gd name="connsiteY34" fmla="*/ 1320800 h 3222475"/>
                  <a:gd name="connsiteX35" fmla="*/ 323850 w 4032980"/>
                  <a:gd name="connsiteY35" fmla="*/ 1066800 h 3222475"/>
                  <a:gd name="connsiteX36" fmla="*/ 730250 w 4032980"/>
                  <a:gd name="connsiteY36" fmla="*/ 1066800 h 3222475"/>
                  <a:gd name="connsiteX37" fmla="*/ 730250 w 4032980"/>
                  <a:gd name="connsiteY37" fmla="*/ 774700 h 3222475"/>
                  <a:gd name="connsiteX38" fmla="*/ 1123950 w 4032980"/>
                  <a:gd name="connsiteY38" fmla="*/ 774700 h 3222475"/>
                  <a:gd name="connsiteX39" fmla="*/ 1123950 w 4032980"/>
                  <a:gd name="connsiteY39" fmla="*/ 533400 h 3222475"/>
                  <a:gd name="connsiteX40" fmla="*/ 1517650 w 4032980"/>
                  <a:gd name="connsiteY40" fmla="*/ 533400 h 3222475"/>
                  <a:gd name="connsiteX41" fmla="*/ 1517650 w 4032980"/>
                  <a:gd name="connsiteY41" fmla="*/ 266700 h 3222475"/>
                  <a:gd name="connsiteX42" fmla="*/ 1898650 w 4032980"/>
                  <a:gd name="connsiteY42" fmla="*/ 266700 h 3222475"/>
                  <a:gd name="connsiteX43" fmla="*/ 1898650 w 4032980"/>
                  <a:gd name="connsiteY43" fmla="*/ 0 h 322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032980" h="3222475">
                    <a:moveTo>
                      <a:pt x="1898650" y="0"/>
                    </a:moveTo>
                    <a:lnTo>
                      <a:pt x="3305478" y="0"/>
                    </a:lnTo>
                    <a:lnTo>
                      <a:pt x="3348002" y="80487"/>
                    </a:lnTo>
                    <a:cubicBezTo>
                      <a:pt x="3348002" y="80487"/>
                      <a:pt x="3581186" y="647792"/>
                      <a:pt x="3566612" y="938718"/>
                    </a:cubicBezTo>
                    <a:cubicBezTo>
                      <a:pt x="3566612" y="938718"/>
                      <a:pt x="3362576" y="1113273"/>
                      <a:pt x="3552038" y="1316921"/>
                    </a:cubicBezTo>
                    <a:cubicBezTo>
                      <a:pt x="3712352" y="1506023"/>
                      <a:pt x="4018406" y="1927866"/>
                      <a:pt x="4018406" y="1927866"/>
                    </a:cubicBezTo>
                    <a:cubicBezTo>
                      <a:pt x="4018406" y="1927866"/>
                      <a:pt x="4076702" y="2044236"/>
                      <a:pt x="3960110" y="2102421"/>
                    </a:cubicBezTo>
                    <a:cubicBezTo>
                      <a:pt x="3843518" y="2146060"/>
                      <a:pt x="3770648" y="2146060"/>
                      <a:pt x="3697778" y="2204245"/>
                    </a:cubicBezTo>
                    <a:cubicBezTo>
                      <a:pt x="3624908" y="2262430"/>
                      <a:pt x="3610334" y="2306069"/>
                      <a:pt x="3697778" y="2378801"/>
                    </a:cubicBezTo>
                    <a:cubicBezTo>
                      <a:pt x="3770648" y="2451532"/>
                      <a:pt x="3741500" y="2567903"/>
                      <a:pt x="3683204" y="2596995"/>
                    </a:cubicBezTo>
                    <a:cubicBezTo>
                      <a:pt x="3624908" y="2640634"/>
                      <a:pt x="3595760" y="2655180"/>
                      <a:pt x="3595760" y="2655180"/>
                    </a:cubicBezTo>
                    <a:cubicBezTo>
                      <a:pt x="3595760" y="2655180"/>
                      <a:pt x="3726926" y="2742458"/>
                      <a:pt x="3610334" y="2844282"/>
                    </a:cubicBezTo>
                    <a:cubicBezTo>
                      <a:pt x="3493742" y="2946106"/>
                      <a:pt x="3508316" y="3004291"/>
                      <a:pt x="3522890" y="3077023"/>
                    </a:cubicBezTo>
                    <a:cubicBezTo>
                      <a:pt x="3530177" y="3106116"/>
                      <a:pt x="3548395" y="3146118"/>
                      <a:pt x="3559325" y="3189757"/>
                    </a:cubicBezTo>
                    <a:lnTo>
                      <a:pt x="3563534" y="3222475"/>
                    </a:lnTo>
                    <a:lnTo>
                      <a:pt x="3129532" y="3222475"/>
                    </a:lnTo>
                    <a:lnTo>
                      <a:pt x="3129532" y="3217712"/>
                    </a:lnTo>
                    <a:lnTo>
                      <a:pt x="3138702" y="3217712"/>
                    </a:lnTo>
                    <a:lnTo>
                      <a:pt x="3138702" y="3201832"/>
                    </a:lnTo>
                    <a:lnTo>
                      <a:pt x="3138702" y="2997797"/>
                    </a:lnTo>
                    <a:lnTo>
                      <a:pt x="3133086" y="2997797"/>
                    </a:lnTo>
                    <a:lnTo>
                      <a:pt x="3131082" y="2924972"/>
                    </a:lnTo>
                    <a:lnTo>
                      <a:pt x="2902482" y="2924972"/>
                    </a:lnTo>
                    <a:lnTo>
                      <a:pt x="2902482" y="2670972"/>
                    </a:lnTo>
                    <a:lnTo>
                      <a:pt x="2496082" y="2670972"/>
                    </a:lnTo>
                    <a:lnTo>
                      <a:pt x="2496082" y="2378872"/>
                    </a:lnTo>
                    <a:lnTo>
                      <a:pt x="2102382" y="2378872"/>
                    </a:lnTo>
                    <a:lnTo>
                      <a:pt x="2102382" y="2137572"/>
                    </a:lnTo>
                    <a:lnTo>
                      <a:pt x="1708682" y="2137572"/>
                    </a:lnTo>
                    <a:lnTo>
                      <a:pt x="1708682" y="1870872"/>
                    </a:lnTo>
                    <a:lnTo>
                      <a:pt x="1327682" y="1870872"/>
                    </a:lnTo>
                    <a:lnTo>
                      <a:pt x="1327682" y="1604172"/>
                    </a:lnTo>
                    <a:lnTo>
                      <a:pt x="5080" y="1604172"/>
                    </a:lnTo>
                    <a:cubicBezTo>
                      <a:pt x="3387" y="1509715"/>
                      <a:pt x="1693" y="1415257"/>
                      <a:pt x="0" y="1320800"/>
                    </a:cubicBezTo>
                    <a:lnTo>
                      <a:pt x="323850" y="1320800"/>
                    </a:lnTo>
                    <a:lnTo>
                      <a:pt x="323850" y="1066800"/>
                    </a:lnTo>
                    <a:lnTo>
                      <a:pt x="730250" y="1066800"/>
                    </a:lnTo>
                    <a:lnTo>
                      <a:pt x="730250" y="774700"/>
                    </a:lnTo>
                    <a:lnTo>
                      <a:pt x="1123950" y="774700"/>
                    </a:lnTo>
                    <a:lnTo>
                      <a:pt x="1123950" y="533400"/>
                    </a:lnTo>
                    <a:lnTo>
                      <a:pt x="1517650" y="533400"/>
                    </a:lnTo>
                    <a:lnTo>
                      <a:pt x="1517650" y="266700"/>
                    </a:lnTo>
                    <a:lnTo>
                      <a:pt x="1898650" y="266700"/>
                    </a:lnTo>
                    <a:lnTo>
                      <a:pt x="1898650" y="0"/>
                    </a:ln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任意多边形 8">
                <a:extLst>
                  <a:ext uri="{FF2B5EF4-FFF2-40B4-BE49-F238E27FC236}">
                    <a16:creationId xmlns:a16="http://schemas.microsoft.com/office/drawing/2014/main" id="{85C28B8F-A904-C48F-4247-2CAB3420C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9719" y="1771513"/>
                <a:ext cx="3329634" cy="1604172"/>
              </a:xfrm>
              <a:custGeom>
                <a:avLst/>
                <a:gdLst>
                  <a:gd name="connsiteX0" fmla="*/ 1898650 w 3329634"/>
                  <a:gd name="connsiteY0" fmla="*/ 0 h 1604172"/>
                  <a:gd name="connsiteX1" fmla="*/ 3305478 w 3329634"/>
                  <a:gd name="connsiteY1" fmla="*/ 0 h 1604172"/>
                  <a:gd name="connsiteX2" fmla="*/ 3329634 w 3329634"/>
                  <a:gd name="connsiteY2" fmla="*/ 45720 h 1604172"/>
                  <a:gd name="connsiteX3" fmla="*/ 1946785 w 3329634"/>
                  <a:gd name="connsiteY3" fmla="*/ 45720 h 1604172"/>
                  <a:gd name="connsiteX4" fmla="*/ 1946785 w 3329634"/>
                  <a:gd name="connsiteY4" fmla="*/ 312420 h 1604172"/>
                  <a:gd name="connsiteX5" fmla="*/ 1565785 w 3329634"/>
                  <a:gd name="connsiteY5" fmla="*/ 312420 h 1604172"/>
                  <a:gd name="connsiteX6" fmla="*/ 1565785 w 3329634"/>
                  <a:gd name="connsiteY6" fmla="*/ 579120 h 1604172"/>
                  <a:gd name="connsiteX7" fmla="*/ 1172085 w 3329634"/>
                  <a:gd name="connsiteY7" fmla="*/ 579120 h 1604172"/>
                  <a:gd name="connsiteX8" fmla="*/ 1172085 w 3329634"/>
                  <a:gd name="connsiteY8" fmla="*/ 820420 h 1604172"/>
                  <a:gd name="connsiteX9" fmla="*/ 778385 w 3329634"/>
                  <a:gd name="connsiteY9" fmla="*/ 820420 h 1604172"/>
                  <a:gd name="connsiteX10" fmla="*/ 778385 w 3329634"/>
                  <a:gd name="connsiteY10" fmla="*/ 1112520 h 1604172"/>
                  <a:gd name="connsiteX11" fmla="*/ 371985 w 3329634"/>
                  <a:gd name="connsiteY11" fmla="*/ 1112520 h 1604172"/>
                  <a:gd name="connsiteX12" fmla="*/ 371985 w 3329634"/>
                  <a:gd name="connsiteY12" fmla="*/ 1366520 h 1604172"/>
                  <a:gd name="connsiteX13" fmla="*/ 48135 w 3329634"/>
                  <a:gd name="connsiteY13" fmla="*/ 1366520 h 1604172"/>
                  <a:gd name="connsiteX14" fmla="*/ 52395 w 3329634"/>
                  <a:gd name="connsiteY14" fmla="*/ 1604172 h 1604172"/>
                  <a:gd name="connsiteX15" fmla="*/ 5080 w 3329634"/>
                  <a:gd name="connsiteY15" fmla="*/ 1604172 h 1604172"/>
                  <a:gd name="connsiteX16" fmla="*/ 0 w 3329634"/>
                  <a:gd name="connsiteY16" fmla="*/ 1320800 h 1604172"/>
                  <a:gd name="connsiteX17" fmla="*/ 323850 w 3329634"/>
                  <a:gd name="connsiteY17" fmla="*/ 1320800 h 1604172"/>
                  <a:gd name="connsiteX18" fmla="*/ 323850 w 3329634"/>
                  <a:gd name="connsiteY18" fmla="*/ 1066800 h 1604172"/>
                  <a:gd name="connsiteX19" fmla="*/ 730250 w 3329634"/>
                  <a:gd name="connsiteY19" fmla="*/ 1066800 h 1604172"/>
                  <a:gd name="connsiteX20" fmla="*/ 730250 w 3329634"/>
                  <a:gd name="connsiteY20" fmla="*/ 774700 h 1604172"/>
                  <a:gd name="connsiteX21" fmla="*/ 1123950 w 3329634"/>
                  <a:gd name="connsiteY21" fmla="*/ 774700 h 1604172"/>
                  <a:gd name="connsiteX22" fmla="*/ 1123950 w 3329634"/>
                  <a:gd name="connsiteY22" fmla="*/ 533400 h 1604172"/>
                  <a:gd name="connsiteX23" fmla="*/ 1517650 w 3329634"/>
                  <a:gd name="connsiteY23" fmla="*/ 533400 h 1604172"/>
                  <a:gd name="connsiteX24" fmla="*/ 1517650 w 3329634"/>
                  <a:gd name="connsiteY24" fmla="*/ 266700 h 1604172"/>
                  <a:gd name="connsiteX25" fmla="*/ 1898650 w 3329634"/>
                  <a:gd name="connsiteY25" fmla="*/ 266700 h 160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329634" h="1604172">
                    <a:moveTo>
                      <a:pt x="1898650" y="0"/>
                    </a:moveTo>
                    <a:lnTo>
                      <a:pt x="3305478" y="0"/>
                    </a:lnTo>
                    <a:lnTo>
                      <a:pt x="3329634" y="45720"/>
                    </a:lnTo>
                    <a:lnTo>
                      <a:pt x="1946785" y="45720"/>
                    </a:lnTo>
                    <a:lnTo>
                      <a:pt x="1946785" y="312420"/>
                    </a:lnTo>
                    <a:lnTo>
                      <a:pt x="1565785" y="312420"/>
                    </a:lnTo>
                    <a:lnTo>
                      <a:pt x="1565785" y="579120"/>
                    </a:lnTo>
                    <a:lnTo>
                      <a:pt x="1172085" y="579120"/>
                    </a:lnTo>
                    <a:lnTo>
                      <a:pt x="1172085" y="820420"/>
                    </a:lnTo>
                    <a:lnTo>
                      <a:pt x="778385" y="820420"/>
                    </a:lnTo>
                    <a:lnTo>
                      <a:pt x="778385" y="1112520"/>
                    </a:lnTo>
                    <a:lnTo>
                      <a:pt x="371985" y="1112520"/>
                    </a:lnTo>
                    <a:lnTo>
                      <a:pt x="371985" y="1366520"/>
                    </a:lnTo>
                    <a:lnTo>
                      <a:pt x="48135" y="1366520"/>
                    </a:lnTo>
                    <a:lnTo>
                      <a:pt x="52395" y="1604172"/>
                    </a:lnTo>
                    <a:lnTo>
                      <a:pt x="5080" y="1604172"/>
                    </a:lnTo>
                    <a:cubicBezTo>
                      <a:pt x="3387" y="1509715"/>
                      <a:pt x="1693" y="1415257"/>
                      <a:pt x="0" y="1320800"/>
                    </a:cubicBezTo>
                    <a:lnTo>
                      <a:pt x="323850" y="1320800"/>
                    </a:lnTo>
                    <a:lnTo>
                      <a:pt x="323850" y="1066800"/>
                    </a:lnTo>
                    <a:lnTo>
                      <a:pt x="730250" y="1066800"/>
                    </a:lnTo>
                    <a:lnTo>
                      <a:pt x="730250" y="774700"/>
                    </a:lnTo>
                    <a:lnTo>
                      <a:pt x="1123950" y="774700"/>
                    </a:lnTo>
                    <a:lnTo>
                      <a:pt x="1123950" y="533400"/>
                    </a:lnTo>
                    <a:lnTo>
                      <a:pt x="1517650" y="533400"/>
                    </a:lnTo>
                    <a:lnTo>
                      <a:pt x="1517650" y="266700"/>
                    </a:lnTo>
                    <a:lnTo>
                      <a:pt x="1898650" y="26670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43">
              <a:extLst>
                <a:ext uri="{FF2B5EF4-FFF2-40B4-BE49-F238E27FC236}">
                  <a16:creationId xmlns:a16="http://schemas.microsoft.com/office/drawing/2014/main" id="{08B05E52-6A64-5678-E6B7-7CDE66AEDBC8}"/>
                </a:ext>
              </a:extLst>
            </p:cNvPr>
            <p:cNvGrpSpPr/>
            <p:nvPr/>
          </p:nvGrpSpPr>
          <p:grpSpPr>
            <a:xfrm>
              <a:off x="6738096" y="3167131"/>
              <a:ext cx="3642680" cy="3235222"/>
              <a:chOff x="4023404" y="3370294"/>
              <a:chExt cx="3642206" cy="3235971"/>
            </a:xfrm>
          </p:grpSpPr>
          <p:sp>
            <p:nvSpPr>
              <p:cNvPr id="10" name="任意多边形 5">
                <a:extLst>
                  <a:ext uri="{FF2B5EF4-FFF2-40B4-BE49-F238E27FC236}">
                    <a16:creationId xmlns:a16="http://schemas.microsoft.com/office/drawing/2014/main" id="{CF277D10-676A-34A4-ACF9-6BE208D2C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934" y="3393158"/>
                <a:ext cx="3628517" cy="3213107"/>
              </a:xfrm>
              <a:custGeom>
                <a:avLst/>
                <a:gdLst>
                  <a:gd name="connsiteX0" fmla="*/ 3243329 w 3628517"/>
                  <a:gd name="connsiteY0" fmla="*/ 1877104 h 3213107"/>
                  <a:gd name="connsiteX1" fmla="*/ 3236158 w 3628517"/>
                  <a:gd name="connsiteY1" fmla="*/ 1877299 h 3213107"/>
                  <a:gd name="connsiteX2" fmla="*/ 3240021 w 3628517"/>
                  <a:gd name="connsiteY2" fmla="*/ 1877121 h 3213107"/>
                  <a:gd name="connsiteX3" fmla="*/ 3340104 w 3628517"/>
                  <a:gd name="connsiteY3" fmla="*/ 1876609 h 3213107"/>
                  <a:gd name="connsiteX4" fmla="*/ 3628054 w 3628517"/>
                  <a:gd name="connsiteY4" fmla="*/ 1885303 h 3213107"/>
                  <a:gd name="connsiteX5" fmla="*/ 3628517 w 3628517"/>
                  <a:gd name="connsiteY5" fmla="*/ 1885326 h 3213107"/>
                  <a:gd name="connsiteX6" fmla="*/ 3628517 w 3628517"/>
                  <a:gd name="connsiteY6" fmla="*/ 1885637 h 3213107"/>
                  <a:gd name="connsiteX7" fmla="*/ 3621684 w 3628517"/>
                  <a:gd name="connsiteY7" fmla="*/ 1885304 h 3213107"/>
                  <a:gd name="connsiteX8" fmla="*/ 3489621 w 3628517"/>
                  <a:gd name="connsiteY8" fmla="*/ 1879998 h 3213107"/>
                  <a:gd name="connsiteX9" fmla="*/ 3334912 w 3628517"/>
                  <a:gd name="connsiteY9" fmla="*/ 1876636 h 3213107"/>
                  <a:gd name="connsiteX10" fmla="*/ 0 w 3628517"/>
                  <a:gd name="connsiteY10" fmla="*/ 0 h 3213107"/>
                  <a:gd name="connsiteX11" fmla="*/ 1817497 w 3628517"/>
                  <a:gd name="connsiteY11" fmla="*/ 0 h 3213107"/>
                  <a:gd name="connsiteX12" fmla="*/ 1817497 w 3628517"/>
                  <a:gd name="connsiteY12" fmla="*/ 266700 h 3213107"/>
                  <a:gd name="connsiteX13" fmla="*/ 2198497 w 3628517"/>
                  <a:gd name="connsiteY13" fmla="*/ 266700 h 3213107"/>
                  <a:gd name="connsiteX14" fmla="*/ 2198497 w 3628517"/>
                  <a:gd name="connsiteY14" fmla="*/ 533400 h 3213107"/>
                  <a:gd name="connsiteX15" fmla="*/ 2592197 w 3628517"/>
                  <a:gd name="connsiteY15" fmla="*/ 533400 h 3213107"/>
                  <a:gd name="connsiteX16" fmla="*/ 2592197 w 3628517"/>
                  <a:gd name="connsiteY16" fmla="*/ 774700 h 3213107"/>
                  <a:gd name="connsiteX17" fmla="*/ 2985897 w 3628517"/>
                  <a:gd name="connsiteY17" fmla="*/ 774700 h 3213107"/>
                  <a:gd name="connsiteX18" fmla="*/ 2985897 w 3628517"/>
                  <a:gd name="connsiteY18" fmla="*/ 1066800 h 3213107"/>
                  <a:gd name="connsiteX19" fmla="*/ 3392297 w 3628517"/>
                  <a:gd name="connsiteY19" fmla="*/ 1066800 h 3213107"/>
                  <a:gd name="connsiteX20" fmla="*/ 3392297 w 3628517"/>
                  <a:gd name="connsiteY20" fmla="*/ 1320800 h 3213107"/>
                  <a:gd name="connsiteX21" fmla="*/ 3620897 w 3628517"/>
                  <a:gd name="connsiteY21" fmla="*/ 1320800 h 3213107"/>
                  <a:gd name="connsiteX22" fmla="*/ 3622901 w 3628517"/>
                  <a:gd name="connsiteY22" fmla="*/ 1393625 h 3213107"/>
                  <a:gd name="connsiteX23" fmla="*/ 3628517 w 3628517"/>
                  <a:gd name="connsiteY23" fmla="*/ 1393625 h 3213107"/>
                  <a:gd name="connsiteX24" fmla="*/ 3628517 w 3628517"/>
                  <a:gd name="connsiteY24" fmla="*/ 1597660 h 3213107"/>
                  <a:gd name="connsiteX25" fmla="*/ 3628517 w 3628517"/>
                  <a:gd name="connsiteY25" fmla="*/ 1613540 h 3213107"/>
                  <a:gd name="connsiteX26" fmla="*/ 2105239 w 3628517"/>
                  <a:gd name="connsiteY26" fmla="*/ 1613540 h 3213107"/>
                  <a:gd name="connsiteX27" fmla="*/ 2105239 w 3628517"/>
                  <a:gd name="connsiteY27" fmla="*/ 1880240 h 3213107"/>
                  <a:gd name="connsiteX28" fmla="*/ 1724239 w 3628517"/>
                  <a:gd name="connsiteY28" fmla="*/ 1880240 h 3213107"/>
                  <a:gd name="connsiteX29" fmla="*/ 1724239 w 3628517"/>
                  <a:gd name="connsiteY29" fmla="*/ 2146940 h 3213107"/>
                  <a:gd name="connsiteX30" fmla="*/ 1330539 w 3628517"/>
                  <a:gd name="connsiteY30" fmla="*/ 2146940 h 3213107"/>
                  <a:gd name="connsiteX31" fmla="*/ 1330539 w 3628517"/>
                  <a:gd name="connsiteY31" fmla="*/ 2388240 h 3213107"/>
                  <a:gd name="connsiteX32" fmla="*/ 936839 w 3628517"/>
                  <a:gd name="connsiteY32" fmla="*/ 2388240 h 3213107"/>
                  <a:gd name="connsiteX33" fmla="*/ 936839 w 3628517"/>
                  <a:gd name="connsiteY33" fmla="*/ 2680340 h 3213107"/>
                  <a:gd name="connsiteX34" fmla="*/ 530439 w 3628517"/>
                  <a:gd name="connsiteY34" fmla="*/ 2680340 h 3213107"/>
                  <a:gd name="connsiteX35" fmla="*/ 530439 w 3628517"/>
                  <a:gd name="connsiteY35" fmla="*/ 2934340 h 3213107"/>
                  <a:gd name="connsiteX36" fmla="*/ 301839 w 3628517"/>
                  <a:gd name="connsiteY36" fmla="*/ 2934340 h 3213107"/>
                  <a:gd name="connsiteX37" fmla="*/ 116419 w 3628517"/>
                  <a:gd name="connsiteY37" fmla="*/ 3211200 h 3213107"/>
                  <a:gd name="connsiteX38" fmla="*/ 85605 w 3628517"/>
                  <a:gd name="connsiteY38" fmla="*/ 3213106 h 3213107"/>
                  <a:gd name="connsiteX39" fmla="*/ 114581 w 3628517"/>
                  <a:gd name="connsiteY39" fmla="*/ 3213106 h 3213107"/>
                  <a:gd name="connsiteX40" fmla="*/ 3090600 w 3628517"/>
                  <a:gd name="connsiteY40" fmla="*/ 3213106 h 3213107"/>
                  <a:gd name="connsiteX41" fmla="*/ 3307430 w 3628517"/>
                  <a:gd name="connsiteY41" fmla="*/ 3213106 h 3213107"/>
                  <a:gd name="connsiteX42" fmla="*/ 3307432 w 3628517"/>
                  <a:gd name="connsiteY42" fmla="*/ 3213107 h 3213107"/>
                  <a:gd name="connsiteX43" fmla="*/ 57429 w 3628517"/>
                  <a:gd name="connsiteY43" fmla="*/ 3213107 h 3213107"/>
                  <a:gd name="connsiteX44" fmla="*/ 742407 w 3628517"/>
                  <a:gd name="connsiteY44" fmla="*/ 1845756 h 3213107"/>
                  <a:gd name="connsiteX45" fmla="*/ 800703 w 3628517"/>
                  <a:gd name="connsiteY45" fmla="*/ 1307543 h 3213107"/>
                  <a:gd name="connsiteX46" fmla="*/ 596667 w 3628517"/>
                  <a:gd name="connsiteY46" fmla="*/ 871154 h 3213107"/>
                  <a:gd name="connsiteX47" fmla="*/ 33177 w 3628517"/>
                  <a:gd name="connsiteY47" fmla="*/ 62130 h 321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628517" h="3213107">
                    <a:moveTo>
                      <a:pt x="3243329" y="1877104"/>
                    </a:moveTo>
                    <a:lnTo>
                      <a:pt x="3236158" y="1877299"/>
                    </a:lnTo>
                    <a:lnTo>
                      <a:pt x="3240021" y="1877121"/>
                    </a:lnTo>
                    <a:close/>
                    <a:moveTo>
                      <a:pt x="3340104" y="1876609"/>
                    </a:moveTo>
                    <a:cubicBezTo>
                      <a:pt x="3444285" y="1877462"/>
                      <a:pt x="3555639" y="1881894"/>
                      <a:pt x="3628054" y="1885303"/>
                    </a:cubicBezTo>
                    <a:lnTo>
                      <a:pt x="3628517" y="1885326"/>
                    </a:lnTo>
                    <a:lnTo>
                      <a:pt x="3628517" y="1885637"/>
                    </a:lnTo>
                    <a:lnTo>
                      <a:pt x="3621684" y="1885304"/>
                    </a:lnTo>
                    <a:cubicBezTo>
                      <a:pt x="3585477" y="1883599"/>
                      <a:pt x="3539535" y="1881639"/>
                      <a:pt x="3489621" y="1879998"/>
                    </a:cubicBezTo>
                    <a:lnTo>
                      <a:pt x="3334912" y="1876636"/>
                    </a:lnTo>
                    <a:close/>
                    <a:moveTo>
                      <a:pt x="0" y="0"/>
                    </a:moveTo>
                    <a:lnTo>
                      <a:pt x="1817497" y="0"/>
                    </a:lnTo>
                    <a:lnTo>
                      <a:pt x="1817497" y="266700"/>
                    </a:lnTo>
                    <a:lnTo>
                      <a:pt x="2198497" y="266700"/>
                    </a:lnTo>
                    <a:lnTo>
                      <a:pt x="2198497" y="533400"/>
                    </a:lnTo>
                    <a:lnTo>
                      <a:pt x="2592197" y="533400"/>
                    </a:lnTo>
                    <a:lnTo>
                      <a:pt x="2592197" y="774700"/>
                    </a:lnTo>
                    <a:lnTo>
                      <a:pt x="2985897" y="774700"/>
                    </a:lnTo>
                    <a:lnTo>
                      <a:pt x="2985897" y="1066800"/>
                    </a:lnTo>
                    <a:lnTo>
                      <a:pt x="3392297" y="1066800"/>
                    </a:lnTo>
                    <a:lnTo>
                      <a:pt x="3392297" y="1320800"/>
                    </a:lnTo>
                    <a:lnTo>
                      <a:pt x="3620897" y="1320800"/>
                    </a:lnTo>
                    <a:lnTo>
                      <a:pt x="3622901" y="1393625"/>
                    </a:lnTo>
                    <a:lnTo>
                      <a:pt x="3628517" y="1393625"/>
                    </a:lnTo>
                    <a:lnTo>
                      <a:pt x="3628517" y="1597660"/>
                    </a:lnTo>
                    <a:lnTo>
                      <a:pt x="3628517" y="1613540"/>
                    </a:lnTo>
                    <a:lnTo>
                      <a:pt x="2105239" y="1613540"/>
                    </a:lnTo>
                    <a:lnTo>
                      <a:pt x="2105239" y="1880240"/>
                    </a:lnTo>
                    <a:lnTo>
                      <a:pt x="1724239" y="1880240"/>
                    </a:lnTo>
                    <a:lnTo>
                      <a:pt x="1724239" y="2146940"/>
                    </a:lnTo>
                    <a:lnTo>
                      <a:pt x="1330539" y="2146940"/>
                    </a:lnTo>
                    <a:lnTo>
                      <a:pt x="1330539" y="2388240"/>
                    </a:lnTo>
                    <a:lnTo>
                      <a:pt x="936839" y="2388240"/>
                    </a:lnTo>
                    <a:lnTo>
                      <a:pt x="936839" y="2680340"/>
                    </a:lnTo>
                    <a:lnTo>
                      <a:pt x="530439" y="2680340"/>
                    </a:lnTo>
                    <a:lnTo>
                      <a:pt x="530439" y="2934340"/>
                    </a:lnTo>
                    <a:lnTo>
                      <a:pt x="301839" y="2934340"/>
                    </a:lnTo>
                    <a:lnTo>
                      <a:pt x="116419" y="3211200"/>
                    </a:lnTo>
                    <a:lnTo>
                      <a:pt x="85605" y="3213106"/>
                    </a:lnTo>
                    <a:lnTo>
                      <a:pt x="114581" y="3213106"/>
                    </a:lnTo>
                    <a:cubicBezTo>
                      <a:pt x="262164" y="3213106"/>
                      <a:pt x="838660" y="3213106"/>
                      <a:pt x="3090600" y="3213106"/>
                    </a:cubicBezTo>
                    <a:lnTo>
                      <a:pt x="3307430" y="3213106"/>
                    </a:lnTo>
                    <a:lnTo>
                      <a:pt x="3307432" y="3213107"/>
                    </a:lnTo>
                    <a:cubicBezTo>
                      <a:pt x="57429" y="3213107"/>
                      <a:pt x="57429" y="3213107"/>
                      <a:pt x="57429" y="3213107"/>
                    </a:cubicBezTo>
                    <a:cubicBezTo>
                      <a:pt x="57429" y="3213107"/>
                      <a:pt x="625815" y="2456700"/>
                      <a:pt x="742407" y="1845756"/>
                    </a:cubicBezTo>
                    <a:cubicBezTo>
                      <a:pt x="742407" y="1845756"/>
                      <a:pt x="815277" y="1467552"/>
                      <a:pt x="800703" y="1307543"/>
                    </a:cubicBezTo>
                    <a:cubicBezTo>
                      <a:pt x="771555" y="1162080"/>
                      <a:pt x="786129" y="1132987"/>
                      <a:pt x="596667" y="871154"/>
                    </a:cubicBezTo>
                    <a:cubicBezTo>
                      <a:pt x="418136" y="629322"/>
                      <a:pt x="139180" y="242709"/>
                      <a:pt x="33177" y="62130"/>
                    </a:cubicBezTo>
                    <a:close/>
                  </a:path>
                </a:pathLst>
              </a:custGeom>
              <a:solidFill>
                <a:srgbClr val="F6615B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任意多边形 7">
                <a:extLst>
                  <a:ext uri="{FF2B5EF4-FFF2-40B4-BE49-F238E27FC236}">
                    <a16:creationId xmlns:a16="http://schemas.microsoft.com/office/drawing/2014/main" id="{51ADE113-048C-CDF6-4C3F-C5229834D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404" y="3370294"/>
                <a:ext cx="3642206" cy="1613540"/>
              </a:xfrm>
              <a:custGeom>
                <a:avLst/>
                <a:gdLst>
                  <a:gd name="connsiteX0" fmla="*/ 3243329 w 3628517"/>
                  <a:gd name="connsiteY0" fmla="*/ 1877104 h 1885637"/>
                  <a:gd name="connsiteX1" fmla="*/ 3236158 w 3628517"/>
                  <a:gd name="connsiteY1" fmla="*/ 1877299 h 1885637"/>
                  <a:gd name="connsiteX2" fmla="*/ 3240021 w 3628517"/>
                  <a:gd name="connsiteY2" fmla="*/ 1877121 h 1885637"/>
                  <a:gd name="connsiteX3" fmla="*/ 3340104 w 3628517"/>
                  <a:gd name="connsiteY3" fmla="*/ 1876609 h 1885637"/>
                  <a:gd name="connsiteX4" fmla="*/ 3628054 w 3628517"/>
                  <a:gd name="connsiteY4" fmla="*/ 1885303 h 1885637"/>
                  <a:gd name="connsiteX5" fmla="*/ 3628517 w 3628517"/>
                  <a:gd name="connsiteY5" fmla="*/ 1885326 h 1885637"/>
                  <a:gd name="connsiteX6" fmla="*/ 3628517 w 3628517"/>
                  <a:gd name="connsiteY6" fmla="*/ 1885637 h 1885637"/>
                  <a:gd name="connsiteX7" fmla="*/ 3621684 w 3628517"/>
                  <a:gd name="connsiteY7" fmla="*/ 1885304 h 1885637"/>
                  <a:gd name="connsiteX8" fmla="*/ 3489621 w 3628517"/>
                  <a:gd name="connsiteY8" fmla="*/ 1879998 h 1885637"/>
                  <a:gd name="connsiteX9" fmla="*/ 3334912 w 3628517"/>
                  <a:gd name="connsiteY9" fmla="*/ 1876636 h 1885637"/>
                  <a:gd name="connsiteX10" fmla="*/ 0 w 3628517"/>
                  <a:gd name="connsiteY10" fmla="*/ 0 h 1885637"/>
                  <a:gd name="connsiteX11" fmla="*/ 1817497 w 3628517"/>
                  <a:gd name="connsiteY11" fmla="*/ 0 h 1885637"/>
                  <a:gd name="connsiteX12" fmla="*/ 1817497 w 3628517"/>
                  <a:gd name="connsiteY12" fmla="*/ 266700 h 1885637"/>
                  <a:gd name="connsiteX13" fmla="*/ 2198497 w 3628517"/>
                  <a:gd name="connsiteY13" fmla="*/ 266700 h 1885637"/>
                  <a:gd name="connsiteX14" fmla="*/ 2198497 w 3628517"/>
                  <a:gd name="connsiteY14" fmla="*/ 533400 h 1885637"/>
                  <a:gd name="connsiteX15" fmla="*/ 2592197 w 3628517"/>
                  <a:gd name="connsiteY15" fmla="*/ 533400 h 1885637"/>
                  <a:gd name="connsiteX16" fmla="*/ 2592197 w 3628517"/>
                  <a:gd name="connsiteY16" fmla="*/ 774700 h 1885637"/>
                  <a:gd name="connsiteX17" fmla="*/ 2985897 w 3628517"/>
                  <a:gd name="connsiteY17" fmla="*/ 774700 h 1885637"/>
                  <a:gd name="connsiteX18" fmla="*/ 2985897 w 3628517"/>
                  <a:gd name="connsiteY18" fmla="*/ 1066800 h 1885637"/>
                  <a:gd name="connsiteX19" fmla="*/ 3392297 w 3628517"/>
                  <a:gd name="connsiteY19" fmla="*/ 1066800 h 1885637"/>
                  <a:gd name="connsiteX20" fmla="*/ 3392297 w 3628517"/>
                  <a:gd name="connsiteY20" fmla="*/ 1320800 h 1885637"/>
                  <a:gd name="connsiteX21" fmla="*/ 3620897 w 3628517"/>
                  <a:gd name="connsiteY21" fmla="*/ 1320800 h 1885637"/>
                  <a:gd name="connsiteX22" fmla="*/ 3622901 w 3628517"/>
                  <a:gd name="connsiteY22" fmla="*/ 1393625 h 1885637"/>
                  <a:gd name="connsiteX23" fmla="*/ 3628517 w 3628517"/>
                  <a:gd name="connsiteY23" fmla="*/ 1393625 h 1885637"/>
                  <a:gd name="connsiteX24" fmla="*/ 3628517 w 3628517"/>
                  <a:gd name="connsiteY24" fmla="*/ 1597660 h 1885637"/>
                  <a:gd name="connsiteX25" fmla="*/ 3628517 w 3628517"/>
                  <a:gd name="connsiteY25" fmla="*/ 1613540 h 1885637"/>
                  <a:gd name="connsiteX26" fmla="*/ 3592909 w 3628517"/>
                  <a:gd name="connsiteY26" fmla="*/ 1613540 h 1885637"/>
                  <a:gd name="connsiteX27" fmla="*/ 3592909 w 3628517"/>
                  <a:gd name="connsiteY27" fmla="*/ 1431725 h 1885637"/>
                  <a:gd name="connsiteX28" fmla="*/ 3587293 w 3628517"/>
                  <a:gd name="connsiteY28" fmla="*/ 1431725 h 1885637"/>
                  <a:gd name="connsiteX29" fmla="*/ 3585289 w 3628517"/>
                  <a:gd name="connsiteY29" fmla="*/ 1358900 h 1885637"/>
                  <a:gd name="connsiteX30" fmla="*/ 3356689 w 3628517"/>
                  <a:gd name="connsiteY30" fmla="*/ 1358900 h 1885637"/>
                  <a:gd name="connsiteX31" fmla="*/ 3356689 w 3628517"/>
                  <a:gd name="connsiteY31" fmla="*/ 1104900 h 1885637"/>
                  <a:gd name="connsiteX32" fmla="*/ 2950289 w 3628517"/>
                  <a:gd name="connsiteY32" fmla="*/ 1104900 h 1885637"/>
                  <a:gd name="connsiteX33" fmla="*/ 2950289 w 3628517"/>
                  <a:gd name="connsiteY33" fmla="*/ 812800 h 1885637"/>
                  <a:gd name="connsiteX34" fmla="*/ 2556589 w 3628517"/>
                  <a:gd name="connsiteY34" fmla="*/ 812800 h 1885637"/>
                  <a:gd name="connsiteX35" fmla="*/ 2556589 w 3628517"/>
                  <a:gd name="connsiteY35" fmla="*/ 571500 h 1885637"/>
                  <a:gd name="connsiteX36" fmla="*/ 2162889 w 3628517"/>
                  <a:gd name="connsiteY36" fmla="*/ 571500 h 1885637"/>
                  <a:gd name="connsiteX37" fmla="*/ 2162889 w 3628517"/>
                  <a:gd name="connsiteY37" fmla="*/ 304800 h 1885637"/>
                  <a:gd name="connsiteX38" fmla="*/ 1781889 w 3628517"/>
                  <a:gd name="connsiteY38" fmla="*/ 304800 h 1885637"/>
                  <a:gd name="connsiteX39" fmla="*/ 1781889 w 3628517"/>
                  <a:gd name="connsiteY39" fmla="*/ 38100 h 1885637"/>
                  <a:gd name="connsiteX40" fmla="*/ 20345 w 3628517"/>
                  <a:gd name="connsiteY40" fmla="*/ 38100 h 1885637"/>
                  <a:gd name="connsiteX0" fmla="*/ 3240021 w 3628517"/>
                  <a:gd name="connsiteY0" fmla="*/ 1877121 h 1885637"/>
                  <a:gd name="connsiteX1" fmla="*/ 3236158 w 3628517"/>
                  <a:gd name="connsiteY1" fmla="*/ 1877299 h 1885637"/>
                  <a:gd name="connsiteX2" fmla="*/ 3240021 w 3628517"/>
                  <a:gd name="connsiteY2" fmla="*/ 1877121 h 1885637"/>
                  <a:gd name="connsiteX3" fmla="*/ 3340104 w 3628517"/>
                  <a:gd name="connsiteY3" fmla="*/ 1876609 h 1885637"/>
                  <a:gd name="connsiteX4" fmla="*/ 3628054 w 3628517"/>
                  <a:gd name="connsiteY4" fmla="*/ 1885303 h 1885637"/>
                  <a:gd name="connsiteX5" fmla="*/ 3628517 w 3628517"/>
                  <a:gd name="connsiteY5" fmla="*/ 1885326 h 1885637"/>
                  <a:gd name="connsiteX6" fmla="*/ 3628517 w 3628517"/>
                  <a:gd name="connsiteY6" fmla="*/ 1885637 h 1885637"/>
                  <a:gd name="connsiteX7" fmla="*/ 3621684 w 3628517"/>
                  <a:gd name="connsiteY7" fmla="*/ 1885304 h 1885637"/>
                  <a:gd name="connsiteX8" fmla="*/ 3489621 w 3628517"/>
                  <a:gd name="connsiteY8" fmla="*/ 1879998 h 1885637"/>
                  <a:gd name="connsiteX9" fmla="*/ 3334912 w 3628517"/>
                  <a:gd name="connsiteY9" fmla="*/ 1876636 h 1885637"/>
                  <a:gd name="connsiteX10" fmla="*/ 3340104 w 3628517"/>
                  <a:gd name="connsiteY10" fmla="*/ 1876609 h 1885637"/>
                  <a:gd name="connsiteX11" fmla="*/ 0 w 3628517"/>
                  <a:gd name="connsiteY11" fmla="*/ 0 h 1885637"/>
                  <a:gd name="connsiteX12" fmla="*/ 1817497 w 3628517"/>
                  <a:gd name="connsiteY12" fmla="*/ 0 h 1885637"/>
                  <a:gd name="connsiteX13" fmla="*/ 1817497 w 3628517"/>
                  <a:gd name="connsiteY13" fmla="*/ 266700 h 1885637"/>
                  <a:gd name="connsiteX14" fmla="*/ 2198497 w 3628517"/>
                  <a:gd name="connsiteY14" fmla="*/ 266700 h 1885637"/>
                  <a:gd name="connsiteX15" fmla="*/ 2198497 w 3628517"/>
                  <a:gd name="connsiteY15" fmla="*/ 533400 h 1885637"/>
                  <a:gd name="connsiteX16" fmla="*/ 2592197 w 3628517"/>
                  <a:gd name="connsiteY16" fmla="*/ 533400 h 1885637"/>
                  <a:gd name="connsiteX17" fmla="*/ 2592197 w 3628517"/>
                  <a:gd name="connsiteY17" fmla="*/ 774700 h 1885637"/>
                  <a:gd name="connsiteX18" fmla="*/ 2985897 w 3628517"/>
                  <a:gd name="connsiteY18" fmla="*/ 774700 h 1885637"/>
                  <a:gd name="connsiteX19" fmla="*/ 2985897 w 3628517"/>
                  <a:gd name="connsiteY19" fmla="*/ 1066800 h 1885637"/>
                  <a:gd name="connsiteX20" fmla="*/ 3392297 w 3628517"/>
                  <a:gd name="connsiteY20" fmla="*/ 1066800 h 1885637"/>
                  <a:gd name="connsiteX21" fmla="*/ 3392297 w 3628517"/>
                  <a:gd name="connsiteY21" fmla="*/ 1320800 h 1885637"/>
                  <a:gd name="connsiteX22" fmla="*/ 3620897 w 3628517"/>
                  <a:gd name="connsiteY22" fmla="*/ 1320800 h 1885637"/>
                  <a:gd name="connsiteX23" fmla="*/ 3622901 w 3628517"/>
                  <a:gd name="connsiteY23" fmla="*/ 1393625 h 1885637"/>
                  <a:gd name="connsiteX24" fmla="*/ 3628517 w 3628517"/>
                  <a:gd name="connsiteY24" fmla="*/ 1393625 h 1885637"/>
                  <a:gd name="connsiteX25" fmla="*/ 3628517 w 3628517"/>
                  <a:gd name="connsiteY25" fmla="*/ 1597660 h 1885637"/>
                  <a:gd name="connsiteX26" fmla="*/ 3628517 w 3628517"/>
                  <a:gd name="connsiteY26" fmla="*/ 1613540 h 1885637"/>
                  <a:gd name="connsiteX27" fmla="*/ 3592909 w 3628517"/>
                  <a:gd name="connsiteY27" fmla="*/ 1613540 h 1885637"/>
                  <a:gd name="connsiteX28" fmla="*/ 3592909 w 3628517"/>
                  <a:gd name="connsiteY28" fmla="*/ 1431725 h 1885637"/>
                  <a:gd name="connsiteX29" fmla="*/ 3587293 w 3628517"/>
                  <a:gd name="connsiteY29" fmla="*/ 1431725 h 1885637"/>
                  <a:gd name="connsiteX30" fmla="*/ 3585289 w 3628517"/>
                  <a:gd name="connsiteY30" fmla="*/ 1358900 h 1885637"/>
                  <a:gd name="connsiteX31" fmla="*/ 3356689 w 3628517"/>
                  <a:gd name="connsiteY31" fmla="*/ 1358900 h 1885637"/>
                  <a:gd name="connsiteX32" fmla="*/ 3356689 w 3628517"/>
                  <a:gd name="connsiteY32" fmla="*/ 1104900 h 1885637"/>
                  <a:gd name="connsiteX33" fmla="*/ 2950289 w 3628517"/>
                  <a:gd name="connsiteY33" fmla="*/ 1104900 h 1885637"/>
                  <a:gd name="connsiteX34" fmla="*/ 2950289 w 3628517"/>
                  <a:gd name="connsiteY34" fmla="*/ 812800 h 1885637"/>
                  <a:gd name="connsiteX35" fmla="*/ 2556589 w 3628517"/>
                  <a:gd name="connsiteY35" fmla="*/ 812800 h 1885637"/>
                  <a:gd name="connsiteX36" fmla="*/ 2556589 w 3628517"/>
                  <a:gd name="connsiteY36" fmla="*/ 571500 h 1885637"/>
                  <a:gd name="connsiteX37" fmla="*/ 2162889 w 3628517"/>
                  <a:gd name="connsiteY37" fmla="*/ 571500 h 1885637"/>
                  <a:gd name="connsiteX38" fmla="*/ 2162889 w 3628517"/>
                  <a:gd name="connsiteY38" fmla="*/ 304800 h 1885637"/>
                  <a:gd name="connsiteX39" fmla="*/ 1781889 w 3628517"/>
                  <a:gd name="connsiteY39" fmla="*/ 304800 h 1885637"/>
                  <a:gd name="connsiteX40" fmla="*/ 1781889 w 3628517"/>
                  <a:gd name="connsiteY40" fmla="*/ 38100 h 1885637"/>
                  <a:gd name="connsiteX41" fmla="*/ 20345 w 3628517"/>
                  <a:gd name="connsiteY41" fmla="*/ 38100 h 1885637"/>
                  <a:gd name="connsiteX42" fmla="*/ 0 w 3628517"/>
                  <a:gd name="connsiteY42" fmla="*/ 0 h 1885637"/>
                  <a:gd name="connsiteX0" fmla="*/ 3340104 w 3628517"/>
                  <a:gd name="connsiteY0" fmla="*/ 1876609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3489621 w 3628517"/>
                  <a:gd name="connsiteY5" fmla="*/ 1879998 h 1885637"/>
                  <a:gd name="connsiteX6" fmla="*/ 3334912 w 3628517"/>
                  <a:gd name="connsiteY6" fmla="*/ 1876636 h 1885637"/>
                  <a:gd name="connsiteX7" fmla="*/ 3340104 w 3628517"/>
                  <a:gd name="connsiteY7" fmla="*/ 1876609 h 1885637"/>
                  <a:gd name="connsiteX8" fmla="*/ 0 w 3628517"/>
                  <a:gd name="connsiteY8" fmla="*/ 0 h 1885637"/>
                  <a:gd name="connsiteX9" fmla="*/ 1817497 w 3628517"/>
                  <a:gd name="connsiteY9" fmla="*/ 0 h 1885637"/>
                  <a:gd name="connsiteX10" fmla="*/ 1817497 w 3628517"/>
                  <a:gd name="connsiteY10" fmla="*/ 266700 h 1885637"/>
                  <a:gd name="connsiteX11" fmla="*/ 2198497 w 3628517"/>
                  <a:gd name="connsiteY11" fmla="*/ 266700 h 1885637"/>
                  <a:gd name="connsiteX12" fmla="*/ 2198497 w 3628517"/>
                  <a:gd name="connsiteY12" fmla="*/ 533400 h 1885637"/>
                  <a:gd name="connsiteX13" fmla="*/ 2592197 w 3628517"/>
                  <a:gd name="connsiteY13" fmla="*/ 533400 h 1885637"/>
                  <a:gd name="connsiteX14" fmla="*/ 2592197 w 3628517"/>
                  <a:gd name="connsiteY14" fmla="*/ 774700 h 1885637"/>
                  <a:gd name="connsiteX15" fmla="*/ 2985897 w 3628517"/>
                  <a:gd name="connsiteY15" fmla="*/ 774700 h 1885637"/>
                  <a:gd name="connsiteX16" fmla="*/ 2985897 w 3628517"/>
                  <a:gd name="connsiteY16" fmla="*/ 1066800 h 1885637"/>
                  <a:gd name="connsiteX17" fmla="*/ 3392297 w 3628517"/>
                  <a:gd name="connsiteY17" fmla="*/ 1066800 h 1885637"/>
                  <a:gd name="connsiteX18" fmla="*/ 3392297 w 3628517"/>
                  <a:gd name="connsiteY18" fmla="*/ 1320800 h 1885637"/>
                  <a:gd name="connsiteX19" fmla="*/ 3620897 w 3628517"/>
                  <a:gd name="connsiteY19" fmla="*/ 1320800 h 1885637"/>
                  <a:gd name="connsiteX20" fmla="*/ 3622901 w 3628517"/>
                  <a:gd name="connsiteY20" fmla="*/ 1393625 h 1885637"/>
                  <a:gd name="connsiteX21" fmla="*/ 3628517 w 3628517"/>
                  <a:gd name="connsiteY21" fmla="*/ 1393625 h 1885637"/>
                  <a:gd name="connsiteX22" fmla="*/ 3628517 w 3628517"/>
                  <a:gd name="connsiteY22" fmla="*/ 1597660 h 1885637"/>
                  <a:gd name="connsiteX23" fmla="*/ 3628517 w 3628517"/>
                  <a:gd name="connsiteY23" fmla="*/ 1613540 h 1885637"/>
                  <a:gd name="connsiteX24" fmla="*/ 3592909 w 3628517"/>
                  <a:gd name="connsiteY24" fmla="*/ 1613540 h 1885637"/>
                  <a:gd name="connsiteX25" fmla="*/ 3592909 w 3628517"/>
                  <a:gd name="connsiteY25" fmla="*/ 1431725 h 1885637"/>
                  <a:gd name="connsiteX26" fmla="*/ 3587293 w 3628517"/>
                  <a:gd name="connsiteY26" fmla="*/ 1431725 h 1885637"/>
                  <a:gd name="connsiteX27" fmla="*/ 3585289 w 3628517"/>
                  <a:gd name="connsiteY27" fmla="*/ 1358900 h 1885637"/>
                  <a:gd name="connsiteX28" fmla="*/ 3356689 w 3628517"/>
                  <a:gd name="connsiteY28" fmla="*/ 1358900 h 1885637"/>
                  <a:gd name="connsiteX29" fmla="*/ 3356689 w 3628517"/>
                  <a:gd name="connsiteY29" fmla="*/ 1104900 h 1885637"/>
                  <a:gd name="connsiteX30" fmla="*/ 2950289 w 3628517"/>
                  <a:gd name="connsiteY30" fmla="*/ 1104900 h 1885637"/>
                  <a:gd name="connsiteX31" fmla="*/ 2950289 w 3628517"/>
                  <a:gd name="connsiteY31" fmla="*/ 812800 h 1885637"/>
                  <a:gd name="connsiteX32" fmla="*/ 2556589 w 3628517"/>
                  <a:gd name="connsiteY32" fmla="*/ 812800 h 1885637"/>
                  <a:gd name="connsiteX33" fmla="*/ 2556589 w 3628517"/>
                  <a:gd name="connsiteY33" fmla="*/ 571500 h 1885637"/>
                  <a:gd name="connsiteX34" fmla="*/ 2162889 w 3628517"/>
                  <a:gd name="connsiteY34" fmla="*/ 571500 h 1885637"/>
                  <a:gd name="connsiteX35" fmla="*/ 2162889 w 3628517"/>
                  <a:gd name="connsiteY35" fmla="*/ 304800 h 1885637"/>
                  <a:gd name="connsiteX36" fmla="*/ 1781889 w 3628517"/>
                  <a:gd name="connsiteY36" fmla="*/ 304800 h 1885637"/>
                  <a:gd name="connsiteX37" fmla="*/ 1781889 w 3628517"/>
                  <a:gd name="connsiteY37" fmla="*/ 38100 h 1885637"/>
                  <a:gd name="connsiteX38" fmla="*/ 20345 w 3628517"/>
                  <a:gd name="connsiteY38" fmla="*/ 38100 h 1885637"/>
                  <a:gd name="connsiteX39" fmla="*/ 0 w 3628517"/>
                  <a:gd name="connsiteY39" fmla="*/ 0 h 1885637"/>
                  <a:gd name="connsiteX0" fmla="*/ 3334912 w 3628517"/>
                  <a:gd name="connsiteY0" fmla="*/ 1876636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3489621 w 3628517"/>
                  <a:gd name="connsiteY5" fmla="*/ 1879998 h 1885637"/>
                  <a:gd name="connsiteX6" fmla="*/ 3334912 w 3628517"/>
                  <a:gd name="connsiteY6" fmla="*/ 1876636 h 1885637"/>
                  <a:gd name="connsiteX7" fmla="*/ 0 w 3628517"/>
                  <a:gd name="connsiteY7" fmla="*/ 0 h 1885637"/>
                  <a:gd name="connsiteX8" fmla="*/ 1817497 w 3628517"/>
                  <a:gd name="connsiteY8" fmla="*/ 0 h 1885637"/>
                  <a:gd name="connsiteX9" fmla="*/ 1817497 w 3628517"/>
                  <a:gd name="connsiteY9" fmla="*/ 266700 h 1885637"/>
                  <a:gd name="connsiteX10" fmla="*/ 2198497 w 3628517"/>
                  <a:gd name="connsiteY10" fmla="*/ 266700 h 1885637"/>
                  <a:gd name="connsiteX11" fmla="*/ 2198497 w 3628517"/>
                  <a:gd name="connsiteY11" fmla="*/ 533400 h 1885637"/>
                  <a:gd name="connsiteX12" fmla="*/ 2592197 w 3628517"/>
                  <a:gd name="connsiteY12" fmla="*/ 533400 h 1885637"/>
                  <a:gd name="connsiteX13" fmla="*/ 2592197 w 3628517"/>
                  <a:gd name="connsiteY13" fmla="*/ 774700 h 1885637"/>
                  <a:gd name="connsiteX14" fmla="*/ 2985897 w 3628517"/>
                  <a:gd name="connsiteY14" fmla="*/ 774700 h 1885637"/>
                  <a:gd name="connsiteX15" fmla="*/ 2985897 w 3628517"/>
                  <a:gd name="connsiteY15" fmla="*/ 1066800 h 1885637"/>
                  <a:gd name="connsiteX16" fmla="*/ 3392297 w 3628517"/>
                  <a:gd name="connsiteY16" fmla="*/ 1066800 h 1885637"/>
                  <a:gd name="connsiteX17" fmla="*/ 3392297 w 3628517"/>
                  <a:gd name="connsiteY17" fmla="*/ 1320800 h 1885637"/>
                  <a:gd name="connsiteX18" fmla="*/ 3620897 w 3628517"/>
                  <a:gd name="connsiteY18" fmla="*/ 1320800 h 1885637"/>
                  <a:gd name="connsiteX19" fmla="*/ 3622901 w 3628517"/>
                  <a:gd name="connsiteY19" fmla="*/ 1393625 h 1885637"/>
                  <a:gd name="connsiteX20" fmla="*/ 3628517 w 3628517"/>
                  <a:gd name="connsiteY20" fmla="*/ 1393625 h 1885637"/>
                  <a:gd name="connsiteX21" fmla="*/ 3628517 w 3628517"/>
                  <a:gd name="connsiteY21" fmla="*/ 1597660 h 1885637"/>
                  <a:gd name="connsiteX22" fmla="*/ 3628517 w 3628517"/>
                  <a:gd name="connsiteY22" fmla="*/ 1613540 h 1885637"/>
                  <a:gd name="connsiteX23" fmla="*/ 3592909 w 3628517"/>
                  <a:gd name="connsiteY23" fmla="*/ 1613540 h 1885637"/>
                  <a:gd name="connsiteX24" fmla="*/ 3592909 w 3628517"/>
                  <a:gd name="connsiteY24" fmla="*/ 1431725 h 1885637"/>
                  <a:gd name="connsiteX25" fmla="*/ 3587293 w 3628517"/>
                  <a:gd name="connsiteY25" fmla="*/ 1431725 h 1885637"/>
                  <a:gd name="connsiteX26" fmla="*/ 3585289 w 3628517"/>
                  <a:gd name="connsiteY26" fmla="*/ 1358900 h 1885637"/>
                  <a:gd name="connsiteX27" fmla="*/ 3356689 w 3628517"/>
                  <a:gd name="connsiteY27" fmla="*/ 1358900 h 1885637"/>
                  <a:gd name="connsiteX28" fmla="*/ 3356689 w 3628517"/>
                  <a:gd name="connsiteY28" fmla="*/ 1104900 h 1885637"/>
                  <a:gd name="connsiteX29" fmla="*/ 2950289 w 3628517"/>
                  <a:gd name="connsiteY29" fmla="*/ 1104900 h 1885637"/>
                  <a:gd name="connsiteX30" fmla="*/ 2950289 w 3628517"/>
                  <a:gd name="connsiteY30" fmla="*/ 812800 h 1885637"/>
                  <a:gd name="connsiteX31" fmla="*/ 2556589 w 3628517"/>
                  <a:gd name="connsiteY31" fmla="*/ 812800 h 1885637"/>
                  <a:gd name="connsiteX32" fmla="*/ 2556589 w 3628517"/>
                  <a:gd name="connsiteY32" fmla="*/ 571500 h 1885637"/>
                  <a:gd name="connsiteX33" fmla="*/ 2162889 w 3628517"/>
                  <a:gd name="connsiteY33" fmla="*/ 571500 h 1885637"/>
                  <a:gd name="connsiteX34" fmla="*/ 2162889 w 3628517"/>
                  <a:gd name="connsiteY34" fmla="*/ 304800 h 1885637"/>
                  <a:gd name="connsiteX35" fmla="*/ 1781889 w 3628517"/>
                  <a:gd name="connsiteY35" fmla="*/ 304800 h 1885637"/>
                  <a:gd name="connsiteX36" fmla="*/ 1781889 w 3628517"/>
                  <a:gd name="connsiteY36" fmla="*/ 38100 h 1885637"/>
                  <a:gd name="connsiteX37" fmla="*/ 20345 w 3628517"/>
                  <a:gd name="connsiteY37" fmla="*/ 38100 h 1885637"/>
                  <a:gd name="connsiteX38" fmla="*/ 0 w 3628517"/>
                  <a:gd name="connsiteY38" fmla="*/ 0 h 1885637"/>
                  <a:gd name="connsiteX0" fmla="*/ 3489621 w 3628517"/>
                  <a:gd name="connsiteY0" fmla="*/ 1879998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3489621 w 3628517"/>
                  <a:gd name="connsiteY5" fmla="*/ 1879998 h 1885637"/>
                  <a:gd name="connsiteX6" fmla="*/ 0 w 3628517"/>
                  <a:gd name="connsiteY6" fmla="*/ 0 h 1885637"/>
                  <a:gd name="connsiteX7" fmla="*/ 1817497 w 3628517"/>
                  <a:gd name="connsiteY7" fmla="*/ 0 h 1885637"/>
                  <a:gd name="connsiteX8" fmla="*/ 1817497 w 3628517"/>
                  <a:gd name="connsiteY8" fmla="*/ 266700 h 1885637"/>
                  <a:gd name="connsiteX9" fmla="*/ 2198497 w 3628517"/>
                  <a:gd name="connsiteY9" fmla="*/ 266700 h 1885637"/>
                  <a:gd name="connsiteX10" fmla="*/ 2198497 w 3628517"/>
                  <a:gd name="connsiteY10" fmla="*/ 533400 h 1885637"/>
                  <a:gd name="connsiteX11" fmla="*/ 2592197 w 3628517"/>
                  <a:gd name="connsiteY11" fmla="*/ 533400 h 1885637"/>
                  <a:gd name="connsiteX12" fmla="*/ 2592197 w 3628517"/>
                  <a:gd name="connsiteY12" fmla="*/ 774700 h 1885637"/>
                  <a:gd name="connsiteX13" fmla="*/ 2985897 w 3628517"/>
                  <a:gd name="connsiteY13" fmla="*/ 774700 h 1885637"/>
                  <a:gd name="connsiteX14" fmla="*/ 2985897 w 3628517"/>
                  <a:gd name="connsiteY14" fmla="*/ 1066800 h 1885637"/>
                  <a:gd name="connsiteX15" fmla="*/ 3392297 w 3628517"/>
                  <a:gd name="connsiteY15" fmla="*/ 1066800 h 1885637"/>
                  <a:gd name="connsiteX16" fmla="*/ 3392297 w 3628517"/>
                  <a:gd name="connsiteY16" fmla="*/ 1320800 h 1885637"/>
                  <a:gd name="connsiteX17" fmla="*/ 3620897 w 3628517"/>
                  <a:gd name="connsiteY17" fmla="*/ 1320800 h 1885637"/>
                  <a:gd name="connsiteX18" fmla="*/ 3622901 w 3628517"/>
                  <a:gd name="connsiteY18" fmla="*/ 1393625 h 1885637"/>
                  <a:gd name="connsiteX19" fmla="*/ 3628517 w 3628517"/>
                  <a:gd name="connsiteY19" fmla="*/ 1393625 h 1885637"/>
                  <a:gd name="connsiteX20" fmla="*/ 3628517 w 3628517"/>
                  <a:gd name="connsiteY20" fmla="*/ 1597660 h 1885637"/>
                  <a:gd name="connsiteX21" fmla="*/ 3628517 w 3628517"/>
                  <a:gd name="connsiteY21" fmla="*/ 1613540 h 1885637"/>
                  <a:gd name="connsiteX22" fmla="*/ 3592909 w 3628517"/>
                  <a:gd name="connsiteY22" fmla="*/ 1613540 h 1885637"/>
                  <a:gd name="connsiteX23" fmla="*/ 3592909 w 3628517"/>
                  <a:gd name="connsiteY23" fmla="*/ 1431725 h 1885637"/>
                  <a:gd name="connsiteX24" fmla="*/ 3587293 w 3628517"/>
                  <a:gd name="connsiteY24" fmla="*/ 1431725 h 1885637"/>
                  <a:gd name="connsiteX25" fmla="*/ 3585289 w 3628517"/>
                  <a:gd name="connsiteY25" fmla="*/ 1358900 h 1885637"/>
                  <a:gd name="connsiteX26" fmla="*/ 3356689 w 3628517"/>
                  <a:gd name="connsiteY26" fmla="*/ 1358900 h 1885637"/>
                  <a:gd name="connsiteX27" fmla="*/ 3356689 w 3628517"/>
                  <a:gd name="connsiteY27" fmla="*/ 1104900 h 1885637"/>
                  <a:gd name="connsiteX28" fmla="*/ 2950289 w 3628517"/>
                  <a:gd name="connsiteY28" fmla="*/ 1104900 h 1885637"/>
                  <a:gd name="connsiteX29" fmla="*/ 2950289 w 3628517"/>
                  <a:gd name="connsiteY29" fmla="*/ 812800 h 1885637"/>
                  <a:gd name="connsiteX30" fmla="*/ 2556589 w 3628517"/>
                  <a:gd name="connsiteY30" fmla="*/ 812800 h 1885637"/>
                  <a:gd name="connsiteX31" fmla="*/ 2556589 w 3628517"/>
                  <a:gd name="connsiteY31" fmla="*/ 571500 h 1885637"/>
                  <a:gd name="connsiteX32" fmla="*/ 2162889 w 3628517"/>
                  <a:gd name="connsiteY32" fmla="*/ 571500 h 1885637"/>
                  <a:gd name="connsiteX33" fmla="*/ 2162889 w 3628517"/>
                  <a:gd name="connsiteY33" fmla="*/ 304800 h 1885637"/>
                  <a:gd name="connsiteX34" fmla="*/ 1781889 w 3628517"/>
                  <a:gd name="connsiteY34" fmla="*/ 304800 h 1885637"/>
                  <a:gd name="connsiteX35" fmla="*/ 1781889 w 3628517"/>
                  <a:gd name="connsiteY35" fmla="*/ 38100 h 1885637"/>
                  <a:gd name="connsiteX36" fmla="*/ 20345 w 3628517"/>
                  <a:gd name="connsiteY36" fmla="*/ 38100 h 1885637"/>
                  <a:gd name="connsiteX37" fmla="*/ 0 w 3628517"/>
                  <a:gd name="connsiteY37" fmla="*/ 0 h 1885637"/>
                  <a:gd name="connsiteX0" fmla="*/ 3621684 w 3628517"/>
                  <a:gd name="connsiteY0" fmla="*/ 1885304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3621684 w 3628517"/>
                  <a:gd name="connsiteY4" fmla="*/ 1885304 h 1885637"/>
                  <a:gd name="connsiteX5" fmla="*/ 0 w 3628517"/>
                  <a:gd name="connsiteY5" fmla="*/ 0 h 1885637"/>
                  <a:gd name="connsiteX6" fmla="*/ 1817497 w 3628517"/>
                  <a:gd name="connsiteY6" fmla="*/ 0 h 1885637"/>
                  <a:gd name="connsiteX7" fmla="*/ 1817497 w 3628517"/>
                  <a:gd name="connsiteY7" fmla="*/ 266700 h 1885637"/>
                  <a:gd name="connsiteX8" fmla="*/ 2198497 w 3628517"/>
                  <a:gd name="connsiteY8" fmla="*/ 266700 h 1885637"/>
                  <a:gd name="connsiteX9" fmla="*/ 2198497 w 3628517"/>
                  <a:gd name="connsiteY9" fmla="*/ 533400 h 1885637"/>
                  <a:gd name="connsiteX10" fmla="*/ 2592197 w 3628517"/>
                  <a:gd name="connsiteY10" fmla="*/ 533400 h 1885637"/>
                  <a:gd name="connsiteX11" fmla="*/ 2592197 w 3628517"/>
                  <a:gd name="connsiteY11" fmla="*/ 774700 h 1885637"/>
                  <a:gd name="connsiteX12" fmla="*/ 2985897 w 3628517"/>
                  <a:gd name="connsiteY12" fmla="*/ 774700 h 1885637"/>
                  <a:gd name="connsiteX13" fmla="*/ 2985897 w 3628517"/>
                  <a:gd name="connsiteY13" fmla="*/ 1066800 h 1885637"/>
                  <a:gd name="connsiteX14" fmla="*/ 3392297 w 3628517"/>
                  <a:gd name="connsiteY14" fmla="*/ 1066800 h 1885637"/>
                  <a:gd name="connsiteX15" fmla="*/ 3392297 w 3628517"/>
                  <a:gd name="connsiteY15" fmla="*/ 1320800 h 1885637"/>
                  <a:gd name="connsiteX16" fmla="*/ 3620897 w 3628517"/>
                  <a:gd name="connsiteY16" fmla="*/ 1320800 h 1885637"/>
                  <a:gd name="connsiteX17" fmla="*/ 3622901 w 3628517"/>
                  <a:gd name="connsiteY17" fmla="*/ 1393625 h 1885637"/>
                  <a:gd name="connsiteX18" fmla="*/ 3628517 w 3628517"/>
                  <a:gd name="connsiteY18" fmla="*/ 1393625 h 1885637"/>
                  <a:gd name="connsiteX19" fmla="*/ 3628517 w 3628517"/>
                  <a:gd name="connsiteY19" fmla="*/ 1597660 h 1885637"/>
                  <a:gd name="connsiteX20" fmla="*/ 3628517 w 3628517"/>
                  <a:gd name="connsiteY20" fmla="*/ 1613540 h 1885637"/>
                  <a:gd name="connsiteX21" fmla="*/ 3592909 w 3628517"/>
                  <a:gd name="connsiteY21" fmla="*/ 1613540 h 1885637"/>
                  <a:gd name="connsiteX22" fmla="*/ 3592909 w 3628517"/>
                  <a:gd name="connsiteY22" fmla="*/ 1431725 h 1885637"/>
                  <a:gd name="connsiteX23" fmla="*/ 3587293 w 3628517"/>
                  <a:gd name="connsiteY23" fmla="*/ 1431725 h 1885637"/>
                  <a:gd name="connsiteX24" fmla="*/ 3585289 w 3628517"/>
                  <a:gd name="connsiteY24" fmla="*/ 1358900 h 1885637"/>
                  <a:gd name="connsiteX25" fmla="*/ 3356689 w 3628517"/>
                  <a:gd name="connsiteY25" fmla="*/ 1358900 h 1885637"/>
                  <a:gd name="connsiteX26" fmla="*/ 3356689 w 3628517"/>
                  <a:gd name="connsiteY26" fmla="*/ 1104900 h 1885637"/>
                  <a:gd name="connsiteX27" fmla="*/ 2950289 w 3628517"/>
                  <a:gd name="connsiteY27" fmla="*/ 1104900 h 1885637"/>
                  <a:gd name="connsiteX28" fmla="*/ 2950289 w 3628517"/>
                  <a:gd name="connsiteY28" fmla="*/ 812800 h 1885637"/>
                  <a:gd name="connsiteX29" fmla="*/ 2556589 w 3628517"/>
                  <a:gd name="connsiteY29" fmla="*/ 812800 h 1885637"/>
                  <a:gd name="connsiteX30" fmla="*/ 2556589 w 3628517"/>
                  <a:gd name="connsiteY30" fmla="*/ 571500 h 1885637"/>
                  <a:gd name="connsiteX31" fmla="*/ 2162889 w 3628517"/>
                  <a:gd name="connsiteY31" fmla="*/ 571500 h 1885637"/>
                  <a:gd name="connsiteX32" fmla="*/ 2162889 w 3628517"/>
                  <a:gd name="connsiteY32" fmla="*/ 304800 h 1885637"/>
                  <a:gd name="connsiteX33" fmla="*/ 1781889 w 3628517"/>
                  <a:gd name="connsiteY33" fmla="*/ 304800 h 1885637"/>
                  <a:gd name="connsiteX34" fmla="*/ 1781889 w 3628517"/>
                  <a:gd name="connsiteY34" fmla="*/ 38100 h 1885637"/>
                  <a:gd name="connsiteX35" fmla="*/ 20345 w 3628517"/>
                  <a:gd name="connsiteY35" fmla="*/ 38100 h 1885637"/>
                  <a:gd name="connsiteX36" fmla="*/ 0 w 3628517"/>
                  <a:gd name="connsiteY36" fmla="*/ 0 h 1885637"/>
                  <a:gd name="connsiteX0" fmla="*/ 3628517 w 3628517"/>
                  <a:gd name="connsiteY0" fmla="*/ 1885637 h 1885637"/>
                  <a:gd name="connsiteX1" fmla="*/ 3628054 w 3628517"/>
                  <a:gd name="connsiteY1" fmla="*/ 1885303 h 1885637"/>
                  <a:gd name="connsiteX2" fmla="*/ 3628517 w 3628517"/>
                  <a:gd name="connsiteY2" fmla="*/ 1885326 h 1885637"/>
                  <a:gd name="connsiteX3" fmla="*/ 3628517 w 3628517"/>
                  <a:gd name="connsiteY3" fmla="*/ 1885637 h 1885637"/>
                  <a:gd name="connsiteX4" fmla="*/ 0 w 3628517"/>
                  <a:gd name="connsiteY4" fmla="*/ 0 h 1885637"/>
                  <a:gd name="connsiteX5" fmla="*/ 1817497 w 3628517"/>
                  <a:gd name="connsiteY5" fmla="*/ 0 h 1885637"/>
                  <a:gd name="connsiteX6" fmla="*/ 1817497 w 3628517"/>
                  <a:gd name="connsiteY6" fmla="*/ 266700 h 1885637"/>
                  <a:gd name="connsiteX7" fmla="*/ 2198497 w 3628517"/>
                  <a:gd name="connsiteY7" fmla="*/ 266700 h 1885637"/>
                  <a:gd name="connsiteX8" fmla="*/ 2198497 w 3628517"/>
                  <a:gd name="connsiteY8" fmla="*/ 533400 h 1885637"/>
                  <a:gd name="connsiteX9" fmla="*/ 2592197 w 3628517"/>
                  <a:gd name="connsiteY9" fmla="*/ 533400 h 1885637"/>
                  <a:gd name="connsiteX10" fmla="*/ 2592197 w 3628517"/>
                  <a:gd name="connsiteY10" fmla="*/ 774700 h 1885637"/>
                  <a:gd name="connsiteX11" fmla="*/ 2985897 w 3628517"/>
                  <a:gd name="connsiteY11" fmla="*/ 774700 h 1885637"/>
                  <a:gd name="connsiteX12" fmla="*/ 2985897 w 3628517"/>
                  <a:gd name="connsiteY12" fmla="*/ 1066800 h 1885637"/>
                  <a:gd name="connsiteX13" fmla="*/ 3392297 w 3628517"/>
                  <a:gd name="connsiteY13" fmla="*/ 1066800 h 1885637"/>
                  <a:gd name="connsiteX14" fmla="*/ 3392297 w 3628517"/>
                  <a:gd name="connsiteY14" fmla="*/ 1320800 h 1885637"/>
                  <a:gd name="connsiteX15" fmla="*/ 3620897 w 3628517"/>
                  <a:gd name="connsiteY15" fmla="*/ 1320800 h 1885637"/>
                  <a:gd name="connsiteX16" fmla="*/ 3622901 w 3628517"/>
                  <a:gd name="connsiteY16" fmla="*/ 1393625 h 1885637"/>
                  <a:gd name="connsiteX17" fmla="*/ 3628517 w 3628517"/>
                  <a:gd name="connsiteY17" fmla="*/ 1393625 h 1885637"/>
                  <a:gd name="connsiteX18" fmla="*/ 3628517 w 3628517"/>
                  <a:gd name="connsiteY18" fmla="*/ 1597660 h 1885637"/>
                  <a:gd name="connsiteX19" fmla="*/ 3628517 w 3628517"/>
                  <a:gd name="connsiteY19" fmla="*/ 1613540 h 1885637"/>
                  <a:gd name="connsiteX20" fmla="*/ 3592909 w 3628517"/>
                  <a:gd name="connsiteY20" fmla="*/ 1613540 h 1885637"/>
                  <a:gd name="connsiteX21" fmla="*/ 3592909 w 3628517"/>
                  <a:gd name="connsiteY21" fmla="*/ 1431725 h 1885637"/>
                  <a:gd name="connsiteX22" fmla="*/ 3587293 w 3628517"/>
                  <a:gd name="connsiteY22" fmla="*/ 1431725 h 1885637"/>
                  <a:gd name="connsiteX23" fmla="*/ 3585289 w 3628517"/>
                  <a:gd name="connsiteY23" fmla="*/ 1358900 h 1885637"/>
                  <a:gd name="connsiteX24" fmla="*/ 3356689 w 3628517"/>
                  <a:gd name="connsiteY24" fmla="*/ 1358900 h 1885637"/>
                  <a:gd name="connsiteX25" fmla="*/ 3356689 w 3628517"/>
                  <a:gd name="connsiteY25" fmla="*/ 1104900 h 1885637"/>
                  <a:gd name="connsiteX26" fmla="*/ 2950289 w 3628517"/>
                  <a:gd name="connsiteY26" fmla="*/ 1104900 h 1885637"/>
                  <a:gd name="connsiteX27" fmla="*/ 2950289 w 3628517"/>
                  <a:gd name="connsiteY27" fmla="*/ 812800 h 1885637"/>
                  <a:gd name="connsiteX28" fmla="*/ 2556589 w 3628517"/>
                  <a:gd name="connsiteY28" fmla="*/ 812800 h 1885637"/>
                  <a:gd name="connsiteX29" fmla="*/ 2556589 w 3628517"/>
                  <a:gd name="connsiteY29" fmla="*/ 571500 h 1885637"/>
                  <a:gd name="connsiteX30" fmla="*/ 2162889 w 3628517"/>
                  <a:gd name="connsiteY30" fmla="*/ 571500 h 1885637"/>
                  <a:gd name="connsiteX31" fmla="*/ 2162889 w 3628517"/>
                  <a:gd name="connsiteY31" fmla="*/ 304800 h 1885637"/>
                  <a:gd name="connsiteX32" fmla="*/ 1781889 w 3628517"/>
                  <a:gd name="connsiteY32" fmla="*/ 304800 h 1885637"/>
                  <a:gd name="connsiteX33" fmla="*/ 1781889 w 3628517"/>
                  <a:gd name="connsiteY33" fmla="*/ 38100 h 1885637"/>
                  <a:gd name="connsiteX34" fmla="*/ 20345 w 3628517"/>
                  <a:gd name="connsiteY34" fmla="*/ 38100 h 1885637"/>
                  <a:gd name="connsiteX35" fmla="*/ 0 w 3628517"/>
                  <a:gd name="connsiteY35" fmla="*/ 0 h 1885637"/>
                  <a:gd name="connsiteX0" fmla="*/ 3628517 w 3628517"/>
                  <a:gd name="connsiteY0" fmla="*/ 1885326 h 1885326"/>
                  <a:gd name="connsiteX1" fmla="*/ 3628054 w 3628517"/>
                  <a:gd name="connsiteY1" fmla="*/ 1885303 h 1885326"/>
                  <a:gd name="connsiteX2" fmla="*/ 3628517 w 3628517"/>
                  <a:gd name="connsiteY2" fmla="*/ 1885326 h 1885326"/>
                  <a:gd name="connsiteX3" fmla="*/ 0 w 3628517"/>
                  <a:gd name="connsiteY3" fmla="*/ 0 h 1885326"/>
                  <a:gd name="connsiteX4" fmla="*/ 1817497 w 3628517"/>
                  <a:gd name="connsiteY4" fmla="*/ 0 h 1885326"/>
                  <a:gd name="connsiteX5" fmla="*/ 1817497 w 3628517"/>
                  <a:gd name="connsiteY5" fmla="*/ 266700 h 1885326"/>
                  <a:gd name="connsiteX6" fmla="*/ 2198497 w 3628517"/>
                  <a:gd name="connsiteY6" fmla="*/ 266700 h 1885326"/>
                  <a:gd name="connsiteX7" fmla="*/ 2198497 w 3628517"/>
                  <a:gd name="connsiteY7" fmla="*/ 533400 h 1885326"/>
                  <a:gd name="connsiteX8" fmla="*/ 2592197 w 3628517"/>
                  <a:gd name="connsiteY8" fmla="*/ 533400 h 1885326"/>
                  <a:gd name="connsiteX9" fmla="*/ 2592197 w 3628517"/>
                  <a:gd name="connsiteY9" fmla="*/ 774700 h 1885326"/>
                  <a:gd name="connsiteX10" fmla="*/ 2985897 w 3628517"/>
                  <a:gd name="connsiteY10" fmla="*/ 774700 h 1885326"/>
                  <a:gd name="connsiteX11" fmla="*/ 2985897 w 3628517"/>
                  <a:gd name="connsiteY11" fmla="*/ 1066800 h 1885326"/>
                  <a:gd name="connsiteX12" fmla="*/ 3392297 w 3628517"/>
                  <a:gd name="connsiteY12" fmla="*/ 1066800 h 1885326"/>
                  <a:gd name="connsiteX13" fmla="*/ 3392297 w 3628517"/>
                  <a:gd name="connsiteY13" fmla="*/ 1320800 h 1885326"/>
                  <a:gd name="connsiteX14" fmla="*/ 3620897 w 3628517"/>
                  <a:gd name="connsiteY14" fmla="*/ 1320800 h 1885326"/>
                  <a:gd name="connsiteX15" fmla="*/ 3622901 w 3628517"/>
                  <a:gd name="connsiteY15" fmla="*/ 1393625 h 1885326"/>
                  <a:gd name="connsiteX16" fmla="*/ 3628517 w 3628517"/>
                  <a:gd name="connsiteY16" fmla="*/ 1393625 h 1885326"/>
                  <a:gd name="connsiteX17" fmla="*/ 3628517 w 3628517"/>
                  <a:gd name="connsiteY17" fmla="*/ 1597660 h 1885326"/>
                  <a:gd name="connsiteX18" fmla="*/ 3628517 w 3628517"/>
                  <a:gd name="connsiteY18" fmla="*/ 1613540 h 1885326"/>
                  <a:gd name="connsiteX19" fmla="*/ 3592909 w 3628517"/>
                  <a:gd name="connsiteY19" fmla="*/ 1613540 h 1885326"/>
                  <a:gd name="connsiteX20" fmla="*/ 3592909 w 3628517"/>
                  <a:gd name="connsiteY20" fmla="*/ 1431725 h 1885326"/>
                  <a:gd name="connsiteX21" fmla="*/ 3587293 w 3628517"/>
                  <a:gd name="connsiteY21" fmla="*/ 1431725 h 1885326"/>
                  <a:gd name="connsiteX22" fmla="*/ 3585289 w 3628517"/>
                  <a:gd name="connsiteY22" fmla="*/ 1358900 h 1885326"/>
                  <a:gd name="connsiteX23" fmla="*/ 3356689 w 3628517"/>
                  <a:gd name="connsiteY23" fmla="*/ 1358900 h 1885326"/>
                  <a:gd name="connsiteX24" fmla="*/ 3356689 w 3628517"/>
                  <a:gd name="connsiteY24" fmla="*/ 1104900 h 1885326"/>
                  <a:gd name="connsiteX25" fmla="*/ 2950289 w 3628517"/>
                  <a:gd name="connsiteY25" fmla="*/ 1104900 h 1885326"/>
                  <a:gd name="connsiteX26" fmla="*/ 2950289 w 3628517"/>
                  <a:gd name="connsiteY26" fmla="*/ 812800 h 1885326"/>
                  <a:gd name="connsiteX27" fmla="*/ 2556589 w 3628517"/>
                  <a:gd name="connsiteY27" fmla="*/ 812800 h 1885326"/>
                  <a:gd name="connsiteX28" fmla="*/ 2556589 w 3628517"/>
                  <a:gd name="connsiteY28" fmla="*/ 571500 h 1885326"/>
                  <a:gd name="connsiteX29" fmla="*/ 2162889 w 3628517"/>
                  <a:gd name="connsiteY29" fmla="*/ 571500 h 1885326"/>
                  <a:gd name="connsiteX30" fmla="*/ 2162889 w 3628517"/>
                  <a:gd name="connsiteY30" fmla="*/ 304800 h 1885326"/>
                  <a:gd name="connsiteX31" fmla="*/ 1781889 w 3628517"/>
                  <a:gd name="connsiteY31" fmla="*/ 304800 h 1885326"/>
                  <a:gd name="connsiteX32" fmla="*/ 1781889 w 3628517"/>
                  <a:gd name="connsiteY32" fmla="*/ 38100 h 1885326"/>
                  <a:gd name="connsiteX33" fmla="*/ 20345 w 3628517"/>
                  <a:gd name="connsiteY33" fmla="*/ 38100 h 1885326"/>
                  <a:gd name="connsiteX34" fmla="*/ 0 w 3628517"/>
                  <a:gd name="connsiteY34" fmla="*/ 0 h 1885326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2901 w 3628517"/>
                  <a:gd name="connsiteY12" fmla="*/ 1393625 h 1613540"/>
                  <a:gd name="connsiteX13" fmla="*/ 3628517 w 3628517"/>
                  <a:gd name="connsiteY13" fmla="*/ 1393625 h 1613540"/>
                  <a:gd name="connsiteX14" fmla="*/ 3628517 w 3628517"/>
                  <a:gd name="connsiteY14" fmla="*/ 1597660 h 1613540"/>
                  <a:gd name="connsiteX15" fmla="*/ 3628517 w 3628517"/>
                  <a:gd name="connsiteY15" fmla="*/ 1613540 h 1613540"/>
                  <a:gd name="connsiteX16" fmla="*/ 3592909 w 3628517"/>
                  <a:gd name="connsiteY16" fmla="*/ 1613540 h 1613540"/>
                  <a:gd name="connsiteX17" fmla="*/ 3592909 w 3628517"/>
                  <a:gd name="connsiteY17" fmla="*/ 1431725 h 1613540"/>
                  <a:gd name="connsiteX18" fmla="*/ 3587293 w 3628517"/>
                  <a:gd name="connsiteY18" fmla="*/ 1431725 h 1613540"/>
                  <a:gd name="connsiteX19" fmla="*/ 3585289 w 3628517"/>
                  <a:gd name="connsiteY19" fmla="*/ 1358900 h 1613540"/>
                  <a:gd name="connsiteX20" fmla="*/ 3356689 w 3628517"/>
                  <a:gd name="connsiteY20" fmla="*/ 1358900 h 1613540"/>
                  <a:gd name="connsiteX21" fmla="*/ 3356689 w 3628517"/>
                  <a:gd name="connsiteY21" fmla="*/ 1104900 h 1613540"/>
                  <a:gd name="connsiteX22" fmla="*/ 2950289 w 3628517"/>
                  <a:gd name="connsiteY22" fmla="*/ 1104900 h 1613540"/>
                  <a:gd name="connsiteX23" fmla="*/ 2950289 w 3628517"/>
                  <a:gd name="connsiteY23" fmla="*/ 812800 h 1613540"/>
                  <a:gd name="connsiteX24" fmla="*/ 2556589 w 3628517"/>
                  <a:gd name="connsiteY24" fmla="*/ 812800 h 1613540"/>
                  <a:gd name="connsiteX25" fmla="*/ 2556589 w 3628517"/>
                  <a:gd name="connsiteY25" fmla="*/ 571500 h 1613540"/>
                  <a:gd name="connsiteX26" fmla="*/ 2162889 w 3628517"/>
                  <a:gd name="connsiteY26" fmla="*/ 571500 h 1613540"/>
                  <a:gd name="connsiteX27" fmla="*/ 2162889 w 3628517"/>
                  <a:gd name="connsiteY27" fmla="*/ 304800 h 1613540"/>
                  <a:gd name="connsiteX28" fmla="*/ 1781889 w 3628517"/>
                  <a:gd name="connsiteY28" fmla="*/ 304800 h 1613540"/>
                  <a:gd name="connsiteX29" fmla="*/ 1781889 w 3628517"/>
                  <a:gd name="connsiteY29" fmla="*/ 38100 h 1613540"/>
                  <a:gd name="connsiteX30" fmla="*/ 20345 w 3628517"/>
                  <a:gd name="connsiteY30" fmla="*/ 38100 h 1613540"/>
                  <a:gd name="connsiteX31" fmla="*/ 0 w 3628517"/>
                  <a:gd name="connsiteY31" fmla="*/ 0 h 1613540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2901 w 3628517"/>
                  <a:gd name="connsiteY12" fmla="*/ 1393625 h 1613540"/>
                  <a:gd name="connsiteX13" fmla="*/ 3628517 w 3628517"/>
                  <a:gd name="connsiteY13" fmla="*/ 1393625 h 1613540"/>
                  <a:gd name="connsiteX14" fmla="*/ 3628517 w 3628517"/>
                  <a:gd name="connsiteY14" fmla="*/ 1613540 h 1613540"/>
                  <a:gd name="connsiteX15" fmla="*/ 3592909 w 3628517"/>
                  <a:gd name="connsiteY15" fmla="*/ 1613540 h 1613540"/>
                  <a:gd name="connsiteX16" fmla="*/ 3592909 w 3628517"/>
                  <a:gd name="connsiteY16" fmla="*/ 1431725 h 1613540"/>
                  <a:gd name="connsiteX17" fmla="*/ 3587293 w 3628517"/>
                  <a:gd name="connsiteY17" fmla="*/ 1431725 h 1613540"/>
                  <a:gd name="connsiteX18" fmla="*/ 3585289 w 3628517"/>
                  <a:gd name="connsiteY18" fmla="*/ 1358900 h 1613540"/>
                  <a:gd name="connsiteX19" fmla="*/ 3356689 w 3628517"/>
                  <a:gd name="connsiteY19" fmla="*/ 1358900 h 1613540"/>
                  <a:gd name="connsiteX20" fmla="*/ 3356689 w 3628517"/>
                  <a:gd name="connsiteY20" fmla="*/ 1104900 h 1613540"/>
                  <a:gd name="connsiteX21" fmla="*/ 2950289 w 3628517"/>
                  <a:gd name="connsiteY21" fmla="*/ 1104900 h 1613540"/>
                  <a:gd name="connsiteX22" fmla="*/ 2950289 w 3628517"/>
                  <a:gd name="connsiteY22" fmla="*/ 812800 h 1613540"/>
                  <a:gd name="connsiteX23" fmla="*/ 2556589 w 3628517"/>
                  <a:gd name="connsiteY23" fmla="*/ 812800 h 1613540"/>
                  <a:gd name="connsiteX24" fmla="*/ 2556589 w 3628517"/>
                  <a:gd name="connsiteY24" fmla="*/ 571500 h 1613540"/>
                  <a:gd name="connsiteX25" fmla="*/ 2162889 w 3628517"/>
                  <a:gd name="connsiteY25" fmla="*/ 571500 h 1613540"/>
                  <a:gd name="connsiteX26" fmla="*/ 2162889 w 3628517"/>
                  <a:gd name="connsiteY26" fmla="*/ 304800 h 1613540"/>
                  <a:gd name="connsiteX27" fmla="*/ 1781889 w 3628517"/>
                  <a:gd name="connsiteY27" fmla="*/ 304800 h 1613540"/>
                  <a:gd name="connsiteX28" fmla="*/ 1781889 w 3628517"/>
                  <a:gd name="connsiteY28" fmla="*/ 38100 h 1613540"/>
                  <a:gd name="connsiteX29" fmla="*/ 20345 w 3628517"/>
                  <a:gd name="connsiteY29" fmla="*/ 38100 h 1613540"/>
                  <a:gd name="connsiteX30" fmla="*/ 0 w 3628517"/>
                  <a:gd name="connsiteY30" fmla="*/ 0 h 1613540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2901 w 3628517"/>
                  <a:gd name="connsiteY12" fmla="*/ 1393625 h 1613540"/>
                  <a:gd name="connsiteX13" fmla="*/ 3628517 w 3628517"/>
                  <a:gd name="connsiteY13" fmla="*/ 1613540 h 1613540"/>
                  <a:gd name="connsiteX14" fmla="*/ 3592909 w 3628517"/>
                  <a:gd name="connsiteY14" fmla="*/ 1613540 h 1613540"/>
                  <a:gd name="connsiteX15" fmla="*/ 3592909 w 3628517"/>
                  <a:gd name="connsiteY15" fmla="*/ 1431725 h 1613540"/>
                  <a:gd name="connsiteX16" fmla="*/ 3587293 w 3628517"/>
                  <a:gd name="connsiteY16" fmla="*/ 1431725 h 1613540"/>
                  <a:gd name="connsiteX17" fmla="*/ 3585289 w 3628517"/>
                  <a:gd name="connsiteY17" fmla="*/ 1358900 h 1613540"/>
                  <a:gd name="connsiteX18" fmla="*/ 3356689 w 3628517"/>
                  <a:gd name="connsiteY18" fmla="*/ 1358900 h 1613540"/>
                  <a:gd name="connsiteX19" fmla="*/ 3356689 w 3628517"/>
                  <a:gd name="connsiteY19" fmla="*/ 1104900 h 1613540"/>
                  <a:gd name="connsiteX20" fmla="*/ 2950289 w 3628517"/>
                  <a:gd name="connsiteY20" fmla="*/ 1104900 h 1613540"/>
                  <a:gd name="connsiteX21" fmla="*/ 2950289 w 3628517"/>
                  <a:gd name="connsiteY21" fmla="*/ 812800 h 1613540"/>
                  <a:gd name="connsiteX22" fmla="*/ 2556589 w 3628517"/>
                  <a:gd name="connsiteY22" fmla="*/ 812800 h 1613540"/>
                  <a:gd name="connsiteX23" fmla="*/ 2556589 w 3628517"/>
                  <a:gd name="connsiteY23" fmla="*/ 571500 h 1613540"/>
                  <a:gd name="connsiteX24" fmla="*/ 2162889 w 3628517"/>
                  <a:gd name="connsiteY24" fmla="*/ 571500 h 1613540"/>
                  <a:gd name="connsiteX25" fmla="*/ 2162889 w 3628517"/>
                  <a:gd name="connsiteY25" fmla="*/ 304800 h 1613540"/>
                  <a:gd name="connsiteX26" fmla="*/ 1781889 w 3628517"/>
                  <a:gd name="connsiteY26" fmla="*/ 304800 h 1613540"/>
                  <a:gd name="connsiteX27" fmla="*/ 1781889 w 3628517"/>
                  <a:gd name="connsiteY27" fmla="*/ 38100 h 1613540"/>
                  <a:gd name="connsiteX28" fmla="*/ 20345 w 3628517"/>
                  <a:gd name="connsiteY28" fmla="*/ 38100 h 1613540"/>
                  <a:gd name="connsiteX29" fmla="*/ 0 w 3628517"/>
                  <a:gd name="connsiteY29" fmla="*/ 0 h 1613540"/>
                  <a:gd name="connsiteX0" fmla="*/ 0 w 3628517"/>
                  <a:gd name="connsiteY0" fmla="*/ 0 h 1613540"/>
                  <a:gd name="connsiteX1" fmla="*/ 1817497 w 3628517"/>
                  <a:gd name="connsiteY1" fmla="*/ 0 h 1613540"/>
                  <a:gd name="connsiteX2" fmla="*/ 1817497 w 3628517"/>
                  <a:gd name="connsiteY2" fmla="*/ 266700 h 1613540"/>
                  <a:gd name="connsiteX3" fmla="*/ 2198497 w 3628517"/>
                  <a:gd name="connsiteY3" fmla="*/ 266700 h 1613540"/>
                  <a:gd name="connsiteX4" fmla="*/ 2198497 w 3628517"/>
                  <a:gd name="connsiteY4" fmla="*/ 533400 h 1613540"/>
                  <a:gd name="connsiteX5" fmla="*/ 2592197 w 3628517"/>
                  <a:gd name="connsiteY5" fmla="*/ 533400 h 1613540"/>
                  <a:gd name="connsiteX6" fmla="*/ 2592197 w 3628517"/>
                  <a:gd name="connsiteY6" fmla="*/ 774700 h 1613540"/>
                  <a:gd name="connsiteX7" fmla="*/ 2985897 w 3628517"/>
                  <a:gd name="connsiteY7" fmla="*/ 774700 h 1613540"/>
                  <a:gd name="connsiteX8" fmla="*/ 2985897 w 3628517"/>
                  <a:gd name="connsiteY8" fmla="*/ 1066800 h 1613540"/>
                  <a:gd name="connsiteX9" fmla="*/ 3392297 w 3628517"/>
                  <a:gd name="connsiteY9" fmla="*/ 1066800 h 1613540"/>
                  <a:gd name="connsiteX10" fmla="*/ 3392297 w 3628517"/>
                  <a:gd name="connsiteY10" fmla="*/ 1320800 h 1613540"/>
                  <a:gd name="connsiteX11" fmla="*/ 3620897 w 3628517"/>
                  <a:gd name="connsiteY11" fmla="*/ 1320800 h 1613540"/>
                  <a:gd name="connsiteX12" fmla="*/ 3628517 w 3628517"/>
                  <a:gd name="connsiteY12" fmla="*/ 1613540 h 1613540"/>
                  <a:gd name="connsiteX13" fmla="*/ 3592909 w 3628517"/>
                  <a:gd name="connsiteY13" fmla="*/ 1613540 h 1613540"/>
                  <a:gd name="connsiteX14" fmla="*/ 3592909 w 3628517"/>
                  <a:gd name="connsiteY14" fmla="*/ 1431725 h 1613540"/>
                  <a:gd name="connsiteX15" fmla="*/ 3587293 w 3628517"/>
                  <a:gd name="connsiteY15" fmla="*/ 1431725 h 1613540"/>
                  <a:gd name="connsiteX16" fmla="*/ 3585289 w 3628517"/>
                  <a:gd name="connsiteY16" fmla="*/ 1358900 h 1613540"/>
                  <a:gd name="connsiteX17" fmla="*/ 3356689 w 3628517"/>
                  <a:gd name="connsiteY17" fmla="*/ 1358900 h 1613540"/>
                  <a:gd name="connsiteX18" fmla="*/ 3356689 w 3628517"/>
                  <a:gd name="connsiteY18" fmla="*/ 1104900 h 1613540"/>
                  <a:gd name="connsiteX19" fmla="*/ 2950289 w 3628517"/>
                  <a:gd name="connsiteY19" fmla="*/ 1104900 h 1613540"/>
                  <a:gd name="connsiteX20" fmla="*/ 2950289 w 3628517"/>
                  <a:gd name="connsiteY20" fmla="*/ 812800 h 1613540"/>
                  <a:gd name="connsiteX21" fmla="*/ 2556589 w 3628517"/>
                  <a:gd name="connsiteY21" fmla="*/ 812800 h 1613540"/>
                  <a:gd name="connsiteX22" fmla="*/ 2556589 w 3628517"/>
                  <a:gd name="connsiteY22" fmla="*/ 571500 h 1613540"/>
                  <a:gd name="connsiteX23" fmla="*/ 2162889 w 3628517"/>
                  <a:gd name="connsiteY23" fmla="*/ 571500 h 1613540"/>
                  <a:gd name="connsiteX24" fmla="*/ 2162889 w 3628517"/>
                  <a:gd name="connsiteY24" fmla="*/ 304800 h 1613540"/>
                  <a:gd name="connsiteX25" fmla="*/ 1781889 w 3628517"/>
                  <a:gd name="connsiteY25" fmla="*/ 304800 h 1613540"/>
                  <a:gd name="connsiteX26" fmla="*/ 1781889 w 3628517"/>
                  <a:gd name="connsiteY26" fmla="*/ 38100 h 1613540"/>
                  <a:gd name="connsiteX27" fmla="*/ 20345 w 3628517"/>
                  <a:gd name="connsiteY27" fmla="*/ 38100 h 1613540"/>
                  <a:gd name="connsiteX28" fmla="*/ 0 w 3628517"/>
                  <a:gd name="connsiteY28" fmla="*/ 0 h 161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628517" h="1613540">
                    <a:moveTo>
                      <a:pt x="0" y="0"/>
                    </a:moveTo>
                    <a:lnTo>
                      <a:pt x="1817497" y="0"/>
                    </a:lnTo>
                    <a:lnTo>
                      <a:pt x="1817497" y="266700"/>
                    </a:lnTo>
                    <a:lnTo>
                      <a:pt x="2198497" y="266700"/>
                    </a:lnTo>
                    <a:lnTo>
                      <a:pt x="2198497" y="533400"/>
                    </a:lnTo>
                    <a:lnTo>
                      <a:pt x="2592197" y="533400"/>
                    </a:lnTo>
                    <a:lnTo>
                      <a:pt x="2592197" y="774700"/>
                    </a:lnTo>
                    <a:lnTo>
                      <a:pt x="2985897" y="774700"/>
                    </a:lnTo>
                    <a:lnTo>
                      <a:pt x="2985897" y="1066800"/>
                    </a:lnTo>
                    <a:lnTo>
                      <a:pt x="3392297" y="1066800"/>
                    </a:lnTo>
                    <a:lnTo>
                      <a:pt x="3392297" y="1320800"/>
                    </a:lnTo>
                    <a:lnTo>
                      <a:pt x="3620897" y="1320800"/>
                    </a:lnTo>
                    <a:lnTo>
                      <a:pt x="3628517" y="1613540"/>
                    </a:lnTo>
                    <a:lnTo>
                      <a:pt x="3592909" y="1613540"/>
                    </a:lnTo>
                    <a:lnTo>
                      <a:pt x="3592909" y="1431725"/>
                    </a:lnTo>
                    <a:lnTo>
                      <a:pt x="3587293" y="1431725"/>
                    </a:lnTo>
                    <a:lnTo>
                      <a:pt x="3585289" y="1358900"/>
                    </a:lnTo>
                    <a:lnTo>
                      <a:pt x="3356689" y="1358900"/>
                    </a:lnTo>
                    <a:lnTo>
                      <a:pt x="3356689" y="1104900"/>
                    </a:lnTo>
                    <a:lnTo>
                      <a:pt x="2950289" y="1104900"/>
                    </a:lnTo>
                    <a:lnTo>
                      <a:pt x="2950289" y="812800"/>
                    </a:lnTo>
                    <a:lnTo>
                      <a:pt x="2556589" y="812800"/>
                    </a:lnTo>
                    <a:lnTo>
                      <a:pt x="2556589" y="571500"/>
                    </a:lnTo>
                    <a:lnTo>
                      <a:pt x="2162889" y="571500"/>
                    </a:lnTo>
                    <a:lnTo>
                      <a:pt x="2162889" y="304800"/>
                    </a:lnTo>
                    <a:lnTo>
                      <a:pt x="1781889" y="304800"/>
                    </a:lnTo>
                    <a:lnTo>
                      <a:pt x="1781889" y="38100"/>
                    </a:lnTo>
                    <a:lnTo>
                      <a:pt x="20345" y="38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组合 42">
              <a:extLst>
                <a:ext uri="{FF2B5EF4-FFF2-40B4-BE49-F238E27FC236}">
                  <a16:creationId xmlns:a16="http://schemas.microsoft.com/office/drawing/2014/main" id="{E3A41510-C246-0010-36F6-7CF381DD1155}"/>
                </a:ext>
              </a:extLst>
            </p:cNvPr>
            <p:cNvGrpSpPr/>
            <p:nvPr/>
          </p:nvGrpSpPr>
          <p:grpSpPr>
            <a:xfrm>
              <a:off x="6816753" y="4784423"/>
              <a:ext cx="3990067" cy="1622691"/>
              <a:chOff x="4102051" y="4987960"/>
              <a:chExt cx="3989548" cy="1623067"/>
            </a:xfrm>
          </p:grpSpPr>
          <p:sp>
            <p:nvSpPr>
              <p:cNvPr id="8" name="任意多边形 3">
                <a:extLst>
                  <a:ext uri="{FF2B5EF4-FFF2-40B4-BE49-F238E27FC236}">
                    <a16:creationId xmlns:a16="http://schemas.microsoft.com/office/drawing/2014/main" id="{F0CEDA47-B5A4-E81C-9244-BFCF310E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4187" y="5011461"/>
                <a:ext cx="3987412" cy="1599566"/>
              </a:xfrm>
              <a:custGeom>
                <a:avLst/>
                <a:gdLst>
                  <a:gd name="connsiteX0" fmla="*/ 2019634 w 3987412"/>
                  <a:gd name="connsiteY0" fmla="*/ 0 h 1599566"/>
                  <a:gd name="connsiteX1" fmla="*/ 3984907 w 3987412"/>
                  <a:gd name="connsiteY1" fmla="*/ 0 h 1599566"/>
                  <a:gd name="connsiteX2" fmla="*/ 3987412 w 3987412"/>
                  <a:gd name="connsiteY2" fmla="*/ 19475 h 1599566"/>
                  <a:gd name="connsiteX3" fmla="*/ 3971471 w 3987412"/>
                  <a:gd name="connsiteY3" fmla="*/ 86752 h 1599566"/>
                  <a:gd name="connsiteX4" fmla="*/ 3621695 w 3987412"/>
                  <a:gd name="connsiteY4" fmla="*/ 275854 h 1599566"/>
                  <a:gd name="connsiteX5" fmla="*/ 3009587 w 3987412"/>
                  <a:gd name="connsiteY5" fmla="*/ 275854 h 1599566"/>
                  <a:gd name="connsiteX6" fmla="*/ 2892995 w 3987412"/>
                  <a:gd name="connsiteY6" fmla="*/ 304946 h 1599566"/>
                  <a:gd name="connsiteX7" fmla="*/ 2688959 w 3987412"/>
                  <a:gd name="connsiteY7" fmla="*/ 639511 h 1599566"/>
                  <a:gd name="connsiteX8" fmla="*/ 2630663 w 3987412"/>
                  <a:gd name="connsiteY8" fmla="*/ 1017715 h 1599566"/>
                  <a:gd name="connsiteX9" fmla="*/ 3228197 w 3987412"/>
                  <a:gd name="connsiteY9" fmla="*/ 1599566 h 1599566"/>
                  <a:gd name="connsiteX10" fmla="*/ 28976 w 3987412"/>
                  <a:gd name="connsiteY10" fmla="*/ 1599566 h 1599566"/>
                  <a:gd name="connsiteX11" fmla="*/ 0 w 3987412"/>
                  <a:gd name="connsiteY11" fmla="*/ 1599566 h 1599566"/>
                  <a:gd name="connsiteX12" fmla="*/ 30814 w 3987412"/>
                  <a:gd name="connsiteY12" fmla="*/ 1597660 h 1599566"/>
                  <a:gd name="connsiteX13" fmla="*/ 216234 w 3987412"/>
                  <a:gd name="connsiteY13" fmla="*/ 1320800 h 1599566"/>
                  <a:gd name="connsiteX14" fmla="*/ 444834 w 3987412"/>
                  <a:gd name="connsiteY14" fmla="*/ 1320800 h 1599566"/>
                  <a:gd name="connsiteX15" fmla="*/ 444834 w 3987412"/>
                  <a:gd name="connsiteY15" fmla="*/ 1066800 h 1599566"/>
                  <a:gd name="connsiteX16" fmla="*/ 851234 w 3987412"/>
                  <a:gd name="connsiteY16" fmla="*/ 1066800 h 1599566"/>
                  <a:gd name="connsiteX17" fmla="*/ 851234 w 3987412"/>
                  <a:gd name="connsiteY17" fmla="*/ 774700 h 1599566"/>
                  <a:gd name="connsiteX18" fmla="*/ 1244934 w 3987412"/>
                  <a:gd name="connsiteY18" fmla="*/ 774700 h 1599566"/>
                  <a:gd name="connsiteX19" fmla="*/ 1244934 w 3987412"/>
                  <a:gd name="connsiteY19" fmla="*/ 533400 h 1599566"/>
                  <a:gd name="connsiteX20" fmla="*/ 1638634 w 3987412"/>
                  <a:gd name="connsiteY20" fmla="*/ 533400 h 1599566"/>
                  <a:gd name="connsiteX21" fmla="*/ 1638634 w 3987412"/>
                  <a:gd name="connsiteY21" fmla="*/ 266700 h 1599566"/>
                  <a:gd name="connsiteX22" fmla="*/ 2019634 w 3987412"/>
                  <a:gd name="connsiteY22" fmla="*/ 266700 h 159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987412" h="1599566">
                    <a:moveTo>
                      <a:pt x="2019634" y="0"/>
                    </a:moveTo>
                    <a:lnTo>
                      <a:pt x="3984907" y="0"/>
                    </a:lnTo>
                    <a:lnTo>
                      <a:pt x="3987412" y="19475"/>
                    </a:lnTo>
                    <a:cubicBezTo>
                      <a:pt x="3986956" y="42204"/>
                      <a:pt x="3982402" y="64932"/>
                      <a:pt x="3971471" y="86752"/>
                    </a:cubicBezTo>
                    <a:cubicBezTo>
                      <a:pt x="3927749" y="174030"/>
                      <a:pt x="3840305" y="246761"/>
                      <a:pt x="3621695" y="275854"/>
                    </a:cubicBezTo>
                    <a:cubicBezTo>
                      <a:pt x="3621695" y="275854"/>
                      <a:pt x="3126179" y="246761"/>
                      <a:pt x="3009587" y="275854"/>
                    </a:cubicBezTo>
                    <a:cubicBezTo>
                      <a:pt x="2892995" y="290400"/>
                      <a:pt x="2892995" y="304946"/>
                      <a:pt x="2892995" y="304946"/>
                    </a:cubicBezTo>
                    <a:cubicBezTo>
                      <a:pt x="2892995" y="304946"/>
                      <a:pt x="2732681" y="377678"/>
                      <a:pt x="2688959" y="639511"/>
                    </a:cubicBezTo>
                    <a:cubicBezTo>
                      <a:pt x="2645237" y="901344"/>
                      <a:pt x="2630663" y="1017715"/>
                      <a:pt x="2630663" y="1017715"/>
                    </a:cubicBezTo>
                    <a:cubicBezTo>
                      <a:pt x="2630663" y="1017715"/>
                      <a:pt x="2630663" y="1265002"/>
                      <a:pt x="3228197" y="1599566"/>
                    </a:cubicBezTo>
                    <a:cubicBezTo>
                      <a:pt x="790695" y="1599566"/>
                      <a:pt x="181320" y="1599566"/>
                      <a:pt x="28976" y="1599566"/>
                    </a:cubicBezTo>
                    <a:lnTo>
                      <a:pt x="0" y="1599566"/>
                    </a:lnTo>
                    <a:lnTo>
                      <a:pt x="30814" y="1597660"/>
                    </a:lnTo>
                    <a:lnTo>
                      <a:pt x="216234" y="1320800"/>
                    </a:lnTo>
                    <a:lnTo>
                      <a:pt x="444834" y="1320800"/>
                    </a:lnTo>
                    <a:lnTo>
                      <a:pt x="444834" y="1066800"/>
                    </a:lnTo>
                    <a:lnTo>
                      <a:pt x="851234" y="1066800"/>
                    </a:lnTo>
                    <a:lnTo>
                      <a:pt x="851234" y="774700"/>
                    </a:lnTo>
                    <a:lnTo>
                      <a:pt x="1244934" y="774700"/>
                    </a:lnTo>
                    <a:lnTo>
                      <a:pt x="1244934" y="533400"/>
                    </a:lnTo>
                    <a:lnTo>
                      <a:pt x="1638634" y="533400"/>
                    </a:lnTo>
                    <a:lnTo>
                      <a:pt x="1638634" y="266700"/>
                    </a:lnTo>
                    <a:lnTo>
                      <a:pt x="2019634" y="26670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任意多边形 6">
                <a:extLst>
                  <a:ext uri="{FF2B5EF4-FFF2-40B4-BE49-F238E27FC236}">
                    <a16:creationId xmlns:a16="http://schemas.microsoft.com/office/drawing/2014/main" id="{39AFC32A-32A6-8BE3-C7D1-2D2FEF036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051" y="4987960"/>
                <a:ext cx="3968504" cy="1618616"/>
              </a:xfrm>
              <a:custGeom>
                <a:avLst/>
                <a:gdLst>
                  <a:gd name="connsiteX0" fmla="*/ 2019634 w 3987412"/>
                  <a:gd name="connsiteY0" fmla="*/ 0 h 1599566"/>
                  <a:gd name="connsiteX1" fmla="*/ 3984907 w 3987412"/>
                  <a:gd name="connsiteY1" fmla="*/ 0 h 1599566"/>
                  <a:gd name="connsiteX2" fmla="*/ 3987412 w 3987412"/>
                  <a:gd name="connsiteY2" fmla="*/ 19475 h 1599566"/>
                  <a:gd name="connsiteX3" fmla="*/ 3984805 w 3987412"/>
                  <a:gd name="connsiteY3" fmla="*/ 30480 h 1599566"/>
                  <a:gd name="connsiteX4" fmla="*/ 2049010 w 3987412"/>
                  <a:gd name="connsiteY4" fmla="*/ 30480 h 1599566"/>
                  <a:gd name="connsiteX5" fmla="*/ 2049010 w 3987412"/>
                  <a:gd name="connsiteY5" fmla="*/ 297180 h 1599566"/>
                  <a:gd name="connsiteX6" fmla="*/ 1668010 w 3987412"/>
                  <a:gd name="connsiteY6" fmla="*/ 297180 h 1599566"/>
                  <a:gd name="connsiteX7" fmla="*/ 1668010 w 3987412"/>
                  <a:gd name="connsiteY7" fmla="*/ 563880 h 1599566"/>
                  <a:gd name="connsiteX8" fmla="*/ 1274310 w 3987412"/>
                  <a:gd name="connsiteY8" fmla="*/ 563880 h 1599566"/>
                  <a:gd name="connsiteX9" fmla="*/ 1274310 w 3987412"/>
                  <a:gd name="connsiteY9" fmla="*/ 805180 h 1599566"/>
                  <a:gd name="connsiteX10" fmla="*/ 880610 w 3987412"/>
                  <a:gd name="connsiteY10" fmla="*/ 805180 h 1599566"/>
                  <a:gd name="connsiteX11" fmla="*/ 880610 w 3987412"/>
                  <a:gd name="connsiteY11" fmla="*/ 1097280 h 1599566"/>
                  <a:gd name="connsiteX12" fmla="*/ 474210 w 3987412"/>
                  <a:gd name="connsiteY12" fmla="*/ 1097280 h 1599566"/>
                  <a:gd name="connsiteX13" fmla="*/ 474210 w 3987412"/>
                  <a:gd name="connsiteY13" fmla="*/ 1351280 h 1599566"/>
                  <a:gd name="connsiteX14" fmla="*/ 245610 w 3987412"/>
                  <a:gd name="connsiteY14" fmla="*/ 1351280 h 1599566"/>
                  <a:gd name="connsiteX15" fmla="*/ 79327 w 3987412"/>
                  <a:gd name="connsiteY15" fmla="*/ 1599566 h 1599566"/>
                  <a:gd name="connsiteX16" fmla="*/ 28976 w 3987412"/>
                  <a:gd name="connsiteY16" fmla="*/ 1599566 h 1599566"/>
                  <a:gd name="connsiteX17" fmla="*/ 0 w 3987412"/>
                  <a:gd name="connsiteY17" fmla="*/ 1599566 h 1599566"/>
                  <a:gd name="connsiteX18" fmla="*/ 30814 w 3987412"/>
                  <a:gd name="connsiteY18" fmla="*/ 1597660 h 1599566"/>
                  <a:gd name="connsiteX19" fmla="*/ 216234 w 3987412"/>
                  <a:gd name="connsiteY19" fmla="*/ 1320800 h 1599566"/>
                  <a:gd name="connsiteX20" fmla="*/ 444834 w 3987412"/>
                  <a:gd name="connsiteY20" fmla="*/ 1320800 h 1599566"/>
                  <a:gd name="connsiteX21" fmla="*/ 444834 w 3987412"/>
                  <a:gd name="connsiteY21" fmla="*/ 1066800 h 1599566"/>
                  <a:gd name="connsiteX22" fmla="*/ 851234 w 3987412"/>
                  <a:gd name="connsiteY22" fmla="*/ 1066800 h 1599566"/>
                  <a:gd name="connsiteX23" fmla="*/ 851234 w 3987412"/>
                  <a:gd name="connsiteY23" fmla="*/ 774700 h 1599566"/>
                  <a:gd name="connsiteX24" fmla="*/ 1244934 w 3987412"/>
                  <a:gd name="connsiteY24" fmla="*/ 774700 h 1599566"/>
                  <a:gd name="connsiteX25" fmla="*/ 1244934 w 3987412"/>
                  <a:gd name="connsiteY25" fmla="*/ 533400 h 1599566"/>
                  <a:gd name="connsiteX26" fmla="*/ 1638634 w 3987412"/>
                  <a:gd name="connsiteY26" fmla="*/ 533400 h 1599566"/>
                  <a:gd name="connsiteX27" fmla="*/ 1638634 w 3987412"/>
                  <a:gd name="connsiteY27" fmla="*/ 266700 h 1599566"/>
                  <a:gd name="connsiteX28" fmla="*/ 2019634 w 3987412"/>
                  <a:gd name="connsiteY28" fmla="*/ 266700 h 1599566"/>
                  <a:gd name="connsiteX0" fmla="*/ 1990658 w 3958436"/>
                  <a:gd name="connsiteY0" fmla="*/ 0 h 1599566"/>
                  <a:gd name="connsiteX1" fmla="*/ 3955931 w 3958436"/>
                  <a:gd name="connsiteY1" fmla="*/ 0 h 1599566"/>
                  <a:gd name="connsiteX2" fmla="*/ 3958436 w 3958436"/>
                  <a:gd name="connsiteY2" fmla="*/ 19475 h 1599566"/>
                  <a:gd name="connsiteX3" fmla="*/ 3955829 w 3958436"/>
                  <a:gd name="connsiteY3" fmla="*/ 30480 h 1599566"/>
                  <a:gd name="connsiteX4" fmla="*/ 2020034 w 3958436"/>
                  <a:gd name="connsiteY4" fmla="*/ 30480 h 1599566"/>
                  <a:gd name="connsiteX5" fmla="*/ 2020034 w 3958436"/>
                  <a:gd name="connsiteY5" fmla="*/ 297180 h 1599566"/>
                  <a:gd name="connsiteX6" fmla="*/ 1639034 w 3958436"/>
                  <a:gd name="connsiteY6" fmla="*/ 297180 h 1599566"/>
                  <a:gd name="connsiteX7" fmla="*/ 1639034 w 3958436"/>
                  <a:gd name="connsiteY7" fmla="*/ 563880 h 1599566"/>
                  <a:gd name="connsiteX8" fmla="*/ 1245334 w 3958436"/>
                  <a:gd name="connsiteY8" fmla="*/ 563880 h 1599566"/>
                  <a:gd name="connsiteX9" fmla="*/ 1245334 w 3958436"/>
                  <a:gd name="connsiteY9" fmla="*/ 805180 h 1599566"/>
                  <a:gd name="connsiteX10" fmla="*/ 851634 w 3958436"/>
                  <a:gd name="connsiteY10" fmla="*/ 805180 h 1599566"/>
                  <a:gd name="connsiteX11" fmla="*/ 851634 w 3958436"/>
                  <a:gd name="connsiteY11" fmla="*/ 1097280 h 1599566"/>
                  <a:gd name="connsiteX12" fmla="*/ 445234 w 3958436"/>
                  <a:gd name="connsiteY12" fmla="*/ 1097280 h 1599566"/>
                  <a:gd name="connsiteX13" fmla="*/ 445234 w 3958436"/>
                  <a:gd name="connsiteY13" fmla="*/ 1351280 h 1599566"/>
                  <a:gd name="connsiteX14" fmla="*/ 216634 w 3958436"/>
                  <a:gd name="connsiteY14" fmla="*/ 1351280 h 1599566"/>
                  <a:gd name="connsiteX15" fmla="*/ 50351 w 3958436"/>
                  <a:gd name="connsiteY15" fmla="*/ 1599566 h 1599566"/>
                  <a:gd name="connsiteX16" fmla="*/ 0 w 3958436"/>
                  <a:gd name="connsiteY16" fmla="*/ 1599566 h 1599566"/>
                  <a:gd name="connsiteX17" fmla="*/ 1838 w 3958436"/>
                  <a:gd name="connsiteY17" fmla="*/ 1597660 h 1599566"/>
                  <a:gd name="connsiteX18" fmla="*/ 187258 w 3958436"/>
                  <a:gd name="connsiteY18" fmla="*/ 1320800 h 1599566"/>
                  <a:gd name="connsiteX19" fmla="*/ 415858 w 3958436"/>
                  <a:gd name="connsiteY19" fmla="*/ 1320800 h 1599566"/>
                  <a:gd name="connsiteX20" fmla="*/ 415858 w 3958436"/>
                  <a:gd name="connsiteY20" fmla="*/ 1066800 h 1599566"/>
                  <a:gd name="connsiteX21" fmla="*/ 822258 w 3958436"/>
                  <a:gd name="connsiteY21" fmla="*/ 1066800 h 1599566"/>
                  <a:gd name="connsiteX22" fmla="*/ 822258 w 3958436"/>
                  <a:gd name="connsiteY22" fmla="*/ 774700 h 1599566"/>
                  <a:gd name="connsiteX23" fmla="*/ 1215958 w 3958436"/>
                  <a:gd name="connsiteY23" fmla="*/ 774700 h 1599566"/>
                  <a:gd name="connsiteX24" fmla="*/ 1215958 w 3958436"/>
                  <a:gd name="connsiteY24" fmla="*/ 533400 h 1599566"/>
                  <a:gd name="connsiteX25" fmla="*/ 1609658 w 3958436"/>
                  <a:gd name="connsiteY25" fmla="*/ 533400 h 1599566"/>
                  <a:gd name="connsiteX26" fmla="*/ 1609658 w 3958436"/>
                  <a:gd name="connsiteY26" fmla="*/ 266700 h 1599566"/>
                  <a:gd name="connsiteX27" fmla="*/ 1990658 w 3958436"/>
                  <a:gd name="connsiteY27" fmla="*/ 266700 h 1599566"/>
                  <a:gd name="connsiteX28" fmla="*/ 1990658 w 3958436"/>
                  <a:gd name="connsiteY28" fmla="*/ 0 h 1599566"/>
                  <a:gd name="connsiteX0" fmla="*/ 2000726 w 3968504"/>
                  <a:gd name="connsiteY0" fmla="*/ 0 h 1616710"/>
                  <a:gd name="connsiteX1" fmla="*/ 3965999 w 3968504"/>
                  <a:gd name="connsiteY1" fmla="*/ 0 h 1616710"/>
                  <a:gd name="connsiteX2" fmla="*/ 3968504 w 3968504"/>
                  <a:gd name="connsiteY2" fmla="*/ 19475 h 1616710"/>
                  <a:gd name="connsiteX3" fmla="*/ 3965897 w 3968504"/>
                  <a:gd name="connsiteY3" fmla="*/ 30480 h 1616710"/>
                  <a:gd name="connsiteX4" fmla="*/ 2030102 w 3968504"/>
                  <a:gd name="connsiteY4" fmla="*/ 30480 h 1616710"/>
                  <a:gd name="connsiteX5" fmla="*/ 2030102 w 3968504"/>
                  <a:gd name="connsiteY5" fmla="*/ 297180 h 1616710"/>
                  <a:gd name="connsiteX6" fmla="*/ 1649102 w 3968504"/>
                  <a:gd name="connsiteY6" fmla="*/ 297180 h 1616710"/>
                  <a:gd name="connsiteX7" fmla="*/ 1649102 w 3968504"/>
                  <a:gd name="connsiteY7" fmla="*/ 563880 h 1616710"/>
                  <a:gd name="connsiteX8" fmla="*/ 1255402 w 3968504"/>
                  <a:gd name="connsiteY8" fmla="*/ 563880 h 1616710"/>
                  <a:gd name="connsiteX9" fmla="*/ 1255402 w 3968504"/>
                  <a:gd name="connsiteY9" fmla="*/ 805180 h 1616710"/>
                  <a:gd name="connsiteX10" fmla="*/ 861702 w 3968504"/>
                  <a:gd name="connsiteY10" fmla="*/ 805180 h 1616710"/>
                  <a:gd name="connsiteX11" fmla="*/ 861702 w 3968504"/>
                  <a:gd name="connsiteY11" fmla="*/ 1097280 h 1616710"/>
                  <a:gd name="connsiteX12" fmla="*/ 455302 w 3968504"/>
                  <a:gd name="connsiteY12" fmla="*/ 1097280 h 1616710"/>
                  <a:gd name="connsiteX13" fmla="*/ 455302 w 3968504"/>
                  <a:gd name="connsiteY13" fmla="*/ 1351280 h 1616710"/>
                  <a:gd name="connsiteX14" fmla="*/ 226702 w 3968504"/>
                  <a:gd name="connsiteY14" fmla="*/ 1351280 h 1616710"/>
                  <a:gd name="connsiteX15" fmla="*/ 60419 w 3968504"/>
                  <a:gd name="connsiteY15" fmla="*/ 1599566 h 1616710"/>
                  <a:gd name="connsiteX16" fmla="*/ 10068 w 3968504"/>
                  <a:gd name="connsiteY16" fmla="*/ 1599566 h 1616710"/>
                  <a:gd name="connsiteX17" fmla="*/ 0 w 3968504"/>
                  <a:gd name="connsiteY17" fmla="*/ 1616710 h 1616710"/>
                  <a:gd name="connsiteX18" fmla="*/ 197326 w 3968504"/>
                  <a:gd name="connsiteY18" fmla="*/ 1320800 h 1616710"/>
                  <a:gd name="connsiteX19" fmla="*/ 425926 w 3968504"/>
                  <a:gd name="connsiteY19" fmla="*/ 1320800 h 1616710"/>
                  <a:gd name="connsiteX20" fmla="*/ 425926 w 3968504"/>
                  <a:gd name="connsiteY20" fmla="*/ 1066800 h 1616710"/>
                  <a:gd name="connsiteX21" fmla="*/ 832326 w 3968504"/>
                  <a:gd name="connsiteY21" fmla="*/ 1066800 h 1616710"/>
                  <a:gd name="connsiteX22" fmla="*/ 832326 w 3968504"/>
                  <a:gd name="connsiteY22" fmla="*/ 774700 h 1616710"/>
                  <a:gd name="connsiteX23" fmla="*/ 1226026 w 3968504"/>
                  <a:gd name="connsiteY23" fmla="*/ 774700 h 1616710"/>
                  <a:gd name="connsiteX24" fmla="*/ 1226026 w 3968504"/>
                  <a:gd name="connsiteY24" fmla="*/ 533400 h 1616710"/>
                  <a:gd name="connsiteX25" fmla="*/ 1619726 w 3968504"/>
                  <a:gd name="connsiteY25" fmla="*/ 533400 h 1616710"/>
                  <a:gd name="connsiteX26" fmla="*/ 1619726 w 3968504"/>
                  <a:gd name="connsiteY26" fmla="*/ 266700 h 1616710"/>
                  <a:gd name="connsiteX27" fmla="*/ 2000726 w 3968504"/>
                  <a:gd name="connsiteY27" fmla="*/ 266700 h 1616710"/>
                  <a:gd name="connsiteX28" fmla="*/ 2000726 w 3968504"/>
                  <a:gd name="connsiteY28" fmla="*/ 0 h 1616710"/>
                  <a:gd name="connsiteX0" fmla="*/ 2000726 w 3968504"/>
                  <a:gd name="connsiteY0" fmla="*/ 0 h 1618616"/>
                  <a:gd name="connsiteX1" fmla="*/ 3965999 w 3968504"/>
                  <a:gd name="connsiteY1" fmla="*/ 0 h 1618616"/>
                  <a:gd name="connsiteX2" fmla="*/ 3968504 w 3968504"/>
                  <a:gd name="connsiteY2" fmla="*/ 19475 h 1618616"/>
                  <a:gd name="connsiteX3" fmla="*/ 3965897 w 3968504"/>
                  <a:gd name="connsiteY3" fmla="*/ 30480 h 1618616"/>
                  <a:gd name="connsiteX4" fmla="*/ 2030102 w 3968504"/>
                  <a:gd name="connsiteY4" fmla="*/ 30480 h 1618616"/>
                  <a:gd name="connsiteX5" fmla="*/ 2030102 w 3968504"/>
                  <a:gd name="connsiteY5" fmla="*/ 297180 h 1618616"/>
                  <a:gd name="connsiteX6" fmla="*/ 1649102 w 3968504"/>
                  <a:gd name="connsiteY6" fmla="*/ 297180 h 1618616"/>
                  <a:gd name="connsiteX7" fmla="*/ 1649102 w 3968504"/>
                  <a:gd name="connsiteY7" fmla="*/ 563880 h 1618616"/>
                  <a:gd name="connsiteX8" fmla="*/ 1255402 w 3968504"/>
                  <a:gd name="connsiteY8" fmla="*/ 563880 h 1618616"/>
                  <a:gd name="connsiteX9" fmla="*/ 1255402 w 3968504"/>
                  <a:gd name="connsiteY9" fmla="*/ 805180 h 1618616"/>
                  <a:gd name="connsiteX10" fmla="*/ 861702 w 3968504"/>
                  <a:gd name="connsiteY10" fmla="*/ 805180 h 1618616"/>
                  <a:gd name="connsiteX11" fmla="*/ 861702 w 3968504"/>
                  <a:gd name="connsiteY11" fmla="*/ 1097280 h 1618616"/>
                  <a:gd name="connsiteX12" fmla="*/ 455302 w 3968504"/>
                  <a:gd name="connsiteY12" fmla="*/ 1097280 h 1618616"/>
                  <a:gd name="connsiteX13" fmla="*/ 455302 w 3968504"/>
                  <a:gd name="connsiteY13" fmla="*/ 1351280 h 1618616"/>
                  <a:gd name="connsiteX14" fmla="*/ 226702 w 3968504"/>
                  <a:gd name="connsiteY14" fmla="*/ 1351280 h 1618616"/>
                  <a:gd name="connsiteX15" fmla="*/ 50894 w 3968504"/>
                  <a:gd name="connsiteY15" fmla="*/ 1618616 h 1618616"/>
                  <a:gd name="connsiteX16" fmla="*/ 10068 w 3968504"/>
                  <a:gd name="connsiteY16" fmla="*/ 1599566 h 1618616"/>
                  <a:gd name="connsiteX17" fmla="*/ 0 w 3968504"/>
                  <a:gd name="connsiteY17" fmla="*/ 1616710 h 1618616"/>
                  <a:gd name="connsiteX18" fmla="*/ 197326 w 3968504"/>
                  <a:gd name="connsiteY18" fmla="*/ 1320800 h 1618616"/>
                  <a:gd name="connsiteX19" fmla="*/ 425926 w 3968504"/>
                  <a:gd name="connsiteY19" fmla="*/ 1320800 h 1618616"/>
                  <a:gd name="connsiteX20" fmla="*/ 425926 w 3968504"/>
                  <a:gd name="connsiteY20" fmla="*/ 1066800 h 1618616"/>
                  <a:gd name="connsiteX21" fmla="*/ 832326 w 3968504"/>
                  <a:gd name="connsiteY21" fmla="*/ 1066800 h 1618616"/>
                  <a:gd name="connsiteX22" fmla="*/ 832326 w 3968504"/>
                  <a:gd name="connsiteY22" fmla="*/ 774700 h 1618616"/>
                  <a:gd name="connsiteX23" fmla="*/ 1226026 w 3968504"/>
                  <a:gd name="connsiteY23" fmla="*/ 774700 h 1618616"/>
                  <a:gd name="connsiteX24" fmla="*/ 1226026 w 3968504"/>
                  <a:gd name="connsiteY24" fmla="*/ 533400 h 1618616"/>
                  <a:gd name="connsiteX25" fmla="*/ 1619726 w 3968504"/>
                  <a:gd name="connsiteY25" fmla="*/ 533400 h 1618616"/>
                  <a:gd name="connsiteX26" fmla="*/ 1619726 w 3968504"/>
                  <a:gd name="connsiteY26" fmla="*/ 266700 h 1618616"/>
                  <a:gd name="connsiteX27" fmla="*/ 2000726 w 3968504"/>
                  <a:gd name="connsiteY27" fmla="*/ 266700 h 1618616"/>
                  <a:gd name="connsiteX28" fmla="*/ 2000726 w 3968504"/>
                  <a:gd name="connsiteY28" fmla="*/ 0 h 1618616"/>
                  <a:gd name="connsiteX0" fmla="*/ 2000726 w 3968504"/>
                  <a:gd name="connsiteY0" fmla="*/ 0 h 1618616"/>
                  <a:gd name="connsiteX1" fmla="*/ 3965999 w 3968504"/>
                  <a:gd name="connsiteY1" fmla="*/ 0 h 1618616"/>
                  <a:gd name="connsiteX2" fmla="*/ 3968504 w 3968504"/>
                  <a:gd name="connsiteY2" fmla="*/ 19475 h 1618616"/>
                  <a:gd name="connsiteX3" fmla="*/ 3965897 w 3968504"/>
                  <a:gd name="connsiteY3" fmla="*/ 30480 h 1618616"/>
                  <a:gd name="connsiteX4" fmla="*/ 2030102 w 3968504"/>
                  <a:gd name="connsiteY4" fmla="*/ 30480 h 1618616"/>
                  <a:gd name="connsiteX5" fmla="*/ 2030102 w 3968504"/>
                  <a:gd name="connsiteY5" fmla="*/ 297180 h 1618616"/>
                  <a:gd name="connsiteX6" fmla="*/ 1649102 w 3968504"/>
                  <a:gd name="connsiteY6" fmla="*/ 297180 h 1618616"/>
                  <a:gd name="connsiteX7" fmla="*/ 1649102 w 3968504"/>
                  <a:gd name="connsiteY7" fmla="*/ 563880 h 1618616"/>
                  <a:gd name="connsiteX8" fmla="*/ 1255402 w 3968504"/>
                  <a:gd name="connsiteY8" fmla="*/ 563880 h 1618616"/>
                  <a:gd name="connsiteX9" fmla="*/ 1255402 w 3968504"/>
                  <a:gd name="connsiteY9" fmla="*/ 805180 h 1618616"/>
                  <a:gd name="connsiteX10" fmla="*/ 861702 w 3968504"/>
                  <a:gd name="connsiteY10" fmla="*/ 805180 h 1618616"/>
                  <a:gd name="connsiteX11" fmla="*/ 861702 w 3968504"/>
                  <a:gd name="connsiteY11" fmla="*/ 1097280 h 1618616"/>
                  <a:gd name="connsiteX12" fmla="*/ 455302 w 3968504"/>
                  <a:gd name="connsiteY12" fmla="*/ 1097280 h 1618616"/>
                  <a:gd name="connsiteX13" fmla="*/ 455302 w 3968504"/>
                  <a:gd name="connsiteY13" fmla="*/ 1351280 h 1618616"/>
                  <a:gd name="connsiteX14" fmla="*/ 226702 w 3968504"/>
                  <a:gd name="connsiteY14" fmla="*/ 1351280 h 1618616"/>
                  <a:gd name="connsiteX15" fmla="*/ 50894 w 3968504"/>
                  <a:gd name="connsiteY15" fmla="*/ 1618616 h 1618616"/>
                  <a:gd name="connsiteX16" fmla="*/ 0 w 3968504"/>
                  <a:gd name="connsiteY16" fmla="*/ 1616710 h 1618616"/>
                  <a:gd name="connsiteX17" fmla="*/ 197326 w 3968504"/>
                  <a:gd name="connsiteY17" fmla="*/ 1320800 h 1618616"/>
                  <a:gd name="connsiteX18" fmla="*/ 425926 w 3968504"/>
                  <a:gd name="connsiteY18" fmla="*/ 1320800 h 1618616"/>
                  <a:gd name="connsiteX19" fmla="*/ 425926 w 3968504"/>
                  <a:gd name="connsiteY19" fmla="*/ 1066800 h 1618616"/>
                  <a:gd name="connsiteX20" fmla="*/ 832326 w 3968504"/>
                  <a:gd name="connsiteY20" fmla="*/ 1066800 h 1618616"/>
                  <a:gd name="connsiteX21" fmla="*/ 832326 w 3968504"/>
                  <a:gd name="connsiteY21" fmla="*/ 774700 h 1618616"/>
                  <a:gd name="connsiteX22" fmla="*/ 1226026 w 3968504"/>
                  <a:gd name="connsiteY22" fmla="*/ 774700 h 1618616"/>
                  <a:gd name="connsiteX23" fmla="*/ 1226026 w 3968504"/>
                  <a:gd name="connsiteY23" fmla="*/ 533400 h 1618616"/>
                  <a:gd name="connsiteX24" fmla="*/ 1619726 w 3968504"/>
                  <a:gd name="connsiteY24" fmla="*/ 533400 h 1618616"/>
                  <a:gd name="connsiteX25" fmla="*/ 1619726 w 3968504"/>
                  <a:gd name="connsiteY25" fmla="*/ 266700 h 1618616"/>
                  <a:gd name="connsiteX26" fmla="*/ 2000726 w 3968504"/>
                  <a:gd name="connsiteY26" fmla="*/ 266700 h 1618616"/>
                  <a:gd name="connsiteX27" fmla="*/ 2000726 w 3968504"/>
                  <a:gd name="connsiteY27" fmla="*/ 0 h 161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968504" h="1618616">
                    <a:moveTo>
                      <a:pt x="2000726" y="0"/>
                    </a:moveTo>
                    <a:lnTo>
                      <a:pt x="3965999" y="0"/>
                    </a:lnTo>
                    <a:lnTo>
                      <a:pt x="3968504" y="19475"/>
                    </a:lnTo>
                    <a:lnTo>
                      <a:pt x="3965897" y="30480"/>
                    </a:lnTo>
                    <a:lnTo>
                      <a:pt x="2030102" y="30480"/>
                    </a:lnTo>
                    <a:lnTo>
                      <a:pt x="2030102" y="297180"/>
                    </a:lnTo>
                    <a:lnTo>
                      <a:pt x="1649102" y="297180"/>
                    </a:lnTo>
                    <a:lnTo>
                      <a:pt x="1649102" y="563880"/>
                    </a:lnTo>
                    <a:lnTo>
                      <a:pt x="1255402" y="563880"/>
                    </a:lnTo>
                    <a:lnTo>
                      <a:pt x="1255402" y="805180"/>
                    </a:lnTo>
                    <a:lnTo>
                      <a:pt x="861702" y="805180"/>
                    </a:lnTo>
                    <a:lnTo>
                      <a:pt x="861702" y="1097280"/>
                    </a:lnTo>
                    <a:lnTo>
                      <a:pt x="455302" y="1097280"/>
                    </a:lnTo>
                    <a:lnTo>
                      <a:pt x="455302" y="1351280"/>
                    </a:lnTo>
                    <a:lnTo>
                      <a:pt x="226702" y="1351280"/>
                    </a:lnTo>
                    <a:lnTo>
                      <a:pt x="50894" y="1618616"/>
                    </a:lnTo>
                    <a:lnTo>
                      <a:pt x="0" y="1616710"/>
                    </a:lnTo>
                    <a:lnTo>
                      <a:pt x="197326" y="1320800"/>
                    </a:lnTo>
                    <a:lnTo>
                      <a:pt x="425926" y="1320800"/>
                    </a:lnTo>
                    <a:lnTo>
                      <a:pt x="425926" y="1066800"/>
                    </a:lnTo>
                    <a:lnTo>
                      <a:pt x="832326" y="1066800"/>
                    </a:lnTo>
                    <a:lnTo>
                      <a:pt x="832326" y="774700"/>
                    </a:lnTo>
                    <a:lnTo>
                      <a:pt x="1226026" y="774700"/>
                    </a:lnTo>
                    <a:lnTo>
                      <a:pt x="1226026" y="533400"/>
                    </a:lnTo>
                    <a:lnTo>
                      <a:pt x="1619726" y="533400"/>
                    </a:lnTo>
                    <a:lnTo>
                      <a:pt x="1619726" y="266700"/>
                    </a:lnTo>
                    <a:lnTo>
                      <a:pt x="2000726" y="266700"/>
                    </a:lnTo>
                    <a:lnTo>
                      <a:pt x="2000726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 altLang="zh-CN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" name="文本框 257">
              <a:extLst>
                <a:ext uri="{FF2B5EF4-FFF2-40B4-BE49-F238E27FC236}">
                  <a16:creationId xmlns:a16="http://schemas.microsoft.com/office/drawing/2014/main" id="{7281DA6E-1CA3-DD31-C76D-4025FECA245B}"/>
                </a:ext>
              </a:extLst>
            </p:cNvPr>
            <p:cNvSpPr txBox="1"/>
            <p:nvPr/>
          </p:nvSpPr>
          <p:spPr>
            <a:xfrm>
              <a:off x="9582901" y="2057717"/>
              <a:ext cx="568938" cy="101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altLang="zh-CN" sz="600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C2F8E0C-85C2-C76B-CB68-F25669617751}"/>
              </a:ext>
            </a:extLst>
          </p:cNvPr>
          <p:cNvGrpSpPr/>
          <p:nvPr/>
        </p:nvGrpSpPr>
        <p:grpSpPr>
          <a:xfrm>
            <a:off x="740155" y="851667"/>
            <a:ext cx="3805967" cy="5532699"/>
            <a:chOff x="670784" y="358815"/>
            <a:chExt cx="3805967" cy="553269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186CEAB-61E3-579D-9892-4A1D859AF521}"/>
                </a:ext>
              </a:extLst>
            </p:cNvPr>
            <p:cNvGrpSpPr/>
            <p:nvPr/>
          </p:nvGrpSpPr>
          <p:grpSpPr>
            <a:xfrm>
              <a:off x="670784" y="358815"/>
              <a:ext cx="3805967" cy="5532699"/>
              <a:chOff x="2644228" y="1430045"/>
              <a:chExt cx="3155393" cy="4996958"/>
            </a:xfrm>
          </p:grpSpPr>
          <p:sp>
            <p:nvSpPr>
              <p:cNvPr id="18" name="圆角矩形 2">
                <a:extLst>
                  <a:ext uri="{FF2B5EF4-FFF2-40B4-BE49-F238E27FC236}">
                    <a16:creationId xmlns:a16="http://schemas.microsoft.com/office/drawing/2014/main" id="{328C0D52-6CB7-F4E1-424C-8522BA7EE7F9}"/>
                  </a:ext>
                </a:extLst>
              </p:cNvPr>
              <p:cNvSpPr/>
              <p:nvPr/>
            </p:nvSpPr>
            <p:spPr>
              <a:xfrm>
                <a:off x="2644228" y="1611722"/>
                <a:ext cx="3155393" cy="4815281"/>
              </a:xfrm>
              <a:prstGeom prst="roundRect">
                <a:avLst>
                  <a:gd name="adj" fmla="val 5421"/>
                </a:avLst>
              </a:prstGeom>
              <a:gradFill flip="none" rotWithShape="1">
                <a:gsLst>
                  <a:gs pos="50000">
                    <a:schemeClr val="accent3"/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/>
              </a:p>
            </p:txBody>
          </p: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EE91E0C9-256D-D1C0-D6EB-07C9401AD11D}"/>
                  </a:ext>
                </a:extLst>
              </p:cNvPr>
              <p:cNvGrpSpPr/>
              <p:nvPr/>
            </p:nvGrpSpPr>
            <p:grpSpPr>
              <a:xfrm>
                <a:off x="3085896" y="1430045"/>
                <a:ext cx="2384014" cy="4727367"/>
                <a:chOff x="3085896" y="1430045"/>
                <a:chExt cx="2384014" cy="4727367"/>
              </a:xfrm>
            </p:grpSpPr>
            <p:grpSp>
              <p:nvGrpSpPr>
                <p:cNvPr id="23" name="组合 104">
                  <a:extLst>
                    <a:ext uri="{FF2B5EF4-FFF2-40B4-BE49-F238E27FC236}">
                      <a16:creationId xmlns:a16="http://schemas.microsoft.com/office/drawing/2014/main" id="{50B18C2C-5A7D-C594-35FD-B5F4DE796630}"/>
                    </a:ext>
                  </a:extLst>
                </p:cNvPr>
                <p:cNvGrpSpPr/>
                <p:nvPr/>
              </p:nvGrpSpPr>
              <p:grpSpPr>
                <a:xfrm>
                  <a:off x="3090616" y="1430045"/>
                  <a:ext cx="2262617" cy="599736"/>
                  <a:chOff x="3734206" y="1430045"/>
                  <a:chExt cx="2262617" cy="599736"/>
                </a:xfrm>
              </p:grpSpPr>
              <p:grpSp>
                <p:nvGrpSpPr>
                  <p:cNvPr id="37" name="组合 83">
                    <a:extLst>
                      <a:ext uri="{FF2B5EF4-FFF2-40B4-BE49-F238E27FC236}">
                        <a16:creationId xmlns:a16="http://schemas.microsoft.com/office/drawing/2014/main" id="{BA827003-8A9E-C1DA-2FE2-407AE04F52D7}"/>
                      </a:ext>
                    </a:extLst>
                  </p:cNvPr>
                  <p:cNvGrpSpPr/>
                  <p:nvPr/>
                </p:nvGrpSpPr>
                <p:grpSpPr>
                  <a:xfrm>
                    <a:off x="4244699" y="1430045"/>
                    <a:ext cx="220646" cy="599736"/>
                    <a:chOff x="4621429" y="1440947"/>
                    <a:chExt cx="220646" cy="599736"/>
                  </a:xfrm>
                </p:grpSpPr>
                <p:sp>
                  <p:nvSpPr>
                    <p:cNvPr id="58" name="椭圆 19">
                      <a:extLst>
                        <a:ext uri="{FF2B5EF4-FFF2-40B4-BE49-F238E27FC236}">
                          <a16:creationId xmlns:a16="http://schemas.microsoft.com/office/drawing/2014/main" id="{180BFAF6-D8F0-E57A-8D51-1D94CCCE753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621429" y="1820040"/>
                      <a:ext cx="220646" cy="220643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" name="椭圆 20">
                      <a:extLst>
                        <a:ext uri="{FF2B5EF4-FFF2-40B4-BE49-F238E27FC236}">
                          <a16:creationId xmlns:a16="http://schemas.microsoft.com/office/drawing/2014/main" id="{CF752E1F-56A7-D877-CF28-F83F041C2A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641492" y="1840097"/>
                      <a:ext cx="180528" cy="180526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innerShdw blurRad="12700" dist="12700" dir="27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" name="圆角矩形 23">
                      <a:extLst>
                        <a:ext uri="{FF2B5EF4-FFF2-40B4-BE49-F238E27FC236}">
                          <a16:creationId xmlns:a16="http://schemas.microsoft.com/office/drawing/2014/main" id="{8D50A2E4-0F51-2952-EB91-993088F793E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759206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" name="圆角矩形 24">
                      <a:extLst>
                        <a:ext uri="{FF2B5EF4-FFF2-40B4-BE49-F238E27FC236}">
                          <a16:creationId xmlns:a16="http://schemas.microsoft.com/office/drawing/2014/main" id="{7E1CE641-8BA4-2A50-26F1-2C9A3182411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688517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8" name="组合 82">
                    <a:extLst>
                      <a:ext uri="{FF2B5EF4-FFF2-40B4-BE49-F238E27FC236}">
                        <a16:creationId xmlns:a16="http://schemas.microsoft.com/office/drawing/2014/main" id="{9E60959B-0E16-3891-BD0B-ED43B66A5431}"/>
                      </a:ext>
                    </a:extLst>
                  </p:cNvPr>
                  <p:cNvGrpSpPr/>
                  <p:nvPr/>
                </p:nvGrpSpPr>
                <p:grpSpPr>
                  <a:xfrm>
                    <a:off x="3734206" y="1430045"/>
                    <a:ext cx="220646" cy="599736"/>
                    <a:chOff x="4339321" y="1440947"/>
                    <a:chExt cx="220646" cy="599736"/>
                  </a:xfrm>
                </p:grpSpPr>
                <p:sp>
                  <p:nvSpPr>
                    <p:cNvPr id="54" name="椭圆 21">
                      <a:extLst>
                        <a:ext uri="{FF2B5EF4-FFF2-40B4-BE49-F238E27FC236}">
                          <a16:creationId xmlns:a16="http://schemas.microsoft.com/office/drawing/2014/main" id="{D68CB194-39D5-A173-C36D-2B1E921E02C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339321" y="1820040"/>
                      <a:ext cx="220646" cy="220643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" name="椭圆 22">
                      <a:extLst>
                        <a:ext uri="{FF2B5EF4-FFF2-40B4-BE49-F238E27FC236}">
                          <a16:creationId xmlns:a16="http://schemas.microsoft.com/office/drawing/2014/main" id="{31C8859E-256D-DBD6-D725-996789B9E85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359385" y="1840097"/>
                      <a:ext cx="180528" cy="180526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innerShdw blurRad="12700" dist="12700" dir="27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圆角矩形 25">
                      <a:extLst>
                        <a:ext uri="{FF2B5EF4-FFF2-40B4-BE49-F238E27FC236}">
                          <a16:creationId xmlns:a16="http://schemas.microsoft.com/office/drawing/2014/main" id="{4473083E-7ACC-5866-7185-022E42C184D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470437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" name="圆角矩形 26">
                      <a:extLst>
                        <a:ext uri="{FF2B5EF4-FFF2-40B4-BE49-F238E27FC236}">
                          <a16:creationId xmlns:a16="http://schemas.microsoft.com/office/drawing/2014/main" id="{FA2A9A2E-967D-3B5E-E449-4324219593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399747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9" name="组合 85">
                    <a:extLst>
                      <a:ext uri="{FF2B5EF4-FFF2-40B4-BE49-F238E27FC236}">
                        <a16:creationId xmlns:a16="http://schemas.microsoft.com/office/drawing/2014/main" id="{DCBC4AEF-3477-8B00-CBDE-24EC06925AB1}"/>
                      </a:ext>
                    </a:extLst>
                  </p:cNvPr>
                  <p:cNvGrpSpPr/>
                  <p:nvPr/>
                </p:nvGrpSpPr>
                <p:grpSpPr>
                  <a:xfrm>
                    <a:off x="5265685" y="1430045"/>
                    <a:ext cx="220646" cy="599736"/>
                    <a:chOff x="5670727" y="1440947"/>
                    <a:chExt cx="220646" cy="599736"/>
                  </a:xfrm>
                </p:grpSpPr>
                <p:sp>
                  <p:nvSpPr>
                    <p:cNvPr id="50" name="椭圆 28">
                      <a:extLst>
                        <a:ext uri="{FF2B5EF4-FFF2-40B4-BE49-F238E27FC236}">
                          <a16:creationId xmlns:a16="http://schemas.microsoft.com/office/drawing/2014/main" id="{24495AB7-DBE6-4033-F473-DBDE038A906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70727" y="1820040"/>
                      <a:ext cx="220646" cy="220643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1" name="椭圆 29">
                      <a:extLst>
                        <a:ext uri="{FF2B5EF4-FFF2-40B4-BE49-F238E27FC236}">
                          <a16:creationId xmlns:a16="http://schemas.microsoft.com/office/drawing/2014/main" id="{18630161-9F4B-6D60-03A6-FB4E2FBE63C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690790" y="1840097"/>
                      <a:ext cx="180528" cy="180526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innerShdw blurRad="12700" dist="12700" dir="27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2" name="圆角矩形 32">
                      <a:extLst>
                        <a:ext uri="{FF2B5EF4-FFF2-40B4-BE49-F238E27FC236}">
                          <a16:creationId xmlns:a16="http://schemas.microsoft.com/office/drawing/2014/main" id="{36D18188-4241-E35C-EB3B-EB22C963EEB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808504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3" name="圆角矩形 33">
                      <a:extLst>
                        <a:ext uri="{FF2B5EF4-FFF2-40B4-BE49-F238E27FC236}">
                          <a16:creationId xmlns:a16="http://schemas.microsoft.com/office/drawing/2014/main" id="{EF09028F-FD16-0012-4503-7785BD85BF6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7815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" name="组合 84">
                    <a:extLst>
                      <a:ext uri="{FF2B5EF4-FFF2-40B4-BE49-F238E27FC236}">
                        <a16:creationId xmlns:a16="http://schemas.microsoft.com/office/drawing/2014/main" id="{BF8CC2E7-3D55-3EC6-E8C0-ED8FF3A60779}"/>
                      </a:ext>
                    </a:extLst>
                  </p:cNvPr>
                  <p:cNvGrpSpPr/>
                  <p:nvPr/>
                </p:nvGrpSpPr>
                <p:grpSpPr>
                  <a:xfrm>
                    <a:off x="4755192" y="1430045"/>
                    <a:ext cx="220646" cy="599736"/>
                    <a:chOff x="5388619" y="1440947"/>
                    <a:chExt cx="220646" cy="599736"/>
                  </a:xfrm>
                </p:grpSpPr>
                <p:sp>
                  <p:nvSpPr>
                    <p:cNvPr id="46" name="椭圆 30">
                      <a:extLst>
                        <a:ext uri="{FF2B5EF4-FFF2-40B4-BE49-F238E27FC236}">
                          <a16:creationId xmlns:a16="http://schemas.microsoft.com/office/drawing/2014/main" id="{7DC493C7-6FE9-089E-BECD-147FADC797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388619" y="1820040"/>
                      <a:ext cx="220646" cy="220643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" name="椭圆 31">
                      <a:extLst>
                        <a:ext uri="{FF2B5EF4-FFF2-40B4-BE49-F238E27FC236}">
                          <a16:creationId xmlns:a16="http://schemas.microsoft.com/office/drawing/2014/main" id="{7634BCB2-122F-595D-B35B-0E9A0921681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08683" y="1840097"/>
                      <a:ext cx="180528" cy="180526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innerShdw blurRad="12700" dist="12700" dir="27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" name="圆角矩形 34">
                      <a:extLst>
                        <a:ext uri="{FF2B5EF4-FFF2-40B4-BE49-F238E27FC236}">
                          <a16:creationId xmlns:a16="http://schemas.microsoft.com/office/drawing/2014/main" id="{5EC8955B-57D2-C248-1F0D-7BD1F2F16D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519735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9" name="圆角矩形 35">
                      <a:extLst>
                        <a:ext uri="{FF2B5EF4-FFF2-40B4-BE49-F238E27FC236}">
                          <a16:creationId xmlns:a16="http://schemas.microsoft.com/office/drawing/2014/main" id="{3DD97871-6930-5D13-9179-2CA1AC9668F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49045" y="1440947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1" name="组合 87">
                    <a:extLst>
                      <a:ext uri="{FF2B5EF4-FFF2-40B4-BE49-F238E27FC236}">
                        <a16:creationId xmlns:a16="http://schemas.microsoft.com/office/drawing/2014/main" id="{2E3E6057-9357-0C07-AE64-9AB03732AA46}"/>
                      </a:ext>
                    </a:extLst>
                  </p:cNvPr>
                  <p:cNvGrpSpPr/>
                  <p:nvPr/>
                </p:nvGrpSpPr>
                <p:grpSpPr>
                  <a:xfrm>
                    <a:off x="5776177" y="1430045"/>
                    <a:ext cx="220646" cy="599736"/>
                    <a:chOff x="6720025" y="1419143"/>
                    <a:chExt cx="220646" cy="599736"/>
                  </a:xfrm>
                </p:grpSpPr>
                <p:sp>
                  <p:nvSpPr>
                    <p:cNvPr id="42" name="椭圆 37">
                      <a:extLst>
                        <a:ext uri="{FF2B5EF4-FFF2-40B4-BE49-F238E27FC236}">
                          <a16:creationId xmlns:a16="http://schemas.microsoft.com/office/drawing/2014/main" id="{3037507B-5552-DD7A-E98B-AF6F028AFC5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720025" y="1798236"/>
                      <a:ext cx="220646" cy="220643"/>
                    </a:xfrm>
                    <a:prstGeom prst="ellipse">
                      <a:avLst/>
                    </a:prstGeom>
                    <a:gradFill>
                      <a:gsLst>
                        <a:gs pos="75000">
                          <a:schemeClr val="bg1">
                            <a:lumMod val="95000"/>
                          </a:schemeClr>
                        </a:gs>
                        <a:gs pos="55000">
                          <a:schemeClr val="bg1">
                            <a:lumMod val="65000"/>
                          </a:schemeClr>
                        </a:gs>
                        <a:gs pos="35000">
                          <a:schemeClr val="bg1">
                            <a:lumMod val="95000"/>
                          </a:schemeClr>
                        </a:gs>
                        <a:gs pos="17000">
                          <a:schemeClr val="bg1">
                            <a:lumMod val="65000"/>
                          </a:schemeClr>
                        </a:gs>
                        <a:gs pos="0">
                          <a:schemeClr val="bg1"/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outerShdw blurRad="12700" dist="127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3" name="椭圆 38">
                      <a:extLst>
                        <a:ext uri="{FF2B5EF4-FFF2-40B4-BE49-F238E27FC236}">
                          <a16:creationId xmlns:a16="http://schemas.microsoft.com/office/drawing/2014/main" id="{B601EA3A-9357-5A48-E986-F904DAD3E1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740088" y="1818293"/>
                      <a:ext cx="180528" cy="180526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ffectLst>
                      <a:innerShdw blurRad="12700" dist="12700" dir="27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4" name="圆角矩形 41">
                      <a:extLst>
                        <a:ext uri="{FF2B5EF4-FFF2-40B4-BE49-F238E27FC236}">
                          <a16:creationId xmlns:a16="http://schemas.microsoft.com/office/drawing/2014/main" id="{FCFD8F9E-6ABF-142A-1D2B-36373BD458C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857802" y="1419143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5" name="圆角矩形 42">
                      <a:extLst>
                        <a:ext uri="{FF2B5EF4-FFF2-40B4-BE49-F238E27FC236}">
                          <a16:creationId xmlns:a16="http://schemas.microsoft.com/office/drawing/2014/main" id="{1BFC2D87-F194-4AF9-A573-B3FFADE57C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787113" y="1419143"/>
                      <a:ext cx="26354" cy="497154"/>
                    </a:xfrm>
                    <a:prstGeom prst="roundRect">
                      <a:avLst>
                        <a:gd name="adj" fmla="val 50000"/>
                      </a:avLst>
                    </a:prstGeom>
                    <a:gradFill>
                      <a:gsLst>
                        <a:gs pos="74000">
                          <a:schemeClr val="bg1"/>
                        </a:gs>
                        <a:gs pos="52000">
                          <a:schemeClr val="bg1">
                            <a:lumMod val="85000"/>
                          </a:schemeClr>
                        </a:gs>
                        <a:gs pos="23000">
                          <a:schemeClr val="bg1">
                            <a:lumMod val="65000"/>
                          </a:schemeClr>
                        </a:gs>
                        <a:gs pos="0">
                          <a:schemeClr val="bg1">
                            <a:lumMod val="50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lin ang="5400000" scaled="1"/>
                    </a:gradFill>
                    <a:ln w="6350">
                      <a:gradFill flip="none" rotWithShape="1">
                        <a:gsLst>
                          <a:gs pos="0">
                            <a:schemeClr val="bg1">
                              <a:lumMod val="65000"/>
                            </a:schemeClr>
                          </a:gs>
                          <a:gs pos="43000">
                            <a:schemeClr val="bg1">
                              <a:lumMod val="75000"/>
                            </a:schemeClr>
                          </a:gs>
                          <a:gs pos="79000">
                            <a:schemeClr val="bg1"/>
                          </a:gs>
                          <a:gs pos="61000">
                            <a:schemeClr val="bg1">
                              <a:lumMod val="100000"/>
                            </a:schemeClr>
                          </a:gs>
                          <a:gs pos="100000">
                            <a:schemeClr val="bg1">
                              <a:lumMod val="65000"/>
                            </a:schemeClr>
                          </a:gs>
                        </a:gsLst>
                        <a:lin ang="5400000" scaled="0"/>
                        <a:tileRect/>
                      </a:gradFill>
                    </a:ln>
                    <a:effectLst>
                      <a:outerShdw blurRad="254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lvl="0" algn="ctr"/>
                      <a:endParaRPr lang="fr-FR" altLang="zh-CN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5" name="矩形 100">
                  <a:extLst>
                    <a:ext uri="{FF2B5EF4-FFF2-40B4-BE49-F238E27FC236}">
                      <a16:creationId xmlns:a16="http://schemas.microsoft.com/office/drawing/2014/main" id="{1C7B61A9-9099-ABD4-7C52-C241B5B3370A}"/>
                    </a:ext>
                  </a:extLst>
                </p:cNvPr>
                <p:cNvSpPr/>
                <p:nvPr/>
              </p:nvSpPr>
              <p:spPr>
                <a:xfrm rot="16200000">
                  <a:off x="4247494" y="2522694"/>
                  <a:ext cx="16803" cy="23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</a:ln>
                <a:effectLst>
                  <a:innerShdw dist="254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altLang="zh-CN">
                    <a:sym typeface="+mn-lt"/>
                  </a:endParaRPr>
                </a:p>
              </p:txBody>
            </p:sp>
            <p:sp>
              <p:nvSpPr>
                <p:cNvPr id="26" name="矩形 103">
                  <a:extLst>
                    <a:ext uri="{FF2B5EF4-FFF2-40B4-BE49-F238E27FC236}">
                      <a16:creationId xmlns:a16="http://schemas.microsoft.com/office/drawing/2014/main" id="{9AAFC446-D88C-0239-8F1B-9FD0884D9884}"/>
                    </a:ext>
                  </a:extLst>
                </p:cNvPr>
                <p:cNvSpPr/>
                <p:nvPr/>
              </p:nvSpPr>
              <p:spPr>
                <a:xfrm rot="16200000">
                  <a:off x="4263462" y="3410867"/>
                  <a:ext cx="16803" cy="23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</a:ln>
                <a:effectLst>
                  <a:innerShdw dist="254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altLang="zh-CN">
                    <a:sym typeface="+mn-lt"/>
                  </a:endParaRPr>
                </a:p>
              </p:txBody>
            </p:sp>
            <p:sp>
              <p:nvSpPr>
                <p:cNvPr id="34" name="矩形 103">
                  <a:extLst>
                    <a:ext uri="{FF2B5EF4-FFF2-40B4-BE49-F238E27FC236}">
                      <a16:creationId xmlns:a16="http://schemas.microsoft.com/office/drawing/2014/main" id="{19F4417A-11E9-87B2-8FA2-6FECCE08AA22}"/>
                    </a:ext>
                  </a:extLst>
                </p:cNvPr>
                <p:cNvSpPr/>
                <p:nvPr/>
              </p:nvSpPr>
              <p:spPr>
                <a:xfrm rot="16200000">
                  <a:off x="4289410" y="1620166"/>
                  <a:ext cx="16803" cy="23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</a:ln>
                <a:effectLst>
                  <a:innerShdw dist="254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altLang="zh-CN">
                    <a:sym typeface="+mn-lt"/>
                  </a:endParaRPr>
                </a:p>
              </p:txBody>
            </p:sp>
            <p:sp>
              <p:nvSpPr>
                <p:cNvPr id="35" name="矩形 100">
                  <a:extLst>
                    <a:ext uri="{FF2B5EF4-FFF2-40B4-BE49-F238E27FC236}">
                      <a16:creationId xmlns:a16="http://schemas.microsoft.com/office/drawing/2014/main" id="{77E789A3-F9D5-42EB-6592-6259EA8963F2}"/>
                    </a:ext>
                  </a:extLst>
                </p:cNvPr>
                <p:cNvSpPr/>
                <p:nvPr/>
              </p:nvSpPr>
              <p:spPr>
                <a:xfrm rot="16200000">
                  <a:off x="4275540" y="4090838"/>
                  <a:ext cx="16803" cy="23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</a:ln>
                <a:effectLst>
                  <a:innerShdw dist="254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altLang="zh-CN">
                    <a:sym typeface="+mn-lt"/>
                  </a:endParaRPr>
                </a:p>
              </p:txBody>
            </p:sp>
            <p:sp>
              <p:nvSpPr>
                <p:cNvPr id="36" name="矩形 103">
                  <a:extLst>
                    <a:ext uri="{FF2B5EF4-FFF2-40B4-BE49-F238E27FC236}">
                      <a16:creationId xmlns:a16="http://schemas.microsoft.com/office/drawing/2014/main" id="{59C102C2-A711-5A46-1346-BD9B19E4E60D}"/>
                    </a:ext>
                  </a:extLst>
                </p:cNvPr>
                <p:cNvSpPr/>
                <p:nvPr/>
              </p:nvSpPr>
              <p:spPr>
                <a:xfrm rot="16200000">
                  <a:off x="4291508" y="4979011"/>
                  <a:ext cx="16803" cy="23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</a:ln>
                <a:effectLst>
                  <a:innerShdw dist="254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altLang="zh-CN">
                    <a:sym typeface="+mn-lt"/>
                  </a:endParaRPr>
                </a:p>
              </p:txBody>
            </p:sp>
          </p:grp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189ED580-E978-6094-4285-68FABEA1BFE7}"/>
                </a:ext>
              </a:extLst>
            </p:cNvPr>
            <p:cNvGrpSpPr/>
            <p:nvPr/>
          </p:nvGrpSpPr>
          <p:grpSpPr>
            <a:xfrm>
              <a:off x="906929" y="1114378"/>
              <a:ext cx="3303605" cy="4644875"/>
              <a:chOff x="809138" y="3605579"/>
              <a:chExt cx="2398216" cy="3011590"/>
            </a:xfrm>
          </p:grpSpPr>
          <p:sp>
            <p:nvSpPr>
              <p:cNvPr id="15" name="圆角矩形 2">
                <a:extLst>
                  <a:ext uri="{FF2B5EF4-FFF2-40B4-BE49-F238E27FC236}">
                    <a16:creationId xmlns:a16="http://schemas.microsoft.com/office/drawing/2014/main" id="{2E0791CB-86FB-4286-7534-65F991A19692}"/>
                  </a:ext>
                </a:extLst>
              </p:cNvPr>
              <p:cNvSpPr/>
              <p:nvPr/>
            </p:nvSpPr>
            <p:spPr>
              <a:xfrm>
                <a:off x="809138" y="3605579"/>
                <a:ext cx="2398216" cy="3011590"/>
              </a:xfrm>
              <a:prstGeom prst="roundRect">
                <a:avLst>
                  <a:gd name="adj" fmla="val 5421"/>
                </a:avLst>
              </a:prstGeom>
              <a:gradFill flip="none" rotWithShape="1">
                <a:gsLst>
                  <a:gs pos="50000">
                    <a:schemeClr val="accent3"/>
                  </a:gs>
                  <a:gs pos="0">
                    <a:schemeClr val="accent3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27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/>
              </a:p>
            </p:txBody>
          </p:sp>
          <p:sp>
            <p:nvSpPr>
              <p:cNvPr id="16" name="圆角矩形 17">
                <a:extLst>
                  <a:ext uri="{FF2B5EF4-FFF2-40B4-BE49-F238E27FC236}">
                    <a16:creationId xmlns:a16="http://schemas.microsoft.com/office/drawing/2014/main" id="{6433F048-6970-8047-1FFF-0947DE8B6DFC}"/>
                  </a:ext>
                </a:extLst>
              </p:cNvPr>
              <p:cNvSpPr/>
              <p:nvPr/>
            </p:nvSpPr>
            <p:spPr>
              <a:xfrm>
                <a:off x="809138" y="3605579"/>
                <a:ext cx="2398216" cy="3011590"/>
              </a:xfrm>
              <a:prstGeom prst="roundRect">
                <a:avLst>
                  <a:gd name="adj" fmla="val 2201"/>
                </a:avLst>
              </a:prstGeom>
              <a:gradFill flip="none" rotWithShape="1">
                <a:gsLst>
                  <a:gs pos="0">
                    <a:srgbClr val="787878">
                      <a:shade val="30000"/>
                      <a:satMod val="115000"/>
                    </a:srgbClr>
                  </a:gs>
                  <a:gs pos="50000">
                    <a:srgbClr val="787878">
                      <a:shade val="67500"/>
                      <a:satMod val="115000"/>
                    </a:srgbClr>
                  </a:gs>
                  <a:gs pos="100000">
                    <a:srgbClr val="78787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altLang="zh-CN" sz="2000" b="1" dirty="0"/>
              </a:p>
              <a:p>
                <a:pPr algn="ctr"/>
                <a:r>
                  <a:rPr lang="fr-FR" altLang="zh-CN" sz="2000" b="1" dirty="0"/>
                  <a:t>WHAT IS THE IDEAL CUSTOMER PROFILE?</a:t>
                </a:r>
              </a:p>
              <a:p>
                <a:pPr algn="ctr"/>
                <a:endParaRPr lang="fr-FR" altLang="zh-CN" sz="2000" b="1" dirty="0"/>
              </a:p>
              <a:p>
                <a:r>
                  <a:rPr lang="fr-FR" altLang="zh-CN" sz="2000" b="1" u="sng" dirty="0"/>
                  <a:t>AGE:</a:t>
                </a:r>
              </a:p>
              <a:p>
                <a:endParaRPr lang="fr-FR" altLang="zh-CN" sz="2000" b="1" u="sng" dirty="0"/>
              </a:p>
              <a:p>
                <a:r>
                  <a:rPr lang="fr-FR" altLang="zh-CN" sz="2000" b="1" u="sng" dirty="0"/>
                  <a:t>TRADE:</a:t>
                </a:r>
              </a:p>
              <a:p>
                <a:endParaRPr lang="fr-FR" altLang="zh-CN" sz="2000" b="1" u="sng" dirty="0"/>
              </a:p>
              <a:p>
                <a:r>
                  <a:rPr lang="fr-FR" altLang="zh-CN" sz="2000" b="1" u="sng" dirty="0"/>
                  <a:t>RELATIONSHIP:</a:t>
                </a:r>
              </a:p>
              <a:p>
                <a:endParaRPr lang="fr-FR" altLang="zh-CN" sz="2000" b="1" u="sng" dirty="0"/>
              </a:p>
              <a:p>
                <a:r>
                  <a:rPr lang="fr-FR" altLang="zh-CN" sz="2000" b="1" u="sng" dirty="0"/>
                  <a:t>REAL ESTATE LOAN:</a:t>
                </a:r>
              </a:p>
              <a:p>
                <a:endParaRPr lang="fr-FR" altLang="zh-CN" sz="2000" b="1" u="sng" dirty="0"/>
              </a:p>
              <a:p>
                <a:r>
                  <a:rPr lang="fr-FR" altLang="zh-CN" sz="2000" b="1" u="sng" dirty="0"/>
                  <a:t>PERSONAL LOAN:</a:t>
                </a:r>
              </a:p>
              <a:p>
                <a:pPr algn="ctr"/>
                <a:endParaRPr lang="fr-FR" altLang="zh-CN" sz="2400" b="1" dirty="0"/>
              </a:p>
              <a:p>
                <a:pPr algn="ctr"/>
                <a:endParaRPr lang="fr-FR" altLang="zh-CN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2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c="http://schemas.openxmlformats.org/drawingml/2006/chart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F361E3D8-33B2-DF34-068D-A657D1E2C25E}"/>
              </a:ext>
            </a:extLst>
          </p:cNvPr>
          <p:cNvGrpSpPr/>
          <p:nvPr/>
        </p:nvGrpSpPr>
        <p:grpSpPr>
          <a:xfrm>
            <a:off x="246348" y="103968"/>
            <a:ext cx="4711086" cy="1244497"/>
            <a:chOff x="246348" y="103968"/>
            <a:chExt cx="4711086" cy="1244497"/>
          </a:xfrm>
        </p:grpSpPr>
        <p:grpSp>
          <p:nvGrpSpPr>
            <p:cNvPr id="11" name="组合 2">
              <a:extLst>
                <a:ext uri="{FF2B5EF4-FFF2-40B4-BE49-F238E27FC236}">
                  <a16:creationId xmlns:a16="http://schemas.microsoft.com/office/drawing/2014/main" id="{0C0CA644-85B2-FBA7-B55E-611CBEB6E62D}"/>
                </a:ext>
              </a:extLst>
            </p:cNvPr>
            <p:cNvGrpSpPr/>
            <p:nvPr/>
          </p:nvGrpSpPr>
          <p:grpSpPr>
            <a:xfrm>
              <a:off x="246348" y="103968"/>
              <a:ext cx="4711086" cy="1244497"/>
              <a:chOff x="5083218" y="1685211"/>
              <a:chExt cx="3756600" cy="992357"/>
            </a:xfrm>
          </p:grpSpPr>
          <p:grpSp>
            <p:nvGrpSpPr>
              <p:cNvPr id="12" name="组合 69">
                <a:extLst>
                  <a:ext uri="{FF2B5EF4-FFF2-40B4-BE49-F238E27FC236}">
                    <a16:creationId xmlns:a16="http://schemas.microsoft.com/office/drawing/2014/main" id="{F00D57A1-082B-68BA-A067-9CF1DC764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3218" y="1685211"/>
                <a:ext cx="3756600" cy="992357"/>
                <a:chOff x="431142" y="4294153"/>
                <a:chExt cx="4711195" cy="1260000"/>
              </a:xfrm>
            </p:grpSpPr>
            <p:sp>
              <p:nvSpPr>
                <p:cNvPr id="17" name="圆角矩形 57">
                  <a:extLst>
                    <a:ext uri="{FF2B5EF4-FFF2-40B4-BE49-F238E27FC236}">
                      <a16:creationId xmlns:a16="http://schemas.microsoft.com/office/drawing/2014/main" id="{98437B32-B123-7B92-4390-37F8395FC0D0}"/>
                    </a:ext>
                  </a:extLst>
                </p:cNvPr>
                <p:cNvSpPr/>
                <p:nvPr/>
              </p:nvSpPr>
              <p:spPr>
                <a:xfrm>
                  <a:off x="470443" y="4388949"/>
                  <a:ext cx="4671894" cy="10732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EEDA"/>
                </a:solidFill>
                <a:ln w="15875" cap="flat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C9C2B3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  <a:headEnd/>
                  <a:tailEnd/>
                </a:ln>
                <a:effectLst>
                  <a:outerShdw blurRad="279400" dist="152400" dir="2700000" sx="102000" sy="102000" algn="tl" rotWithShape="0">
                    <a:prstClr val="black">
                      <a:alpha val="38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fr-FR" altLang="zh-CN" sz="2257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8" name="圆角矩形 58">
                  <a:extLst>
                    <a:ext uri="{FF2B5EF4-FFF2-40B4-BE49-F238E27FC236}">
                      <a16:creationId xmlns:a16="http://schemas.microsoft.com/office/drawing/2014/main" id="{2646D95A-7561-806D-2403-A8B7D983C7FD}"/>
                    </a:ext>
                  </a:extLst>
                </p:cNvPr>
                <p:cNvSpPr/>
                <p:nvPr/>
              </p:nvSpPr>
              <p:spPr>
                <a:xfrm>
                  <a:off x="617512" y="4487807"/>
                  <a:ext cx="4413353" cy="8730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222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altLang="zh-CN" sz="2257" b="1" dirty="0">
                      <a:latin typeface="Aharoni" panose="02010803020104030203" pitchFamily="2" charset="-79"/>
                      <a:cs typeface="Aharoni" panose="02010803020104030203" pitchFamily="2" charset="-79"/>
                    </a:rPr>
                    <a:t>ANALYZE</a:t>
                  </a:r>
                </a:p>
              </p:txBody>
            </p:sp>
            <p:grpSp>
              <p:nvGrpSpPr>
                <p:cNvPr id="19" name="组合 66">
                  <a:extLst>
                    <a:ext uri="{FF2B5EF4-FFF2-40B4-BE49-F238E27FC236}">
                      <a16:creationId xmlns:a16="http://schemas.microsoft.com/office/drawing/2014/main" id="{4FC3849D-592E-9270-C5C9-7D9674A949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142" y="4294153"/>
                  <a:ext cx="1260000" cy="1260000"/>
                  <a:chOff x="3911311" y="4294153"/>
                  <a:chExt cx="1260000" cy="1260000"/>
                </a:xfrm>
              </p:grpSpPr>
              <p:pic>
                <p:nvPicPr>
                  <p:cNvPr id="20" name="图片 55">
                    <a:extLst>
                      <a:ext uri="{FF2B5EF4-FFF2-40B4-BE49-F238E27FC236}">
                        <a16:creationId xmlns:a16="http://schemas.microsoft.com/office/drawing/2014/main" id="{7A026D90-E6BE-9803-F88B-1B7C6E9D3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911939" y="4294153"/>
                    <a:ext cx="1260504" cy="1260340"/>
                  </a:xfrm>
                  <a:prstGeom prst="rect">
                    <a:avLst/>
                  </a:prstGeom>
                  <a:effectLst>
                    <a:outerShdw blurRad="279400" dist="152400" dir="2700000" sx="102000" sy="102000" algn="tl" rotWithShape="0">
                      <a:prstClr val="black">
                        <a:alpha val="28000"/>
                      </a:prstClr>
                    </a:outerShdw>
                  </a:effectLst>
                </p:spPr>
              </p:pic>
              <p:sp>
                <p:nvSpPr>
                  <p:cNvPr id="21" name="椭圆 56">
                    <a:extLst>
                      <a:ext uri="{FF2B5EF4-FFF2-40B4-BE49-F238E27FC236}">
                        <a16:creationId xmlns:a16="http://schemas.microsoft.com/office/drawing/2014/main" id="{BFB5466E-4D3A-549C-EBF4-875C96F0EA2E}"/>
                      </a:ext>
                    </a:extLst>
                  </p:cNvPr>
                  <p:cNvSpPr/>
                  <p:nvPr/>
                </p:nvSpPr>
                <p:spPr>
                  <a:xfrm>
                    <a:off x="4042117" y="4424314"/>
                    <a:ext cx="1000148" cy="100001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22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altLang="zh-CN" sz="2257" dirty="0">
                      <a:latin typeface="Aharoni" panose="02010803020104030203" pitchFamily="2" charset="-79"/>
                      <a:cs typeface="Aharoni" panose="02010803020104030203" pitchFamily="2" charset="-79"/>
                    </a:endParaRPr>
                  </a:p>
                </p:txBody>
              </p:sp>
            </p:grpSp>
          </p:grpSp>
          <p:grpSp>
            <p:nvGrpSpPr>
              <p:cNvPr id="13" name="组合 34">
                <a:extLst>
                  <a:ext uri="{FF2B5EF4-FFF2-40B4-BE49-F238E27FC236}">
                    <a16:creationId xmlns:a16="http://schemas.microsoft.com/office/drawing/2014/main" id="{6269EAB2-FDE0-BB1C-F3D6-73A31FEC1B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6857" y="1945983"/>
                <a:ext cx="720758" cy="641157"/>
                <a:chOff x="5405438" y="6815138"/>
                <a:chExt cx="511175" cy="460375"/>
              </a:xfrm>
            </p:grpSpPr>
            <p:sp>
              <p:nvSpPr>
                <p:cNvPr id="14" name="Freeform 61">
                  <a:extLst>
                    <a:ext uri="{FF2B5EF4-FFF2-40B4-BE49-F238E27FC236}">
                      <a16:creationId xmlns:a16="http://schemas.microsoft.com/office/drawing/2014/main" id="{A828F8D1-1199-6DA5-9426-734E12410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4488" y="6821488"/>
                  <a:ext cx="492125" cy="454025"/>
                </a:xfrm>
                <a:custGeom>
                  <a:avLst/>
                  <a:gdLst>
                    <a:gd name="T0" fmla="*/ 140 w 310"/>
                    <a:gd name="T1" fmla="*/ 286 h 286"/>
                    <a:gd name="T2" fmla="*/ 0 w 310"/>
                    <a:gd name="T3" fmla="*/ 172 h 286"/>
                    <a:gd name="T4" fmla="*/ 2 w 310"/>
                    <a:gd name="T5" fmla="*/ 12 h 286"/>
                    <a:gd name="T6" fmla="*/ 57 w 310"/>
                    <a:gd name="T7" fmla="*/ 7 h 286"/>
                    <a:gd name="T8" fmla="*/ 88 w 310"/>
                    <a:gd name="T9" fmla="*/ 41 h 286"/>
                    <a:gd name="T10" fmla="*/ 97 w 310"/>
                    <a:gd name="T11" fmla="*/ 7 h 286"/>
                    <a:gd name="T12" fmla="*/ 135 w 310"/>
                    <a:gd name="T13" fmla="*/ 0 h 286"/>
                    <a:gd name="T14" fmla="*/ 310 w 310"/>
                    <a:gd name="T15" fmla="*/ 150 h 286"/>
                    <a:gd name="T16" fmla="*/ 140 w 310"/>
                    <a:gd name="T17" fmla="*/ 286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0" h="286">
                      <a:moveTo>
                        <a:pt x="140" y="286"/>
                      </a:moveTo>
                      <a:lnTo>
                        <a:pt x="0" y="172"/>
                      </a:lnTo>
                      <a:lnTo>
                        <a:pt x="2" y="12"/>
                      </a:lnTo>
                      <a:lnTo>
                        <a:pt x="57" y="7"/>
                      </a:lnTo>
                      <a:lnTo>
                        <a:pt x="88" y="41"/>
                      </a:lnTo>
                      <a:lnTo>
                        <a:pt x="97" y="7"/>
                      </a:lnTo>
                      <a:lnTo>
                        <a:pt x="135" y="0"/>
                      </a:lnTo>
                      <a:lnTo>
                        <a:pt x="310" y="150"/>
                      </a:lnTo>
                      <a:lnTo>
                        <a:pt x="140" y="286"/>
                      </a:lnTo>
                      <a:close/>
                    </a:path>
                  </a:pathLst>
                </a:custGeom>
                <a:gradFill flip="none" rotWithShape="1">
                  <a:gsLst>
                    <a:gs pos="73000">
                      <a:srgbClr val="0D0D0D">
                        <a:alpha val="0"/>
                      </a:srgbClr>
                    </a:gs>
                    <a:gs pos="100000">
                      <a:schemeClr val="tx1">
                        <a:lumMod val="95000"/>
                        <a:lumOff val="5000"/>
                        <a:alpha val="0"/>
                      </a:schemeClr>
                    </a:gs>
                    <a:gs pos="0">
                      <a:schemeClr val="tx1">
                        <a:lumMod val="95000"/>
                        <a:lumOff val="5000"/>
                        <a:alpha val="5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5" name="Freeform 62">
                  <a:extLst>
                    <a:ext uri="{FF2B5EF4-FFF2-40B4-BE49-F238E27FC236}">
                      <a16:creationId xmlns:a16="http://schemas.microsoft.com/office/drawing/2014/main" id="{2A089DD2-88B6-3277-85CC-B9875F28FC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05438" y="6815138"/>
                  <a:ext cx="117475" cy="290513"/>
                </a:xfrm>
                <a:custGeom>
                  <a:avLst/>
                  <a:gdLst>
                    <a:gd name="T0" fmla="*/ 64422 w 31"/>
                    <a:gd name="T1" fmla="*/ 0 h 77"/>
                    <a:gd name="T2" fmla="*/ 109896 w 31"/>
                    <a:gd name="T3" fmla="*/ 18864 h 77"/>
                    <a:gd name="T4" fmla="*/ 117475 w 31"/>
                    <a:gd name="T5" fmla="*/ 67912 h 77"/>
                    <a:gd name="T6" fmla="*/ 117475 w 31"/>
                    <a:gd name="T7" fmla="*/ 233920 h 77"/>
                    <a:gd name="T8" fmla="*/ 102317 w 31"/>
                    <a:gd name="T9" fmla="*/ 275421 h 77"/>
                    <a:gd name="T10" fmla="*/ 60632 w 31"/>
                    <a:gd name="T11" fmla="*/ 290513 h 77"/>
                    <a:gd name="T12" fmla="*/ 11369 w 31"/>
                    <a:gd name="T13" fmla="*/ 271649 h 77"/>
                    <a:gd name="T14" fmla="*/ 0 w 31"/>
                    <a:gd name="T15" fmla="*/ 211282 h 77"/>
                    <a:gd name="T16" fmla="*/ 0 w 31"/>
                    <a:gd name="T17" fmla="*/ 79231 h 77"/>
                    <a:gd name="T18" fmla="*/ 11369 w 31"/>
                    <a:gd name="T19" fmla="*/ 18864 h 77"/>
                    <a:gd name="T20" fmla="*/ 64422 w 31"/>
                    <a:gd name="T21" fmla="*/ 0 h 77"/>
                    <a:gd name="T22" fmla="*/ 60632 w 31"/>
                    <a:gd name="T23" fmla="*/ 264103 h 77"/>
                    <a:gd name="T24" fmla="*/ 87159 w 31"/>
                    <a:gd name="T25" fmla="*/ 222601 h 77"/>
                    <a:gd name="T26" fmla="*/ 87159 w 31"/>
                    <a:gd name="T27" fmla="*/ 64139 h 77"/>
                    <a:gd name="T28" fmla="*/ 60632 w 31"/>
                    <a:gd name="T29" fmla="*/ 26410 h 77"/>
                    <a:gd name="T30" fmla="*/ 34106 w 31"/>
                    <a:gd name="T31" fmla="*/ 64139 h 77"/>
                    <a:gd name="T32" fmla="*/ 34106 w 31"/>
                    <a:gd name="T33" fmla="*/ 75458 h 77"/>
                    <a:gd name="T34" fmla="*/ 34106 w 31"/>
                    <a:gd name="T35" fmla="*/ 86777 h 77"/>
                    <a:gd name="T36" fmla="*/ 34106 w 31"/>
                    <a:gd name="T37" fmla="*/ 132051 h 77"/>
                    <a:gd name="T38" fmla="*/ 34106 w 31"/>
                    <a:gd name="T39" fmla="*/ 181099 h 77"/>
                    <a:gd name="T40" fmla="*/ 34106 w 31"/>
                    <a:gd name="T41" fmla="*/ 222601 h 77"/>
                    <a:gd name="T42" fmla="*/ 60632 w 31"/>
                    <a:gd name="T43" fmla="*/ 264103 h 7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31" h="77">
                      <a:moveTo>
                        <a:pt x="17" y="0"/>
                      </a:moveTo>
                      <a:cubicBezTo>
                        <a:pt x="22" y="0"/>
                        <a:pt x="26" y="2"/>
                        <a:pt x="29" y="5"/>
                      </a:cubicBezTo>
                      <a:cubicBezTo>
                        <a:pt x="30" y="8"/>
                        <a:pt x="31" y="12"/>
                        <a:pt x="31" y="18"/>
                      </a:cubicBezTo>
                      <a:cubicBezTo>
                        <a:pt x="31" y="62"/>
                        <a:pt x="31" y="62"/>
                        <a:pt x="31" y="62"/>
                      </a:cubicBezTo>
                      <a:cubicBezTo>
                        <a:pt x="31" y="67"/>
                        <a:pt x="30" y="71"/>
                        <a:pt x="27" y="73"/>
                      </a:cubicBezTo>
                      <a:cubicBezTo>
                        <a:pt x="25" y="76"/>
                        <a:pt x="21" y="77"/>
                        <a:pt x="16" y="77"/>
                      </a:cubicBezTo>
                      <a:cubicBezTo>
                        <a:pt x="10" y="77"/>
                        <a:pt x="5" y="75"/>
                        <a:pt x="3" y="72"/>
                      </a:cubicBezTo>
                      <a:cubicBezTo>
                        <a:pt x="1" y="69"/>
                        <a:pt x="0" y="64"/>
                        <a:pt x="0" y="56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14"/>
                        <a:pt x="1" y="8"/>
                        <a:pt x="3" y="5"/>
                      </a:cubicBezTo>
                      <a:cubicBezTo>
                        <a:pt x="5" y="2"/>
                        <a:pt x="10" y="0"/>
                        <a:pt x="17" y="0"/>
                      </a:cubicBezTo>
                      <a:close/>
                      <a:moveTo>
                        <a:pt x="16" y="70"/>
                      </a:moveTo>
                      <a:cubicBezTo>
                        <a:pt x="20" y="70"/>
                        <a:pt x="23" y="66"/>
                        <a:pt x="23" y="59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0"/>
                        <a:pt x="20" y="7"/>
                        <a:pt x="16" y="7"/>
                      </a:cubicBezTo>
                      <a:cubicBezTo>
                        <a:pt x="12" y="7"/>
                        <a:pt x="9" y="10"/>
                        <a:pt x="9" y="17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3"/>
                        <a:pt x="9" y="23"/>
                        <a:pt x="9" y="23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9" y="66"/>
                        <a:pt x="12" y="70"/>
                        <a:pt x="16" y="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6" name="Freeform 63">
                  <a:extLst>
                    <a:ext uri="{FF2B5EF4-FFF2-40B4-BE49-F238E27FC236}">
                      <a16:creationId xmlns:a16="http://schemas.microsoft.com/office/drawing/2014/main" id="{78F2A572-9EF1-0F9D-B930-190FEF152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6815138"/>
                  <a:ext cx="112713" cy="290513"/>
                </a:xfrm>
                <a:custGeom>
                  <a:avLst/>
                  <a:gdLst>
                    <a:gd name="T0" fmla="*/ 33814 w 30"/>
                    <a:gd name="T1" fmla="*/ 203736 h 77"/>
                    <a:gd name="T2" fmla="*/ 33814 w 30"/>
                    <a:gd name="T3" fmla="*/ 233920 h 77"/>
                    <a:gd name="T4" fmla="*/ 37571 w 30"/>
                    <a:gd name="T5" fmla="*/ 256557 h 77"/>
                    <a:gd name="T6" fmla="*/ 60114 w 30"/>
                    <a:gd name="T7" fmla="*/ 264103 h 77"/>
                    <a:gd name="T8" fmla="*/ 78899 w 30"/>
                    <a:gd name="T9" fmla="*/ 245238 h 77"/>
                    <a:gd name="T10" fmla="*/ 78899 w 30"/>
                    <a:gd name="T11" fmla="*/ 218828 h 77"/>
                    <a:gd name="T12" fmla="*/ 78899 w 30"/>
                    <a:gd name="T13" fmla="*/ 196191 h 77"/>
                    <a:gd name="T14" fmla="*/ 75142 w 30"/>
                    <a:gd name="T15" fmla="*/ 162235 h 77"/>
                    <a:gd name="T16" fmla="*/ 45085 w 30"/>
                    <a:gd name="T17" fmla="*/ 147143 h 77"/>
                    <a:gd name="T18" fmla="*/ 37571 w 30"/>
                    <a:gd name="T19" fmla="*/ 147143 h 77"/>
                    <a:gd name="T20" fmla="*/ 26300 w 30"/>
                    <a:gd name="T21" fmla="*/ 150916 h 77"/>
                    <a:gd name="T22" fmla="*/ 26300 w 30"/>
                    <a:gd name="T23" fmla="*/ 116960 h 77"/>
                    <a:gd name="T24" fmla="*/ 33814 w 30"/>
                    <a:gd name="T25" fmla="*/ 116960 h 77"/>
                    <a:gd name="T26" fmla="*/ 71385 w 30"/>
                    <a:gd name="T27" fmla="*/ 83004 h 77"/>
                    <a:gd name="T28" fmla="*/ 71385 w 30"/>
                    <a:gd name="T29" fmla="*/ 52821 h 77"/>
                    <a:gd name="T30" fmla="*/ 52599 w 30"/>
                    <a:gd name="T31" fmla="*/ 26410 h 77"/>
                    <a:gd name="T32" fmla="*/ 33814 w 30"/>
                    <a:gd name="T33" fmla="*/ 56593 h 77"/>
                    <a:gd name="T34" fmla="*/ 33814 w 30"/>
                    <a:gd name="T35" fmla="*/ 64139 h 77"/>
                    <a:gd name="T36" fmla="*/ 33814 w 30"/>
                    <a:gd name="T37" fmla="*/ 71685 h 77"/>
                    <a:gd name="T38" fmla="*/ 0 w 30"/>
                    <a:gd name="T39" fmla="*/ 71685 h 77"/>
                    <a:gd name="T40" fmla="*/ 0 w 30"/>
                    <a:gd name="T41" fmla="*/ 45275 h 77"/>
                    <a:gd name="T42" fmla="*/ 56357 w 30"/>
                    <a:gd name="T43" fmla="*/ 0 h 77"/>
                    <a:gd name="T44" fmla="*/ 108956 w 30"/>
                    <a:gd name="T45" fmla="*/ 49048 h 77"/>
                    <a:gd name="T46" fmla="*/ 108956 w 30"/>
                    <a:gd name="T47" fmla="*/ 64139 h 77"/>
                    <a:gd name="T48" fmla="*/ 108956 w 30"/>
                    <a:gd name="T49" fmla="*/ 75458 h 77"/>
                    <a:gd name="T50" fmla="*/ 82656 w 30"/>
                    <a:gd name="T51" fmla="*/ 128278 h 77"/>
                    <a:gd name="T52" fmla="*/ 105199 w 30"/>
                    <a:gd name="T53" fmla="*/ 147143 h 77"/>
                    <a:gd name="T54" fmla="*/ 112713 w 30"/>
                    <a:gd name="T55" fmla="*/ 181099 h 77"/>
                    <a:gd name="T56" fmla="*/ 112713 w 30"/>
                    <a:gd name="T57" fmla="*/ 241465 h 77"/>
                    <a:gd name="T58" fmla="*/ 52599 w 30"/>
                    <a:gd name="T59" fmla="*/ 290513 h 77"/>
                    <a:gd name="T60" fmla="*/ 0 w 30"/>
                    <a:gd name="T61" fmla="*/ 241465 h 77"/>
                    <a:gd name="T62" fmla="*/ 0 w 30"/>
                    <a:gd name="T63" fmla="*/ 203736 h 77"/>
                    <a:gd name="T64" fmla="*/ 33814 w 30"/>
                    <a:gd name="T65" fmla="*/ 203736 h 7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30" h="77">
                      <a:moveTo>
                        <a:pt x="9" y="54"/>
                      </a:moveTo>
                      <a:cubicBezTo>
                        <a:pt x="9" y="62"/>
                        <a:pt x="9" y="62"/>
                        <a:pt x="9" y="62"/>
                      </a:cubicBezTo>
                      <a:cubicBezTo>
                        <a:pt x="9" y="65"/>
                        <a:pt x="9" y="67"/>
                        <a:pt x="10" y="68"/>
                      </a:cubicBezTo>
                      <a:cubicBezTo>
                        <a:pt x="11" y="69"/>
                        <a:pt x="13" y="70"/>
                        <a:pt x="16" y="70"/>
                      </a:cubicBezTo>
                      <a:cubicBezTo>
                        <a:pt x="18" y="70"/>
                        <a:pt x="20" y="68"/>
                        <a:pt x="21" y="65"/>
                      </a:cubicBezTo>
                      <a:cubicBezTo>
                        <a:pt x="21" y="64"/>
                        <a:pt x="21" y="62"/>
                        <a:pt x="21" y="58"/>
                      </a:cubicBezTo>
                      <a:cubicBezTo>
                        <a:pt x="21" y="52"/>
                        <a:pt x="21" y="52"/>
                        <a:pt x="21" y="52"/>
                      </a:cubicBezTo>
                      <a:cubicBezTo>
                        <a:pt x="21" y="48"/>
                        <a:pt x="21" y="45"/>
                        <a:pt x="20" y="43"/>
                      </a:cubicBezTo>
                      <a:cubicBezTo>
                        <a:pt x="18" y="41"/>
                        <a:pt x="16" y="39"/>
                        <a:pt x="12" y="39"/>
                      </a:cubicBezTo>
                      <a:cubicBezTo>
                        <a:pt x="11" y="39"/>
                        <a:pt x="11" y="39"/>
                        <a:pt x="10" y="39"/>
                      </a:cubicBezTo>
                      <a:cubicBezTo>
                        <a:pt x="9" y="39"/>
                        <a:pt x="8" y="40"/>
                        <a:pt x="7" y="40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6" y="31"/>
                        <a:pt x="19" y="28"/>
                        <a:pt x="19" y="2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9"/>
                        <a:pt x="18" y="7"/>
                        <a:pt x="14" y="7"/>
                      </a:cubicBezTo>
                      <a:cubicBezTo>
                        <a:pt x="11" y="7"/>
                        <a:pt x="9" y="10"/>
                        <a:pt x="9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4"/>
                        <a:pt x="5" y="0"/>
                        <a:pt x="15" y="0"/>
                      </a:cubicBezTo>
                      <a:cubicBezTo>
                        <a:pt x="24" y="0"/>
                        <a:pt x="29" y="4"/>
                        <a:pt x="29" y="13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20"/>
                        <a:pt x="29" y="20"/>
                        <a:pt x="29" y="20"/>
                      </a:cubicBezTo>
                      <a:cubicBezTo>
                        <a:pt x="29" y="27"/>
                        <a:pt x="26" y="31"/>
                        <a:pt x="22" y="34"/>
                      </a:cubicBezTo>
                      <a:cubicBezTo>
                        <a:pt x="25" y="35"/>
                        <a:pt x="27" y="36"/>
                        <a:pt x="28" y="39"/>
                      </a:cubicBezTo>
                      <a:cubicBezTo>
                        <a:pt x="29" y="41"/>
                        <a:pt x="30" y="44"/>
                        <a:pt x="30" y="48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30" y="73"/>
                        <a:pt x="25" y="77"/>
                        <a:pt x="14" y="77"/>
                      </a:cubicBezTo>
                      <a:cubicBezTo>
                        <a:pt x="5" y="77"/>
                        <a:pt x="0" y="73"/>
                        <a:pt x="0" y="64"/>
                      </a:cubicBezTo>
                      <a:cubicBezTo>
                        <a:pt x="0" y="54"/>
                        <a:pt x="0" y="54"/>
                        <a:pt x="0" y="54"/>
                      </a:cubicBezTo>
                      <a:lnTo>
                        <a:pt x="9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 cap="flat">
                      <a:solidFill>
                        <a:srgbClr val="000000"/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fr-FR" altLang="zh-CN" sz="2257" dirty="0"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</p:grpSp>
        </p:grp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9D2CF718-8E00-5482-C352-7194D37F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130" y="430997"/>
              <a:ext cx="619904" cy="619904"/>
            </a:xfrm>
            <a:prstGeom prst="rect">
              <a:avLst/>
            </a:prstGeom>
          </p:spPr>
        </p:pic>
      </p:grpSp>
      <p:graphicFrame>
        <p:nvGraphicFramePr>
          <p:cNvPr id="36" name="Graphique 35">
            <a:extLst>
              <a:ext uri="{FF2B5EF4-FFF2-40B4-BE49-F238E27FC236}">
                <a16:creationId xmlns:a16="http://schemas.microsoft.com/office/drawing/2014/main" id="{5402E463-A89F-1106-1D62-33744A9E13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808999"/>
              </p:ext>
            </p:extLst>
          </p:nvPr>
        </p:nvGraphicFramePr>
        <p:xfrm>
          <a:off x="449661" y="1593516"/>
          <a:ext cx="7530558" cy="4815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组合 16">
            <a:extLst>
              <a:ext uri="{FF2B5EF4-FFF2-40B4-BE49-F238E27FC236}">
                <a16:creationId xmlns:a16="http://schemas.microsoft.com/office/drawing/2014/main" id="{234AE95C-9C9E-224A-8A8E-BEE3D1910645}"/>
              </a:ext>
            </a:extLst>
          </p:cNvPr>
          <p:cNvGrpSpPr/>
          <p:nvPr/>
        </p:nvGrpSpPr>
        <p:grpSpPr>
          <a:xfrm>
            <a:off x="8637632" y="2666925"/>
            <a:ext cx="3075451" cy="1980370"/>
            <a:chOff x="468937" y="2419540"/>
            <a:chExt cx="3075451" cy="1148325"/>
          </a:xfrm>
        </p:grpSpPr>
        <p:sp>
          <p:nvSpPr>
            <p:cNvPr id="3" name="TextBox 18">
              <a:extLst>
                <a:ext uri="{FF2B5EF4-FFF2-40B4-BE49-F238E27FC236}">
                  <a16:creationId xmlns:a16="http://schemas.microsoft.com/office/drawing/2014/main" id="{DDFBF2EE-D3A3-C430-437B-8699CBD35EA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07656" cy="267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latin typeface="Aharoni" panose="02010803020104030203" pitchFamily="2" charset="-79"/>
                  <a:ea typeface="Roboto Black" charset="0"/>
                  <a:cs typeface="Aharoni" panose="02010803020104030203" pitchFamily="2" charset="-79"/>
                </a:rPr>
                <a:t>Interpretation</a:t>
              </a:r>
            </a:p>
          </p:txBody>
        </p:sp>
        <p:sp>
          <p:nvSpPr>
            <p:cNvPr id="4" name="矩形 18">
              <a:extLst>
                <a:ext uri="{FF2B5EF4-FFF2-40B4-BE49-F238E27FC236}">
                  <a16:creationId xmlns:a16="http://schemas.microsoft.com/office/drawing/2014/main" id="{B0E38679-E323-10EF-D242-277F2E9AD7AD}"/>
                </a:ext>
              </a:extLst>
            </p:cNvPr>
            <p:cNvSpPr/>
            <p:nvPr/>
          </p:nvSpPr>
          <p:spPr>
            <a:xfrm>
              <a:off x="470267" y="2823664"/>
              <a:ext cx="3074121" cy="744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altLang="zh-CN" sz="105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Aharoni" panose="02010803020104030203" pitchFamily="2" charset="-79"/>
                </a:rPr>
                <a:t>THE AGE MOST REPRESENTED IN THIS TELEPHONE MARKETING CAMPAIGN IS 32. OVERALL, WE CAN SEE THAT IT WAS THE THIRTY-SOMETHINGS WHO WERE MOST SOLICITED.</a:t>
              </a:r>
              <a:endParaRPr lang="fr-FR" altLang="zh-CN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7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31668B35F464986AE6E675CEA99F9" ma:contentTypeVersion="13" ma:contentTypeDescription="Crée un document." ma:contentTypeScope="" ma:versionID="5cade603cf3d564f92a720c0467221e9">
  <xsd:schema xmlns:xsd="http://www.w3.org/2001/XMLSchema" xmlns:xs="http://www.w3.org/2001/XMLSchema" xmlns:p="http://schemas.microsoft.com/office/2006/metadata/properties" xmlns:ns3="e49abd02-3ab4-4ddb-bafd-0fb5849b45e6" xmlns:ns4="228e1ae3-9188-4040-b4b4-1540065bf924" targetNamespace="http://schemas.microsoft.com/office/2006/metadata/properties" ma:root="true" ma:fieldsID="362ff9fd2e30874715f2c866044538c4" ns3:_="" ns4:_="">
    <xsd:import namespace="e49abd02-3ab4-4ddb-bafd-0fb5849b45e6"/>
    <xsd:import namespace="228e1ae3-9188-4040-b4b4-1540065bf9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9abd02-3ab4-4ddb-bafd-0fb5849b45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e1ae3-9188-4040-b4b4-1540065bf9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5A79E-9748-4CFC-8BC8-8E356315991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28e1ae3-9188-4040-b4b4-1540065bf924"/>
    <ds:schemaRef ds:uri="http://purl.org/dc/terms/"/>
    <ds:schemaRef ds:uri="http://schemas.openxmlformats.org/package/2006/metadata/core-properties"/>
    <ds:schemaRef ds:uri="e49abd02-3ab4-4ddb-bafd-0fb5849b45e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4DC252-A165-4863-AA2F-5716AC9A2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9abd02-3ab4-4ddb-bafd-0fb5849b45e6"/>
    <ds:schemaRef ds:uri="228e1ae3-9188-4040-b4b4-1540065bf9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0EE993-DF0F-4161-BDE3-A565A2273275}">
  <ds:schemaRefs>
    <ds:schemaRef ds:uri="http://schemas.microsoft.com/sharepoint/v3/contenttype/forms"/>
  </ds:schemaRefs>
</ds:datastoreItem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1589</ap:TotalTime>
  <ap:Words>786</ap:Words>
  <ap:Application>Microsoft Office PowerPoint</ap:Application>
  <ap:PresentationFormat>Grand écran</ap:PresentationFormat>
  <ap:Paragraphs>132</ap:Paragraphs>
  <ap:Slides>22</ap:Slides>
  <ap:Notes>3</ap:Notes>
  <ap:HiddenSlides>0</ap:HiddenSlides>
  <ap:MMClips>0</ap:MMClips>
  <ap:ScaleCrop>false</ap:ScaleCrop>
  <ap:HeadingPairs>
    <vt:vector baseType="variant" size="6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ap:HeadingPairs>
  <ap:TitlesOfParts>
    <vt:vector baseType="lpstr" size="32">
      <vt:lpstr>等线</vt:lpstr>
      <vt:lpstr>Aharoni</vt:lpstr>
      <vt:lpstr>Arial</vt:lpstr>
      <vt:lpstr>Calibri</vt:lpstr>
      <vt:lpstr>Calibri Light</vt:lpstr>
      <vt:lpstr>Impact</vt:lpstr>
      <vt:lpstr>Roboto Black</vt:lpstr>
      <vt:lpstr>Source Sans Pro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演示文稿</dc:title>
  <dc:creator>WIN7</dc:creator>
  <lastModifiedBy>HAVYARIMANA Tom</lastModifiedBy>
  <revision>56</revision>
  <dcterms:created xsi:type="dcterms:W3CDTF">2017-08-18T03:02:00.0000000Z</dcterms:created>
  <dcterms:modified xsi:type="dcterms:W3CDTF">2023-09-16T10:29:39.0000000Z</dcterms:modified>
  <keywords>, docId:ED4F728F6CC9D0723BD9376EB826FAA1</keywords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  <property fmtid="{D5CDD505-2E9C-101B-9397-08002B2CF9AE}" pid="3" name="ContentTypeId">
    <vt:lpwstr>0x01010013431668B35F464986AE6E675CEA99F9</vt:lpwstr>
  </property>
</Properties>
</file>