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6" r:id="rId4"/>
    <p:sldId id="258" r:id="rId5"/>
    <p:sldId id="257" r:id="rId6"/>
    <p:sldId id="259" r:id="rId7"/>
    <p:sldId id="267" r:id="rId8"/>
    <p:sldId id="260" r:id="rId9"/>
    <p:sldId id="261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61DAC5-A6A6-4C5D-AE61-0F63F293477F}" v="23" dt="2025-09-16T11:45:25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Heijmans" userId="518c28196cba6f70" providerId="LiveId" clId="{4461DAC5-A6A6-4C5D-AE61-0F63F293477F}"/>
    <pc:docChg chg="undo custSel addSld delSld modSld sldOrd">
      <pc:chgData name="Tom Heijmans" userId="518c28196cba6f70" providerId="LiveId" clId="{4461DAC5-A6A6-4C5D-AE61-0F63F293477F}" dt="2025-09-16T12:10:54.455" v="1475" actId="20577"/>
      <pc:docMkLst>
        <pc:docMk/>
      </pc:docMkLst>
      <pc:sldChg chg="modSp mod">
        <pc:chgData name="Tom Heijmans" userId="518c28196cba6f70" providerId="LiveId" clId="{4461DAC5-A6A6-4C5D-AE61-0F63F293477F}" dt="2025-09-16T11:45:26.030" v="1141" actId="27636"/>
        <pc:sldMkLst>
          <pc:docMk/>
          <pc:sldMk cId="2224059923" sldId="256"/>
        </pc:sldMkLst>
        <pc:spChg chg="mod">
          <ac:chgData name="Tom Heijmans" userId="518c28196cba6f70" providerId="LiveId" clId="{4461DAC5-A6A6-4C5D-AE61-0F63F293477F}" dt="2025-09-16T11:45:26.030" v="1141" actId="27636"/>
          <ac:spMkLst>
            <pc:docMk/>
            <pc:sldMk cId="2224059923" sldId="256"/>
            <ac:spMk id="2" creationId="{3E58A695-1895-7AFD-B681-2ED173FB4262}"/>
          </ac:spMkLst>
        </pc:spChg>
        <pc:spChg chg="mod">
          <ac:chgData name="Tom Heijmans" userId="518c28196cba6f70" providerId="LiveId" clId="{4461DAC5-A6A6-4C5D-AE61-0F63F293477F}" dt="2025-09-16T11:34:35.114" v="735" actId="20577"/>
          <ac:spMkLst>
            <pc:docMk/>
            <pc:sldMk cId="2224059923" sldId="256"/>
            <ac:spMk id="3" creationId="{161E9918-2E03-B2BE-5477-99E2A70C1FC2}"/>
          </ac:spMkLst>
        </pc:spChg>
      </pc:sldChg>
      <pc:sldChg chg="addSp modSp mod modShow">
        <pc:chgData name="Tom Heijmans" userId="518c28196cba6f70" providerId="LiveId" clId="{4461DAC5-A6A6-4C5D-AE61-0F63F293477F}" dt="2025-09-16T11:54:12.596" v="1434" actId="20577"/>
        <pc:sldMkLst>
          <pc:docMk/>
          <pc:sldMk cId="1666414832" sldId="257"/>
        </pc:sldMkLst>
        <pc:spChg chg="mod">
          <ac:chgData name="Tom Heijmans" userId="518c28196cba6f70" providerId="LiveId" clId="{4461DAC5-A6A6-4C5D-AE61-0F63F293477F}" dt="2025-09-16T11:14:06.584" v="7" actId="1076"/>
          <ac:spMkLst>
            <pc:docMk/>
            <pc:sldMk cId="1666414832" sldId="257"/>
            <ac:spMk id="2" creationId="{D1587FB2-F98E-D0CF-81A7-7EEB3623BA9F}"/>
          </ac:spMkLst>
        </pc:spChg>
        <pc:spChg chg="mod">
          <ac:chgData name="Tom Heijmans" userId="518c28196cba6f70" providerId="LiveId" clId="{4461DAC5-A6A6-4C5D-AE61-0F63F293477F}" dt="2025-09-16T11:54:12.596" v="1434" actId="20577"/>
          <ac:spMkLst>
            <pc:docMk/>
            <pc:sldMk cId="1666414832" sldId="257"/>
            <ac:spMk id="3" creationId="{37808E34-2ADB-B149-5692-D9D135928DAD}"/>
          </ac:spMkLst>
        </pc:spChg>
        <pc:spChg chg="add mod">
          <ac:chgData name="Tom Heijmans" userId="518c28196cba6f70" providerId="LiveId" clId="{4461DAC5-A6A6-4C5D-AE61-0F63F293477F}" dt="2025-09-16T11:14:56.122" v="51" actId="1076"/>
          <ac:spMkLst>
            <pc:docMk/>
            <pc:sldMk cId="1666414832" sldId="257"/>
            <ac:spMk id="4" creationId="{533F5F0A-AAE6-932E-3E48-502427D6FE5A}"/>
          </ac:spMkLst>
        </pc:spChg>
        <pc:spChg chg="add mod">
          <ac:chgData name="Tom Heijmans" userId="518c28196cba6f70" providerId="LiveId" clId="{4461DAC5-A6A6-4C5D-AE61-0F63F293477F}" dt="2025-09-16T11:18:13.242" v="334" actId="20577"/>
          <ac:spMkLst>
            <pc:docMk/>
            <pc:sldMk cId="1666414832" sldId="257"/>
            <ac:spMk id="5" creationId="{5E70E7EE-FE2A-F888-5156-B048DE0EFF06}"/>
          </ac:spMkLst>
        </pc:spChg>
      </pc:sldChg>
      <pc:sldChg chg="addSp delSp modSp mod ord modShow">
        <pc:chgData name="Tom Heijmans" userId="518c28196cba6f70" providerId="LiveId" clId="{4461DAC5-A6A6-4C5D-AE61-0F63F293477F}" dt="2025-09-16T11:45:25.950" v="1140"/>
        <pc:sldMkLst>
          <pc:docMk/>
          <pc:sldMk cId="1910340554" sldId="258"/>
        </pc:sldMkLst>
        <pc:spChg chg="mod">
          <ac:chgData name="Tom Heijmans" userId="518c28196cba6f70" providerId="LiveId" clId="{4461DAC5-A6A6-4C5D-AE61-0F63F293477F}" dt="2025-09-16T11:45:25.950" v="1140"/>
          <ac:spMkLst>
            <pc:docMk/>
            <pc:sldMk cId="1910340554" sldId="258"/>
            <ac:spMk id="2" creationId="{8377E882-A031-E212-B58D-66E1F6B6CD5D}"/>
          </ac:spMkLst>
        </pc:spChg>
        <pc:spChg chg="mod">
          <ac:chgData name="Tom Heijmans" userId="518c28196cba6f70" providerId="LiveId" clId="{4461DAC5-A6A6-4C5D-AE61-0F63F293477F}" dt="2025-09-16T11:45:25.950" v="1140"/>
          <ac:spMkLst>
            <pc:docMk/>
            <pc:sldMk cId="1910340554" sldId="258"/>
            <ac:spMk id="3" creationId="{532EB0C4-4AE0-305F-1202-9C6785D91CF8}"/>
          </ac:spMkLst>
        </pc:spChg>
        <pc:picChg chg="add del mod">
          <ac:chgData name="Tom Heijmans" userId="518c28196cba6f70" providerId="LiveId" clId="{4461DAC5-A6A6-4C5D-AE61-0F63F293477F}" dt="2025-09-16T11:40:23.109" v="969" actId="478"/>
          <ac:picMkLst>
            <pc:docMk/>
            <pc:sldMk cId="1910340554" sldId="258"/>
            <ac:picMk id="1026" creationId="{03AC4385-C3B8-A2A7-856F-E9DD3AC5527E}"/>
          </ac:picMkLst>
        </pc:picChg>
      </pc:sldChg>
      <pc:sldChg chg="modSp mod modShow">
        <pc:chgData name="Tom Heijmans" userId="518c28196cba6f70" providerId="LiveId" clId="{4461DAC5-A6A6-4C5D-AE61-0F63F293477F}" dt="2025-09-16T11:45:25.950" v="1140"/>
        <pc:sldMkLst>
          <pc:docMk/>
          <pc:sldMk cId="1933856379" sldId="259"/>
        </pc:sldMkLst>
        <pc:spChg chg="mod">
          <ac:chgData name="Tom Heijmans" userId="518c28196cba6f70" providerId="LiveId" clId="{4461DAC5-A6A6-4C5D-AE61-0F63F293477F}" dt="2025-09-16T11:45:25.950" v="1140"/>
          <ac:spMkLst>
            <pc:docMk/>
            <pc:sldMk cId="1933856379" sldId="259"/>
            <ac:spMk id="2" creationId="{26FC77BE-E369-41B1-5007-900856E62234}"/>
          </ac:spMkLst>
        </pc:spChg>
        <pc:spChg chg="mod">
          <ac:chgData name="Tom Heijmans" userId="518c28196cba6f70" providerId="LiveId" clId="{4461DAC5-A6A6-4C5D-AE61-0F63F293477F}" dt="2025-09-16T11:45:25.950" v="1140"/>
          <ac:spMkLst>
            <pc:docMk/>
            <pc:sldMk cId="1933856379" sldId="259"/>
            <ac:spMk id="3" creationId="{94B116D4-0851-B247-B245-97C96EF63D97}"/>
          </ac:spMkLst>
        </pc:spChg>
      </pc:sldChg>
      <pc:sldChg chg="modSp mod modShow">
        <pc:chgData name="Tom Heijmans" userId="518c28196cba6f70" providerId="LiveId" clId="{4461DAC5-A6A6-4C5D-AE61-0F63F293477F}" dt="2025-09-16T11:51:43.130" v="1404" actId="20577"/>
        <pc:sldMkLst>
          <pc:docMk/>
          <pc:sldMk cId="310988572" sldId="260"/>
        </pc:sldMkLst>
        <pc:spChg chg="mod">
          <ac:chgData name="Tom Heijmans" userId="518c28196cba6f70" providerId="LiveId" clId="{4461DAC5-A6A6-4C5D-AE61-0F63F293477F}" dt="2025-09-16T11:45:25.950" v="1140"/>
          <ac:spMkLst>
            <pc:docMk/>
            <pc:sldMk cId="310988572" sldId="260"/>
            <ac:spMk id="2" creationId="{976695B0-7F38-8B2D-75E5-389C14DE06F8}"/>
          </ac:spMkLst>
        </pc:spChg>
        <pc:spChg chg="mod">
          <ac:chgData name="Tom Heijmans" userId="518c28196cba6f70" providerId="LiveId" clId="{4461DAC5-A6A6-4C5D-AE61-0F63F293477F}" dt="2025-09-16T11:51:43.130" v="1404" actId="20577"/>
          <ac:spMkLst>
            <pc:docMk/>
            <pc:sldMk cId="310988572" sldId="260"/>
            <ac:spMk id="3" creationId="{D073DE3F-4C73-C8AF-C3D4-4A92ABCAA7B5}"/>
          </ac:spMkLst>
        </pc:spChg>
      </pc:sldChg>
      <pc:sldChg chg="modSp mod modShow">
        <pc:chgData name="Tom Heijmans" userId="518c28196cba6f70" providerId="LiveId" clId="{4461DAC5-A6A6-4C5D-AE61-0F63F293477F}" dt="2025-09-16T11:45:25.950" v="1140"/>
        <pc:sldMkLst>
          <pc:docMk/>
          <pc:sldMk cId="2709592542" sldId="261"/>
        </pc:sldMkLst>
        <pc:spChg chg="mod">
          <ac:chgData name="Tom Heijmans" userId="518c28196cba6f70" providerId="LiveId" clId="{4461DAC5-A6A6-4C5D-AE61-0F63F293477F}" dt="2025-09-16T11:45:25.950" v="1140"/>
          <ac:spMkLst>
            <pc:docMk/>
            <pc:sldMk cId="2709592542" sldId="261"/>
            <ac:spMk id="2" creationId="{2D8D8724-C9E8-E33D-1B74-F3F71B7CA12E}"/>
          </ac:spMkLst>
        </pc:spChg>
        <pc:spChg chg="mod">
          <ac:chgData name="Tom Heijmans" userId="518c28196cba6f70" providerId="LiveId" clId="{4461DAC5-A6A6-4C5D-AE61-0F63F293477F}" dt="2025-09-16T11:45:25.950" v="1140"/>
          <ac:spMkLst>
            <pc:docMk/>
            <pc:sldMk cId="2709592542" sldId="261"/>
            <ac:spMk id="3" creationId="{C2518E9C-271C-C97E-4028-092A19DF6022}"/>
          </ac:spMkLst>
        </pc:spChg>
      </pc:sldChg>
      <pc:sldChg chg="addSp delSp modSp del mod">
        <pc:chgData name="Tom Heijmans" userId="518c28196cba6f70" providerId="LiveId" clId="{4461DAC5-A6A6-4C5D-AE61-0F63F293477F}" dt="2025-09-16T11:40:05.540" v="968" actId="2696"/>
        <pc:sldMkLst>
          <pc:docMk/>
          <pc:sldMk cId="2599927390" sldId="262"/>
        </pc:sldMkLst>
        <pc:spChg chg="mod">
          <ac:chgData name="Tom Heijmans" userId="518c28196cba6f70" providerId="LiveId" clId="{4461DAC5-A6A6-4C5D-AE61-0F63F293477F}" dt="2025-09-16T11:38:48.129" v="887"/>
          <ac:spMkLst>
            <pc:docMk/>
            <pc:sldMk cId="2599927390" sldId="262"/>
            <ac:spMk id="3" creationId="{B1C06781-4420-C02D-CF8B-7BDD20D3C0BD}"/>
          </ac:spMkLst>
        </pc:spChg>
        <pc:picChg chg="add del mod">
          <ac:chgData name="Tom Heijmans" userId="518c28196cba6f70" providerId="LiveId" clId="{4461DAC5-A6A6-4C5D-AE61-0F63F293477F}" dt="2025-09-16T11:38:05.803" v="853" actId="478"/>
          <ac:picMkLst>
            <pc:docMk/>
            <pc:sldMk cId="2599927390" sldId="262"/>
            <ac:picMk id="5" creationId="{5AB0083A-02E7-BE5A-8ED0-2DA67E211264}"/>
          </ac:picMkLst>
        </pc:picChg>
      </pc:sldChg>
      <pc:sldChg chg="modSp new mod">
        <pc:chgData name="Tom Heijmans" userId="518c28196cba6f70" providerId="LiveId" clId="{4461DAC5-A6A6-4C5D-AE61-0F63F293477F}" dt="2025-09-16T11:45:25.950" v="1140"/>
        <pc:sldMkLst>
          <pc:docMk/>
          <pc:sldMk cId="2087852509" sldId="263"/>
        </pc:sldMkLst>
        <pc:spChg chg="mod">
          <ac:chgData name="Tom Heijmans" userId="518c28196cba6f70" providerId="LiveId" clId="{4461DAC5-A6A6-4C5D-AE61-0F63F293477F}" dt="2025-09-16T11:45:25.950" v="1140"/>
          <ac:spMkLst>
            <pc:docMk/>
            <pc:sldMk cId="2087852509" sldId="263"/>
            <ac:spMk id="2" creationId="{B3422F47-8E8E-FA07-BFE8-B6C6C6C5EEA5}"/>
          </ac:spMkLst>
        </pc:spChg>
        <pc:spChg chg="mod">
          <ac:chgData name="Tom Heijmans" userId="518c28196cba6f70" providerId="LiveId" clId="{4461DAC5-A6A6-4C5D-AE61-0F63F293477F}" dt="2025-09-16T11:45:25.950" v="1140"/>
          <ac:spMkLst>
            <pc:docMk/>
            <pc:sldMk cId="2087852509" sldId="263"/>
            <ac:spMk id="3" creationId="{BBEA6DFD-BDE8-FCC2-E454-352B1A3371BE}"/>
          </ac:spMkLst>
        </pc:spChg>
      </pc:sldChg>
      <pc:sldChg chg="modSp new mod">
        <pc:chgData name="Tom Heijmans" userId="518c28196cba6f70" providerId="LiveId" clId="{4461DAC5-A6A6-4C5D-AE61-0F63F293477F}" dt="2025-09-16T12:10:54.455" v="1475" actId="20577"/>
        <pc:sldMkLst>
          <pc:docMk/>
          <pc:sldMk cId="3818880314" sldId="264"/>
        </pc:sldMkLst>
        <pc:spChg chg="mod">
          <ac:chgData name="Tom Heijmans" userId="518c28196cba6f70" providerId="LiveId" clId="{4461DAC5-A6A6-4C5D-AE61-0F63F293477F}" dt="2025-09-16T12:10:45.340" v="1457" actId="20577"/>
          <ac:spMkLst>
            <pc:docMk/>
            <pc:sldMk cId="3818880314" sldId="264"/>
            <ac:spMk id="2" creationId="{F00EEEC8-74D4-A7B3-136A-FCC10CE8A650}"/>
          </ac:spMkLst>
        </pc:spChg>
        <pc:spChg chg="mod">
          <ac:chgData name="Tom Heijmans" userId="518c28196cba6f70" providerId="LiveId" clId="{4461DAC5-A6A6-4C5D-AE61-0F63F293477F}" dt="2025-09-16T12:10:54.455" v="1475" actId="20577"/>
          <ac:spMkLst>
            <pc:docMk/>
            <pc:sldMk cId="3818880314" sldId="264"/>
            <ac:spMk id="3" creationId="{9B78834E-5B12-0FE5-0D7F-9A36CFF26F2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B97B69C-07EE-414A-9456-59AC50FBC7A2}" type="datetimeFigureOut">
              <a:rPr lang="nl-NL" smtClean="0"/>
              <a:t>16-09-2025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C390232-FE28-44D7-9B65-4EC6C9A2BE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712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16-09-2025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291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97B69C-07EE-414A-9456-59AC50FBC7A2}" type="datetimeFigureOut">
              <a:rPr lang="nl-NL" smtClean="0"/>
              <a:t>16-09-2025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390232-FE28-44D7-9B65-4EC6C9A2BE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27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97B69C-07EE-414A-9456-59AC50FBC7A2}" type="datetimeFigureOut">
              <a:rPr lang="nl-NL" smtClean="0"/>
              <a:t>16-09-2025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390232-FE28-44D7-9B65-4EC6C9A2BEAB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8467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97B69C-07EE-414A-9456-59AC50FBC7A2}" type="datetimeFigureOut">
              <a:rPr lang="nl-NL" smtClean="0"/>
              <a:t>16-09-2025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390232-FE28-44D7-9B65-4EC6C9A2BE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1469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16-09-2025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5150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16-09-2025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0355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16-09-2025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155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97B69C-07EE-414A-9456-59AC50FBC7A2}" type="datetimeFigureOut">
              <a:rPr lang="nl-NL" smtClean="0"/>
              <a:t>16-09-2025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390232-FE28-44D7-9B65-4EC6C9A2BE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300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16-09-2025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385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B97B69C-07EE-414A-9456-59AC50FBC7A2}" type="datetimeFigureOut">
              <a:rPr lang="nl-NL" smtClean="0"/>
              <a:t>16-09-2025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C390232-FE28-44D7-9B65-4EC6C9A2BE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9465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16-09-2025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89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16-09-2025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348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16-09-2025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821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16-09-2025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646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16-09-2025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333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7B69C-07EE-414A-9456-59AC50FBC7A2}" type="datetimeFigureOut">
              <a:rPr lang="nl-NL" smtClean="0"/>
              <a:t>16-09-2025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0232-FE28-44D7-9B65-4EC6C9A2BE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051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7B69C-07EE-414A-9456-59AC50FBC7A2}" type="datetimeFigureOut">
              <a:rPr lang="nl-NL" smtClean="0"/>
              <a:t>16-09-2025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90232-FE28-44D7-9B65-4EC6C9A2BEA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36685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8A695-1895-7AFD-B681-2ED173FB42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>
                <a:latin typeface="+mn-lt"/>
              </a:rPr>
              <a:t>Project 5/6:</a:t>
            </a:r>
            <a:br>
              <a:rPr lang="nl-NL" dirty="0">
                <a:latin typeface="+mn-lt"/>
              </a:rPr>
            </a:br>
            <a:r>
              <a:rPr lang="nl-NL" dirty="0">
                <a:latin typeface="+mn-lt"/>
              </a:rPr>
              <a:t>Lokaliseren met Drones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61E9918-2E03-B2BE-5477-99E2A70C1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98431"/>
          </a:xfrm>
        </p:spPr>
        <p:txBody>
          <a:bodyPr>
            <a:normAutofit/>
          </a:bodyPr>
          <a:lstStyle/>
          <a:p>
            <a:r>
              <a:rPr lang="nl-NL" dirty="0"/>
              <a:t>Tom Heijmans, 1079471</a:t>
            </a:r>
          </a:p>
          <a:p>
            <a:r>
              <a:rPr lang="nl-NL" dirty="0"/>
              <a:t>Fabio Wolthuis, 1093379</a:t>
            </a:r>
          </a:p>
          <a:p>
            <a:r>
              <a:rPr lang="nl-NL" dirty="0"/>
              <a:t>Dennis </a:t>
            </a:r>
            <a:r>
              <a:rPr lang="nl-NL" dirty="0" err="1"/>
              <a:t>Zejnilović</a:t>
            </a:r>
            <a:r>
              <a:rPr lang="nl-NL" dirty="0"/>
              <a:t>, 1098617</a:t>
            </a:r>
          </a:p>
          <a:p>
            <a:r>
              <a:rPr lang="nl-NL" dirty="0"/>
              <a:t>Ali </a:t>
            </a:r>
            <a:r>
              <a:rPr lang="nl-NL" dirty="0" err="1"/>
              <a:t>Haimed</a:t>
            </a:r>
            <a:r>
              <a:rPr lang="nl-NL" dirty="0"/>
              <a:t>, 1103776</a:t>
            </a: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405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EEEC8-74D4-A7B3-136A-FCC10CE8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Volgende </a:t>
            </a:r>
            <a:r>
              <a:rPr lang="nl-NL" dirty="0" err="1"/>
              <a:t>sPRINT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B78834E-5B12-0FE5-0D7F-9A36CFF26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Onderzoek van componenten:</a:t>
            </a:r>
          </a:p>
          <a:p>
            <a:pPr>
              <a:buFont typeface="Wingdings" pitchFamily="2" charset="2"/>
              <a:buChar char="Ø"/>
            </a:pPr>
            <a:r>
              <a:rPr lang="nl-NL" sz="1600" dirty="0"/>
              <a:t>Micro-/macrocontroller</a:t>
            </a:r>
          </a:p>
          <a:p>
            <a:pPr>
              <a:buFont typeface="Wingdings" pitchFamily="2" charset="2"/>
              <a:buChar char="Ø"/>
            </a:pPr>
            <a:r>
              <a:rPr lang="nl-NL" sz="1600" dirty="0"/>
              <a:t>Camera’s</a:t>
            </a:r>
          </a:p>
          <a:p>
            <a:pPr>
              <a:buFont typeface="Wingdings" pitchFamily="2" charset="2"/>
              <a:buChar char="Ø"/>
            </a:pPr>
            <a:r>
              <a:rPr lang="nl-NL" sz="1600" dirty="0"/>
              <a:t>Software</a:t>
            </a:r>
          </a:p>
          <a:p>
            <a:pPr>
              <a:buFont typeface="Wingdings" pitchFamily="2" charset="2"/>
              <a:buChar char="Ø"/>
            </a:pPr>
            <a:endParaRPr lang="nl-NL" sz="1600" dirty="0"/>
          </a:p>
          <a:p>
            <a:r>
              <a:rPr lang="nl-NL" dirty="0"/>
              <a:t>Product </a:t>
            </a:r>
            <a:r>
              <a:rPr lang="nl-NL" dirty="0" err="1"/>
              <a:t>backlog</a:t>
            </a:r>
            <a:r>
              <a:rPr lang="nl-NL" dirty="0"/>
              <a:t>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1888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22F47-8E8E-FA07-BFE8-B6C6C6C5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Inhoudsopgave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BEA6DFD-BDE8-FCC2-E454-352B1A337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Opdrachtgever</a:t>
            </a:r>
          </a:p>
          <a:p>
            <a:r>
              <a:rPr lang="nl-NL" dirty="0"/>
              <a:t>Wat is het probleem?</a:t>
            </a:r>
          </a:p>
          <a:p>
            <a:r>
              <a:rPr lang="nl-NL" dirty="0"/>
              <a:t>Wat houdt het Project in?</a:t>
            </a:r>
          </a:p>
          <a:p>
            <a:r>
              <a:rPr lang="nl-NL" dirty="0"/>
              <a:t>Wat is de acceptatie criteria?</a:t>
            </a:r>
          </a:p>
          <a:p>
            <a:r>
              <a:rPr lang="nl-NL" dirty="0"/>
              <a:t>Wat zijn de mogelijke oplossingen?</a:t>
            </a:r>
          </a:p>
          <a:p>
            <a:r>
              <a:rPr lang="nl-NL" dirty="0"/>
              <a:t>Beantwoorde vragen</a:t>
            </a:r>
          </a:p>
          <a:p>
            <a:r>
              <a:rPr lang="nl-NL" dirty="0"/>
              <a:t>Welke afspraken zijn er gemaakt?</a:t>
            </a:r>
          </a:p>
          <a:p>
            <a:r>
              <a:rPr lang="nl-NL" dirty="0"/>
              <a:t>Hoe is het projectbeheer opgezet?</a:t>
            </a:r>
          </a:p>
          <a:p>
            <a:r>
              <a:rPr lang="nl-NL" dirty="0"/>
              <a:t>Wat is er voorbereid voor Sprint 1?</a:t>
            </a:r>
          </a:p>
        </p:txBody>
      </p:sp>
    </p:spTree>
    <p:extLst>
      <p:ext uri="{BB962C8B-B14F-4D97-AF65-F5344CB8AC3E}">
        <p14:creationId xmlns:p14="http://schemas.microsoft.com/office/powerpoint/2010/main" val="2087852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C4A8-6A77-B35E-4E21-FD543363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OPDRACHTGEVER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0B9DF-79F3-741A-388E-E9D221E38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Maarten Tietge</a:t>
            </a:r>
          </a:p>
          <a:p>
            <a:r>
              <a:rPr lang="en-US" dirty="0" err="1"/>
              <a:t>Tidalis</a:t>
            </a:r>
            <a:r>
              <a:rPr lang="en-US" dirty="0"/>
              <a:t> in Apeldoorn</a:t>
            </a:r>
          </a:p>
          <a:p>
            <a:r>
              <a:rPr lang="en-US" dirty="0" err="1"/>
              <a:t>Scheepvaart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vliegveld</a:t>
            </a:r>
            <a:endParaRPr lang="en-US" dirty="0"/>
          </a:p>
          <a:p>
            <a:r>
              <a:rPr lang="en-US" dirty="0"/>
              <a:t>Radar</a:t>
            </a:r>
          </a:p>
        </p:txBody>
      </p:sp>
    </p:spTree>
    <p:extLst>
      <p:ext uri="{BB962C8B-B14F-4D97-AF65-F5344CB8AC3E}">
        <p14:creationId xmlns:p14="http://schemas.microsoft.com/office/powerpoint/2010/main" val="91924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7E882-A031-E212-B58D-66E1F6B6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is het Probleem?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2EB0C4-4AE0-305F-1202-9C6785D91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Mensen met drones op de havens</a:t>
            </a:r>
          </a:p>
          <a:p>
            <a:r>
              <a:rPr lang="nl-NL" dirty="0"/>
              <a:t>Russische drones.</a:t>
            </a:r>
          </a:p>
        </p:txBody>
      </p:sp>
    </p:spTree>
    <p:extLst>
      <p:ext uri="{BB962C8B-B14F-4D97-AF65-F5344CB8AC3E}">
        <p14:creationId xmlns:p14="http://schemas.microsoft.com/office/powerpoint/2010/main" val="191034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87FB2-F98E-D0CF-81A7-7EEB3623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824"/>
            <a:ext cx="10515600" cy="1325563"/>
          </a:xfrm>
        </p:spPr>
        <p:txBody>
          <a:bodyPr/>
          <a:lstStyle/>
          <a:p>
            <a:r>
              <a:rPr lang="nl-NL" dirty="0"/>
              <a:t>Wat houdt het project in?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7808E34-2ADB-B149-5692-D9D135928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268"/>
            <a:ext cx="10515600" cy="2063527"/>
          </a:xfrm>
        </p:spPr>
        <p:txBody>
          <a:bodyPr>
            <a:normAutofit/>
          </a:bodyPr>
          <a:lstStyle/>
          <a:p>
            <a:r>
              <a:rPr lang="nl-NL" dirty="0"/>
              <a:t>drones (of objecten) kunnen detecteren, door optische sensoren</a:t>
            </a:r>
          </a:p>
          <a:p>
            <a:r>
              <a:rPr lang="nl-NL" dirty="0"/>
              <a:t>Met </a:t>
            </a:r>
            <a:r>
              <a:rPr lang="nl-NL"/>
              <a:t>Radars daarbij ook </a:t>
            </a:r>
            <a:r>
              <a:rPr lang="nl-NL" dirty="0"/>
              <a:t>camera’s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33F5F0A-AAE6-932E-3E48-502427D6FE5A}"/>
              </a:ext>
            </a:extLst>
          </p:cNvPr>
          <p:cNvSpPr txBox="1"/>
          <p:nvPr/>
        </p:nvSpPr>
        <p:spPr>
          <a:xfrm>
            <a:off x="838200" y="3250796"/>
            <a:ext cx="72124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400" dirty="0"/>
              <a:t>Wat is de acceptatie criteria?</a:t>
            </a:r>
          </a:p>
        </p:txBody>
      </p:sp>
      <p:sp>
        <p:nvSpPr>
          <p:cNvPr id="5" name="Tijdelijke aanduiding voor inhoud 2">
            <a:extLst>
              <a:ext uri="{FF2B5EF4-FFF2-40B4-BE49-F238E27FC236}">
                <a16:creationId xmlns:a16="http://schemas.microsoft.com/office/drawing/2014/main" id="{5E70E7EE-FE2A-F888-5156-B048DE0EFF06}"/>
              </a:ext>
            </a:extLst>
          </p:cNvPr>
          <p:cNvSpPr txBox="1">
            <a:spLocks/>
          </p:cNvSpPr>
          <p:nvPr/>
        </p:nvSpPr>
        <p:spPr>
          <a:xfrm>
            <a:off x="838200" y="4179600"/>
            <a:ext cx="10515600" cy="9520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Een werkend concept leveren</a:t>
            </a:r>
          </a:p>
          <a:p>
            <a:r>
              <a:rPr lang="nl-NL" dirty="0"/>
              <a:t>De docenten moeten het goedkeuren</a:t>
            </a:r>
          </a:p>
        </p:txBody>
      </p:sp>
    </p:spTree>
    <p:extLst>
      <p:ext uri="{BB962C8B-B14F-4D97-AF65-F5344CB8AC3E}">
        <p14:creationId xmlns:p14="http://schemas.microsoft.com/office/powerpoint/2010/main" val="1666414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C77BE-E369-41B1-5007-900856E6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mogelijke oplossingen?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B116D4-0851-B247-B245-97C96EF63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Melding laten sturen wanneer een drone wordt gedetecteerd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3856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9B1A9-AB10-56C1-C042-3C176BF40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Beantwoorde</a:t>
            </a:r>
            <a:r>
              <a:rPr lang="en-US" dirty="0"/>
              <a:t> </a:t>
            </a:r>
            <a:r>
              <a:rPr lang="en-US" dirty="0" err="1"/>
              <a:t>vragen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5D85-2155-4F53-54C9-9A6B2E52B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Eigen </a:t>
            </a:r>
            <a:r>
              <a:rPr lang="en-US" dirty="0" err="1"/>
              <a:t>keuze</a:t>
            </a:r>
            <a:r>
              <a:rPr lang="en-US" dirty="0"/>
              <a:t> op </a:t>
            </a:r>
            <a:r>
              <a:rPr lang="en-US" dirty="0" err="1"/>
              <a:t>aanpak</a:t>
            </a:r>
            <a:r>
              <a:rPr lang="en-US" dirty="0"/>
              <a:t> ( </a:t>
            </a:r>
            <a:r>
              <a:rPr lang="en-US" dirty="0" err="1"/>
              <a:t>behuizing</a:t>
            </a:r>
            <a:r>
              <a:rPr lang="en-US" dirty="0"/>
              <a:t>, software, hardware, camera’s )</a:t>
            </a:r>
          </a:p>
          <a:p>
            <a:r>
              <a:rPr lang="en-US" dirty="0"/>
              <a:t>Budget is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bespreken</a:t>
            </a:r>
            <a:endParaRPr lang="en-US" dirty="0"/>
          </a:p>
          <a:p>
            <a:r>
              <a:rPr lang="en-US" dirty="0" err="1"/>
              <a:t>Optische</a:t>
            </a:r>
            <a:r>
              <a:rPr lang="en-US" dirty="0"/>
              <a:t> </a:t>
            </a:r>
            <a:r>
              <a:rPr lang="en-US" dirty="0" err="1"/>
              <a:t>waarneming</a:t>
            </a:r>
            <a:endParaRPr lang="en-US" dirty="0"/>
          </a:p>
          <a:p>
            <a:r>
              <a:rPr lang="en-US" dirty="0" err="1"/>
              <a:t>Potentiele</a:t>
            </a:r>
            <a:r>
              <a:rPr lang="en-US" dirty="0"/>
              <a:t> </a:t>
            </a:r>
            <a:r>
              <a:rPr lang="en-US" dirty="0" err="1"/>
              <a:t>akoestische</a:t>
            </a:r>
            <a:r>
              <a:rPr lang="en-US" dirty="0"/>
              <a:t> </a:t>
            </a:r>
            <a:r>
              <a:rPr lang="en-US" dirty="0" err="1"/>
              <a:t>waarneming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1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6695B0-7F38-8B2D-75E5-389C14DE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Welke afspraken zijn gemaakt?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73DE3F-4C73-C8AF-C3D4-4A92ABCAA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1x per 2 weken een mailtje sturen met de voortgang naar de PO.</a:t>
            </a:r>
          </a:p>
          <a:p>
            <a:r>
              <a:rPr lang="nl-NL" dirty="0"/>
              <a:t>Als er vragen zijn, mailtje sturen naar de PO.</a:t>
            </a:r>
          </a:p>
          <a:p>
            <a:r>
              <a:rPr lang="nl-NL" dirty="0"/>
              <a:t>Tweede PO Martijn.</a:t>
            </a:r>
          </a:p>
          <a:p>
            <a:r>
              <a:rPr lang="nl-NL" dirty="0"/>
              <a:t>(komende vrijdag meeting)</a:t>
            </a:r>
          </a:p>
        </p:txBody>
      </p:sp>
    </p:spTree>
    <p:extLst>
      <p:ext uri="{BB962C8B-B14F-4D97-AF65-F5344CB8AC3E}">
        <p14:creationId xmlns:p14="http://schemas.microsoft.com/office/powerpoint/2010/main" val="31098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D8724-C9E8-E33D-1B74-F3F71B7C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 is het projectbeheer opgezet?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2518E9C-271C-C97E-4028-092A19DF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Github</a:t>
            </a:r>
            <a:r>
              <a:rPr lang="nl-NL" dirty="0"/>
              <a:t> </a:t>
            </a:r>
          </a:p>
          <a:p>
            <a:r>
              <a:rPr lang="nl-NL" dirty="0" err="1"/>
              <a:t>Markdown</a:t>
            </a:r>
            <a:endParaRPr lang="nl-NL" dirty="0"/>
          </a:p>
          <a:p>
            <a:r>
              <a:rPr lang="nl-NL" dirty="0"/>
              <a:t>Whatsapp</a:t>
            </a:r>
          </a:p>
          <a:p>
            <a:r>
              <a:rPr lang="nl-NL" dirty="0"/>
              <a:t>Teams</a:t>
            </a:r>
          </a:p>
          <a:p>
            <a:r>
              <a:rPr lang="nl-NL" dirty="0"/>
              <a:t>E-mail </a:t>
            </a:r>
          </a:p>
        </p:txBody>
      </p:sp>
    </p:spTree>
    <p:extLst>
      <p:ext uri="{BB962C8B-B14F-4D97-AF65-F5344CB8AC3E}">
        <p14:creationId xmlns:p14="http://schemas.microsoft.com/office/powerpoint/2010/main" val="2709592542"/>
      </p:ext>
    </p:extLst>
  </p:cSld>
  <p:clrMapOvr>
    <a:masterClrMapping/>
  </p:clrMapOvr>
</p:sld>
</file>

<file path=ppt/theme/theme1.xml><?xml version="1.0" encoding="utf-8"?>
<a:theme xmlns:a="http://schemas.openxmlformats.org/drawingml/2006/main" name="Condensspoor">
  <a:themeElements>
    <a:clrScheme name="Condensspo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Condensspo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densspo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Condensspoor</Template>
  <TotalTime>237</TotalTime>
  <Words>233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</vt:lpstr>
      <vt:lpstr>Condensspoor</vt:lpstr>
      <vt:lpstr>Project 5/6: Lokaliseren met Drones</vt:lpstr>
      <vt:lpstr>Inhoudsopgave</vt:lpstr>
      <vt:lpstr>OPDRACHTGEVER</vt:lpstr>
      <vt:lpstr>Wat is het Probleem?</vt:lpstr>
      <vt:lpstr>Wat houdt het project in?</vt:lpstr>
      <vt:lpstr>Wat zijn mogelijke oplossingen?</vt:lpstr>
      <vt:lpstr>Beantwoorde vragen</vt:lpstr>
      <vt:lpstr>Welke afspraken zijn gemaakt?</vt:lpstr>
      <vt:lpstr>Hoe is het projectbeheer opgezet?</vt:lpstr>
      <vt:lpstr>Volgende sPRINT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Heijmans</dc:creator>
  <cp:lastModifiedBy>Dennis Zejnilovic (1098617)</cp:lastModifiedBy>
  <cp:revision>2</cp:revision>
  <dcterms:created xsi:type="dcterms:W3CDTF">2025-09-16T10:26:25Z</dcterms:created>
  <dcterms:modified xsi:type="dcterms:W3CDTF">2025-09-16T14:50:33Z</dcterms:modified>
</cp:coreProperties>
</file>