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3AD26-FF58-BB3D-1DEB-F71189945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556829-C772-6945-2267-93712068C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BD368B-392B-E02D-B432-DED9DAF2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CC51FA-2E50-75D3-B997-F22C934A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E60375-F636-A8C0-4B3B-6A264A6F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79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9A217-7EB0-DFE8-4AC6-731DDD99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74F5F73-A3CC-1B0D-17C5-B9FF0D4B6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F8BA3F-42AE-D176-E4B1-5F2E3054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B8873F-3B8D-6FC0-3C6A-9CFFE30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A9A9E6-60B2-4BC8-707F-9ABA494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15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C05AE78-C391-6F90-CE81-8FB306D36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FAE0480-68FE-33F6-2A58-362E701C7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056754-7F98-9296-7F0D-EE2384B6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F611C9-9143-BD8E-C3C7-F42DB531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4D4C97-2D75-8BD4-6E19-F7F769B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626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0C159-51B8-725A-99E3-5A42B66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ED82-7548-A536-D2D4-D4ECC84F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09AC8B-77C8-5519-EA99-25C46D3F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E55A8E-DAC6-EA36-94D9-CAB4FCF3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5486C1-F32B-C097-2B49-619161D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3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3E662-8AA4-524F-57F0-7176C152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E5E691-6102-027B-ABC7-EF619DEFB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AD3987-3FCC-7FF1-D5FD-E3537047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A43DDB-3BC7-5BB7-7A5B-48AE08C5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68EED8-4F6C-761A-E7E7-82CF7EA2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78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715DF-4EDD-EE81-A931-95AFCA15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4824A2-9407-5195-76C2-00283DCAB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BFF02F-E97F-C063-08D3-D84E22055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357592-4BD6-1482-1008-D8E3C466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8BF991-7EE5-2079-7A0F-8C220CC5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FC9697-AC18-CF3D-87F3-C0C3306F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22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E768-4306-8706-E70B-2E6DFC8B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50B290-71C5-AF38-1B7F-1B0B05216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A29274-0318-2636-1A8F-593B1C284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C44A5CD-2D27-AC2E-F179-EEAD5EDFA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4B24866-E077-EEC6-F28C-1911C2F3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FD5D3CB-E9A2-72F1-A226-09BA878F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0F1044-E4A3-803D-ADDB-5A870D93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1A0B8E-1BEA-DB73-0100-49C33FD4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51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EE3FE-E00F-7805-A56C-97012E27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BD6FFB3-D848-837D-368E-C3C4D374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6EC006-B4FE-709C-B79F-A885453B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CE8559D-3E2B-8999-CDD6-E6C1245A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706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B7B376C-7B2C-C03F-9CAC-E93044E5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92ED8D-C3CD-C136-CC08-DB19D832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96C449-E9A6-16FA-7F17-8BEAC6AD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7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4EECB-E51B-6B3C-350D-A29BC99B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B181A2-C294-9E33-C8C3-74755DC9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734215-A17D-51A1-3816-F30330C18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5AD83F2-EAAF-22C6-7712-5E552E18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18BDD1-D248-2933-41B6-C424F946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F22E3E-B2E6-9FFE-F498-8B33067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7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7153-A2E6-9FF7-674A-1F138F56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507AF3C-5F95-A7D4-EA76-3ADDF79EB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450FE65-19A2-0E9D-B9B5-9FC8579E1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449C48-B6C4-5871-698A-983305CA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46973E-62E5-15E4-6DFA-FF1E5517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241C53-3A47-E322-4EC1-836C22EE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59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A62D75-9453-510D-961E-8146A16A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2497F4-A17D-CEB4-9AEF-38372D04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3A97DE-5AC4-5A6B-E031-738A7870D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E18D4F-7D9D-9E3F-2914-D13EA1739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E0E595-336A-4EC8-331A-358BD6929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0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8A695-1895-7AFD-B681-2ED173FB4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Comic Sans MS" panose="030F0702030302020204" pitchFamily="66" charset="0"/>
              </a:rPr>
              <a:t>Project 5/6:</a:t>
            </a:r>
            <a:br>
              <a:rPr lang="nl-NL" dirty="0">
                <a:latin typeface="Comic Sans MS" panose="030F0702030302020204" pitchFamily="66" charset="0"/>
              </a:rPr>
            </a:br>
            <a:r>
              <a:rPr lang="nl-NL" dirty="0">
                <a:latin typeface="Comic Sans MS" panose="030F0702030302020204" pitchFamily="66" charset="0"/>
              </a:rPr>
              <a:t>Lokaliseren met Drones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61E9918-2E03-B2BE-5477-99E2A70C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60563"/>
          </a:xfrm>
        </p:spPr>
        <p:txBody>
          <a:bodyPr>
            <a:normAutofit/>
          </a:bodyPr>
          <a:lstStyle/>
          <a:p>
            <a:r>
              <a:rPr lang="nl-NL" dirty="0">
                <a:latin typeface="Comic Sans MS" panose="030F0702030302020204" pitchFamily="66" charset="0"/>
              </a:rPr>
              <a:t>Tom Heijmans, 1079471</a:t>
            </a:r>
          </a:p>
          <a:p>
            <a:r>
              <a:rPr lang="nl-NL" dirty="0">
                <a:latin typeface="Comic Sans MS" panose="030F0702030302020204" pitchFamily="66" charset="0"/>
              </a:rPr>
              <a:t>Fabio Wolthuis, 1093379</a:t>
            </a:r>
          </a:p>
          <a:p>
            <a:r>
              <a:rPr lang="nl-NL" dirty="0">
                <a:latin typeface="Comic Sans MS" panose="030F0702030302020204" pitchFamily="66" charset="0"/>
              </a:rPr>
              <a:t>Dennis </a:t>
            </a:r>
            <a:r>
              <a:rPr lang="nl-NL" dirty="0" err="1">
                <a:latin typeface="Comic Sans MS" panose="030F0702030302020204" pitchFamily="66" charset="0"/>
              </a:rPr>
              <a:t>Zejnilović</a:t>
            </a:r>
            <a:r>
              <a:rPr lang="nl-NL" dirty="0">
                <a:latin typeface="Comic Sans MS" panose="030F0702030302020204" pitchFamily="66" charset="0"/>
              </a:rPr>
              <a:t>, 1098617</a:t>
            </a:r>
            <a:br>
              <a:rPr lang="nl-NL" dirty="0">
                <a:latin typeface="Comic Sans MS" panose="030F0702030302020204" pitchFamily="66" charset="0"/>
              </a:rPr>
            </a:br>
            <a:r>
              <a:rPr lang="nl-NL" dirty="0">
                <a:latin typeface="Comic Sans MS" panose="030F0702030302020204" pitchFamily="66" charset="0"/>
              </a:rPr>
              <a:t>Ali </a:t>
            </a:r>
            <a:r>
              <a:rPr lang="nl-NL" dirty="0" err="1">
                <a:latin typeface="Comic Sans MS" panose="030F0702030302020204" pitchFamily="66" charset="0"/>
              </a:rPr>
              <a:t>Haimed</a:t>
            </a:r>
            <a:r>
              <a:rPr lang="nl-NL" dirty="0">
                <a:latin typeface="Comic Sans MS" panose="030F0702030302020204" pitchFamily="66" charset="0"/>
              </a:rPr>
              <a:t>, 1103776</a:t>
            </a:r>
          </a:p>
        </p:txBody>
      </p:sp>
    </p:spTree>
    <p:extLst>
      <p:ext uri="{BB962C8B-B14F-4D97-AF65-F5344CB8AC3E}">
        <p14:creationId xmlns:p14="http://schemas.microsoft.com/office/powerpoint/2010/main" val="222405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87FB2-F98E-D0CF-81A7-7EEB3623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houdt het project in?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808E34-2ADB-B149-5692-D9D13592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een ruimte (lokaal) drones (of objecten) kunnen detecteren, </a:t>
            </a:r>
            <a:r>
              <a:rPr lang="nl-NL" dirty="0" err="1"/>
              <a:t>dmv</a:t>
            </a:r>
            <a:r>
              <a:rPr lang="nl-NL" dirty="0"/>
              <a:t> 2 camera’s (of andere optische sensoren)</a:t>
            </a:r>
          </a:p>
        </p:txBody>
      </p:sp>
    </p:spTree>
    <p:extLst>
      <p:ext uri="{BB962C8B-B14F-4D97-AF65-F5344CB8AC3E}">
        <p14:creationId xmlns:p14="http://schemas.microsoft.com/office/powerpoint/2010/main" val="166641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7E882-A031-E212-B58D-66E1F6B6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het Probleem?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2EB0C4-4AE0-305F-1202-9C6785D9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Mensen die nieuwsgierig zijn met drones, of kwaadaardige drones die informatie willen verkrijgen.</a:t>
            </a:r>
          </a:p>
          <a:p>
            <a:r>
              <a:rPr lang="nl-NL" dirty="0"/>
              <a:t>Dit kan een gevaar zijn voor de havenmedewerkers en schepen.</a:t>
            </a:r>
          </a:p>
        </p:txBody>
      </p:sp>
    </p:spTree>
    <p:extLst>
      <p:ext uri="{BB962C8B-B14F-4D97-AF65-F5344CB8AC3E}">
        <p14:creationId xmlns:p14="http://schemas.microsoft.com/office/powerpoint/2010/main" val="191034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C77BE-E369-41B1-5007-900856E6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mogelijke oplossingen?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B116D4-0851-B247-B245-97C96EF6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Door ze </a:t>
            </a:r>
            <a:r>
              <a:rPr lang="nl-NL" dirty="0" err="1"/>
              <a:t>optijd</a:t>
            </a:r>
            <a:r>
              <a:rPr lang="nl-NL" dirty="0"/>
              <a:t> te detecteren kan je een melding geven waardoor de drones verwijderd kunnen worden.</a:t>
            </a:r>
          </a:p>
        </p:txBody>
      </p:sp>
    </p:spTree>
    <p:extLst>
      <p:ext uri="{BB962C8B-B14F-4D97-AF65-F5344CB8AC3E}">
        <p14:creationId xmlns:p14="http://schemas.microsoft.com/office/powerpoint/2010/main" val="193385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695B0-7F38-8B2D-75E5-389C14DE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Welke afspraken zijn gemaakt?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73DE3F-4C73-C8AF-C3D4-4A92ABCA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1x per 2 weken een mailtje sturen met de voortgang naar de PO.</a:t>
            </a:r>
          </a:p>
          <a:p>
            <a:r>
              <a:rPr lang="nl-NL" dirty="0"/>
              <a:t>Als er vragen zijn, mailtje sturen naar de PO.</a:t>
            </a:r>
          </a:p>
        </p:txBody>
      </p:sp>
    </p:spTree>
    <p:extLst>
      <p:ext uri="{BB962C8B-B14F-4D97-AF65-F5344CB8AC3E}">
        <p14:creationId xmlns:p14="http://schemas.microsoft.com/office/powerpoint/2010/main" val="3109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D8724-C9E8-E33D-1B74-F3F71B7C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is het projectbeheer opgezet?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518E9C-271C-C97E-4028-092A19DF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Github</a:t>
            </a:r>
            <a:r>
              <a:rPr lang="nl-NL" dirty="0"/>
              <a:t> &amp; </a:t>
            </a:r>
            <a:r>
              <a:rPr lang="nl-NL" dirty="0" err="1"/>
              <a:t>Markdown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59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4D6F6-A1D4-1629-2602-CF0E65AB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voorbereid voor Sprint 1?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C06781-4420-C02D-CF8B-7BDD20D3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… niks</a:t>
            </a:r>
          </a:p>
        </p:txBody>
      </p:sp>
    </p:spTree>
    <p:extLst>
      <p:ext uri="{BB962C8B-B14F-4D97-AF65-F5344CB8AC3E}">
        <p14:creationId xmlns:p14="http://schemas.microsoft.com/office/powerpoint/2010/main" val="25999273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154</Words>
  <Application>Microsoft Office PowerPoint</Application>
  <PresentationFormat>Breedbeeld</PresentationFormat>
  <Paragraphs>18</Paragraphs>
  <Slides>7</Slides>
  <Notes>0</Notes>
  <HiddenSlides>6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Kantoorthema</vt:lpstr>
      <vt:lpstr>Project 5/6: Lokaliseren met Drones</vt:lpstr>
      <vt:lpstr>Wat houdt het project in?</vt:lpstr>
      <vt:lpstr>Wat is het Probleem?</vt:lpstr>
      <vt:lpstr>Wat zijn mogelijke oplossingen?</vt:lpstr>
      <vt:lpstr>Welke afspraken zijn gemaakt?</vt:lpstr>
      <vt:lpstr>Hoe is het projectbeheer opgezet?</vt:lpstr>
      <vt:lpstr>Wat is voorbereid voor Sprint 1?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Heijmans</dc:creator>
  <cp:lastModifiedBy>Tom Heijmans</cp:lastModifiedBy>
  <cp:revision>1</cp:revision>
  <dcterms:created xsi:type="dcterms:W3CDTF">2025-09-16T10:26:25Z</dcterms:created>
  <dcterms:modified xsi:type="dcterms:W3CDTF">2025-09-16T10:54:53Z</dcterms:modified>
</cp:coreProperties>
</file>