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478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3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32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82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4542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542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914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314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85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987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2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899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73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0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106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71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794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98191-73C2-4929-8E58-462C53BDDC9A}" type="datetimeFigureOut">
              <a:rPr lang="nl-NL" smtClean="0"/>
              <a:t>30-9-2025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FB83-BE19-4E0B-9484-323395CC7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812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ED9A5-9025-473A-B1CD-C9DBE9F2F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29331"/>
            <a:ext cx="9448800" cy="1825096"/>
          </a:xfrm>
        </p:spPr>
        <p:txBody>
          <a:bodyPr/>
          <a:lstStyle/>
          <a:p>
            <a:r>
              <a:rPr lang="nl-NL" dirty="0"/>
              <a:t>Sprint meeting 1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72CD6E-45B5-5D4D-69EB-D18AE74EF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911349"/>
          </a:xfrm>
        </p:spPr>
        <p:txBody>
          <a:bodyPr>
            <a:normAutofit/>
          </a:bodyPr>
          <a:lstStyle/>
          <a:p>
            <a:r>
              <a:rPr lang="nl-NL" dirty="0"/>
              <a:t>Tom Heijmans, 1079471</a:t>
            </a:r>
          </a:p>
          <a:p>
            <a:r>
              <a:rPr lang="nl-NL" dirty="0"/>
              <a:t>Dennis </a:t>
            </a:r>
            <a:r>
              <a:rPr lang="nl-NL" dirty="0" err="1"/>
              <a:t>Zejnilović</a:t>
            </a:r>
            <a:r>
              <a:rPr lang="nl-NL" dirty="0"/>
              <a:t>, 1098617</a:t>
            </a:r>
          </a:p>
          <a:p>
            <a:r>
              <a:rPr lang="nl-NL" dirty="0"/>
              <a:t>Ali </a:t>
            </a:r>
            <a:r>
              <a:rPr lang="nl-NL" dirty="0" err="1"/>
              <a:t>Haimed</a:t>
            </a:r>
            <a:r>
              <a:rPr lang="nl-NL" dirty="0"/>
              <a:t>, 1103776</a:t>
            </a:r>
          </a:p>
          <a:p>
            <a:r>
              <a:rPr lang="nl-NL" dirty="0"/>
              <a:t>Fabio Wolthuis, 1093379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703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D7C88-8DCD-5D57-ED75-A57CB61D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54F0CE-8EF9-79A2-C5AC-01925BC93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Sprint 1 planning</a:t>
            </a:r>
          </a:p>
          <a:p>
            <a:r>
              <a:rPr lang="nl-NL" dirty="0"/>
              <a:t>Onderzoek Camera’s</a:t>
            </a:r>
          </a:p>
          <a:p>
            <a:r>
              <a:rPr lang="nl-NL" dirty="0"/>
              <a:t>Onderzoek Microcontroller</a:t>
            </a:r>
          </a:p>
          <a:p>
            <a:r>
              <a:rPr lang="nl-NL" dirty="0"/>
              <a:t>Onderzoek Software</a:t>
            </a:r>
          </a:p>
          <a:p>
            <a:r>
              <a:rPr lang="nl-NL" dirty="0"/>
              <a:t>Test-video Camera’s</a:t>
            </a:r>
          </a:p>
          <a:p>
            <a:r>
              <a:rPr lang="nl-NL" dirty="0"/>
              <a:t>Sprint 2 planning</a:t>
            </a:r>
          </a:p>
          <a:p>
            <a:r>
              <a:rPr lang="nl-NL" dirty="0" err="1"/>
              <a:t>Retrospective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957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7E1E0-E375-9D20-B039-D3F070AF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Sprint 1 Planning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A380620-E611-4A28-507E-24E72FC38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46" y="1680934"/>
            <a:ext cx="8896754" cy="5019057"/>
          </a:xfrm>
        </p:spPr>
      </p:pic>
    </p:spTree>
    <p:extLst>
      <p:ext uri="{BB962C8B-B14F-4D97-AF65-F5344CB8AC3E}">
        <p14:creationId xmlns:p14="http://schemas.microsoft.com/office/powerpoint/2010/main" val="343082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E8B1C-EC4E-A488-0AC5-CDFF7AA2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Onderzoek Camera’s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446754-433A-DB2C-444C-B49DD036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209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5FCFE-7A48-3A4E-75D6-3ABC841D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Onderzoek Microcontroller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536D85-C6FD-85F7-DE07-5A143AF4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2497347" cy="1971997"/>
          </a:xfrm>
        </p:spPr>
        <p:txBody>
          <a:bodyPr>
            <a:normAutofit/>
          </a:bodyPr>
          <a:lstStyle/>
          <a:p>
            <a:r>
              <a:rPr lang="nl-NL" dirty="0" err="1"/>
              <a:t>Arduino</a:t>
            </a:r>
            <a:r>
              <a:rPr lang="nl-NL" dirty="0"/>
              <a:t> UNO </a:t>
            </a:r>
          </a:p>
          <a:p>
            <a:r>
              <a:rPr lang="nl-NL" dirty="0"/>
              <a:t>ESP32</a:t>
            </a:r>
          </a:p>
          <a:p>
            <a:r>
              <a:rPr lang="nl-NL" dirty="0" err="1"/>
              <a:t>Raspberry</a:t>
            </a:r>
            <a:r>
              <a:rPr lang="nl-NL" dirty="0"/>
              <a:t> PI 5</a:t>
            </a:r>
          </a:p>
          <a:p>
            <a:r>
              <a:rPr lang="nl-NL" dirty="0"/>
              <a:t>ASUS NUC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7676D58-C31B-5497-4B1C-DDB06792C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7" y="3975744"/>
            <a:ext cx="11882245" cy="19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37228-FE5D-A174-F1C7-8CA50A13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Onderzoek Software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6415AD1-7D39-A861-64CA-178B49B26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09" y="1924050"/>
            <a:ext cx="8869491" cy="3853837"/>
          </a:xfrm>
        </p:spPr>
      </p:pic>
    </p:spTree>
    <p:extLst>
      <p:ext uri="{BB962C8B-B14F-4D97-AF65-F5344CB8AC3E}">
        <p14:creationId xmlns:p14="http://schemas.microsoft.com/office/powerpoint/2010/main" val="207433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995DD-7A87-DFE3-C2A3-7BC8B19F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Test-video camera’s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4940DE-63A2-2244-AEDE-58A104F5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Motie-detectie VB Video.mp4 </a:t>
            </a:r>
          </a:p>
        </p:txBody>
      </p:sp>
    </p:spTree>
    <p:extLst>
      <p:ext uri="{BB962C8B-B14F-4D97-AF65-F5344CB8AC3E}">
        <p14:creationId xmlns:p14="http://schemas.microsoft.com/office/powerpoint/2010/main" val="338521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2282F-0536-A41A-0044-B81B4226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Sprint 2 Planning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E19DB7-D69F-1182-D2AC-2B9FE47C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90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281B6-D666-F87C-99A5-8026FE04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retrospective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31CCF-DA23-0D81-0FA2-A1BDC1BE5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++ Samenwerking ging goed, vasthouden</a:t>
            </a:r>
          </a:p>
          <a:p>
            <a:r>
              <a:rPr lang="nl-NL" dirty="0"/>
              <a:t>++ Communicatie ging goed, vasthouden</a:t>
            </a:r>
          </a:p>
          <a:p>
            <a:r>
              <a:rPr lang="nl-NL" dirty="0"/>
              <a:t>++ Goed plan, vasthouden</a:t>
            </a:r>
          </a:p>
        </p:txBody>
      </p:sp>
    </p:spTree>
    <p:extLst>
      <p:ext uri="{BB962C8B-B14F-4D97-AF65-F5344CB8AC3E}">
        <p14:creationId xmlns:p14="http://schemas.microsoft.com/office/powerpoint/2010/main" val="2860126001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Condensspoor</Template>
  <TotalTime>55</TotalTime>
  <Words>80</Words>
  <Application>Microsoft Office PowerPoint</Application>
  <PresentationFormat>Breedbeeld</PresentationFormat>
  <Paragraphs>28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Condensspoor</vt:lpstr>
      <vt:lpstr>Sprint meeting 1</vt:lpstr>
      <vt:lpstr>Inhoudsopgave</vt:lpstr>
      <vt:lpstr>Sprint 1 Planning</vt:lpstr>
      <vt:lpstr>Onderzoek Camera’s</vt:lpstr>
      <vt:lpstr>Onderzoek Microcontroller</vt:lpstr>
      <vt:lpstr>Onderzoek Software</vt:lpstr>
      <vt:lpstr>Test-video camera’s</vt:lpstr>
      <vt:lpstr>Sprint 2 Planning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Heijmans</dc:creator>
  <cp:lastModifiedBy>Tom Heijmans</cp:lastModifiedBy>
  <cp:revision>1</cp:revision>
  <dcterms:created xsi:type="dcterms:W3CDTF">2025-09-30T10:29:59Z</dcterms:created>
  <dcterms:modified xsi:type="dcterms:W3CDTF">2025-09-30T11:25:22Z</dcterms:modified>
</cp:coreProperties>
</file>