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4" r:id="rId7"/>
    <p:sldId id="258" r:id="rId8"/>
    <p:sldId id="259" r:id="rId9"/>
    <p:sldId id="260" r:id="rId10"/>
    <p:sldId id="261" r:id="rId11"/>
    <p:sldId id="265" r:id="rId12"/>
    <p:sldId id="267" r:id="rId13"/>
    <p:sldId id="262" r:id="rId14"/>
    <p:sldId id="26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B70AE-4C9E-4592-9495-AAA61B7EC6A3}" v="186" dt="2025-10-14T11:35:03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7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32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82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542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42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91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314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8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87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2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9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73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0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0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7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94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8191-73C2-4929-8E58-462C53BDDC9A}" type="datetimeFigureOut">
              <a:rPr lang="nl-NL" smtClean="0"/>
              <a:t>14-10-2025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FB83-BE19-4E0B-9484-323395CC7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812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ED9A5-9025-473A-B1CD-C9DBE9F2F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06" y="2209159"/>
            <a:ext cx="6710680" cy="997587"/>
          </a:xfrm>
        </p:spPr>
        <p:txBody>
          <a:bodyPr/>
          <a:lstStyle/>
          <a:p>
            <a:r>
              <a:rPr lang="nl-NL" b="1" dirty="0"/>
              <a:t>Sprint meeting 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72CD6E-45B5-5D4D-69EB-D18AE74EF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06" y="3651255"/>
            <a:ext cx="3788229" cy="1508575"/>
          </a:xfrm>
        </p:spPr>
        <p:txBody>
          <a:bodyPr>
            <a:normAutofit lnSpcReduction="10000"/>
          </a:bodyPr>
          <a:lstStyle/>
          <a:p>
            <a:r>
              <a:rPr lang="nl-NL" dirty="0"/>
              <a:t>Tom Heijmans, 1079471</a:t>
            </a:r>
          </a:p>
          <a:p>
            <a:r>
              <a:rPr lang="nl-NL" dirty="0"/>
              <a:t>Dennis </a:t>
            </a:r>
            <a:r>
              <a:rPr lang="nl-NL" dirty="0" err="1"/>
              <a:t>Zejnilović</a:t>
            </a:r>
            <a:r>
              <a:rPr lang="nl-NL" dirty="0"/>
              <a:t>, 1098617</a:t>
            </a:r>
          </a:p>
          <a:p>
            <a:r>
              <a:rPr lang="nl-NL" dirty="0"/>
              <a:t>Ali </a:t>
            </a:r>
            <a:r>
              <a:rPr lang="nl-NL" dirty="0" err="1"/>
              <a:t>Haimed</a:t>
            </a:r>
            <a:r>
              <a:rPr lang="nl-NL" dirty="0"/>
              <a:t>, 1103776</a:t>
            </a:r>
          </a:p>
          <a:p>
            <a:r>
              <a:rPr lang="nl-NL" dirty="0"/>
              <a:t>Fabio Wolthuis, 1093379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703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2282F-0536-A41A-0044-B81B4226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297013"/>
            <a:ext cx="6385560" cy="1293028"/>
          </a:xfrm>
        </p:spPr>
        <p:txBody>
          <a:bodyPr/>
          <a:lstStyle/>
          <a:p>
            <a:r>
              <a:rPr lang="nl-NL" b="1" dirty="0"/>
              <a:t>Requirement bijwerken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956EF7-0FD2-53D5-243E-1D6BEE91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90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5522F-39D9-B0E2-A416-C3B357611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D27AC-FBA7-C43C-D04E-5FF9628E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3" y="63088"/>
            <a:ext cx="5146040" cy="1293028"/>
          </a:xfrm>
        </p:spPr>
        <p:txBody>
          <a:bodyPr/>
          <a:lstStyle/>
          <a:p>
            <a:r>
              <a:rPr lang="nl-NL" b="1" dirty="0"/>
              <a:t>Sprint 3 Planning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E3F7A-C06A-5B7E-6725-3EC46C5E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62" y="1537221"/>
            <a:ext cx="979306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281B6-D666-F87C-99A5-8026FE04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74" y="455901"/>
            <a:ext cx="4179983" cy="1293028"/>
          </a:xfrm>
        </p:spPr>
        <p:txBody>
          <a:bodyPr/>
          <a:lstStyle/>
          <a:p>
            <a:r>
              <a:rPr lang="nl-NL" b="1" dirty="0" err="1"/>
              <a:t>retrospective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31CCF-DA23-0D81-0FA2-A1BDC1BE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82800"/>
            <a:ext cx="10820400" cy="4024125"/>
          </a:xfrm>
        </p:spPr>
        <p:txBody>
          <a:bodyPr/>
          <a:lstStyle/>
          <a:p>
            <a:r>
              <a:rPr lang="en-US" dirty="0"/>
              <a:t>++ </a:t>
            </a:r>
            <a:r>
              <a:rPr lang="hu-HU" dirty="0"/>
              <a:t>Probleemoplossing ging goed, vasthouden</a:t>
            </a:r>
            <a:endParaRPr lang="nl-NL" dirty="0"/>
          </a:p>
          <a:p>
            <a:r>
              <a:rPr lang="nl-NL" dirty="0"/>
              <a:t>++ Samenwerking ging goed, vasthouden</a:t>
            </a:r>
          </a:p>
          <a:p>
            <a:r>
              <a:rPr lang="nl-NL" dirty="0"/>
              <a:t>++ Communicatie ging goed, vasthouden</a:t>
            </a:r>
          </a:p>
          <a:p>
            <a:r>
              <a:rPr lang="nl-NL" dirty="0"/>
              <a:t>++ Goed plan, vasthouden</a:t>
            </a:r>
          </a:p>
        </p:txBody>
      </p:sp>
    </p:spTree>
    <p:extLst>
      <p:ext uri="{BB962C8B-B14F-4D97-AF65-F5344CB8AC3E}">
        <p14:creationId xmlns:p14="http://schemas.microsoft.com/office/powerpoint/2010/main" val="28601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7C88-8DCD-5D57-ED75-A57CB61D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577590"/>
            <a:ext cx="4993640" cy="1293028"/>
          </a:xfrm>
        </p:spPr>
        <p:txBody>
          <a:bodyPr/>
          <a:lstStyle/>
          <a:p>
            <a:r>
              <a:rPr lang="nl-NL" b="1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54F0CE-8EF9-79A2-C5AC-01925BC9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2113280"/>
            <a:ext cx="7828280" cy="4024125"/>
          </a:xfrm>
        </p:spPr>
        <p:txBody>
          <a:bodyPr/>
          <a:lstStyle/>
          <a:p>
            <a:r>
              <a:rPr lang="nl-NL" dirty="0"/>
              <a:t>Sprint 2 planning</a:t>
            </a:r>
          </a:p>
          <a:p>
            <a:r>
              <a:rPr lang="hu-HU" dirty="0"/>
              <a:t>Afspraak met de opdrachtgever</a:t>
            </a:r>
            <a:endParaRPr lang="nl-NL" dirty="0"/>
          </a:p>
          <a:p>
            <a:r>
              <a:rPr lang="nl-NL" dirty="0"/>
              <a:t>Componenten aanschaffen</a:t>
            </a:r>
          </a:p>
          <a:p>
            <a:r>
              <a:rPr lang="nl-NL" dirty="0"/>
              <a:t>Testen van de onderdelen (camera met de controller)</a:t>
            </a:r>
          </a:p>
          <a:p>
            <a:r>
              <a:rPr lang="nl-NL" dirty="0"/>
              <a:t>Mechatronisch ontwerp </a:t>
            </a:r>
          </a:p>
          <a:p>
            <a:r>
              <a:rPr lang="nl-NL" dirty="0"/>
              <a:t>Architectuur ontwerp v1</a:t>
            </a:r>
          </a:p>
          <a:p>
            <a:r>
              <a:rPr lang="nl-NL" dirty="0"/>
              <a:t>Requirement bijwerken</a:t>
            </a:r>
          </a:p>
          <a:p>
            <a:r>
              <a:rPr lang="nl-NL" dirty="0"/>
              <a:t>Sprint 3 planning</a:t>
            </a:r>
          </a:p>
          <a:p>
            <a:r>
              <a:rPr lang="nl-NL" dirty="0" err="1"/>
              <a:t>Retrospective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957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7E1E0-E375-9D20-B039-D3F070AF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142917"/>
            <a:ext cx="5154386" cy="1293028"/>
          </a:xfrm>
        </p:spPr>
        <p:txBody>
          <a:bodyPr/>
          <a:lstStyle/>
          <a:p>
            <a:r>
              <a:rPr lang="nl-NL" b="1" dirty="0"/>
              <a:t>Sprint 2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78099-D273-5671-D2A9-47E46ADA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06" y="1588345"/>
            <a:ext cx="9585234" cy="48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E8B1C-EC4E-A488-0AC5-CDFF7AA2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11" y="350622"/>
            <a:ext cx="5093204" cy="1265906"/>
          </a:xfrm>
        </p:spPr>
        <p:txBody>
          <a:bodyPr>
            <a:noAutofit/>
          </a:bodyPr>
          <a:lstStyle/>
          <a:p>
            <a:r>
              <a:rPr lang="nl-NL" sz="4400" b="1" dirty="0"/>
              <a:t>Opdrachtgever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446754-433A-DB2C-444C-B49DD036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1"/>
            <a:ext cx="6858001" cy="1022168"/>
          </a:xfrm>
        </p:spPr>
        <p:txBody>
          <a:bodyPr>
            <a:noAutofit/>
          </a:bodyPr>
          <a:lstStyle/>
          <a:p>
            <a:r>
              <a:rPr lang="nl-NL" sz="3200" dirty="0"/>
              <a:t>Afstand en GUI vereisten bevestigen</a:t>
            </a:r>
            <a:br>
              <a:rPr lang="nl-NL" sz="3200" dirty="0"/>
            </a:br>
            <a:endParaRPr lang="nl-NL" sz="3200" dirty="0"/>
          </a:p>
          <a:p>
            <a:r>
              <a:rPr lang="nl-NL" sz="3200" dirty="0"/>
              <a:t>Benodigde hardware goedgekeurd</a:t>
            </a:r>
          </a:p>
          <a:p>
            <a:pPr marL="0" indent="0">
              <a:buNone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65209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E1967A-B260-0224-C118-629FA695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343227"/>
            <a:ext cx="4677892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Componenten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aanschaffen</a:t>
            </a:r>
            <a:endParaRPr lang="hu-HU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536D85-C6FD-85F7-DE07-5A143AF4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56" y="2194561"/>
            <a:ext cx="6760754" cy="1022168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nl-NL" dirty="0"/>
              <a:t>Raspberry PI 5 kit</a:t>
            </a:r>
          </a:p>
          <a:p>
            <a:r>
              <a:rPr lang="nl-NL" dirty="0"/>
              <a:t>Opslag &amp; connectie: 128 GB EVO+ MicroSD 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13BAB9-62C2-91D0-ADB9-CF8B9238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80" r="-4" b="3327"/>
          <a:stretch>
            <a:fillRect/>
          </a:stretch>
        </p:blipFill>
        <p:spPr>
          <a:xfrm>
            <a:off x="7927278" y="3928331"/>
            <a:ext cx="3644962" cy="23774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9B3ECE-2000-240D-C44A-7F407B54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4936"/>
          <a:stretch>
            <a:fillRect/>
          </a:stretch>
        </p:blipFill>
        <p:spPr bwMode="auto">
          <a:xfrm>
            <a:off x="7927278" y="1067934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AAF233E-58AF-7218-AAFE-BCAC18A982F8}"/>
              </a:ext>
            </a:extLst>
          </p:cNvPr>
          <p:cNvGrpSpPr/>
          <p:nvPr/>
        </p:nvGrpSpPr>
        <p:grpSpPr>
          <a:xfrm>
            <a:off x="467156" y="1401199"/>
            <a:ext cx="7053724" cy="4055603"/>
            <a:chOff x="467156" y="1401199"/>
            <a:chExt cx="7053724" cy="4055603"/>
          </a:xfrm>
        </p:grpSpPr>
        <p:sp>
          <p:nvSpPr>
            <p:cNvPr id="12" name="Tijdelijke aanduiding voor inhoud 2">
              <a:extLst>
                <a:ext uri="{FF2B5EF4-FFF2-40B4-BE49-F238E27FC236}">
                  <a16:creationId xmlns:a16="http://schemas.microsoft.com/office/drawing/2014/main" id="{57E85B0B-4065-8CB5-3D33-BC54DB828E24}"/>
                </a:ext>
              </a:extLst>
            </p:cNvPr>
            <p:cNvSpPr txBox="1">
              <a:spLocks/>
            </p:cNvSpPr>
            <p:nvPr/>
          </p:nvSpPr>
          <p:spPr>
            <a:xfrm>
              <a:off x="467156" y="4763059"/>
              <a:ext cx="5285280" cy="693743"/>
            </a:xfrm>
            <a:prstGeom prst="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u-HU" dirty="0"/>
                <a:t>Twee IMX219-83 </a:t>
              </a:r>
              <a:r>
                <a:rPr lang="hu-H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stereocamera’s</a:t>
              </a:r>
              <a:r>
                <a:rPr lang="nl-NL" dirty="0"/>
                <a:t>.</a:t>
              </a:r>
            </a:p>
            <a:p>
              <a:endParaRPr lang="nl-NL" dirty="0"/>
            </a:p>
            <a:p>
              <a:endParaRPr lang="nl-NL" dirty="0"/>
            </a:p>
            <a:p>
              <a:endParaRPr lang="nl-NL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BD29A476-CF43-B0C7-11A1-97E1A57A1A50}"/>
                </a:ext>
              </a:extLst>
            </p:cNvPr>
            <p:cNvSpPr/>
            <p:nvPr/>
          </p:nvSpPr>
          <p:spPr>
            <a:xfrm>
              <a:off x="6439566" y="4763058"/>
              <a:ext cx="1081314" cy="69374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606A508-32EA-6351-10EA-664A8FB94C16}"/>
                </a:ext>
              </a:extLst>
            </p:cNvPr>
            <p:cNvSpPr/>
            <p:nvPr/>
          </p:nvSpPr>
          <p:spPr>
            <a:xfrm>
              <a:off x="6359222" y="1401199"/>
              <a:ext cx="1081314" cy="693743"/>
            </a:xfrm>
            <a:prstGeom prst="rightArrow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84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37228-FE5D-A174-F1C7-8CA50A13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59" y="396606"/>
            <a:ext cx="3977639" cy="1240853"/>
          </a:xfrm>
        </p:spPr>
        <p:txBody>
          <a:bodyPr anchor="b">
            <a:normAutofit/>
          </a:bodyPr>
          <a:lstStyle/>
          <a:p>
            <a:pPr algn="l"/>
            <a:r>
              <a:rPr lang="nl-NL" sz="3200" b="1" dirty="0"/>
              <a:t>Testen van de onderdelen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5996FD-D9EF-D99B-0615-52E075BC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2232493"/>
            <a:ext cx="4618341" cy="886627"/>
          </a:xfrm>
        </p:spPr>
        <p:txBody>
          <a:bodyPr>
            <a:normAutofit/>
          </a:bodyPr>
          <a:lstStyle/>
          <a:p>
            <a:r>
              <a:rPr lang="nl-NL" sz="2000" dirty="0"/>
              <a:t>Raspberry Pi succesvol verbonden met de camera</a:t>
            </a:r>
            <a:endParaRPr lang="en-US" sz="2000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ircuit board with a ribbon&#10;&#10;AI-generated content may be incorrect.">
            <a:extLst>
              <a:ext uri="{FF2B5EF4-FFF2-40B4-BE49-F238E27FC236}">
                <a16:creationId xmlns:a16="http://schemas.microsoft.com/office/drawing/2014/main" id="{D9E4EC2A-C3C4-2570-24B6-74D9EF225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" r="2" b="2"/>
          <a:stretch>
            <a:fillRect/>
          </a:stretch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995DD-7A87-DFE3-C2A3-7BC8B19F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93"/>
            <a:ext cx="7154863" cy="1293028"/>
          </a:xfrm>
        </p:spPr>
        <p:txBody>
          <a:bodyPr/>
          <a:lstStyle/>
          <a:p>
            <a:r>
              <a:rPr lang="nl-NL" b="1" dirty="0"/>
              <a:t>Mechatronisch ontwerp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8E2CDB-6EDD-87E3-BFBF-02AFC38CE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610" y="2226975"/>
            <a:ext cx="7764780" cy="4024313"/>
          </a:xfrm>
        </p:spPr>
      </p:pic>
    </p:spTree>
    <p:extLst>
      <p:ext uri="{BB962C8B-B14F-4D97-AF65-F5344CB8AC3E}">
        <p14:creationId xmlns:p14="http://schemas.microsoft.com/office/powerpoint/2010/main" val="338521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252F2-9CA6-2591-DD55-ED1D6AA9B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5EFEC-85A6-B8D7-32FB-65F1BE0D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86" y="429658"/>
            <a:ext cx="4712466" cy="1196785"/>
          </a:xfrm>
        </p:spPr>
        <p:txBody>
          <a:bodyPr anchor="b">
            <a:normAutofit/>
          </a:bodyPr>
          <a:lstStyle/>
          <a:p>
            <a:pPr algn="l"/>
            <a:r>
              <a:rPr lang="nl-NL" sz="3200" b="1" dirty="0"/>
              <a:t>Architectuur ontwerp 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5C87145A-3F72-D4F5-C548-7B22D76C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" b="-2"/>
          <a:stretch>
            <a:fillRect/>
          </a:stretch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017A4D-DC1C-B31A-4230-991A6FD5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99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D11144-FB32-D759-3482-D6E2C8367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2AB43A-7A30-BE53-3C28-FD2D0A73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1" y="231063"/>
            <a:ext cx="3687417" cy="1441451"/>
          </a:xfrm>
        </p:spPr>
        <p:txBody>
          <a:bodyPr>
            <a:normAutofit/>
          </a:bodyPr>
          <a:lstStyle/>
          <a:p>
            <a:pPr algn="l"/>
            <a:r>
              <a:rPr lang="nl-NL" sz="3600" b="1" dirty="0">
                <a:solidFill>
                  <a:schemeClr val="bg1"/>
                </a:solidFill>
              </a:rPr>
              <a:t>Flowchart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700F6280-EA1E-DEA2-1B8E-E92B5D73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flowchart&#10;&#10;AI-generated content may be incorrect.">
            <a:extLst>
              <a:ext uri="{FF2B5EF4-FFF2-40B4-BE49-F238E27FC236}">
                <a16:creationId xmlns:a16="http://schemas.microsoft.com/office/drawing/2014/main" id="{FABD6888-D31E-3CDA-4C43-1E245856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57" y="180758"/>
            <a:ext cx="2091094" cy="62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D7DB9D69D51D4199EBB83E098F6C13" ma:contentTypeVersion="12" ma:contentTypeDescription="Create a new document." ma:contentTypeScope="" ma:versionID="8683ab29391d32398a5886b4989fdc73">
  <xsd:schema xmlns:xsd="http://www.w3.org/2001/XMLSchema" xmlns:xs="http://www.w3.org/2001/XMLSchema" xmlns:p="http://schemas.microsoft.com/office/2006/metadata/properties" xmlns:ns3="8d5dcd13-9b93-4860-8686-258dec0e23be" targetNamespace="http://schemas.microsoft.com/office/2006/metadata/properties" ma:root="true" ma:fieldsID="d006fd80a95d415eb5b1d26e6e02f179" ns3:_="">
    <xsd:import namespace="8d5dcd13-9b93-4860-8686-258dec0e23b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dcd13-9b93-4860-8686-258dec0e23b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5dcd13-9b93-4860-8686-258dec0e23be" xsi:nil="true"/>
  </documentManagement>
</p:properties>
</file>

<file path=customXml/itemProps1.xml><?xml version="1.0" encoding="utf-8"?>
<ds:datastoreItem xmlns:ds="http://schemas.openxmlformats.org/officeDocument/2006/customXml" ds:itemID="{1BA48731-8A0F-4FDE-9501-22ACD2ACF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5dcd13-9b93-4860-8686-258dec0e2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280769-1B20-461D-8B56-4DB52C99BF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CEE9CB-82C1-4414-A67C-5A30CB9F2898}">
  <ds:schemaRefs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8d5dcd13-9b93-4860-8686-258dec0e23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Condensspoor</Template>
  <TotalTime>194</TotalTime>
  <Words>129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Condensspoor</vt:lpstr>
      <vt:lpstr>Sprint meeting 2</vt:lpstr>
      <vt:lpstr>Inhoudsopgave</vt:lpstr>
      <vt:lpstr>Sprint 2 Planning</vt:lpstr>
      <vt:lpstr>Opdrachtgever</vt:lpstr>
      <vt:lpstr>Componenten  aanschaffen</vt:lpstr>
      <vt:lpstr>Testen van de onderdelen</vt:lpstr>
      <vt:lpstr>Mechatronisch ontwerp </vt:lpstr>
      <vt:lpstr>Architectuur ontwerp </vt:lpstr>
      <vt:lpstr>Flowchart</vt:lpstr>
      <vt:lpstr>Requirement bijwerken</vt:lpstr>
      <vt:lpstr>Sprint 3 Planning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Heijmans</dc:creator>
  <cp:lastModifiedBy>Ali Haimed (1103776)</cp:lastModifiedBy>
  <cp:revision>4</cp:revision>
  <dcterms:created xsi:type="dcterms:W3CDTF">2025-09-30T10:29:59Z</dcterms:created>
  <dcterms:modified xsi:type="dcterms:W3CDTF">2025-10-14T11:37:34Z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0x01010079D7DB9D69D51D4199EBB83E098F6C13</vt:lpwstr>
  </property>
</Properties>
</file>