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1DAC5-A6A6-4C5D-AE61-0F63F293477F}" v="23" dt="2025-09-16T11:45:25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eijmans" userId="518c28196cba6f70" providerId="LiveId" clId="{4461DAC5-A6A6-4C5D-AE61-0F63F293477F}"/>
    <pc:docChg chg="undo custSel addSld delSld modSld sldOrd">
      <pc:chgData name="Tom Heijmans" userId="518c28196cba6f70" providerId="LiveId" clId="{4461DAC5-A6A6-4C5D-AE61-0F63F293477F}" dt="2025-09-16T11:54:12.596" v="1434" actId="20577"/>
      <pc:docMkLst>
        <pc:docMk/>
      </pc:docMkLst>
      <pc:sldChg chg="modSp mod">
        <pc:chgData name="Tom Heijmans" userId="518c28196cba6f70" providerId="LiveId" clId="{4461DAC5-A6A6-4C5D-AE61-0F63F293477F}" dt="2025-09-16T11:45:26.030" v="1141" actId="27636"/>
        <pc:sldMkLst>
          <pc:docMk/>
          <pc:sldMk cId="2224059923" sldId="256"/>
        </pc:sldMkLst>
        <pc:spChg chg="mod">
          <ac:chgData name="Tom Heijmans" userId="518c28196cba6f70" providerId="LiveId" clId="{4461DAC5-A6A6-4C5D-AE61-0F63F293477F}" dt="2025-09-16T11:45:26.030" v="1141" actId="27636"/>
          <ac:spMkLst>
            <pc:docMk/>
            <pc:sldMk cId="2224059923" sldId="256"/>
            <ac:spMk id="2" creationId="{3E58A695-1895-7AFD-B681-2ED173FB4262}"/>
          </ac:spMkLst>
        </pc:spChg>
        <pc:spChg chg="mod">
          <ac:chgData name="Tom Heijmans" userId="518c28196cba6f70" providerId="LiveId" clId="{4461DAC5-A6A6-4C5D-AE61-0F63F293477F}" dt="2025-09-16T11:34:35.114" v="735" actId="20577"/>
          <ac:spMkLst>
            <pc:docMk/>
            <pc:sldMk cId="2224059923" sldId="256"/>
            <ac:spMk id="3" creationId="{161E9918-2E03-B2BE-5477-99E2A70C1FC2}"/>
          </ac:spMkLst>
        </pc:spChg>
      </pc:sldChg>
      <pc:sldChg chg="addSp modSp mod modShow">
        <pc:chgData name="Tom Heijmans" userId="518c28196cba6f70" providerId="LiveId" clId="{4461DAC5-A6A6-4C5D-AE61-0F63F293477F}" dt="2025-09-16T11:54:12.596" v="1434" actId="20577"/>
        <pc:sldMkLst>
          <pc:docMk/>
          <pc:sldMk cId="1666414832" sldId="257"/>
        </pc:sldMkLst>
        <pc:spChg chg="mod">
          <ac:chgData name="Tom Heijmans" userId="518c28196cba6f70" providerId="LiveId" clId="{4461DAC5-A6A6-4C5D-AE61-0F63F293477F}" dt="2025-09-16T11:14:06.584" v="7" actId="1076"/>
          <ac:spMkLst>
            <pc:docMk/>
            <pc:sldMk cId="1666414832" sldId="257"/>
            <ac:spMk id="2" creationId="{D1587FB2-F98E-D0CF-81A7-7EEB3623BA9F}"/>
          </ac:spMkLst>
        </pc:spChg>
        <pc:spChg chg="mod">
          <ac:chgData name="Tom Heijmans" userId="518c28196cba6f70" providerId="LiveId" clId="{4461DAC5-A6A6-4C5D-AE61-0F63F293477F}" dt="2025-09-16T11:54:12.596" v="1434" actId="20577"/>
          <ac:spMkLst>
            <pc:docMk/>
            <pc:sldMk cId="1666414832" sldId="257"/>
            <ac:spMk id="3" creationId="{37808E34-2ADB-B149-5692-D9D135928DAD}"/>
          </ac:spMkLst>
        </pc:spChg>
        <pc:spChg chg="add mod">
          <ac:chgData name="Tom Heijmans" userId="518c28196cba6f70" providerId="LiveId" clId="{4461DAC5-A6A6-4C5D-AE61-0F63F293477F}" dt="2025-09-16T11:14:56.122" v="51" actId="1076"/>
          <ac:spMkLst>
            <pc:docMk/>
            <pc:sldMk cId="1666414832" sldId="257"/>
            <ac:spMk id="4" creationId="{533F5F0A-AAE6-932E-3E48-502427D6FE5A}"/>
          </ac:spMkLst>
        </pc:spChg>
        <pc:spChg chg="add mod">
          <ac:chgData name="Tom Heijmans" userId="518c28196cba6f70" providerId="LiveId" clId="{4461DAC5-A6A6-4C5D-AE61-0F63F293477F}" dt="2025-09-16T11:18:13.242" v="334" actId="20577"/>
          <ac:spMkLst>
            <pc:docMk/>
            <pc:sldMk cId="1666414832" sldId="257"/>
            <ac:spMk id="5" creationId="{5E70E7EE-FE2A-F888-5156-B048DE0EFF06}"/>
          </ac:spMkLst>
        </pc:spChg>
      </pc:sldChg>
      <pc:sldChg chg="addSp delSp modSp mod ord modShow">
        <pc:chgData name="Tom Heijmans" userId="518c28196cba6f70" providerId="LiveId" clId="{4461DAC5-A6A6-4C5D-AE61-0F63F293477F}" dt="2025-09-16T11:45:25.950" v="1140"/>
        <pc:sldMkLst>
          <pc:docMk/>
          <pc:sldMk cId="1910340554" sldId="258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10340554" sldId="258"/>
            <ac:spMk id="2" creationId="{8377E882-A031-E212-B58D-66E1F6B6CD5D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10340554" sldId="258"/>
            <ac:spMk id="3" creationId="{532EB0C4-4AE0-305F-1202-9C6785D91CF8}"/>
          </ac:spMkLst>
        </pc:spChg>
        <pc:picChg chg="add del mod">
          <ac:chgData name="Tom Heijmans" userId="518c28196cba6f70" providerId="LiveId" clId="{4461DAC5-A6A6-4C5D-AE61-0F63F293477F}" dt="2025-09-16T11:40:23.109" v="969" actId="478"/>
          <ac:picMkLst>
            <pc:docMk/>
            <pc:sldMk cId="1910340554" sldId="258"/>
            <ac:picMk id="1026" creationId="{03AC4385-C3B8-A2A7-856F-E9DD3AC5527E}"/>
          </ac:picMkLst>
        </pc:picChg>
      </pc:sldChg>
      <pc:sldChg chg="modSp mod modShow">
        <pc:chgData name="Tom Heijmans" userId="518c28196cba6f70" providerId="LiveId" clId="{4461DAC5-A6A6-4C5D-AE61-0F63F293477F}" dt="2025-09-16T11:45:25.950" v="1140"/>
        <pc:sldMkLst>
          <pc:docMk/>
          <pc:sldMk cId="1933856379" sldId="259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33856379" sldId="259"/>
            <ac:spMk id="2" creationId="{26FC77BE-E369-41B1-5007-900856E62234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33856379" sldId="259"/>
            <ac:spMk id="3" creationId="{94B116D4-0851-B247-B245-97C96EF63D97}"/>
          </ac:spMkLst>
        </pc:spChg>
      </pc:sldChg>
      <pc:sldChg chg="modSp mod modShow">
        <pc:chgData name="Tom Heijmans" userId="518c28196cba6f70" providerId="LiveId" clId="{4461DAC5-A6A6-4C5D-AE61-0F63F293477F}" dt="2025-09-16T11:51:43.130" v="1404" actId="20577"/>
        <pc:sldMkLst>
          <pc:docMk/>
          <pc:sldMk cId="310988572" sldId="260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310988572" sldId="260"/>
            <ac:spMk id="2" creationId="{976695B0-7F38-8B2D-75E5-389C14DE06F8}"/>
          </ac:spMkLst>
        </pc:spChg>
        <pc:spChg chg="mod">
          <ac:chgData name="Tom Heijmans" userId="518c28196cba6f70" providerId="LiveId" clId="{4461DAC5-A6A6-4C5D-AE61-0F63F293477F}" dt="2025-09-16T11:51:43.130" v="1404" actId="20577"/>
          <ac:spMkLst>
            <pc:docMk/>
            <pc:sldMk cId="310988572" sldId="260"/>
            <ac:spMk id="3" creationId="{D073DE3F-4C73-C8AF-C3D4-4A92ABCAA7B5}"/>
          </ac:spMkLst>
        </pc:spChg>
      </pc:sldChg>
      <pc:sldChg chg="modSp mod modShow">
        <pc:chgData name="Tom Heijmans" userId="518c28196cba6f70" providerId="LiveId" clId="{4461DAC5-A6A6-4C5D-AE61-0F63F293477F}" dt="2025-09-16T11:45:25.950" v="1140"/>
        <pc:sldMkLst>
          <pc:docMk/>
          <pc:sldMk cId="2709592542" sldId="261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709592542" sldId="261"/>
            <ac:spMk id="2" creationId="{2D8D8724-C9E8-E33D-1B74-F3F71B7CA12E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709592542" sldId="261"/>
            <ac:spMk id="3" creationId="{C2518E9C-271C-C97E-4028-092A19DF6022}"/>
          </ac:spMkLst>
        </pc:spChg>
      </pc:sldChg>
      <pc:sldChg chg="addSp delSp modSp del mod">
        <pc:chgData name="Tom Heijmans" userId="518c28196cba6f70" providerId="LiveId" clId="{4461DAC5-A6A6-4C5D-AE61-0F63F293477F}" dt="2025-09-16T11:40:05.540" v="968" actId="2696"/>
        <pc:sldMkLst>
          <pc:docMk/>
          <pc:sldMk cId="2599927390" sldId="262"/>
        </pc:sldMkLst>
        <pc:spChg chg="mod">
          <ac:chgData name="Tom Heijmans" userId="518c28196cba6f70" providerId="LiveId" clId="{4461DAC5-A6A6-4C5D-AE61-0F63F293477F}" dt="2025-09-16T11:38:48.129" v="887"/>
          <ac:spMkLst>
            <pc:docMk/>
            <pc:sldMk cId="2599927390" sldId="262"/>
            <ac:spMk id="3" creationId="{B1C06781-4420-C02D-CF8B-7BDD20D3C0BD}"/>
          </ac:spMkLst>
        </pc:spChg>
        <pc:picChg chg="add del mod">
          <ac:chgData name="Tom Heijmans" userId="518c28196cba6f70" providerId="LiveId" clId="{4461DAC5-A6A6-4C5D-AE61-0F63F293477F}" dt="2025-09-16T11:38:05.803" v="853" actId="478"/>
          <ac:picMkLst>
            <pc:docMk/>
            <pc:sldMk cId="2599927390" sldId="262"/>
            <ac:picMk id="5" creationId="{5AB0083A-02E7-BE5A-8ED0-2DA67E211264}"/>
          </ac:picMkLst>
        </pc:picChg>
      </pc:sldChg>
      <pc:sldChg chg="modSp new mod">
        <pc:chgData name="Tom Heijmans" userId="518c28196cba6f70" providerId="LiveId" clId="{4461DAC5-A6A6-4C5D-AE61-0F63F293477F}" dt="2025-09-16T11:45:25.950" v="1140"/>
        <pc:sldMkLst>
          <pc:docMk/>
          <pc:sldMk cId="2087852509" sldId="263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087852509" sldId="263"/>
            <ac:spMk id="2" creationId="{B3422F47-8E8E-FA07-BFE8-B6C6C6C5EEA5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087852509" sldId="263"/>
            <ac:spMk id="3" creationId="{BBEA6DFD-BDE8-FCC2-E454-352B1A3371BE}"/>
          </ac:spMkLst>
        </pc:spChg>
      </pc:sldChg>
      <pc:sldChg chg="modSp new mod">
        <pc:chgData name="Tom Heijmans" userId="518c28196cba6f70" providerId="LiveId" clId="{4461DAC5-A6A6-4C5D-AE61-0F63F293477F}" dt="2025-09-16T11:45:25.950" v="1140"/>
        <pc:sldMkLst>
          <pc:docMk/>
          <pc:sldMk cId="3818880314" sldId="264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3818880314" sldId="264"/>
            <ac:spMk id="2" creationId="{F00EEEC8-74D4-A7B3-136A-FCC10CE8A650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3818880314" sldId="264"/>
            <ac:spMk id="3" creationId="{9B78834E-5B12-0FE5-0D7F-9A36CFF26F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12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91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46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146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15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35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5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0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8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46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8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4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21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46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33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5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B69C-07EE-414A-9456-59AC50FBC7A2}" type="datetimeFigureOut">
              <a:rPr lang="nl-NL" smtClean="0"/>
              <a:t>16-9-2025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0232-FE28-44D7-9B65-4EC6C9A2BEA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668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8A695-1895-7AFD-B681-2ED173FB4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Comic Sans MS" panose="030F0702030302020204" pitchFamily="66" charset="0"/>
              </a:rPr>
              <a:t>Project 5/6:</a:t>
            </a:r>
            <a:br>
              <a:rPr lang="nl-NL" dirty="0">
                <a:latin typeface="Comic Sans MS" panose="030F0702030302020204" pitchFamily="66" charset="0"/>
              </a:rPr>
            </a:br>
            <a:r>
              <a:rPr lang="nl-NL" dirty="0">
                <a:latin typeface="Comic Sans MS" panose="030F0702030302020204" pitchFamily="66" charset="0"/>
              </a:rPr>
              <a:t>Lokaliseren met Drones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1E9918-2E03-B2BE-5477-99E2A70C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8431"/>
          </a:xfrm>
        </p:spPr>
        <p:txBody>
          <a:bodyPr>
            <a:normAutofit/>
          </a:bodyPr>
          <a:lstStyle/>
          <a:p>
            <a:r>
              <a:rPr lang="nl-NL" dirty="0">
                <a:latin typeface="Comic Sans MS" panose="030F0702030302020204" pitchFamily="66" charset="0"/>
              </a:rPr>
              <a:t>Tom Heijmans, 1079471</a:t>
            </a:r>
          </a:p>
          <a:p>
            <a:r>
              <a:rPr lang="nl-NL" dirty="0">
                <a:latin typeface="Comic Sans MS" panose="030F0702030302020204" pitchFamily="66" charset="0"/>
              </a:rPr>
              <a:t>Fabio Wolthuis, 1093379</a:t>
            </a:r>
          </a:p>
          <a:p>
            <a:r>
              <a:rPr lang="nl-NL" dirty="0">
                <a:latin typeface="Comic Sans MS" panose="030F0702030302020204" pitchFamily="66" charset="0"/>
              </a:rPr>
              <a:t>Dennis </a:t>
            </a:r>
            <a:r>
              <a:rPr lang="nl-NL" dirty="0" err="1">
                <a:latin typeface="Comic Sans MS" panose="030F0702030302020204" pitchFamily="66" charset="0"/>
              </a:rPr>
              <a:t>Zejnilović</a:t>
            </a:r>
            <a:r>
              <a:rPr lang="nl-NL" dirty="0">
                <a:latin typeface="Comic Sans MS" panose="030F0702030302020204" pitchFamily="66" charset="0"/>
              </a:rPr>
              <a:t>, 1098617</a:t>
            </a:r>
            <a:br>
              <a:rPr lang="nl-NL" dirty="0">
                <a:latin typeface="Comic Sans MS" panose="030F0702030302020204" pitchFamily="66" charset="0"/>
              </a:rPr>
            </a:br>
            <a:r>
              <a:rPr lang="nl-NL" dirty="0">
                <a:latin typeface="Comic Sans MS" panose="030F0702030302020204" pitchFamily="66" charset="0"/>
              </a:rPr>
              <a:t>Ali </a:t>
            </a:r>
            <a:r>
              <a:rPr lang="nl-NL" dirty="0" err="1">
                <a:latin typeface="Comic Sans MS" panose="030F0702030302020204" pitchFamily="66" charset="0"/>
              </a:rPr>
              <a:t>Haimed</a:t>
            </a:r>
            <a:r>
              <a:rPr lang="nl-NL" dirty="0">
                <a:latin typeface="Comic Sans MS" panose="030F0702030302020204" pitchFamily="66" charset="0"/>
              </a:rPr>
              <a:t>, 1103776</a:t>
            </a:r>
          </a:p>
        </p:txBody>
      </p:sp>
    </p:spTree>
    <p:extLst>
      <p:ext uri="{BB962C8B-B14F-4D97-AF65-F5344CB8AC3E}">
        <p14:creationId xmlns:p14="http://schemas.microsoft.com/office/powerpoint/2010/main" val="222405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22F47-8E8E-FA07-BFE8-B6C6C6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EA6DFD-BDE8-FCC2-E454-352B1A33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is het Probleem?</a:t>
            </a:r>
          </a:p>
          <a:p>
            <a:r>
              <a:rPr lang="nl-NL" dirty="0"/>
              <a:t>Wat houdt het Project in?</a:t>
            </a:r>
          </a:p>
          <a:p>
            <a:r>
              <a:rPr lang="nl-NL" dirty="0"/>
              <a:t>Wat is de acceptatie criteria?</a:t>
            </a:r>
          </a:p>
          <a:p>
            <a:r>
              <a:rPr lang="nl-NL" dirty="0"/>
              <a:t>Wat zijn de mogelijke oplossingen?</a:t>
            </a:r>
          </a:p>
          <a:p>
            <a:r>
              <a:rPr lang="nl-NL" dirty="0"/>
              <a:t>Welke afspraken zijn er gemaakt?</a:t>
            </a:r>
          </a:p>
          <a:p>
            <a:r>
              <a:rPr lang="nl-NL" dirty="0"/>
              <a:t>Hoe is het projectbeheer opgezet?</a:t>
            </a:r>
          </a:p>
          <a:p>
            <a:r>
              <a:rPr lang="nl-NL" dirty="0"/>
              <a:t>Wat is er voorbereid voor Sprint 1?</a:t>
            </a:r>
          </a:p>
        </p:txBody>
      </p:sp>
    </p:spTree>
    <p:extLst>
      <p:ext uri="{BB962C8B-B14F-4D97-AF65-F5344CB8AC3E}">
        <p14:creationId xmlns:p14="http://schemas.microsoft.com/office/powerpoint/2010/main" val="20878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7E882-A031-E212-B58D-66E1F6B6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het Probleem?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2EB0C4-4AE0-305F-1202-9C6785D9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Mensen met drones op de havens</a:t>
            </a:r>
          </a:p>
          <a:p>
            <a:r>
              <a:rPr lang="nl-NL" dirty="0"/>
              <a:t>Russische drones.</a:t>
            </a:r>
          </a:p>
        </p:txBody>
      </p:sp>
    </p:spTree>
    <p:extLst>
      <p:ext uri="{BB962C8B-B14F-4D97-AF65-F5344CB8AC3E}">
        <p14:creationId xmlns:p14="http://schemas.microsoft.com/office/powerpoint/2010/main" val="191034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87FB2-F98E-D0CF-81A7-7EEB3623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4"/>
            <a:ext cx="10515600" cy="1325563"/>
          </a:xfrm>
        </p:spPr>
        <p:txBody>
          <a:bodyPr/>
          <a:lstStyle/>
          <a:p>
            <a:r>
              <a:rPr lang="nl-NL" dirty="0"/>
              <a:t>Wat houdt het project in?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808E34-2ADB-B149-5692-D9D13592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68"/>
            <a:ext cx="10515600" cy="2063527"/>
          </a:xfrm>
        </p:spPr>
        <p:txBody>
          <a:bodyPr>
            <a:normAutofit/>
          </a:bodyPr>
          <a:lstStyle/>
          <a:p>
            <a:r>
              <a:rPr lang="nl-NL" dirty="0"/>
              <a:t>drones (of objecten) kunnen detecteren, door optische sensoren</a:t>
            </a:r>
          </a:p>
          <a:p>
            <a:r>
              <a:rPr lang="nl-NL" dirty="0"/>
              <a:t>Met </a:t>
            </a:r>
            <a:r>
              <a:rPr lang="nl-NL"/>
              <a:t>Radars daarbij ook </a:t>
            </a:r>
            <a:r>
              <a:rPr lang="nl-NL" dirty="0"/>
              <a:t>camera’s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33F5F0A-AAE6-932E-3E48-502427D6FE5A}"/>
              </a:ext>
            </a:extLst>
          </p:cNvPr>
          <p:cNvSpPr txBox="1"/>
          <p:nvPr/>
        </p:nvSpPr>
        <p:spPr>
          <a:xfrm>
            <a:off x="838200" y="3250796"/>
            <a:ext cx="7212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Wat is de acceptatie criteria?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E70E7EE-FE2A-F888-5156-B048DE0EFF06}"/>
              </a:ext>
            </a:extLst>
          </p:cNvPr>
          <p:cNvSpPr txBox="1">
            <a:spLocks/>
          </p:cNvSpPr>
          <p:nvPr/>
        </p:nvSpPr>
        <p:spPr>
          <a:xfrm>
            <a:off x="838200" y="4179600"/>
            <a:ext cx="10515600" cy="9520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werkend concept leveren</a:t>
            </a:r>
          </a:p>
          <a:p>
            <a:r>
              <a:rPr lang="nl-NL" dirty="0"/>
              <a:t>De docenten moeten het goedkeuren</a:t>
            </a:r>
          </a:p>
        </p:txBody>
      </p:sp>
    </p:spTree>
    <p:extLst>
      <p:ext uri="{BB962C8B-B14F-4D97-AF65-F5344CB8AC3E}">
        <p14:creationId xmlns:p14="http://schemas.microsoft.com/office/powerpoint/2010/main" val="166641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C77BE-E369-41B1-5007-900856E6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mogelijke oplossingen?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B116D4-0851-B247-B245-97C96EF6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Melding laten sturen wanneer een drone wordt gedetecteerd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385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695B0-7F38-8B2D-75E5-389C14DE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Welke afspraken zijn gemaakt?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73DE3F-4C73-C8AF-C3D4-4A92ABCA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1x per 2 weken een mailtje sturen met de voortgang naar de PO.</a:t>
            </a:r>
          </a:p>
          <a:p>
            <a:r>
              <a:rPr lang="nl-NL" dirty="0"/>
              <a:t>Als er vragen zijn, mailtje sturen naar de PO.</a:t>
            </a:r>
          </a:p>
          <a:p>
            <a:r>
              <a:rPr lang="nl-NL" dirty="0"/>
              <a:t>Tweede PO Martijn.</a:t>
            </a:r>
          </a:p>
        </p:txBody>
      </p:sp>
    </p:spTree>
    <p:extLst>
      <p:ext uri="{BB962C8B-B14F-4D97-AF65-F5344CB8AC3E}">
        <p14:creationId xmlns:p14="http://schemas.microsoft.com/office/powerpoint/2010/main" val="31098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D8724-C9E8-E33D-1B74-F3F71B7C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is het projectbeheer opgezet?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518E9C-271C-C97E-4028-092A19DF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Github</a:t>
            </a:r>
            <a:r>
              <a:rPr lang="nl-NL" dirty="0"/>
              <a:t> </a:t>
            </a:r>
          </a:p>
          <a:p>
            <a:r>
              <a:rPr lang="nl-NL" dirty="0" err="1"/>
              <a:t>Markdown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59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EEEC8-74D4-A7B3-136A-FCC10CE8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voorbereid voor Sprint 1?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78834E-5B12-0FE5-0D7F-9A36CFF2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Onderzoek van componenten.</a:t>
            </a:r>
          </a:p>
          <a:p>
            <a:r>
              <a:rPr lang="nl-NL" dirty="0"/>
              <a:t>Product </a:t>
            </a:r>
            <a:r>
              <a:rPr lang="nl-NL" dirty="0" err="1"/>
              <a:t>backlog</a:t>
            </a:r>
            <a:r>
              <a:rPr lang="nl-NL" dirty="0"/>
              <a:t> en user </a:t>
            </a:r>
            <a:r>
              <a:rPr lang="nl-NL" dirty="0" err="1"/>
              <a:t>stories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880314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Condensspoor</Template>
  <TotalTime>70</TotalTime>
  <Words>191</Words>
  <Application>Microsoft Office PowerPoint</Application>
  <PresentationFormat>Breedbeeld</PresentationFormat>
  <Paragraphs>33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Comic Sans MS</vt:lpstr>
      <vt:lpstr>Condensspoor</vt:lpstr>
      <vt:lpstr>Project 5/6: Lokaliseren met Drones</vt:lpstr>
      <vt:lpstr>Inhoudsopgave</vt:lpstr>
      <vt:lpstr>Wat is het Probleem?</vt:lpstr>
      <vt:lpstr>Wat houdt het project in?</vt:lpstr>
      <vt:lpstr>Wat zijn mogelijke oplossingen?</vt:lpstr>
      <vt:lpstr>Welke afspraken zijn gemaakt?</vt:lpstr>
      <vt:lpstr>Hoe is het projectbeheer opgezet?</vt:lpstr>
      <vt:lpstr>Wat is er voorbereid voor Sprint 1?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Heijmans</dc:creator>
  <cp:lastModifiedBy>Tom Heijmans</cp:lastModifiedBy>
  <cp:revision>1</cp:revision>
  <dcterms:created xsi:type="dcterms:W3CDTF">2025-09-16T10:26:25Z</dcterms:created>
  <dcterms:modified xsi:type="dcterms:W3CDTF">2025-09-16T11:54:13Z</dcterms:modified>
</cp:coreProperties>
</file>