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0c2c75e9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0c2c75e9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0c2c75e9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0c2c75e9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0c2c75e9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0c2c75e9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c2c75e9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0c2c75e9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0c2c75e9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0c2c75e9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42c2c93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42c2c93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0c2c75e9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0c2c75e9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0c2c75e9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0c2c75e9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0c2c75e9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0c2c75e9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0c2c75e9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0c2c75e9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0c2c75e9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0c2c75e9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0c2c75e9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0c2c75e9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0c2c75e9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0c2c75e9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0c2c75e9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0c2c75e9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911375" y="378850"/>
            <a:ext cx="4217700" cy="20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100"/>
              <a:t>G</a:t>
            </a:r>
            <a:r>
              <a:rPr lang="fr"/>
              <a:t>estion des données de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3478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Herbet_Thomas_5_Gestion des données d’une boutique_082023</a:t>
            </a:r>
            <a:endParaRPr i="1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650" y="1014125"/>
            <a:ext cx="4648725" cy="27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95125" y="446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4. </a:t>
            </a:r>
            <a:r>
              <a:rPr lang="fr" sz="1800">
                <a:solidFill>
                  <a:schemeClr val="dk2"/>
                </a:solidFill>
              </a:rPr>
              <a:t>Analyse exploratoire : Dataset Web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77275" y="1229875"/>
            <a:ext cx="3964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Contrôle importation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.shape[x]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.dtypes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.describe(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.head( )</a:t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825" y="446425"/>
            <a:ext cx="2480425" cy="39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2028600" y="1754425"/>
            <a:ext cx="50868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500">
                <a:solidFill>
                  <a:schemeClr val="lt1"/>
                </a:solidFill>
              </a:rPr>
              <a:t>NOTEBOOK : </a:t>
            </a:r>
            <a:endParaRPr sz="7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7500">
                <a:solidFill>
                  <a:schemeClr val="lt1"/>
                </a:solidFill>
              </a:rPr>
              <a:t>Analyse exploratoire Web</a:t>
            </a:r>
            <a:endParaRPr sz="7500">
              <a:solidFill>
                <a:schemeClr val="lt1"/>
              </a:solidFill>
            </a:endParaRPr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5. Jointure et Nettoyage</a:t>
            </a:r>
            <a:endParaRPr sz="1800"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2028600" y="1754425"/>
            <a:ext cx="50868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200">
                <a:solidFill>
                  <a:schemeClr val="lt1"/>
                </a:solidFill>
              </a:rPr>
              <a:t>NOTEBOOK</a:t>
            </a:r>
            <a:endParaRPr sz="7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500">
                <a:solidFill>
                  <a:schemeClr val="lt1"/>
                </a:solidFill>
              </a:rPr>
              <a:t> </a:t>
            </a:r>
            <a:endParaRPr sz="7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500">
              <a:solidFill>
                <a:schemeClr val="lt1"/>
              </a:solidFill>
            </a:endParaRPr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6. </a:t>
            </a:r>
            <a:r>
              <a:rPr lang="fr" sz="1800">
                <a:solidFill>
                  <a:schemeClr val="lt1"/>
                </a:solidFill>
              </a:rPr>
              <a:t>Chiffre d’affaires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2028600" y="1754425"/>
            <a:ext cx="50868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200">
                <a:solidFill>
                  <a:schemeClr val="lt1"/>
                </a:solidFill>
              </a:rPr>
              <a:t>NOTEBOOK</a:t>
            </a:r>
            <a:endParaRPr sz="7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500">
                <a:solidFill>
                  <a:schemeClr val="lt1"/>
                </a:solidFill>
              </a:rPr>
              <a:t> </a:t>
            </a:r>
            <a:endParaRPr sz="7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500">
              <a:solidFill>
                <a:schemeClr val="lt1"/>
              </a:solidFill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7. </a:t>
            </a:r>
            <a:r>
              <a:rPr lang="fr" sz="1800">
                <a:solidFill>
                  <a:schemeClr val="lt1"/>
                </a:solidFill>
              </a:rPr>
              <a:t>Analyse univariée : Erreurs de saisie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2028600" y="1754425"/>
            <a:ext cx="50868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200">
                <a:solidFill>
                  <a:schemeClr val="lt1"/>
                </a:solidFill>
              </a:rPr>
              <a:t>NOTEBOOK</a:t>
            </a:r>
            <a:endParaRPr sz="7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500">
                <a:solidFill>
                  <a:schemeClr val="lt1"/>
                </a:solidFill>
              </a:rPr>
              <a:t> </a:t>
            </a:r>
            <a:endParaRPr sz="7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500">
              <a:solidFill>
                <a:schemeClr val="lt1"/>
              </a:solidFill>
            </a:endParaRPr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8. Conclusion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 : 2 valeurs négatives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Erreurs de format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Valeurs </a:t>
            </a:r>
            <a:r>
              <a:rPr lang="fr"/>
              <a:t>aberrantes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Doublons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Valeurs manquantes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6398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Analyse exploratoire : Dataset Liaison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Analyse exploratoire : Dataset ERP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Analyse exploratoire : Dataset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Jointure et Nettoyage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Chiffre d’affaires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Analyse univariée : Erreurs de saisie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Conclusion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123" y="889750"/>
            <a:ext cx="2279450" cy="30088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875"/>
            <a:ext cx="4715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analyst Freelance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BottleNeck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Marchand de vin très prestigieux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ERP non lié au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Gestion du stock → complexe et non lié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Web → ventes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Non centralisé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625" y="609825"/>
            <a:ext cx="3569675" cy="28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Moyens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Export → 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Rapprochement manuel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Dataset Liaison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Contrôle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Jointure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Analyse des résultats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50" y="721275"/>
            <a:ext cx="2528025" cy="25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2028600" y="1754425"/>
            <a:ext cx="50868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500">
                <a:solidFill>
                  <a:schemeClr val="lt1"/>
                </a:solidFill>
              </a:rPr>
              <a:t>NOTEBOOK :</a:t>
            </a:r>
            <a:endParaRPr sz="7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7500">
                <a:solidFill>
                  <a:schemeClr val="lt1"/>
                </a:solidFill>
              </a:rPr>
              <a:t>Import CSV</a:t>
            </a:r>
            <a:endParaRPr sz="7500">
              <a:solidFill>
                <a:schemeClr val="lt1"/>
              </a:solidFill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95125" y="446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2. </a:t>
            </a:r>
            <a:r>
              <a:rPr lang="fr" sz="1800">
                <a:solidFill>
                  <a:schemeClr val="dk2"/>
                </a:solidFill>
              </a:rPr>
              <a:t>Analyse exploratoire : Dataset Liaison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77275" y="1229875"/>
            <a:ext cx="3964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Contrôle importation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.shape[x]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.dtypes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.describe(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.head(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colonne id_web → sku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124" y="109850"/>
            <a:ext cx="2847100" cy="46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2028600" y="1754425"/>
            <a:ext cx="50868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500">
                <a:solidFill>
                  <a:schemeClr val="lt1"/>
                </a:solidFill>
              </a:rPr>
              <a:t>NOTEBOOK : </a:t>
            </a:r>
            <a:endParaRPr sz="7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7500">
                <a:solidFill>
                  <a:schemeClr val="lt1"/>
                </a:solidFill>
              </a:rPr>
              <a:t>Analyse exploratoire Liaison</a:t>
            </a:r>
            <a:endParaRPr sz="7500"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95125" y="446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3. </a:t>
            </a:r>
            <a:r>
              <a:rPr lang="fr" sz="1800">
                <a:solidFill>
                  <a:schemeClr val="dk2"/>
                </a:solidFill>
              </a:rPr>
              <a:t>Analyse exploratoire : Dataset ERP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77275" y="1229875"/>
            <a:ext cx="3964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Contrôle importation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.shape[x]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.dtypes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.describe(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.head( )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75" y="592625"/>
            <a:ext cx="2880925" cy="405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2028600" y="1754425"/>
            <a:ext cx="50868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500">
                <a:solidFill>
                  <a:schemeClr val="lt1"/>
                </a:solidFill>
              </a:rPr>
              <a:t>NOTEBOOK : </a:t>
            </a:r>
            <a:endParaRPr sz="7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7500">
                <a:solidFill>
                  <a:schemeClr val="lt1"/>
                </a:solidFill>
              </a:rPr>
              <a:t>Analyse exploratoire ERP</a:t>
            </a:r>
            <a:endParaRPr sz="7500"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