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8" r:id="rId4"/>
    <p:sldId id="272" r:id="rId5"/>
    <p:sldId id="273" r:id="rId6"/>
    <p:sldId id="276" r:id="rId7"/>
    <p:sldId id="277" r:id="rId8"/>
    <p:sldId id="274" r:id="rId9"/>
    <p:sldId id="278" r:id="rId10"/>
    <p:sldId id="279" r:id="rId11"/>
    <p:sldId id="27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 varScale="1">
        <p:scale>
          <a:sx n="100" d="100"/>
          <a:sy n="100" d="100"/>
        </p:scale>
        <p:origin x="84" y="168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nl-NL"/>
              <a:pPr/>
              <a:t>25-5-2016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nl-NL"/>
              <a:pPr/>
              <a:t>25-5-2016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Klik om de modelstijlen te bewerken</a:t>
            </a:r>
          </a:p>
          <a:p>
            <a:pPr lvl="1"/>
            <a:r>
              <a:rPr/>
              <a:t>Tweede niveau</a:t>
            </a:r>
          </a:p>
          <a:p>
            <a:pPr lvl="2"/>
            <a:r>
              <a:rPr/>
              <a:t>Derde niveau</a:t>
            </a:r>
          </a:p>
          <a:p>
            <a:pPr lvl="3"/>
            <a:r>
              <a:rPr/>
              <a:t>Vierde niveau</a:t>
            </a:r>
          </a:p>
          <a:p>
            <a:pPr lvl="4"/>
            <a:r>
              <a:rPr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echte verbindingslijn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rije v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  <p:sp>
          <p:nvSpPr>
            <p:cNvPr id="10" name="Vrije v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4" name="Tijdelijke aanduiding voor dianumm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echte verbindingslijn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rije v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nl-NL" smtClean="0"/>
              <a:pPr/>
              <a:t>25-5-2016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Mobiele Apps 1: Brandstofprijzen</a:t>
            </a:r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1625175" y="4005064"/>
            <a:ext cx="8735325" cy="1752600"/>
          </a:xfrm>
        </p:spPr>
        <p:txBody>
          <a:bodyPr/>
          <a:lstStyle/>
          <a:p>
            <a:r>
              <a:rPr lang="nl-NL" cap="none" dirty="0" smtClean="0"/>
              <a:t>Tom Herten 2ICT1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Dank u voor uw aandacht.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14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Brandstofprijzen app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Concept</a:t>
            </a:r>
          </a:p>
          <a:p>
            <a:r>
              <a:rPr lang="nl-NL" dirty="0" smtClean="0"/>
              <a:t>Uitleg werking</a:t>
            </a:r>
          </a:p>
          <a:p>
            <a:r>
              <a:rPr lang="nl-NL" dirty="0" smtClean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Brandstofprijzen app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-Idee uit een bestaande app: Brandstofprijzen.be (IOS, Android)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-Voorstel om hun ecosysteem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uit te breiden</a:t>
            </a:r>
          </a:p>
          <a:p>
            <a:pPr marL="0" indent="0">
              <a:buNone/>
            </a:pPr>
            <a:r>
              <a:rPr lang="nl-NL" dirty="0" smtClean="0"/>
              <a:t>-Soortgelijke functionaliteit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2852936"/>
            <a:ext cx="5555060" cy="3670641"/>
          </a:xfrm>
          <a:prstGeom prst="rect">
            <a:avLst/>
          </a:prstGeom>
        </p:spPr>
      </p:pic>
      <p:sp>
        <p:nvSpPr>
          <p:cNvPr id="6" name="Tijdelijke aanduiding voor inhoud 13"/>
          <p:cNvSpPr txBox="1">
            <a:spLocks/>
          </p:cNvSpPr>
          <p:nvPr/>
        </p:nvSpPr>
        <p:spPr>
          <a:xfrm>
            <a:off x="9500" y="6367266"/>
            <a:ext cx="6709107" cy="55990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Bron: http://belgie.carbu.com/index.php/mobile</a:t>
            </a:r>
          </a:p>
        </p:txBody>
      </p:sp>
    </p:spTree>
    <p:extLst>
      <p:ext uri="{BB962C8B-B14F-4D97-AF65-F5344CB8AC3E}">
        <p14:creationId xmlns:p14="http://schemas.microsoft.com/office/powerpoint/2010/main" val="26501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Brandstofprijzen app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-Begin app: </a:t>
            </a:r>
            <a:r>
              <a:rPr lang="nl-NL" dirty="0" err="1" smtClean="0"/>
              <a:t>ComboBox</a:t>
            </a:r>
            <a:r>
              <a:rPr lang="nl-NL" dirty="0" smtClean="0"/>
              <a:t> als selectiemiddel van uw </a:t>
            </a:r>
          </a:p>
          <a:p>
            <a:pPr marL="0" indent="0">
              <a:buNone/>
            </a:pPr>
            <a:r>
              <a:rPr lang="nl-NL" dirty="0" smtClean="0"/>
              <a:t>brandstof</a:t>
            </a:r>
          </a:p>
          <a:p>
            <a:pPr marL="0" indent="0">
              <a:buNone/>
            </a:pPr>
            <a:r>
              <a:rPr lang="nl-NL" dirty="0" smtClean="0"/>
              <a:t>-Staat al op diesel, zodra u een andere selectie maakt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zal de prijs bij het respectievelijke tankstation komen</a:t>
            </a:r>
          </a:p>
          <a:p>
            <a:pPr marL="0" indent="0">
              <a:buNone/>
            </a:pPr>
            <a:r>
              <a:rPr lang="nl-NL" dirty="0" smtClean="0"/>
              <a:t>-Voor meer info van het tankstation tikt u hierop</a:t>
            </a:r>
            <a:endParaRPr lang="nl-NL" dirty="0"/>
          </a:p>
        </p:txBody>
      </p:sp>
      <p:sp>
        <p:nvSpPr>
          <p:cNvPr id="6" name="Tijdelijke aanduiding voor inhoud 13"/>
          <p:cNvSpPr txBox="1">
            <a:spLocks/>
          </p:cNvSpPr>
          <p:nvPr/>
        </p:nvSpPr>
        <p:spPr>
          <a:xfrm>
            <a:off x="9500" y="6367266"/>
            <a:ext cx="6709107" cy="55990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40" y="885080"/>
            <a:ext cx="2739064" cy="50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6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Brandstofprijzen app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6036246" y="1701797"/>
            <a:ext cx="5543138" cy="4462272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-Eerst in de loadstate, checken of er al een status is, </a:t>
            </a:r>
            <a:r>
              <a:rPr lang="nl-NL" dirty="0" err="1" smtClean="0"/>
              <a:t>zoniet</a:t>
            </a:r>
            <a:r>
              <a:rPr lang="nl-NL" dirty="0" smtClean="0"/>
              <a:t> -&gt; default op diesel.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-Andere selectie van brandstof, hierna wordt de lijst bijgewerkt.</a:t>
            </a:r>
            <a:endParaRPr lang="nl-NL" dirty="0"/>
          </a:p>
        </p:txBody>
      </p:sp>
      <p:sp>
        <p:nvSpPr>
          <p:cNvPr id="6" name="Tijdelijke aanduiding voor inhoud 13"/>
          <p:cNvSpPr txBox="1">
            <a:spLocks/>
          </p:cNvSpPr>
          <p:nvPr/>
        </p:nvSpPr>
        <p:spPr>
          <a:xfrm>
            <a:off x="9500" y="6367266"/>
            <a:ext cx="6709107" cy="55990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6" y="4379901"/>
            <a:ext cx="5810250" cy="185737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21" y="1497186"/>
            <a:ext cx="5114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Brandstofprijzen app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6036246" y="1701797"/>
            <a:ext cx="5543138" cy="4462272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-Zodra u tikt op een tankstation zullen de parameters worden meegegeven. En de pagina geopend.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Tijdelijke aanduiding voor inhoud 13"/>
          <p:cNvSpPr txBox="1">
            <a:spLocks/>
          </p:cNvSpPr>
          <p:nvPr/>
        </p:nvSpPr>
        <p:spPr>
          <a:xfrm>
            <a:off x="9500" y="6367266"/>
            <a:ext cx="6709107" cy="55990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988840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Brandstofprijzen app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-Basis info over het tankstation</a:t>
            </a:r>
          </a:p>
          <a:p>
            <a:pPr marL="0" indent="0">
              <a:buNone/>
            </a:pPr>
            <a:r>
              <a:rPr lang="nl-NL" dirty="0" smtClean="0"/>
              <a:t>-Geselecteerde brandstofprijs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wordt </a:t>
            </a:r>
            <a:r>
              <a:rPr lang="nl-NL" dirty="0" err="1" smtClean="0"/>
              <a:t>gehighlight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 smtClean="0"/>
              <a:t>-En indien de GPS functie van uw smartphone aanstaat zal deze een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routebeschrijving tonen van uw huidige locatie naar de geselecteerde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tankstation.</a:t>
            </a:r>
            <a:endParaRPr lang="nl-NL" dirty="0"/>
          </a:p>
        </p:txBody>
      </p:sp>
      <p:sp>
        <p:nvSpPr>
          <p:cNvPr id="6" name="Tijdelijke aanduiding voor inhoud 13"/>
          <p:cNvSpPr txBox="1">
            <a:spLocks/>
          </p:cNvSpPr>
          <p:nvPr/>
        </p:nvSpPr>
        <p:spPr>
          <a:xfrm>
            <a:off x="9500" y="6367266"/>
            <a:ext cx="6709107" cy="55990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866" y="258613"/>
            <a:ext cx="5584108" cy="36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Brandstofprijzen app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6036246" y="1701797"/>
            <a:ext cx="5543138" cy="4462272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-Eerst in de loadstate halen we juiste item op voor te displayen.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-Vervolgens roepen we de </a:t>
            </a:r>
            <a:r>
              <a:rPr lang="nl-NL" dirty="0" err="1" smtClean="0"/>
              <a:t>navigate</a:t>
            </a:r>
            <a:r>
              <a:rPr lang="nl-NL" dirty="0" smtClean="0"/>
              <a:t> functie aan.</a:t>
            </a:r>
            <a:endParaRPr lang="nl-NL" dirty="0"/>
          </a:p>
        </p:txBody>
      </p:sp>
      <p:sp>
        <p:nvSpPr>
          <p:cNvPr id="6" name="Tijdelijke aanduiding voor inhoud 13"/>
          <p:cNvSpPr txBox="1">
            <a:spLocks/>
          </p:cNvSpPr>
          <p:nvPr/>
        </p:nvSpPr>
        <p:spPr>
          <a:xfrm>
            <a:off x="9500" y="6367266"/>
            <a:ext cx="6709107" cy="55990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9" y="1465461"/>
            <a:ext cx="51054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1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Brandstofprijzen app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6036246" y="1701797"/>
            <a:ext cx="5543138" cy="4462272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-Hierin gaan we onze locatie bepalen en de route berekenen en displayen op onze map naar </a:t>
            </a:r>
            <a:r>
              <a:rPr lang="nl-NL" smtClean="0"/>
              <a:t>het tankstation.</a:t>
            </a:r>
            <a:endParaRPr lang="nl-NL" dirty="0"/>
          </a:p>
        </p:txBody>
      </p:sp>
      <p:sp>
        <p:nvSpPr>
          <p:cNvPr id="6" name="Tijdelijke aanduiding voor inhoud 13"/>
          <p:cNvSpPr txBox="1">
            <a:spLocks/>
          </p:cNvSpPr>
          <p:nvPr/>
        </p:nvSpPr>
        <p:spPr>
          <a:xfrm>
            <a:off x="9500" y="6367266"/>
            <a:ext cx="6709107" cy="55990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46" y="1701797"/>
            <a:ext cx="4991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driedubbele circuitlijnen (breedbeeld)</Template>
  <TotalTime>0</TotalTime>
  <Words>236</Words>
  <Application>Microsoft Office PowerPoint</Application>
  <PresentationFormat>Aangepast</PresentationFormat>
  <Paragraphs>45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Tech_16x9</vt:lpstr>
      <vt:lpstr>Mobiele Apps 1: Brandstofprijzen</vt:lpstr>
      <vt:lpstr>Brandstofprijzen app</vt:lpstr>
      <vt:lpstr>Brandstofprijzen app</vt:lpstr>
      <vt:lpstr>Brandstofprijzen app</vt:lpstr>
      <vt:lpstr>Brandstofprijzen app</vt:lpstr>
      <vt:lpstr>Brandstofprijzen app</vt:lpstr>
      <vt:lpstr>Brandstofprijzen app</vt:lpstr>
      <vt:lpstr>Brandstofprijzen app</vt:lpstr>
      <vt:lpstr>Brandstofprijzen app</vt:lpstr>
      <vt:lpstr>Dank u voor uw aandacht.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2016-05-24T13:11:06Z</dcterms:created>
  <dcterms:modified xsi:type="dcterms:W3CDTF">2016-05-25T07:30:36Z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