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F23"/>
    <a:srgbClr val="17001C"/>
    <a:srgbClr val="440153"/>
    <a:srgbClr val="1F9F88"/>
    <a:srgbClr val="BB02E7"/>
    <a:srgbClr val="97D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6"/>
    <p:restoredTop sz="94670"/>
  </p:normalViewPr>
  <p:slideViewPr>
    <p:cSldViewPr snapToGrid="0">
      <p:cViewPr>
        <p:scale>
          <a:sx n="245" d="100"/>
          <a:sy n="245" d="100"/>
        </p:scale>
        <p:origin x="5512" y="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DCF-438A-9E49-97F1-B0ED856607FA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6189-32A8-E449-B1A4-81FC0760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E6189-32A8-E449-B1A4-81FC07609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BB6D-410A-A224-AC8A-EDA8DAB6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49DE-718E-095B-5D1F-9BA1F1BE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5FC2-F595-765F-B351-78988D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D68D-B766-02EB-3E45-1836095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623B-7BA2-27B7-6932-6576FB0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EF5C-06BE-50A4-B781-CD14A8A8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764E-EDE5-1814-E0BA-3566FD7D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3A59-777C-3A4E-6F45-29069AC9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3AA3-D88B-30BD-8565-DE7FD742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3009-59A7-A9B7-F449-D4A7498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6F98A-329D-3C92-CC71-1568D3162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DC31-D55B-D649-D467-40D67B66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C642-724E-5038-DB9E-3B22B84A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8181-5A2E-04FA-066C-6BBFECD3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7ED2-4265-3C49-627D-006589EE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5BF-4F76-F067-54C5-641ACAC8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80D0-2AF8-95E3-B29C-B9F6DF9F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6DA2-A7C2-32C2-19D7-ED43679D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6543-2F43-1138-0E03-9C86C7C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2D55-CE37-1B81-3952-3B96E5A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F47-8182-8BD5-F01F-54816FD8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BEFC-E7DB-5CE7-BFF8-199D47F6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A7F9-FC3E-2853-5206-9CFF962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2402-1E04-EF42-B2B7-D3EA0B35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76DE-5E7F-52FB-4F14-A71183D5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74B4-4B05-7E67-9597-B48E5E2F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5FAA-C1FD-E344-D51E-43C909AB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4AA85-05FA-4FE5-27DA-D64EFFBA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C5E0-C1EF-4E6C-A8A6-1BD3C8C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D913-33DB-2573-9DE8-0AE659B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4701-8BD5-FB8E-8136-F0A1C8F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522-F080-603A-1406-0614ED58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54BF-35BD-7CB3-14B2-B73AFD3A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77C8-2191-30C7-A5B6-D3E51E48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5774-1988-2AEA-85BC-9A40D527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DB82-4C57-D002-0EF3-1F14641A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B1C38-964E-60CB-49D4-4AC790A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BAF72-5619-7C03-6B0A-BC8B0D5C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D25E4-AF6C-792B-F562-17B0F3A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F371-5259-9E7F-96D0-E0A29CAA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D22D6-161F-6813-9674-2C69962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1D2E-CB6E-B4B4-A870-CC871D2D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EABF3-F7E9-4AA7-B286-A1647C4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3BE83-AC62-0313-DD7F-C889AB0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A0A76-5002-79B4-0F4A-101CDD47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47B1-812D-103F-4234-FF76468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442C-3F7A-562D-AD36-1039036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9F8A-62BB-B398-FEB1-A68F62A5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243E2-B1A4-1C22-2BB7-512E81C4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5F3A-38FF-033D-7E8B-3D8660EE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4680-CF3F-0AF1-46F7-73E6A2AE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CEC8-2FF4-7034-6CBC-A3AF2D1E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4557-A221-2D51-F1D1-DB5977CC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2B226-1CE7-4AF4-A946-50011840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6943D-8A48-2E79-F16C-45DB1339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50A3-8040-E7C3-C264-DDC0019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FACA-2ACA-3B79-9A21-49EC6B8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6A695-AAE3-7902-537F-3368F11E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26D6B-3C4B-9754-CBD9-E5B996FD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C28D-E719-B0A7-B00D-6E8F5229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BEB2-E178-1A42-BA57-D42A4B281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6875C-39C1-DA4E-BF1C-3CC7ECEF654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50D3-9080-9568-5BC1-72FD4F34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4C1-CE91-5BA4-BB8F-9B856712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0549D7-8BAF-4B88-36E6-39835E0DCD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" r="31965" b="1922"/>
          <a:stretch>
            <a:fillRect/>
          </a:stretch>
        </p:blipFill>
        <p:spPr>
          <a:xfrm>
            <a:off x="1019100" y="3630859"/>
            <a:ext cx="7121447" cy="31322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9E37FC-1E57-C702-7BDB-C4D3DE0968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28" b="2262"/>
          <a:stretch>
            <a:fillRect/>
          </a:stretch>
        </p:blipFill>
        <p:spPr>
          <a:xfrm>
            <a:off x="8140547" y="3570462"/>
            <a:ext cx="3787210" cy="3132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AD26A-E880-52F9-6682-C4DAD4C6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9125" y="858724"/>
            <a:ext cx="3592875" cy="25996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E44887-A655-02D6-1B37-E76B8FB5EE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096"/>
          <a:stretch>
            <a:fillRect/>
          </a:stretch>
        </p:blipFill>
        <p:spPr>
          <a:xfrm>
            <a:off x="1322913" y="808895"/>
            <a:ext cx="7121447" cy="2699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1280A-B5DF-8E2A-EA60-0426FBB310DC}"/>
              </a:ext>
            </a:extLst>
          </p:cNvPr>
          <p:cNvSpPr txBox="1"/>
          <p:nvPr/>
        </p:nvSpPr>
        <p:spPr>
          <a:xfrm>
            <a:off x="51955" y="5846"/>
            <a:ext cx="3819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  <a:cs typeface="Aptos Serif" panose="02020604070405020304" pitchFamily="18" charset="0"/>
              </a:rPr>
              <a:t>IMPROVEMENTS COMPARISON</a:t>
            </a:r>
            <a:endParaRPr lang="en-US" sz="1400" b="1" dirty="0">
              <a:latin typeface="Aptos" panose="020B0004020202020204" pitchFamily="34" charset="0"/>
              <a:cs typeface="Aptos Serif" panose="0202060407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91F9A8-3BC0-C48B-A6CE-27FDA3489C67}"/>
              </a:ext>
            </a:extLst>
          </p:cNvPr>
          <p:cNvSpPr txBox="1"/>
          <p:nvPr/>
        </p:nvSpPr>
        <p:spPr>
          <a:xfrm>
            <a:off x="4244687" y="1986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 Serif" panose="02020604070405020304" pitchFamily="18" charset="0"/>
                <a:cs typeface="Aptos Serif" panose="02020604070405020304" pitchFamily="18" charset="0"/>
              </a:rPr>
              <a:t>H⍺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F9735-191B-43B8-4731-AEAE1BE2566E}"/>
              </a:ext>
            </a:extLst>
          </p:cNvPr>
          <p:cNvSpPr txBox="1"/>
          <p:nvPr/>
        </p:nvSpPr>
        <p:spPr>
          <a:xfrm>
            <a:off x="9412885" y="179339"/>
            <a:ext cx="144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ptos Serif" panose="02020604070405020304" pitchFamily="18" charset="0"/>
                <a:cs typeface="Aptos Serif" panose="02020604070405020304" pitchFamily="18" charset="0"/>
              </a:rPr>
              <a:t>He I 4471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87DD36A-C1CF-2E9E-2484-3E83D35B4650}"/>
              </a:ext>
            </a:extLst>
          </p:cNvPr>
          <p:cNvSpPr/>
          <p:nvPr/>
        </p:nvSpPr>
        <p:spPr>
          <a:xfrm rot="5400000">
            <a:off x="4377897" y="-2575614"/>
            <a:ext cx="384485" cy="6591555"/>
          </a:xfrm>
          <a:custGeom>
            <a:avLst/>
            <a:gdLst>
              <a:gd name="connsiteX0" fmla="*/ 384485 w 384485"/>
              <a:gd name="connsiteY0" fmla="*/ 6591555 h 6591555"/>
              <a:gd name="connsiteX1" fmla="*/ 192242 w 384485"/>
              <a:gd name="connsiteY1" fmla="*/ 6366212 h 6591555"/>
              <a:gd name="connsiteX2" fmla="*/ 192243 w 384485"/>
              <a:gd name="connsiteY2" fmla="*/ 3592639 h 6591555"/>
              <a:gd name="connsiteX3" fmla="*/ 0 w 384485"/>
              <a:gd name="connsiteY3" fmla="*/ 3367296 h 6591555"/>
              <a:gd name="connsiteX4" fmla="*/ 192243 w 384485"/>
              <a:gd name="connsiteY4" fmla="*/ 3141953 h 6591555"/>
              <a:gd name="connsiteX5" fmla="*/ 192243 w 384485"/>
              <a:gd name="connsiteY5" fmla="*/ 225343 h 6591555"/>
              <a:gd name="connsiteX6" fmla="*/ 384486 w 384485"/>
              <a:gd name="connsiteY6" fmla="*/ 0 h 6591555"/>
              <a:gd name="connsiteX7" fmla="*/ 384485 w 384485"/>
              <a:gd name="connsiteY7" fmla="*/ 6591555 h 6591555"/>
              <a:gd name="connsiteX0" fmla="*/ 384485 w 384485"/>
              <a:gd name="connsiteY0" fmla="*/ 6591555 h 6591555"/>
              <a:gd name="connsiteX1" fmla="*/ 192242 w 384485"/>
              <a:gd name="connsiteY1" fmla="*/ 6366212 h 6591555"/>
              <a:gd name="connsiteX2" fmla="*/ 192243 w 384485"/>
              <a:gd name="connsiteY2" fmla="*/ 3592639 h 6591555"/>
              <a:gd name="connsiteX3" fmla="*/ 0 w 384485"/>
              <a:gd name="connsiteY3" fmla="*/ 3367296 h 6591555"/>
              <a:gd name="connsiteX4" fmla="*/ 192243 w 384485"/>
              <a:gd name="connsiteY4" fmla="*/ 3141953 h 6591555"/>
              <a:gd name="connsiteX5" fmla="*/ 192243 w 384485"/>
              <a:gd name="connsiteY5" fmla="*/ 225343 h 6591555"/>
              <a:gd name="connsiteX6" fmla="*/ 384486 w 384485"/>
              <a:gd name="connsiteY6" fmla="*/ 0 h 6591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485" h="6591555" stroke="0" extrusionOk="0">
                <a:moveTo>
                  <a:pt x="384485" y="6591555"/>
                </a:moveTo>
                <a:cubicBezTo>
                  <a:pt x="291242" y="6583940"/>
                  <a:pt x="198573" y="6495680"/>
                  <a:pt x="192242" y="6366212"/>
                </a:cubicBezTo>
                <a:cubicBezTo>
                  <a:pt x="150319" y="5474594"/>
                  <a:pt x="307888" y="4536907"/>
                  <a:pt x="192243" y="3592639"/>
                </a:cubicBezTo>
                <a:cubicBezTo>
                  <a:pt x="204308" y="3466469"/>
                  <a:pt x="101320" y="3370818"/>
                  <a:pt x="0" y="3367296"/>
                </a:cubicBezTo>
                <a:cubicBezTo>
                  <a:pt x="85375" y="3374990"/>
                  <a:pt x="173654" y="3263280"/>
                  <a:pt x="192243" y="3141953"/>
                </a:cubicBezTo>
                <a:cubicBezTo>
                  <a:pt x="190240" y="2494875"/>
                  <a:pt x="189004" y="1332901"/>
                  <a:pt x="192243" y="225343"/>
                </a:cubicBezTo>
                <a:cubicBezTo>
                  <a:pt x="193536" y="116492"/>
                  <a:pt x="285992" y="16349"/>
                  <a:pt x="384486" y="0"/>
                </a:cubicBezTo>
                <a:cubicBezTo>
                  <a:pt x="304778" y="2121870"/>
                  <a:pt x="225859" y="4305508"/>
                  <a:pt x="384485" y="6591555"/>
                </a:cubicBezTo>
                <a:close/>
              </a:path>
              <a:path w="384485" h="6591555" fill="none" extrusionOk="0">
                <a:moveTo>
                  <a:pt x="384485" y="6591555"/>
                </a:moveTo>
                <a:cubicBezTo>
                  <a:pt x="260363" y="6601003"/>
                  <a:pt x="206005" y="6483841"/>
                  <a:pt x="192242" y="6366212"/>
                </a:cubicBezTo>
                <a:cubicBezTo>
                  <a:pt x="249518" y="5583656"/>
                  <a:pt x="101868" y="4589015"/>
                  <a:pt x="192243" y="3592639"/>
                </a:cubicBezTo>
                <a:cubicBezTo>
                  <a:pt x="198136" y="3466143"/>
                  <a:pt x="105046" y="3378916"/>
                  <a:pt x="0" y="3367296"/>
                </a:cubicBezTo>
                <a:cubicBezTo>
                  <a:pt x="116864" y="3371838"/>
                  <a:pt x="199926" y="3272148"/>
                  <a:pt x="192243" y="3141953"/>
                </a:cubicBezTo>
                <a:cubicBezTo>
                  <a:pt x="303202" y="2225861"/>
                  <a:pt x="67519" y="1020713"/>
                  <a:pt x="192243" y="225343"/>
                </a:cubicBezTo>
                <a:cubicBezTo>
                  <a:pt x="184473" y="92401"/>
                  <a:pt x="264849" y="15487"/>
                  <a:pt x="384486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108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C059C0D-3467-77EF-532D-21BC7F34A077}"/>
              </a:ext>
            </a:extLst>
          </p:cNvPr>
          <p:cNvSpPr/>
          <p:nvPr/>
        </p:nvSpPr>
        <p:spPr>
          <a:xfrm rot="5400000">
            <a:off x="9838442" y="-845410"/>
            <a:ext cx="363734" cy="3151898"/>
          </a:xfrm>
          <a:custGeom>
            <a:avLst/>
            <a:gdLst>
              <a:gd name="connsiteX0" fmla="*/ 363734 w 363734"/>
              <a:gd name="connsiteY0" fmla="*/ 3151898 h 3151898"/>
              <a:gd name="connsiteX1" fmla="*/ 181867 w 363734"/>
              <a:gd name="connsiteY1" fmla="*/ 2938717 h 3151898"/>
              <a:gd name="connsiteX2" fmla="*/ 181867 w 363734"/>
              <a:gd name="connsiteY2" fmla="*/ 1872214 h 3151898"/>
              <a:gd name="connsiteX3" fmla="*/ 0 w 363734"/>
              <a:gd name="connsiteY3" fmla="*/ 1659033 h 3151898"/>
              <a:gd name="connsiteX4" fmla="*/ 181867 w 363734"/>
              <a:gd name="connsiteY4" fmla="*/ 1445852 h 3151898"/>
              <a:gd name="connsiteX5" fmla="*/ 181867 w 363734"/>
              <a:gd name="connsiteY5" fmla="*/ 213181 h 3151898"/>
              <a:gd name="connsiteX6" fmla="*/ 363734 w 363734"/>
              <a:gd name="connsiteY6" fmla="*/ 0 h 3151898"/>
              <a:gd name="connsiteX7" fmla="*/ 363734 w 363734"/>
              <a:gd name="connsiteY7" fmla="*/ 3151898 h 3151898"/>
              <a:gd name="connsiteX0" fmla="*/ 363734 w 363734"/>
              <a:gd name="connsiteY0" fmla="*/ 3151898 h 3151898"/>
              <a:gd name="connsiteX1" fmla="*/ 181867 w 363734"/>
              <a:gd name="connsiteY1" fmla="*/ 2938717 h 3151898"/>
              <a:gd name="connsiteX2" fmla="*/ 181867 w 363734"/>
              <a:gd name="connsiteY2" fmla="*/ 1872214 h 3151898"/>
              <a:gd name="connsiteX3" fmla="*/ 0 w 363734"/>
              <a:gd name="connsiteY3" fmla="*/ 1659033 h 3151898"/>
              <a:gd name="connsiteX4" fmla="*/ 181867 w 363734"/>
              <a:gd name="connsiteY4" fmla="*/ 1445852 h 3151898"/>
              <a:gd name="connsiteX5" fmla="*/ 181867 w 363734"/>
              <a:gd name="connsiteY5" fmla="*/ 213181 h 3151898"/>
              <a:gd name="connsiteX6" fmla="*/ 363734 w 363734"/>
              <a:gd name="connsiteY6" fmla="*/ 0 h 3151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3734" h="3151898" stroke="0" extrusionOk="0">
                <a:moveTo>
                  <a:pt x="363734" y="3151898"/>
                </a:moveTo>
                <a:cubicBezTo>
                  <a:pt x="271274" y="3147197"/>
                  <a:pt x="196637" y="3068152"/>
                  <a:pt x="181867" y="2938717"/>
                </a:cubicBezTo>
                <a:cubicBezTo>
                  <a:pt x="204736" y="2571912"/>
                  <a:pt x="210805" y="2382632"/>
                  <a:pt x="181867" y="1872214"/>
                </a:cubicBezTo>
                <a:cubicBezTo>
                  <a:pt x="188111" y="1753589"/>
                  <a:pt x="92760" y="1664608"/>
                  <a:pt x="0" y="1659033"/>
                </a:cubicBezTo>
                <a:cubicBezTo>
                  <a:pt x="95597" y="1660826"/>
                  <a:pt x="173560" y="1562192"/>
                  <a:pt x="181867" y="1445852"/>
                </a:cubicBezTo>
                <a:cubicBezTo>
                  <a:pt x="256387" y="1016260"/>
                  <a:pt x="236778" y="412023"/>
                  <a:pt x="181867" y="213181"/>
                </a:cubicBezTo>
                <a:cubicBezTo>
                  <a:pt x="182548" y="103657"/>
                  <a:pt x="268131" y="10302"/>
                  <a:pt x="363734" y="0"/>
                </a:cubicBezTo>
                <a:cubicBezTo>
                  <a:pt x="505939" y="318461"/>
                  <a:pt x="219724" y="2483340"/>
                  <a:pt x="363734" y="3151898"/>
                </a:cubicBezTo>
                <a:close/>
              </a:path>
              <a:path w="363734" h="3151898" fill="none" extrusionOk="0">
                <a:moveTo>
                  <a:pt x="363734" y="3151898"/>
                </a:moveTo>
                <a:cubicBezTo>
                  <a:pt x="253785" y="3156902"/>
                  <a:pt x="198733" y="3048090"/>
                  <a:pt x="181867" y="2938717"/>
                </a:cubicBezTo>
                <a:cubicBezTo>
                  <a:pt x="182644" y="2707386"/>
                  <a:pt x="175279" y="2276197"/>
                  <a:pt x="181867" y="1872214"/>
                </a:cubicBezTo>
                <a:cubicBezTo>
                  <a:pt x="194729" y="1750020"/>
                  <a:pt x="100205" y="1661480"/>
                  <a:pt x="0" y="1659033"/>
                </a:cubicBezTo>
                <a:cubicBezTo>
                  <a:pt x="119452" y="1667108"/>
                  <a:pt x="189423" y="1569235"/>
                  <a:pt x="181867" y="1445852"/>
                </a:cubicBezTo>
                <a:cubicBezTo>
                  <a:pt x="211869" y="1001553"/>
                  <a:pt x="218373" y="587723"/>
                  <a:pt x="181867" y="213181"/>
                </a:cubicBezTo>
                <a:cubicBezTo>
                  <a:pt x="176719" y="89821"/>
                  <a:pt x="250340" y="14899"/>
                  <a:pt x="363734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263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CA069-C9C9-5ED4-098A-4D11E617C819}"/>
              </a:ext>
            </a:extLst>
          </p:cNvPr>
          <p:cNvSpPr/>
          <p:nvPr/>
        </p:nvSpPr>
        <p:spPr>
          <a:xfrm>
            <a:off x="1162438" y="1079821"/>
            <a:ext cx="247829" cy="3299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51168-DD1B-564C-F069-263517605EE8}"/>
              </a:ext>
            </a:extLst>
          </p:cNvPr>
          <p:cNvSpPr/>
          <p:nvPr/>
        </p:nvSpPr>
        <p:spPr>
          <a:xfrm>
            <a:off x="8444360" y="1079821"/>
            <a:ext cx="443795" cy="4028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70A613-682D-47B4-E4D8-F298E3F4BD99}"/>
              </a:ext>
            </a:extLst>
          </p:cNvPr>
          <p:cNvCxnSpPr>
            <a:cxnSpLocks/>
          </p:cNvCxnSpPr>
          <p:nvPr/>
        </p:nvCxnSpPr>
        <p:spPr>
          <a:xfrm>
            <a:off x="139604" y="327120"/>
            <a:ext cx="36271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91D21F8-B1E5-9720-357B-61C4744C1164}"/>
              </a:ext>
            </a:extLst>
          </p:cNvPr>
          <p:cNvSpPr txBox="1"/>
          <p:nvPr/>
        </p:nvSpPr>
        <p:spPr>
          <a:xfrm rot="16200000">
            <a:off x="-52315" y="1965048"/>
            <a:ext cx="1001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  <a:cs typeface="Aptos Serif" panose="02020604070405020304" pitchFamily="18" charset="0"/>
              </a:rPr>
              <a:t>OLD</a:t>
            </a:r>
            <a:endParaRPr lang="en-US" sz="1400" b="1" dirty="0">
              <a:latin typeface="Aptos" panose="020B0004020202020204" pitchFamily="34" charset="0"/>
              <a:cs typeface="Aptos Serif" panose="0202060407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F1843E-9147-36FB-22A5-E3C023C11922}"/>
              </a:ext>
            </a:extLst>
          </p:cNvPr>
          <p:cNvSpPr txBox="1"/>
          <p:nvPr/>
        </p:nvSpPr>
        <p:spPr>
          <a:xfrm rot="16200000">
            <a:off x="-451596" y="5004894"/>
            <a:ext cx="1800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  <a:cs typeface="Aptos Serif" panose="02020604070405020304" pitchFamily="18" charset="0"/>
              </a:rPr>
              <a:t>CURRENT</a:t>
            </a:r>
            <a:endParaRPr lang="en-US" sz="1400" b="1" dirty="0">
              <a:latin typeface="Aptos" panose="020B0004020202020204" pitchFamily="34" charset="0"/>
              <a:cs typeface="Aptos Serif" panose="02020604070405020304" pitchFamily="18" charset="0"/>
            </a:endParaRP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F7DB857-7935-0D1B-D03C-9A06022E126F}"/>
              </a:ext>
            </a:extLst>
          </p:cNvPr>
          <p:cNvSpPr/>
          <p:nvPr/>
        </p:nvSpPr>
        <p:spPr>
          <a:xfrm>
            <a:off x="736022" y="983674"/>
            <a:ext cx="384485" cy="2445325"/>
          </a:xfrm>
          <a:custGeom>
            <a:avLst/>
            <a:gdLst>
              <a:gd name="connsiteX0" fmla="*/ 384485 w 384485"/>
              <a:gd name="connsiteY0" fmla="*/ 2445325 h 2445325"/>
              <a:gd name="connsiteX1" fmla="*/ 192242 w 384485"/>
              <a:gd name="connsiteY1" fmla="*/ 2219982 h 2445325"/>
              <a:gd name="connsiteX2" fmla="*/ 192243 w 384485"/>
              <a:gd name="connsiteY2" fmla="*/ 1474537 h 2445325"/>
              <a:gd name="connsiteX3" fmla="*/ 0 w 384485"/>
              <a:gd name="connsiteY3" fmla="*/ 1249194 h 2445325"/>
              <a:gd name="connsiteX4" fmla="*/ 192243 w 384485"/>
              <a:gd name="connsiteY4" fmla="*/ 1023851 h 2445325"/>
              <a:gd name="connsiteX5" fmla="*/ 192243 w 384485"/>
              <a:gd name="connsiteY5" fmla="*/ 225343 h 2445325"/>
              <a:gd name="connsiteX6" fmla="*/ 384486 w 384485"/>
              <a:gd name="connsiteY6" fmla="*/ 0 h 2445325"/>
              <a:gd name="connsiteX7" fmla="*/ 384485 w 384485"/>
              <a:gd name="connsiteY7" fmla="*/ 2445325 h 2445325"/>
              <a:gd name="connsiteX0" fmla="*/ 384485 w 384485"/>
              <a:gd name="connsiteY0" fmla="*/ 2445325 h 2445325"/>
              <a:gd name="connsiteX1" fmla="*/ 192242 w 384485"/>
              <a:gd name="connsiteY1" fmla="*/ 2219982 h 2445325"/>
              <a:gd name="connsiteX2" fmla="*/ 192243 w 384485"/>
              <a:gd name="connsiteY2" fmla="*/ 1474537 h 2445325"/>
              <a:gd name="connsiteX3" fmla="*/ 0 w 384485"/>
              <a:gd name="connsiteY3" fmla="*/ 1249194 h 2445325"/>
              <a:gd name="connsiteX4" fmla="*/ 192243 w 384485"/>
              <a:gd name="connsiteY4" fmla="*/ 1023851 h 2445325"/>
              <a:gd name="connsiteX5" fmla="*/ 192243 w 384485"/>
              <a:gd name="connsiteY5" fmla="*/ 225343 h 2445325"/>
              <a:gd name="connsiteX6" fmla="*/ 384486 w 384485"/>
              <a:gd name="connsiteY6" fmla="*/ 0 h 244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485" h="2445325" stroke="0" extrusionOk="0">
                <a:moveTo>
                  <a:pt x="384485" y="2445325"/>
                </a:moveTo>
                <a:cubicBezTo>
                  <a:pt x="291242" y="2437710"/>
                  <a:pt x="198573" y="2349450"/>
                  <a:pt x="192242" y="2219982"/>
                </a:cubicBezTo>
                <a:cubicBezTo>
                  <a:pt x="163937" y="1993717"/>
                  <a:pt x="230547" y="1729559"/>
                  <a:pt x="192243" y="1474537"/>
                </a:cubicBezTo>
                <a:cubicBezTo>
                  <a:pt x="204308" y="1348367"/>
                  <a:pt x="101320" y="1252716"/>
                  <a:pt x="0" y="1249194"/>
                </a:cubicBezTo>
                <a:cubicBezTo>
                  <a:pt x="85375" y="1256888"/>
                  <a:pt x="173654" y="1145178"/>
                  <a:pt x="192243" y="1023851"/>
                </a:cubicBezTo>
                <a:cubicBezTo>
                  <a:pt x="149530" y="707864"/>
                  <a:pt x="236122" y="557599"/>
                  <a:pt x="192243" y="225343"/>
                </a:cubicBezTo>
                <a:cubicBezTo>
                  <a:pt x="193536" y="116492"/>
                  <a:pt x="285992" y="16349"/>
                  <a:pt x="384486" y="0"/>
                </a:cubicBezTo>
                <a:cubicBezTo>
                  <a:pt x="318209" y="752483"/>
                  <a:pt x="286213" y="1575165"/>
                  <a:pt x="384485" y="2445325"/>
                </a:cubicBezTo>
                <a:close/>
              </a:path>
              <a:path w="384485" h="2445325" fill="none" extrusionOk="0">
                <a:moveTo>
                  <a:pt x="384485" y="2445325"/>
                </a:moveTo>
                <a:cubicBezTo>
                  <a:pt x="260363" y="2454773"/>
                  <a:pt x="206005" y="2337611"/>
                  <a:pt x="192242" y="2219982"/>
                </a:cubicBezTo>
                <a:cubicBezTo>
                  <a:pt x="198921" y="1988054"/>
                  <a:pt x="160056" y="1748609"/>
                  <a:pt x="192243" y="1474537"/>
                </a:cubicBezTo>
                <a:cubicBezTo>
                  <a:pt x="198136" y="1348041"/>
                  <a:pt x="105046" y="1260814"/>
                  <a:pt x="0" y="1249194"/>
                </a:cubicBezTo>
                <a:cubicBezTo>
                  <a:pt x="116864" y="1253736"/>
                  <a:pt x="199926" y="1154046"/>
                  <a:pt x="192243" y="1023851"/>
                </a:cubicBezTo>
                <a:cubicBezTo>
                  <a:pt x="128753" y="793389"/>
                  <a:pt x="253761" y="541392"/>
                  <a:pt x="192243" y="225343"/>
                </a:cubicBezTo>
                <a:cubicBezTo>
                  <a:pt x="184473" y="92401"/>
                  <a:pt x="264849" y="15487"/>
                  <a:pt x="384486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108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178E86A-542D-2044-2E99-5C8AB6966E6C}"/>
              </a:ext>
            </a:extLst>
          </p:cNvPr>
          <p:cNvSpPr/>
          <p:nvPr/>
        </p:nvSpPr>
        <p:spPr>
          <a:xfrm>
            <a:off x="777953" y="3742302"/>
            <a:ext cx="384485" cy="2788578"/>
          </a:xfrm>
          <a:custGeom>
            <a:avLst/>
            <a:gdLst>
              <a:gd name="connsiteX0" fmla="*/ 384485 w 384485"/>
              <a:gd name="connsiteY0" fmla="*/ 2788578 h 2788578"/>
              <a:gd name="connsiteX1" fmla="*/ 192242 w 384485"/>
              <a:gd name="connsiteY1" fmla="*/ 2563235 h 2788578"/>
              <a:gd name="connsiteX2" fmla="*/ 192243 w 384485"/>
              <a:gd name="connsiteY2" fmla="*/ 1649888 h 2788578"/>
              <a:gd name="connsiteX3" fmla="*/ 0 w 384485"/>
              <a:gd name="connsiteY3" fmla="*/ 1424545 h 2788578"/>
              <a:gd name="connsiteX4" fmla="*/ 192243 w 384485"/>
              <a:gd name="connsiteY4" fmla="*/ 1199202 h 2788578"/>
              <a:gd name="connsiteX5" fmla="*/ 192243 w 384485"/>
              <a:gd name="connsiteY5" fmla="*/ 225343 h 2788578"/>
              <a:gd name="connsiteX6" fmla="*/ 384486 w 384485"/>
              <a:gd name="connsiteY6" fmla="*/ 0 h 2788578"/>
              <a:gd name="connsiteX7" fmla="*/ 384485 w 384485"/>
              <a:gd name="connsiteY7" fmla="*/ 2788578 h 2788578"/>
              <a:gd name="connsiteX0" fmla="*/ 384485 w 384485"/>
              <a:gd name="connsiteY0" fmla="*/ 2788578 h 2788578"/>
              <a:gd name="connsiteX1" fmla="*/ 192242 w 384485"/>
              <a:gd name="connsiteY1" fmla="*/ 2563235 h 2788578"/>
              <a:gd name="connsiteX2" fmla="*/ 192243 w 384485"/>
              <a:gd name="connsiteY2" fmla="*/ 1649888 h 2788578"/>
              <a:gd name="connsiteX3" fmla="*/ 0 w 384485"/>
              <a:gd name="connsiteY3" fmla="*/ 1424545 h 2788578"/>
              <a:gd name="connsiteX4" fmla="*/ 192243 w 384485"/>
              <a:gd name="connsiteY4" fmla="*/ 1199202 h 2788578"/>
              <a:gd name="connsiteX5" fmla="*/ 192243 w 384485"/>
              <a:gd name="connsiteY5" fmla="*/ 225343 h 2788578"/>
              <a:gd name="connsiteX6" fmla="*/ 384486 w 384485"/>
              <a:gd name="connsiteY6" fmla="*/ 0 h 278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485" h="2788578" stroke="0" extrusionOk="0">
                <a:moveTo>
                  <a:pt x="384485" y="2788578"/>
                </a:moveTo>
                <a:cubicBezTo>
                  <a:pt x="291242" y="2780963"/>
                  <a:pt x="198573" y="2692703"/>
                  <a:pt x="192242" y="2563235"/>
                </a:cubicBezTo>
                <a:cubicBezTo>
                  <a:pt x="159267" y="2284669"/>
                  <a:pt x="219634" y="1959014"/>
                  <a:pt x="192243" y="1649888"/>
                </a:cubicBezTo>
                <a:cubicBezTo>
                  <a:pt x="204308" y="1523718"/>
                  <a:pt x="101320" y="1428067"/>
                  <a:pt x="0" y="1424545"/>
                </a:cubicBezTo>
                <a:cubicBezTo>
                  <a:pt x="85375" y="1432239"/>
                  <a:pt x="173654" y="1320529"/>
                  <a:pt x="192243" y="1199202"/>
                </a:cubicBezTo>
                <a:cubicBezTo>
                  <a:pt x="171320" y="893235"/>
                  <a:pt x="183594" y="507061"/>
                  <a:pt x="192243" y="225343"/>
                </a:cubicBezTo>
                <a:cubicBezTo>
                  <a:pt x="193536" y="116492"/>
                  <a:pt x="285992" y="16349"/>
                  <a:pt x="384486" y="0"/>
                </a:cubicBezTo>
                <a:cubicBezTo>
                  <a:pt x="312695" y="861692"/>
                  <a:pt x="288571" y="1805321"/>
                  <a:pt x="384485" y="2788578"/>
                </a:cubicBezTo>
                <a:close/>
              </a:path>
              <a:path w="384485" h="2788578" fill="none" extrusionOk="0">
                <a:moveTo>
                  <a:pt x="384485" y="2788578"/>
                </a:moveTo>
                <a:cubicBezTo>
                  <a:pt x="260363" y="2798026"/>
                  <a:pt x="206005" y="2680864"/>
                  <a:pt x="192242" y="2563235"/>
                </a:cubicBezTo>
                <a:cubicBezTo>
                  <a:pt x="209448" y="2301435"/>
                  <a:pt x="167653" y="1973887"/>
                  <a:pt x="192243" y="1649888"/>
                </a:cubicBezTo>
                <a:cubicBezTo>
                  <a:pt x="198136" y="1523392"/>
                  <a:pt x="105046" y="1436165"/>
                  <a:pt x="0" y="1424545"/>
                </a:cubicBezTo>
                <a:cubicBezTo>
                  <a:pt x="116864" y="1429087"/>
                  <a:pt x="199926" y="1329397"/>
                  <a:pt x="192243" y="1199202"/>
                </a:cubicBezTo>
                <a:cubicBezTo>
                  <a:pt x="139449" y="881557"/>
                  <a:pt x="113510" y="412860"/>
                  <a:pt x="192243" y="225343"/>
                </a:cubicBezTo>
                <a:cubicBezTo>
                  <a:pt x="184473" y="92401"/>
                  <a:pt x="264849" y="15487"/>
                  <a:pt x="384486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108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3ADB60-4EE5-04BC-8D99-B29EDF92C9E6}"/>
              </a:ext>
            </a:extLst>
          </p:cNvPr>
          <p:cNvSpPr txBox="1"/>
          <p:nvPr/>
        </p:nvSpPr>
        <p:spPr>
          <a:xfrm>
            <a:off x="1570456" y="6011639"/>
            <a:ext cx="1616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19 tiles for new H⍺</a:t>
            </a:r>
          </a:p>
        </p:txBody>
      </p:sp>
    </p:spTree>
    <p:extLst>
      <p:ext uri="{BB962C8B-B14F-4D97-AF65-F5344CB8AC3E}">
        <p14:creationId xmlns:p14="http://schemas.microsoft.com/office/powerpoint/2010/main" val="1067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Serif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Hilder</dc:creator>
  <cp:lastModifiedBy>Thomas Hilder</cp:lastModifiedBy>
  <cp:revision>13</cp:revision>
  <cp:lastPrinted>2025-05-29T05:55:26Z</cp:lastPrinted>
  <dcterms:created xsi:type="dcterms:W3CDTF">2025-05-29T01:01:26Z</dcterms:created>
  <dcterms:modified xsi:type="dcterms:W3CDTF">2025-05-30T03:48:47Z</dcterms:modified>
</cp:coreProperties>
</file>