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DF23"/>
    <a:srgbClr val="17001C"/>
    <a:srgbClr val="440153"/>
    <a:srgbClr val="1F9F88"/>
    <a:srgbClr val="BB02E7"/>
    <a:srgbClr val="97D8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/>
    <p:restoredTop sz="94670"/>
  </p:normalViewPr>
  <p:slideViewPr>
    <p:cSldViewPr snapToGrid="0">
      <p:cViewPr varScale="1">
        <p:scale>
          <a:sx n="277" d="100"/>
          <a:sy n="277" d="100"/>
        </p:scale>
        <p:origin x="20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ADCF-438A-9E49-97F1-B0ED856607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E6189-32A8-E449-B1A4-81FC07609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5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4E6189-32A8-E449-B1A4-81FC07609A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BB6D-410A-A224-AC8A-EDA8DAB60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949DE-718E-095B-5D1F-9BA1F1BE4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55FC2-F595-765F-B351-78988D8A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5C-39C1-DA4E-BF1C-3CC7ECEF6549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AD68D-B766-02EB-3E45-18360954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623B-7BA2-27B7-6932-6576FB0C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97A-414A-0A47-A1DE-6FC396F2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EF5C-06BE-50A4-B781-CD14A8A8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5764E-EDE5-1814-E0BA-3566FD7D9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B3A59-777C-3A4E-6F45-29069AC9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5C-39C1-DA4E-BF1C-3CC7ECEF6549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23AA3-D88B-30BD-8565-DE7FD7422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43009-59A7-A9B7-F449-D4A7498F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97A-414A-0A47-A1DE-6FC396F2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3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6F98A-329D-3C92-CC71-1568D3162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DDC31-D55B-D649-D467-40D67B661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0C642-724E-5038-DB9E-3B22B84A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5C-39C1-DA4E-BF1C-3CC7ECEF6549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48181-5A2E-04FA-066C-6BBFECD3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A7ED2-4265-3C49-627D-006589EE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97A-414A-0A47-A1DE-6FC396F2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7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F5BF-4F76-F067-54C5-641ACAC8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80D0-2AF8-95E3-B29C-B9F6DF9F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96DA2-A7C2-32C2-19D7-ED43679D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5C-39C1-DA4E-BF1C-3CC7ECEF6549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36543-2F43-1138-0E03-9C86C7CA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2D55-CE37-1B81-3952-3B96E5A42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97A-414A-0A47-A1DE-6FC396F2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6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4F47-8182-8BD5-F01F-54816FD8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4BEFC-E7DB-5CE7-BFF8-199D47F68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8A7F9-FC3E-2853-5206-9CFF9628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5C-39C1-DA4E-BF1C-3CC7ECEF6549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F2402-1E04-EF42-B2B7-D3EA0B35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A76DE-5E7F-52FB-4F14-A71183D52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97A-414A-0A47-A1DE-6FC396F2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2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74B4-4B05-7E67-9597-B48E5E2F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5FAA-C1FD-E344-D51E-43C909ABD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4AA85-05FA-4FE5-27DA-D64EFFBA3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1C5E0-C1EF-4E6C-A8A6-1BD3C8C3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5C-39C1-DA4E-BF1C-3CC7ECEF6549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FD913-33DB-2573-9DE8-0AE659BA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E4701-8BD5-FB8E-8136-F0A1C8F4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97A-414A-0A47-A1DE-6FC396F2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1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E522-F080-603A-1406-0614ED58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354BF-35BD-7CB3-14B2-B73AFD3A6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177C8-2191-30C7-A5B6-D3E51E48F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25774-1988-2AEA-85BC-9A40D527A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9DB82-4C57-D002-0EF3-1F14641A8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B1C38-964E-60CB-49D4-4AC790A7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5C-39C1-DA4E-BF1C-3CC7ECEF6549}" type="datetimeFigureOut">
              <a:rPr lang="en-US" smtClean="0"/>
              <a:t>5/29/25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BAF72-5619-7C03-6B0A-BC8B0D5C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D25E4-AF6C-792B-F562-17B0F3A3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97A-414A-0A47-A1DE-6FC396F2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2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F371-5259-9E7F-96D0-E0A29CAA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D22D6-161F-6813-9674-2C69962B5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5C-39C1-DA4E-BF1C-3CC7ECEF6549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81D2E-CB6E-B4B4-A870-CC871D2D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EABF3-F7E9-4AA7-B286-A1647C45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97A-414A-0A47-A1DE-6FC396F2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5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3BE83-AC62-0313-DD7F-C889AB06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5C-39C1-DA4E-BF1C-3CC7ECEF6549}" type="datetimeFigureOut">
              <a:rPr lang="en-US" smtClean="0"/>
              <a:t>5/29/25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A0A76-5002-79B4-0F4A-101CDD47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E47B1-812D-103F-4234-FF764681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97A-414A-0A47-A1DE-6FC396F2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4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442C-3F7A-562D-AD36-10390369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9F8A-62BB-B398-FEB1-A68F62A51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243E2-B1A4-1C22-2BB7-512E81C4D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55F3A-38FF-033D-7E8B-3D8660EE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5C-39C1-DA4E-BF1C-3CC7ECEF6549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04680-CF3F-0AF1-46F7-73E6A2AE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4CEC8-2FF4-7034-6CBC-A3AF2D1E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97A-414A-0A47-A1DE-6FC396F2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7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4557-A221-2D51-F1D1-DB5977CC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2B226-1CE7-4AF4-A946-500118405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6943D-8A48-2E79-F16C-45DB1339F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C50A3-8040-E7C3-C264-DDC0019B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6875C-39C1-DA4E-BF1C-3CC7ECEF6549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CFACA-2ACA-3B79-9A21-49EC6B89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6A695-AAE3-7902-537F-3368F11E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4397A-414A-0A47-A1DE-6FC396F2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1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26D6B-3C4B-9754-CBD9-E5B996FD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CC28D-E719-B0A7-B00D-6E8F5229D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ABEB2-E178-1A42-BA57-D42A4B281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16875C-39C1-DA4E-BF1C-3CC7ECEF6549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50D3-9080-9568-5BC1-72FD4F347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674C1-CE91-5BA4-BB8F-9B8567123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84397A-414A-0A47-A1DE-6FC396F24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BE8514-390A-BDBB-CDF2-D91B272903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6" r="31965" b="1922"/>
          <a:stretch>
            <a:fillRect/>
          </a:stretch>
        </p:blipFill>
        <p:spPr>
          <a:xfrm>
            <a:off x="21532" y="3368960"/>
            <a:ext cx="7733414" cy="3401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1280A-B5DF-8E2A-EA60-0426FBB310DC}"/>
              </a:ext>
            </a:extLst>
          </p:cNvPr>
          <p:cNvSpPr txBox="1"/>
          <p:nvPr/>
        </p:nvSpPr>
        <p:spPr>
          <a:xfrm>
            <a:off x="565189" y="80631"/>
            <a:ext cx="1106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ptos" panose="020B0004020202020204" pitchFamily="34" charset="0"/>
                <a:cs typeface="Aptos Serif" panose="02020604070405020304" pitchFamily="18" charset="0"/>
              </a:rPr>
              <a:t>Spatial + Spectral Forward Model for LVM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82B683-3C07-262C-0089-F6E17586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3128" b="2262"/>
          <a:stretch>
            <a:fillRect/>
          </a:stretch>
        </p:blipFill>
        <p:spPr>
          <a:xfrm>
            <a:off x="7894933" y="3404400"/>
            <a:ext cx="4048509" cy="33483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C91F9A8-3BC0-C48B-A6CE-27FDA3489C67}"/>
              </a:ext>
            </a:extLst>
          </p:cNvPr>
          <p:cNvSpPr txBox="1"/>
          <p:nvPr/>
        </p:nvSpPr>
        <p:spPr>
          <a:xfrm>
            <a:off x="3460977" y="2477650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ptos Serif" panose="02020604070405020304" pitchFamily="18" charset="0"/>
                <a:cs typeface="Aptos Serif" panose="02020604070405020304" pitchFamily="18" charset="0"/>
              </a:rPr>
              <a:t>H⍺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1F9735-191B-43B8-4731-AEAE1BE2566E}"/>
              </a:ext>
            </a:extLst>
          </p:cNvPr>
          <p:cNvSpPr txBox="1"/>
          <p:nvPr/>
        </p:nvSpPr>
        <p:spPr>
          <a:xfrm>
            <a:off x="9212138" y="2477650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ptos Serif" panose="02020604070405020304" pitchFamily="18" charset="0"/>
                <a:cs typeface="Aptos Serif" panose="02020604070405020304" pitchFamily="18" charset="0"/>
              </a:rPr>
              <a:t>He I 4471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387DD36A-C1CF-2E9E-2484-3E83D35B4650}"/>
              </a:ext>
            </a:extLst>
          </p:cNvPr>
          <p:cNvSpPr/>
          <p:nvPr/>
        </p:nvSpPr>
        <p:spPr>
          <a:xfrm rot="5400000">
            <a:off x="3442328" y="-8193"/>
            <a:ext cx="742181" cy="6495114"/>
          </a:xfrm>
          <a:custGeom>
            <a:avLst/>
            <a:gdLst>
              <a:gd name="connsiteX0" fmla="*/ 742181 w 742181"/>
              <a:gd name="connsiteY0" fmla="*/ 6495114 h 6495114"/>
              <a:gd name="connsiteX1" fmla="*/ 371090 w 742181"/>
              <a:gd name="connsiteY1" fmla="*/ 6060129 h 6495114"/>
              <a:gd name="connsiteX2" fmla="*/ 371091 w 742181"/>
              <a:gd name="connsiteY2" fmla="*/ 3753014 h 6495114"/>
              <a:gd name="connsiteX3" fmla="*/ 0 w 742181"/>
              <a:gd name="connsiteY3" fmla="*/ 3318029 h 6495114"/>
              <a:gd name="connsiteX4" fmla="*/ 371091 w 742181"/>
              <a:gd name="connsiteY4" fmla="*/ 2883044 h 6495114"/>
              <a:gd name="connsiteX5" fmla="*/ 371091 w 742181"/>
              <a:gd name="connsiteY5" fmla="*/ 434985 h 6495114"/>
              <a:gd name="connsiteX6" fmla="*/ 742182 w 742181"/>
              <a:gd name="connsiteY6" fmla="*/ 0 h 6495114"/>
              <a:gd name="connsiteX7" fmla="*/ 742181 w 742181"/>
              <a:gd name="connsiteY7" fmla="*/ 6495114 h 6495114"/>
              <a:gd name="connsiteX0" fmla="*/ 742181 w 742181"/>
              <a:gd name="connsiteY0" fmla="*/ 6495114 h 6495114"/>
              <a:gd name="connsiteX1" fmla="*/ 371090 w 742181"/>
              <a:gd name="connsiteY1" fmla="*/ 6060129 h 6495114"/>
              <a:gd name="connsiteX2" fmla="*/ 371091 w 742181"/>
              <a:gd name="connsiteY2" fmla="*/ 3753014 h 6495114"/>
              <a:gd name="connsiteX3" fmla="*/ 0 w 742181"/>
              <a:gd name="connsiteY3" fmla="*/ 3318029 h 6495114"/>
              <a:gd name="connsiteX4" fmla="*/ 371091 w 742181"/>
              <a:gd name="connsiteY4" fmla="*/ 2883044 h 6495114"/>
              <a:gd name="connsiteX5" fmla="*/ 371091 w 742181"/>
              <a:gd name="connsiteY5" fmla="*/ 434985 h 6495114"/>
              <a:gd name="connsiteX6" fmla="*/ 742182 w 742181"/>
              <a:gd name="connsiteY6" fmla="*/ 0 h 649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181" h="6495114" stroke="0" extrusionOk="0">
                <a:moveTo>
                  <a:pt x="742181" y="6495114"/>
                </a:moveTo>
                <a:cubicBezTo>
                  <a:pt x="551852" y="6486504"/>
                  <a:pt x="393224" y="6317896"/>
                  <a:pt x="371090" y="6060129"/>
                </a:cubicBezTo>
                <a:cubicBezTo>
                  <a:pt x="347978" y="5309232"/>
                  <a:pt x="409434" y="4528598"/>
                  <a:pt x="371091" y="3753014"/>
                </a:cubicBezTo>
                <a:cubicBezTo>
                  <a:pt x="391591" y="3509863"/>
                  <a:pt x="200458" y="3321288"/>
                  <a:pt x="0" y="3318029"/>
                </a:cubicBezTo>
                <a:cubicBezTo>
                  <a:pt x="189444" y="3323765"/>
                  <a:pt x="354630" y="3120511"/>
                  <a:pt x="371091" y="2883044"/>
                </a:cubicBezTo>
                <a:cubicBezTo>
                  <a:pt x="369088" y="2309034"/>
                  <a:pt x="367852" y="912248"/>
                  <a:pt x="371091" y="434985"/>
                </a:cubicBezTo>
                <a:cubicBezTo>
                  <a:pt x="373544" y="224344"/>
                  <a:pt x="538348" y="2372"/>
                  <a:pt x="742182" y="0"/>
                </a:cubicBezTo>
                <a:cubicBezTo>
                  <a:pt x="467038" y="1905057"/>
                  <a:pt x="442565" y="4162232"/>
                  <a:pt x="742181" y="6495114"/>
                </a:cubicBezTo>
                <a:close/>
              </a:path>
              <a:path w="742181" h="6495114" fill="none" extrusionOk="0">
                <a:moveTo>
                  <a:pt x="742181" y="6495114"/>
                </a:moveTo>
                <a:cubicBezTo>
                  <a:pt x="533135" y="6519459"/>
                  <a:pt x="395529" y="6297704"/>
                  <a:pt x="371090" y="6060129"/>
                </a:cubicBezTo>
                <a:cubicBezTo>
                  <a:pt x="355580" y="5295455"/>
                  <a:pt x="379268" y="4542607"/>
                  <a:pt x="371091" y="3753014"/>
                </a:cubicBezTo>
                <a:cubicBezTo>
                  <a:pt x="352561" y="3500930"/>
                  <a:pt x="194620" y="3293146"/>
                  <a:pt x="0" y="3318029"/>
                </a:cubicBezTo>
                <a:cubicBezTo>
                  <a:pt x="239103" y="3338990"/>
                  <a:pt x="372297" y="3126038"/>
                  <a:pt x="371091" y="2883044"/>
                </a:cubicBezTo>
                <a:cubicBezTo>
                  <a:pt x="429241" y="1870893"/>
                  <a:pt x="296220" y="1586753"/>
                  <a:pt x="371091" y="434985"/>
                </a:cubicBezTo>
                <a:cubicBezTo>
                  <a:pt x="371722" y="188485"/>
                  <a:pt x="562217" y="-4006"/>
                  <a:pt x="742182" y="0"/>
                </a:cubicBezTo>
              </a:path>
              <a:path w="742181" h="6495114" fill="none" stroke="0" extrusionOk="0">
                <a:moveTo>
                  <a:pt x="742181" y="6495114"/>
                </a:moveTo>
                <a:cubicBezTo>
                  <a:pt x="501176" y="6514094"/>
                  <a:pt x="413191" y="6279487"/>
                  <a:pt x="371090" y="6060129"/>
                </a:cubicBezTo>
                <a:cubicBezTo>
                  <a:pt x="385033" y="5325652"/>
                  <a:pt x="312753" y="4568433"/>
                  <a:pt x="371091" y="3753014"/>
                </a:cubicBezTo>
                <a:cubicBezTo>
                  <a:pt x="376668" y="3510845"/>
                  <a:pt x="201156" y="3357121"/>
                  <a:pt x="0" y="3318029"/>
                </a:cubicBezTo>
                <a:cubicBezTo>
                  <a:pt x="222103" y="3325316"/>
                  <a:pt x="401222" y="3145794"/>
                  <a:pt x="371091" y="2883044"/>
                </a:cubicBezTo>
                <a:cubicBezTo>
                  <a:pt x="482050" y="1813363"/>
                  <a:pt x="246367" y="1077572"/>
                  <a:pt x="371091" y="434985"/>
                </a:cubicBezTo>
                <a:cubicBezTo>
                  <a:pt x="368297" y="191697"/>
                  <a:pt x="515590" y="24897"/>
                  <a:pt x="742182" y="0"/>
                </a:cubicBezTo>
              </a:path>
            </a:pathLst>
          </a:custGeom>
          <a:ln w="38100">
            <a:solidFill>
              <a:schemeClr val="bg2">
                <a:lumMod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2506668300">
                  <a:prstGeom prst="leftBrace">
                    <a:avLst>
                      <a:gd name="adj1" fmla="val 58609"/>
                      <a:gd name="adj2" fmla="val 51085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C059C0D-3467-77EF-532D-21BC7F34A077}"/>
              </a:ext>
            </a:extLst>
          </p:cNvPr>
          <p:cNvSpPr/>
          <p:nvPr/>
        </p:nvSpPr>
        <p:spPr>
          <a:xfrm rot="5400000">
            <a:off x="9672477" y="1701947"/>
            <a:ext cx="742181" cy="3116342"/>
          </a:xfrm>
          <a:custGeom>
            <a:avLst/>
            <a:gdLst>
              <a:gd name="connsiteX0" fmla="*/ 742181 w 742181"/>
              <a:gd name="connsiteY0" fmla="*/ 3116342 h 3116342"/>
              <a:gd name="connsiteX1" fmla="*/ 371090 w 742181"/>
              <a:gd name="connsiteY1" fmla="*/ 2681357 h 3116342"/>
              <a:gd name="connsiteX2" fmla="*/ 371091 w 742181"/>
              <a:gd name="connsiteY2" fmla="*/ 2075303 h 3116342"/>
              <a:gd name="connsiteX3" fmla="*/ 0 w 742181"/>
              <a:gd name="connsiteY3" fmla="*/ 1640318 h 3116342"/>
              <a:gd name="connsiteX4" fmla="*/ 371091 w 742181"/>
              <a:gd name="connsiteY4" fmla="*/ 1205333 h 3116342"/>
              <a:gd name="connsiteX5" fmla="*/ 371091 w 742181"/>
              <a:gd name="connsiteY5" fmla="*/ 434985 h 3116342"/>
              <a:gd name="connsiteX6" fmla="*/ 742182 w 742181"/>
              <a:gd name="connsiteY6" fmla="*/ 0 h 3116342"/>
              <a:gd name="connsiteX7" fmla="*/ 742181 w 742181"/>
              <a:gd name="connsiteY7" fmla="*/ 3116342 h 3116342"/>
              <a:gd name="connsiteX0" fmla="*/ 742181 w 742181"/>
              <a:gd name="connsiteY0" fmla="*/ 3116342 h 3116342"/>
              <a:gd name="connsiteX1" fmla="*/ 371090 w 742181"/>
              <a:gd name="connsiteY1" fmla="*/ 2681357 h 3116342"/>
              <a:gd name="connsiteX2" fmla="*/ 371091 w 742181"/>
              <a:gd name="connsiteY2" fmla="*/ 2075303 h 3116342"/>
              <a:gd name="connsiteX3" fmla="*/ 0 w 742181"/>
              <a:gd name="connsiteY3" fmla="*/ 1640318 h 3116342"/>
              <a:gd name="connsiteX4" fmla="*/ 371091 w 742181"/>
              <a:gd name="connsiteY4" fmla="*/ 1205333 h 3116342"/>
              <a:gd name="connsiteX5" fmla="*/ 371091 w 742181"/>
              <a:gd name="connsiteY5" fmla="*/ 434985 h 3116342"/>
              <a:gd name="connsiteX6" fmla="*/ 742182 w 742181"/>
              <a:gd name="connsiteY6" fmla="*/ 0 h 3116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181" h="3116342" stroke="0" extrusionOk="0">
                <a:moveTo>
                  <a:pt x="742181" y="3116342"/>
                </a:moveTo>
                <a:cubicBezTo>
                  <a:pt x="551852" y="3107732"/>
                  <a:pt x="393224" y="2939124"/>
                  <a:pt x="371090" y="2681357"/>
                </a:cubicBezTo>
                <a:cubicBezTo>
                  <a:pt x="355833" y="2491315"/>
                  <a:pt x="393121" y="2281082"/>
                  <a:pt x="371091" y="2075303"/>
                </a:cubicBezTo>
                <a:cubicBezTo>
                  <a:pt x="391591" y="1832152"/>
                  <a:pt x="200458" y="1643577"/>
                  <a:pt x="0" y="1640318"/>
                </a:cubicBezTo>
                <a:cubicBezTo>
                  <a:pt x="189444" y="1646054"/>
                  <a:pt x="354630" y="1442800"/>
                  <a:pt x="371091" y="1205333"/>
                </a:cubicBezTo>
                <a:cubicBezTo>
                  <a:pt x="330261" y="891374"/>
                  <a:pt x="316831" y="699862"/>
                  <a:pt x="371091" y="434985"/>
                </a:cubicBezTo>
                <a:cubicBezTo>
                  <a:pt x="373544" y="224344"/>
                  <a:pt x="538348" y="2372"/>
                  <a:pt x="742182" y="0"/>
                </a:cubicBezTo>
                <a:cubicBezTo>
                  <a:pt x="616177" y="919720"/>
                  <a:pt x="612764" y="2005062"/>
                  <a:pt x="742181" y="3116342"/>
                </a:cubicBezTo>
                <a:close/>
              </a:path>
              <a:path w="742181" h="3116342" fill="none" extrusionOk="0">
                <a:moveTo>
                  <a:pt x="742181" y="3116342"/>
                </a:moveTo>
                <a:cubicBezTo>
                  <a:pt x="533135" y="3140687"/>
                  <a:pt x="395529" y="2918932"/>
                  <a:pt x="371090" y="2681357"/>
                </a:cubicBezTo>
                <a:cubicBezTo>
                  <a:pt x="343314" y="2487154"/>
                  <a:pt x="383869" y="2309443"/>
                  <a:pt x="371091" y="2075303"/>
                </a:cubicBezTo>
                <a:cubicBezTo>
                  <a:pt x="352561" y="1823219"/>
                  <a:pt x="194620" y="1615435"/>
                  <a:pt x="0" y="1640318"/>
                </a:cubicBezTo>
                <a:cubicBezTo>
                  <a:pt x="239103" y="1661279"/>
                  <a:pt x="372297" y="1448327"/>
                  <a:pt x="371091" y="1205333"/>
                </a:cubicBezTo>
                <a:cubicBezTo>
                  <a:pt x="311363" y="893620"/>
                  <a:pt x="333077" y="782359"/>
                  <a:pt x="371091" y="434985"/>
                </a:cubicBezTo>
                <a:cubicBezTo>
                  <a:pt x="371722" y="188485"/>
                  <a:pt x="562217" y="-4006"/>
                  <a:pt x="742182" y="0"/>
                </a:cubicBezTo>
              </a:path>
              <a:path w="742181" h="3116342" fill="none" stroke="0" extrusionOk="0">
                <a:moveTo>
                  <a:pt x="742181" y="3116342"/>
                </a:moveTo>
                <a:cubicBezTo>
                  <a:pt x="501176" y="3135322"/>
                  <a:pt x="413191" y="2900715"/>
                  <a:pt x="371090" y="2681357"/>
                </a:cubicBezTo>
                <a:cubicBezTo>
                  <a:pt x="382823" y="2508421"/>
                  <a:pt x="368407" y="2279455"/>
                  <a:pt x="371091" y="2075303"/>
                </a:cubicBezTo>
                <a:cubicBezTo>
                  <a:pt x="376668" y="1833134"/>
                  <a:pt x="201156" y="1679410"/>
                  <a:pt x="0" y="1640318"/>
                </a:cubicBezTo>
                <a:cubicBezTo>
                  <a:pt x="222103" y="1647605"/>
                  <a:pt x="401222" y="1468083"/>
                  <a:pt x="371091" y="1205333"/>
                </a:cubicBezTo>
                <a:cubicBezTo>
                  <a:pt x="411101" y="1046678"/>
                  <a:pt x="400522" y="618363"/>
                  <a:pt x="371091" y="434985"/>
                </a:cubicBezTo>
                <a:cubicBezTo>
                  <a:pt x="368297" y="191697"/>
                  <a:pt x="515590" y="24897"/>
                  <a:pt x="742182" y="0"/>
                </a:cubicBezTo>
              </a:path>
            </a:pathLst>
          </a:custGeom>
          <a:ln w="38100">
            <a:solidFill>
              <a:schemeClr val="bg2">
                <a:lumMod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2506668300">
                  <a:prstGeom prst="leftBrace">
                    <a:avLst>
                      <a:gd name="adj1" fmla="val 58609"/>
                      <a:gd name="adj2" fmla="val 52636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53F0C2-A90F-1570-3BBB-7396A8D8D25B}"/>
              </a:ext>
            </a:extLst>
          </p:cNvPr>
          <p:cNvSpPr txBox="1"/>
          <p:nvPr/>
        </p:nvSpPr>
        <p:spPr>
          <a:xfrm>
            <a:off x="1347686" y="1297120"/>
            <a:ext cx="5030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line emission </a:t>
            </a:r>
            <a:r>
              <a:rPr lang="en-US" b="1" dirty="0"/>
              <a:t>continuously across 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Leverages spatial correlations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Robust to systematics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185C49-70F6-E35A-C16D-9A69813166E3}"/>
              </a:ext>
            </a:extLst>
          </p:cNvPr>
          <p:cNvSpPr txBox="1"/>
          <p:nvPr/>
        </p:nvSpPr>
        <p:spPr>
          <a:xfrm>
            <a:off x="6963164" y="1435619"/>
            <a:ext cx="388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performant at </a:t>
            </a:r>
            <a:r>
              <a:rPr lang="en-US" b="1" dirty="0"/>
              <a:t>low S/N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Weak recombination lines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DD229D1-51DC-84BF-A9EC-F4BF5842B7A4}"/>
              </a:ext>
            </a:extLst>
          </p:cNvPr>
          <p:cNvCxnSpPr>
            <a:cxnSpLocks/>
          </p:cNvCxnSpPr>
          <p:nvPr/>
        </p:nvCxnSpPr>
        <p:spPr>
          <a:xfrm>
            <a:off x="1668883" y="688875"/>
            <a:ext cx="886516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8F85E3E-3F5B-E028-546C-39830A922236}"/>
              </a:ext>
            </a:extLst>
          </p:cNvPr>
          <p:cNvSpPr txBox="1"/>
          <p:nvPr/>
        </p:nvSpPr>
        <p:spPr>
          <a:xfrm>
            <a:off x="597992" y="6057061"/>
            <a:ext cx="26648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19 tiles (35k spectra): fits in 2 mins (laptop CPU)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3EC56C-0961-AE20-529F-70F5AC9F62E0}"/>
              </a:ext>
            </a:extLst>
          </p:cNvPr>
          <p:cNvSpPr txBox="1"/>
          <p:nvPr/>
        </p:nvSpPr>
        <p:spPr>
          <a:xfrm>
            <a:off x="5300831" y="5753627"/>
            <a:ext cx="7052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I forgot </a:t>
            </a:r>
            <a:br>
              <a:rPr lang="en-US" sz="700" dirty="0">
                <a:solidFill>
                  <a:schemeClr val="bg1"/>
                </a:solidFill>
              </a:rPr>
            </a:br>
            <a:r>
              <a:rPr lang="en-US" sz="700" dirty="0">
                <a:solidFill>
                  <a:schemeClr val="bg1"/>
                </a:solidFill>
              </a:rPr>
              <a:t>barycentric correction </a:t>
            </a:r>
            <a:r>
              <a:rPr lang="en-US" sz="700" dirty="0">
                <a:solidFill>
                  <a:schemeClr val="bg1"/>
                </a:solidFill>
                <a:sym typeface="Wingdings" pitchFamily="2" charset="2"/>
              </a:rPr>
              <a:t>:(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10EEC58D-143A-090E-CDFF-9516C3F0E416}"/>
              </a:ext>
            </a:extLst>
          </p:cNvPr>
          <p:cNvSpPr/>
          <p:nvPr/>
        </p:nvSpPr>
        <p:spPr>
          <a:xfrm>
            <a:off x="9956092" y="1878526"/>
            <a:ext cx="615874" cy="646331"/>
          </a:xfrm>
          <a:custGeom>
            <a:avLst/>
            <a:gdLst>
              <a:gd name="connsiteX0" fmla="*/ 0 w 615874"/>
              <a:gd name="connsiteY0" fmla="*/ 0 h 646331"/>
              <a:gd name="connsiteX1" fmla="*/ 601383 w 615874"/>
              <a:gd name="connsiteY1" fmla="*/ 115415 h 646331"/>
              <a:gd name="connsiteX2" fmla="*/ 410945 w 615874"/>
              <a:gd name="connsiteY2" fmla="*/ 646331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874" h="646331" extrusionOk="0">
                <a:moveTo>
                  <a:pt x="0" y="0"/>
                </a:moveTo>
                <a:cubicBezTo>
                  <a:pt x="291743" y="-23589"/>
                  <a:pt x="543364" y="-17066"/>
                  <a:pt x="601383" y="115415"/>
                </a:cubicBezTo>
                <a:cubicBezTo>
                  <a:pt x="661829" y="227765"/>
                  <a:pt x="480754" y="580010"/>
                  <a:pt x="410945" y="646331"/>
                </a:cubicBezTo>
              </a:path>
            </a:pathLst>
          </a:custGeom>
          <a:noFill/>
          <a:ln w="38100">
            <a:solidFill>
              <a:srgbClr val="C0DF23"/>
            </a:solidFill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876940149">
                  <a:custGeom>
                    <a:avLst/>
                    <a:gdLst>
                      <a:gd name="connsiteX0" fmla="*/ 0 w 921081"/>
                      <a:gd name="connsiteY0" fmla="*/ 0 h 629587"/>
                      <a:gd name="connsiteX1" fmla="*/ 899410 w 921081"/>
                      <a:gd name="connsiteY1" fmla="*/ 112426 h 629587"/>
                      <a:gd name="connsiteX2" fmla="*/ 614597 w 921081"/>
                      <a:gd name="connsiteY2" fmla="*/ 629587 h 629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921081" h="629587">
                        <a:moveTo>
                          <a:pt x="0" y="0"/>
                        </a:moveTo>
                        <a:cubicBezTo>
                          <a:pt x="398488" y="3747"/>
                          <a:pt x="796977" y="7495"/>
                          <a:pt x="899410" y="112426"/>
                        </a:cubicBezTo>
                        <a:cubicBezTo>
                          <a:pt x="1001843" y="217357"/>
                          <a:pt x="713282" y="534649"/>
                          <a:pt x="614597" y="629587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7F00D-9C81-BC93-5061-DAE30BC0A050}"/>
              </a:ext>
            </a:extLst>
          </p:cNvPr>
          <p:cNvSpPr txBox="1"/>
          <p:nvPr/>
        </p:nvSpPr>
        <p:spPr>
          <a:xfrm>
            <a:off x="1668883" y="696209"/>
            <a:ext cx="886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ptos Light" panose="020B0004020202020204" pitchFamily="34" charset="0"/>
                <a:cs typeface="Aptos Serif" panose="02020604070405020304" pitchFamily="18" charset="0"/>
              </a:rPr>
              <a:t>Thomas Hilder &amp; Andy Casey – 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106762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63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Aptos Light</vt:lpstr>
      <vt:lpstr>Aptos Serif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Hilder</dc:creator>
  <cp:lastModifiedBy>Thomas Hilder</cp:lastModifiedBy>
  <cp:revision>9</cp:revision>
  <cp:lastPrinted>2025-05-29T05:55:26Z</cp:lastPrinted>
  <dcterms:created xsi:type="dcterms:W3CDTF">2025-05-29T01:01:26Z</dcterms:created>
  <dcterms:modified xsi:type="dcterms:W3CDTF">2025-05-29T06:25:56Z</dcterms:modified>
</cp:coreProperties>
</file>