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57" r:id="rId4"/>
    <p:sldId id="258" r:id="rId5"/>
    <p:sldId id="265" r:id="rId6"/>
    <p:sldId id="260" r:id="rId7"/>
    <p:sldId id="261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4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8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1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8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2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5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es">
            <a:extLst>
              <a:ext uri="{FF2B5EF4-FFF2-40B4-BE49-F238E27FC236}">
                <a16:creationId xmlns:a16="http://schemas.microsoft.com/office/drawing/2014/main" id="{8C0EE5D8-9AD9-4202-8674-3EE934308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30323D-FF9B-434C-B193-078CCC8B4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To-Do-List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DB653-7D6B-40BA-9B15-B9B9549B5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By Tom Hoey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90FB-67DE-44D6-8526-912172B0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771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3D4FD-AFBB-4B6A-A0FF-DAC872C3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6100">
                <a:latin typeface="Arial" panose="020B0604020202020204" pitchFamily="34" charset="0"/>
                <a:cs typeface="Arial" panose="020B0604020202020204" pitchFamily="34" charset="0"/>
              </a:rPr>
              <a:t>Design Specification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A4C6"/>
          </a:solidFill>
          <a:ln w="38100" cap="rnd">
            <a:solidFill>
              <a:srgbClr val="96A4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CCE577-0235-406B-864B-7ED06CA3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300">
                <a:latin typeface="Arial" panose="020B0604020202020204" pitchFamily="34" charset="0"/>
                <a:cs typeface="Arial" panose="020B0604020202020204" pitchFamily="34" charset="0"/>
              </a:rPr>
              <a:t>To create an OOP-based web application, with utilisation of supporting tools, methodologies, technologies, that encapsulates all fundamental and practical modules covered during training.</a:t>
            </a:r>
          </a:p>
          <a:p>
            <a:pPr>
              <a:lnSpc>
                <a:spcPct val="100000"/>
              </a:lnSpc>
            </a:pPr>
            <a:endParaRPr lang="en-GB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300">
                <a:latin typeface="Arial" panose="020B0604020202020204" pitchFamily="34" charset="0"/>
                <a:cs typeface="Arial" panose="020B0604020202020204" pitchFamily="34" charset="0"/>
              </a:rPr>
              <a:t>Key Areas:</a:t>
            </a:r>
          </a:p>
          <a:p>
            <a:pPr lvl="1">
              <a:lnSpc>
                <a:spcPct val="100000"/>
              </a:lnSpc>
            </a:pPr>
            <a:r>
              <a:rPr lang="en-GB" sz="1300">
                <a:latin typeface="Arial" panose="020B0604020202020204" pitchFamily="34" charset="0"/>
                <a:cs typeface="Arial" panose="020B0604020202020204" pitchFamily="34" charset="0"/>
              </a:rPr>
              <a:t>Back-End in Java to handle information inputted from front-end.</a:t>
            </a:r>
          </a:p>
          <a:p>
            <a:pPr lvl="1">
              <a:lnSpc>
                <a:spcPct val="100000"/>
              </a:lnSpc>
            </a:pPr>
            <a:r>
              <a:rPr lang="en-GB" sz="1300">
                <a:latin typeface="Arial" panose="020B0604020202020204" pitchFamily="34" charset="0"/>
                <a:cs typeface="Arial" panose="020B0604020202020204" pitchFamily="34" charset="0"/>
              </a:rPr>
              <a:t>Using Sprint Boot to handle API to Database.</a:t>
            </a:r>
          </a:p>
          <a:p>
            <a:pPr lvl="1">
              <a:lnSpc>
                <a:spcPct val="100000"/>
              </a:lnSpc>
            </a:pPr>
            <a:r>
              <a:rPr lang="en-GB" sz="1300">
                <a:latin typeface="Arial" panose="020B0604020202020204" pitchFamily="34" charset="0"/>
                <a:cs typeface="Arial" panose="020B0604020202020204" pitchFamily="34" charset="0"/>
              </a:rPr>
              <a:t>Front-End using HTML, CSS, and JavaScript.</a:t>
            </a:r>
          </a:p>
          <a:p>
            <a:pPr lvl="1">
              <a:lnSpc>
                <a:spcPct val="100000"/>
              </a:lnSpc>
            </a:pPr>
            <a:endParaRPr lang="en-GB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4" descr="Technological background">
            <a:extLst>
              <a:ext uri="{FF2B5EF4-FFF2-40B4-BE49-F238E27FC236}">
                <a16:creationId xmlns:a16="http://schemas.microsoft.com/office/drawing/2014/main" id="{6A69D898-2513-4478-A315-2B2DC5A0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6" r="348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367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F71E-6C46-4460-915C-22C5D9FC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81"/>
            <a:ext cx="10515600" cy="1247830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E20E42-19B8-4975-9E8A-E743A7E49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" y="1809669"/>
            <a:ext cx="9189242" cy="47677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40B0A-270E-47A2-BEEF-A1BD501C62C4}"/>
              </a:ext>
            </a:extLst>
          </p:cNvPr>
          <p:cNvSpPr txBox="1"/>
          <p:nvPr/>
        </p:nvSpPr>
        <p:spPr>
          <a:xfrm>
            <a:off x="9221008" y="1844498"/>
            <a:ext cx="297099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Two Sprints – One for backend, other for front end.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List of user stories, covering all CRUD functionality within the application.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Each user story has sub-tasks within, which needed to be achieved before moving the story into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Each User Story was assigned to an epic.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Story points and priority was assigned. In cases where the Story points are the same are due to similar workload.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1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DCDA-A745-4BE1-A3B8-BDBAABD6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Entity Relationship Diagrams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7860948-E404-4566-8328-10D6EDE9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898"/>
            <a:ext cx="5368016" cy="2146441"/>
          </a:xfr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8EC7B26-5781-4FEB-8877-05738D65A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48" y="1952898"/>
            <a:ext cx="4966252" cy="2146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D2A03-EC94-4E13-927A-61BB755BF9BB}"/>
              </a:ext>
            </a:extLst>
          </p:cNvPr>
          <p:cNvSpPr txBox="1"/>
          <p:nvPr/>
        </p:nvSpPr>
        <p:spPr>
          <a:xfrm>
            <a:off x="838200" y="4421809"/>
            <a:ext cx="10554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 designed two Relationship diagrams. In the future I would like to add customer functionality to the program, making it so that when you sign in you get personalised content and personal lists.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4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3582-D1F9-4DC3-AC82-82F7FD9B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>
                <a:latin typeface="Arial" panose="020B0604020202020204" pitchFamily="34" charset="0"/>
                <a:cs typeface="Arial" panose="020B0604020202020204" pitchFamily="34" charset="0"/>
              </a:rPr>
              <a:t>Unified Modelling Language (UML)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7BBEC-71A4-4A6E-BE4A-EE3C1180A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07" y="1928813"/>
            <a:ext cx="6001585" cy="4252912"/>
          </a:xfrm>
        </p:spPr>
      </p:pic>
    </p:spTree>
    <p:extLst>
      <p:ext uri="{BB962C8B-B14F-4D97-AF65-F5344CB8AC3E}">
        <p14:creationId xmlns:p14="http://schemas.microsoft.com/office/powerpoint/2010/main" val="248749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B8DB-B95D-4895-A9C2-1FF3058C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GitHub – Git - Branches</a:t>
            </a:r>
          </a:p>
        </p:txBody>
      </p:sp>
      <p:pic>
        <p:nvPicPr>
          <p:cNvPr id="5" name="Content Placeholder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6F7E2595-7423-4D5B-A59A-891CD8906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38" y="1875805"/>
            <a:ext cx="5422503" cy="313260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224B4CA-A9F1-43C6-9099-EDA131DE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2" y="1875805"/>
            <a:ext cx="6121368" cy="3132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7E0636-9FFF-4E32-ABA7-E6E5602B2F81}"/>
              </a:ext>
            </a:extLst>
          </p:cNvPr>
          <p:cNvSpPr txBox="1"/>
          <p:nvPr/>
        </p:nvSpPr>
        <p:spPr>
          <a:xfrm>
            <a:off x="473512" y="5314123"/>
            <a:ext cx="11251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Using Git, I was able to create multiple feature branches as show in the image on the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From here I was able to test functionality before moving it back into Development Branch.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Image on the right shows the Network graph, as you can see there are multiple branches operating.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3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0BF7-1A86-482E-BBF3-C32200F2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Testing and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80567-95DF-4FAB-ACEC-FE55F966F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3030"/>
            <a:ext cx="10515600" cy="12978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031C9-D82C-492B-AFF1-A1A5BD30E89A}"/>
              </a:ext>
            </a:extLst>
          </p:cNvPr>
          <p:cNvSpPr txBox="1"/>
          <p:nvPr/>
        </p:nvSpPr>
        <p:spPr>
          <a:xfrm>
            <a:off x="3276599" y="3270106"/>
            <a:ext cx="64902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 have full unit testing for Customers, Lists, and Tasks.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 have full integration testing for Lists and Tasks. The reason for this is the Customers doesn’t link to anything yet. That would be a future improvement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63 Tests in total. All running with zero errors.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F7F2A-5029-48A2-BB21-214C2232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0841"/>
            <a:ext cx="2182447" cy="34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6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96A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B1651-8F7F-4FB4-87AD-7FCD1434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Sonar-cube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4F69F-6EA8-47B2-AFED-86FA180F65A2}"/>
              </a:ext>
            </a:extLst>
          </p:cNvPr>
          <p:cNvSpPr txBox="1"/>
          <p:nvPr/>
        </p:nvSpPr>
        <p:spPr>
          <a:xfrm>
            <a:off x="4654295" y="786384"/>
            <a:ext cx="6894576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 relatively late introduction of Sonar-Cube, I wasn’t fully able to implement the 	changes it suggested in my project.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that being said, I have set up Sonar-Cube, and would be comfortable putting it into 	application.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think the tool will be great for making me a better coder, it will help me spot the inefficiencies, 	tell me why, and how to fix them.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7999D3-D8C2-42F0-AE91-945D95E5A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4" y="2791438"/>
            <a:ext cx="4118788" cy="4087898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DA937E-B481-4A70-920B-57B8DF75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81" y="2791437"/>
            <a:ext cx="7604773" cy="38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6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83D7-9AAF-4031-87AA-184C19CD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01F8-8ED9-4154-A68D-471B996D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3976757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Positives</a:t>
            </a:r>
          </a:p>
          <a:p>
            <a:pPr marL="0" indent="0" algn="ctr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project felt a lot cleaner than last time.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Plan of attack was far more efficient, testing as I went really helped with the flow.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Better understanding of tools and implementation of code was easier to understand.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77891-333A-4302-B139-9D2E2B390DE8}"/>
              </a:ext>
            </a:extLst>
          </p:cNvPr>
          <p:cNvSpPr txBox="1"/>
          <p:nvPr/>
        </p:nvSpPr>
        <p:spPr>
          <a:xfrm>
            <a:off x="6409008" y="1929384"/>
            <a:ext cx="35957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Negatives:</a:t>
            </a:r>
          </a:p>
          <a:p>
            <a:pPr algn="ctr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Implementation of Selenium and Sonar-cube could have been a lot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With better understanding of the new technologies implementation could be quicker.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Spent far longer on the back-end, so didn’t really get to enjoy creating and designing the front-end as much as I would have liked.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68068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96A4C6"/>
      </a:accent1>
      <a:accent2>
        <a:srgbClr val="877FBA"/>
      </a:accent2>
      <a:accent3>
        <a:srgbClr val="B196C6"/>
      </a:accent3>
      <a:accent4>
        <a:srgbClr val="B87FBA"/>
      </a:accent4>
      <a:accent5>
        <a:srgbClr val="C593B2"/>
      </a:accent5>
      <a:accent6>
        <a:srgbClr val="BA7F8B"/>
      </a:accent6>
      <a:hlink>
        <a:srgbClr val="918158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488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Modern Love</vt:lpstr>
      <vt:lpstr>The Hand</vt:lpstr>
      <vt:lpstr>SketchyVTI</vt:lpstr>
      <vt:lpstr>To-Do-List Project</vt:lpstr>
      <vt:lpstr>Design Specification</vt:lpstr>
      <vt:lpstr>Project Management</vt:lpstr>
      <vt:lpstr>Entity Relationship Diagrams</vt:lpstr>
      <vt:lpstr>Unified Modelling Language (UML)</vt:lpstr>
      <vt:lpstr>GitHub – Git - Branches</vt:lpstr>
      <vt:lpstr>Testing and Coverage</vt:lpstr>
      <vt:lpstr>Sonar-cube</vt:lpstr>
      <vt:lpstr>Closing Remarks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To-Do-List Project</dc:title>
  <dc:creator>Thomas Hoey</dc:creator>
  <cp:lastModifiedBy>Thomas Hoey</cp:lastModifiedBy>
  <cp:revision>17</cp:revision>
  <dcterms:created xsi:type="dcterms:W3CDTF">2021-03-11T14:56:47Z</dcterms:created>
  <dcterms:modified xsi:type="dcterms:W3CDTF">2021-03-22T15:26:09Z</dcterms:modified>
</cp:coreProperties>
</file>