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8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es">
            <a:extLst>
              <a:ext uri="{FF2B5EF4-FFF2-40B4-BE49-F238E27FC236}">
                <a16:creationId xmlns:a16="http://schemas.microsoft.com/office/drawing/2014/main" id="{8C0EE5D8-9AD9-4202-8674-3EE934308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0323D-FF9B-434C-B193-078CCC8B4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To-Do-List Project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DB653-7D6B-40BA-9B15-B9B9549B5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By Tom Hoey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F71E-6C46-4460-915C-22C5D9FC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81"/>
            <a:ext cx="10515600" cy="1247830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E20E42-19B8-4975-9E8A-E743A7E49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" y="1809669"/>
            <a:ext cx="9189242" cy="4767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40B0A-270E-47A2-BEEF-A1BD501C62C4}"/>
              </a:ext>
            </a:extLst>
          </p:cNvPr>
          <p:cNvSpPr txBox="1"/>
          <p:nvPr/>
        </p:nvSpPr>
        <p:spPr>
          <a:xfrm>
            <a:off x="9221008" y="1844498"/>
            <a:ext cx="297099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Two Sprints – One for backend, other for front end.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List of user stories, covering all CRUD functionality within the application.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Each user story has sub-tasks within, which needed to be achieved before moving the story into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Each User Story was assigned to an epic.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Story points and priority was assigned. In cases where the Story points are the same are due to similar workload.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1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DCDA-A745-4BE1-A3B8-BDBAABD6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GIT, GitHub, and Agile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485DDB-6C62-4AE0-A235-2E02D90CE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6726"/>
            <a:ext cx="4648199" cy="2033587"/>
          </a:xfrm>
        </p:spPr>
      </p:pic>
    </p:spTree>
    <p:extLst>
      <p:ext uri="{BB962C8B-B14F-4D97-AF65-F5344CB8AC3E}">
        <p14:creationId xmlns:p14="http://schemas.microsoft.com/office/powerpoint/2010/main" val="336424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7F32-9BD1-4254-A3DD-B207BDE0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Development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2938-B11A-4867-87A6-F7295118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B8DB-B95D-4895-A9C2-1FF3058C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Code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26DF-22D0-43E2-A3E7-01458A41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3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0BF7-1A86-482E-BBF3-C32200F2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Testing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4A13-44F2-42CA-AC4F-0592B6F0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6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83D7-9AAF-4031-87AA-184C19CD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Front-End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01F8-8ED9-4154-A68D-471B996D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90FB-67DE-44D6-8526-912172B0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626A-888B-486A-9821-97C41AB1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274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96A4C6"/>
      </a:accent1>
      <a:accent2>
        <a:srgbClr val="877FBA"/>
      </a:accent2>
      <a:accent3>
        <a:srgbClr val="B196C6"/>
      </a:accent3>
      <a:accent4>
        <a:srgbClr val="B87FBA"/>
      </a:accent4>
      <a:accent5>
        <a:srgbClr val="C593B2"/>
      </a:accent5>
      <a:accent6>
        <a:srgbClr val="BA7F8B"/>
      </a:accent6>
      <a:hlink>
        <a:srgbClr val="91815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Modern Love</vt:lpstr>
      <vt:lpstr>The Hand</vt:lpstr>
      <vt:lpstr>SketchyVTI</vt:lpstr>
      <vt:lpstr>To-Do-List Project</vt:lpstr>
      <vt:lpstr>Project Management</vt:lpstr>
      <vt:lpstr>GIT, GitHub, and Agile</vt:lpstr>
      <vt:lpstr>Development of the Code</vt:lpstr>
      <vt:lpstr>Code Functionality</vt:lpstr>
      <vt:lpstr>Testing and Coverage</vt:lpstr>
      <vt:lpstr>Front-End Application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To-Do-List Project</dc:title>
  <dc:creator>Thomas Hoey</dc:creator>
  <cp:lastModifiedBy>Thomas Hoey</cp:lastModifiedBy>
  <cp:revision>4</cp:revision>
  <dcterms:created xsi:type="dcterms:W3CDTF">2021-03-11T14:56:47Z</dcterms:created>
  <dcterms:modified xsi:type="dcterms:W3CDTF">2021-03-11T16:01:59Z</dcterms:modified>
</cp:coreProperties>
</file>