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4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0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5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531BF2-C28B-447A-B0CF-A912F8AFBD3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23F6BAA-AB1C-440D-9786-8AE8E87F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9859-C4E9-93C3-F999-DEDDCC5EE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957533"/>
            <a:ext cx="6268246" cy="3134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rgbClr val="EBEBEB"/>
                </a:solidFill>
              </a:rPr>
              <a:t>Guess Who?</a:t>
            </a:r>
            <a:br>
              <a:rPr lang="en-US" sz="5100" dirty="0">
                <a:solidFill>
                  <a:srgbClr val="EBEBEB"/>
                </a:solidFill>
              </a:rPr>
            </a:br>
            <a:r>
              <a:rPr lang="en-US" sz="5100" dirty="0">
                <a:solidFill>
                  <a:srgbClr val="EBEBEB"/>
                </a:solidFill>
              </a:rPr>
              <a:t>A simple </a:t>
            </a:r>
            <a:r>
              <a:rPr lang="en-US" sz="5100" dirty="0" err="1">
                <a:solidFill>
                  <a:srgbClr val="EBEBEB"/>
                </a:solidFill>
              </a:rPr>
              <a:t>polyclave</a:t>
            </a:r>
            <a:r>
              <a:rPr lang="en-US" sz="5100" dirty="0">
                <a:solidFill>
                  <a:srgbClr val="EBEBEB"/>
                </a:solidFill>
              </a:rPr>
              <a:t>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52621-2D55-8B0B-8D71-BB204B18D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094114"/>
            <a:ext cx="6268246" cy="1806353"/>
          </a:xfrm>
        </p:spPr>
        <p:txBody>
          <a:bodyPr>
            <a:normAutofit fontScale="92500" lnSpcReduction="20000"/>
          </a:bodyPr>
          <a:lstStyle/>
          <a:p>
            <a:r>
              <a:rPr lang="en-US" sz="2000" cap="none" dirty="0"/>
              <a:t>Hui Kwok Lun</a:t>
            </a:r>
          </a:p>
          <a:p>
            <a:r>
              <a:rPr lang="en-US" sz="2000" cap="none" dirty="0" err="1"/>
              <a:t>Edx</a:t>
            </a:r>
            <a:r>
              <a:rPr lang="en-US" sz="2000" cap="none" dirty="0"/>
              <a:t> Username :</a:t>
            </a:r>
            <a:r>
              <a:rPr lang="en-US" altLang="zh-TW" sz="2000" cap="none" dirty="0"/>
              <a:t>Hui Kwok Lun</a:t>
            </a:r>
          </a:p>
          <a:p>
            <a:r>
              <a:rPr lang="en-US" sz="2000" cap="none" dirty="0" err="1"/>
              <a:t>Github</a:t>
            </a:r>
            <a:r>
              <a:rPr lang="en-US" sz="2000" cap="none" dirty="0"/>
              <a:t> Username: tsa4a12</a:t>
            </a:r>
          </a:p>
          <a:p>
            <a:r>
              <a:rPr lang="en-US" sz="2000" cap="none" dirty="0"/>
              <a:t>CITY: HKSAR, China</a:t>
            </a:r>
          </a:p>
          <a:p>
            <a:r>
              <a:rPr lang="en-US" sz="2000" cap="none" dirty="0"/>
              <a:t>Date: 2024/09/28</a:t>
            </a:r>
          </a:p>
        </p:txBody>
      </p:sp>
      <p:pic>
        <p:nvPicPr>
          <p:cNvPr id="1026" name="Picture 2" descr="Guess Who? - Wikipedia">
            <a:extLst>
              <a:ext uri="{FF2B5EF4-FFF2-40B4-BE49-F238E27FC236}">
                <a16:creationId xmlns:a16="http://schemas.microsoft.com/office/drawing/2014/main" id="{26EEDA8E-348C-81D1-9105-5D53F5FE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1685347"/>
            <a:ext cx="3531062" cy="3484189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3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CC16-1074-4D07-E7F9-9D5C21B8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game? </a:t>
            </a:r>
          </a:p>
        </p:txBody>
      </p:sp>
      <p:pic>
        <p:nvPicPr>
          <p:cNvPr id="4" name="Picture 2" descr="Guess Who? - Wikipedia">
            <a:extLst>
              <a:ext uri="{FF2B5EF4-FFF2-40B4-BE49-F238E27FC236}">
                <a16:creationId xmlns:a16="http://schemas.microsoft.com/office/drawing/2014/main" id="{5C5C3C5E-4D75-82BB-ED6F-470C164D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836" y="2425891"/>
            <a:ext cx="3531062" cy="3484189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B1F292-2092-CE81-1085-FC09072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995882" cy="3416300"/>
          </a:xfrm>
        </p:spPr>
        <p:txBody>
          <a:bodyPr/>
          <a:lstStyle/>
          <a:p>
            <a:r>
              <a:rPr lang="en-US" dirty="0"/>
              <a:t>2-player game</a:t>
            </a:r>
          </a:p>
          <a:p>
            <a:r>
              <a:rPr lang="en-US" dirty="0"/>
              <a:t>Ask question so you can pinpoint your opponents character</a:t>
            </a:r>
          </a:p>
          <a:p>
            <a:r>
              <a:rPr lang="en-US" dirty="0"/>
              <a:t>Whoever use less question to guess the correct character wins</a:t>
            </a:r>
          </a:p>
        </p:txBody>
      </p:sp>
    </p:spTree>
    <p:extLst>
      <p:ext uri="{BB962C8B-B14F-4D97-AF65-F5344CB8AC3E}">
        <p14:creationId xmlns:p14="http://schemas.microsoft.com/office/powerpoint/2010/main" val="17099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D550CF-0C4E-3E90-9365-D4C286A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/>
              <a:t>What’s so special about this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3091-B77C-24B7-793A-278AB64A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Information theory says the optimal solution of this game is to ask question that divides the population evenly, or at least as evenly as possible.</a:t>
            </a:r>
          </a:p>
          <a:p>
            <a:r>
              <a:rPr lang="en-US" dirty="0">
                <a:solidFill>
                  <a:schemeClr val="bg1"/>
                </a:solidFill>
              </a:rPr>
              <a:t>It can also be applied on Classification!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Traditional Dichotomous tree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/ taxonomic key</a:t>
            </a:r>
            <a:r>
              <a:rPr lang="en-US" dirty="0">
                <a:solidFill>
                  <a:schemeClr val="bg1"/>
                </a:solidFill>
              </a:rPr>
              <a:t> characters are meaningful but inefficient in classifying in action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Polyclave</a:t>
            </a:r>
            <a:r>
              <a:rPr lang="en-US" dirty="0">
                <a:solidFill>
                  <a:schemeClr val="bg1"/>
                </a:solidFill>
              </a:rPr>
              <a:t> classification could prioritize the characteristics that gives most information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A diagram of a sea animal&#10;&#10;Description automatically generated">
            <a:extLst>
              <a:ext uri="{FF2B5EF4-FFF2-40B4-BE49-F238E27FC236}">
                <a16:creationId xmlns:a16="http://schemas.microsoft.com/office/drawing/2014/main" id="{4344525B-CB63-238C-62E8-BEDA8CAE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24" y="26885"/>
            <a:ext cx="6146576" cy="682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7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05CB-7C6E-806C-D258-EC314A7B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6B85-7D5D-B49C-7874-51021AD1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the Guess who Excel info sheet as csv file</a:t>
            </a:r>
          </a:p>
          <a:p>
            <a:r>
              <a:rPr lang="en-US" dirty="0"/>
              <a:t>Choose one of the most informative characteristic</a:t>
            </a:r>
          </a:p>
          <a:p>
            <a:r>
              <a:rPr lang="en-US" dirty="0"/>
              <a:t>Asks a yes/no question and does the filter (It’s okay to be unsure!)</a:t>
            </a:r>
          </a:p>
          <a:p>
            <a:r>
              <a:rPr lang="en-US" dirty="0"/>
              <a:t>Output the final guess if your information is sufficient/ a list of possibilities if not</a:t>
            </a:r>
          </a:p>
        </p:txBody>
      </p:sp>
    </p:spTree>
    <p:extLst>
      <p:ext uri="{BB962C8B-B14F-4D97-AF65-F5344CB8AC3E}">
        <p14:creationId xmlns:p14="http://schemas.microsoft.com/office/powerpoint/2010/main" val="473356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</TotalTime>
  <Words>175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Guess Who? A simple polyclave classifier</vt:lpstr>
      <vt:lpstr>What’s this game? </vt:lpstr>
      <vt:lpstr>What’s so special about this game?</vt:lpstr>
      <vt:lpstr>This program…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HUI, Kwok Lun</dc:creator>
  <cp:lastModifiedBy>HUI, Kwok Lun</cp:lastModifiedBy>
  <cp:revision>1</cp:revision>
  <dcterms:created xsi:type="dcterms:W3CDTF">2024-09-28T06:07:15Z</dcterms:created>
  <dcterms:modified xsi:type="dcterms:W3CDTF">2024-09-28T10:03:03Z</dcterms:modified>
</cp:coreProperties>
</file>