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sldIdLst>
    <p:sldId id="258" r:id="rId5"/>
    <p:sldId id="283" r:id="rId6"/>
    <p:sldId id="278" r:id="rId7"/>
    <p:sldId id="286" r:id="rId8"/>
    <p:sldId id="272" r:id="rId9"/>
    <p:sldId id="270" r:id="rId10"/>
    <p:sldId id="287" r:id="rId11"/>
    <p:sldId id="279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FAA8E2-8461-D84D-8EC7-7E0118408475}" v="78" dt="2024-02-27T15:06:17.537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5"/>
    <p:restoredTop sz="94829"/>
  </p:normalViewPr>
  <p:slideViewPr>
    <p:cSldViewPr snapToGrid="0" showGuides="1">
      <p:cViewPr varScale="1">
        <p:scale>
          <a:sx n="152" d="100"/>
          <a:sy n="152" d="100"/>
        </p:scale>
        <p:origin x="3816" y="176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Trejos" userId="a6afd9e682480293" providerId="LiveId" clId="{8EFAA8E2-8461-D84D-8EC7-7E0118408475}"/>
    <pc:docChg chg="undo custSel addSld delSld modSld sldOrd">
      <pc:chgData name="Mark Trejos" userId="a6afd9e682480293" providerId="LiveId" clId="{8EFAA8E2-8461-D84D-8EC7-7E0118408475}" dt="2024-02-27T15:11:11.065" v="399" actId="20577"/>
      <pc:docMkLst>
        <pc:docMk/>
      </pc:docMkLst>
      <pc:sldChg chg="addSp delSp modSp mod">
        <pc:chgData name="Mark Trejos" userId="a6afd9e682480293" providerId="LiveId" clId="{8EFAA8E2-8461-D84D-8EC7-7E0118408475}" dt="2024-02-27T14:45:58.402" v="225" actId="478"/>
        <pc:sldMkLst>
          <pc:docMk/>
          <pc:sldMk cId="2827593924" sldId="258"/>
        </pc:sldMkLst>
        <pc:spChg chg="add mod">
          <ac:chgData name="Mark Trejos" userId="a6afd9e682480293" providerId="LiveId" clId="{8EFAA8E2-8461-D84D-8EC7-7E0118408475}" dt="2024-02-27T14:44:08.157" v="204"/>
          <ac:spMkLst>
            <pc:docMk/>
            <pc:sldMk cId="2827593924" sldId="258"/>
            <ac:spMk id="4" creationId="{513DB8D1-4617-85A2-C90E-7D12492A2BCF}"/>
          </ac:spMkLst>
        </pc:spChg>
        <pc:spChg chg="add mod">
          <ac:chgData name="Mark Trejos" userId="a6afd9e682480293" providerId="LiveId" clId="{8EFAA8E2-8461-D84D-8EC7-7E0118408475}" dt="2024-02-27T14:44:08.157" v="204"/>
          <ac:spMkLst>
            <pc:docMk/>
            <pc:sldMk cId="2827593924" sldId="258"/>
            <ac:spMk id="5" creationId="{F9B93501-661C-8275-051B-BE563D099624}"/>
          </ac:spMkLst>
        </pc:spChg>
        <pc:spChg chg="add mod">
          <ac:chgData name="Mark Trejos" userId="a6afd9e682480293" providerId="LiveId" clId="{8EFAA8E2-8461-D84D-8EC7-7E0118408475}" dt="2024-02-27T14:44:08.157" v="204"/>
          <ac:spMkLst>
            <pc:docMk/>
            <pc:sldMk cId="2827593924" sldId="258"/>
            <ac:spMk id="6" creationId="{D29D4A16-6EF8-E83C-393B-E50CE0849496}"/>
          </ac:spMkLst>
        </pc:spChg>
        <pc:spChg chg="add mod">
          <ac:chgData name="Mark Trejos" userId="a6afd9e682480293" providerId="LiveId" clId="{8EFAA8E2-8461-D84D-8EC7-7E0118408475}" dt="2024-02-27T14:44:08.157" v="204"/>
          <ac:spMkLst>
            <pc:docMk/>
            <pc:sldMk cId="2827593924" sldId="258"/>
            <ac:spMk id="7" creationId="{17D8AFD9-0194-4BA5-8E3B-2CDC4D81C1BE}"/>
          </ac:spMkLst>
        </pc:spChg>
        <pc:spChg chg="add mod">
          <ac:chgData name="Mark Trejos" userId="a6afd9e682480293" providerId="LiveId" clId="{8EFAA8E2-8461-D84D-8EC7-7E0118408475}" dt="2024-02-27T14:44:08.157" v="204"/>
          <ac:spMkLst>
            <pc:docMk/>
            <pc:sldMk cId="2827593924" sldId="258"/>
            <ac:spMk id="8" creationId="{FE49F494-7BB8-9B15-62D9-04C8B1DB050F}"/>
          </ac:spMkLst>
        </pc:spChg>
        <pc:spChg chg="add mod">
          <ac:chgData name="Mark Trejos" userId="a6afd9e682480293" providerId="LiveId" clId="{8EFAA8E2-8461-D84D-8EC7-7E0118408475}" dt="2024-02-27T14:44:08.157" v="204"/>
          <ac:spMkLst>
            <pc:docMk/>
            <pc:sldMk cId="2827593924" sldId="258"/>
            <ac:spMk id="9" creationId="{79975FE8-6F73-8F91-9C5B-0E8469FBF7E4}"/>
          </ac:spMkLst>
        </pc:spChg>
        <pc:spChg chg="add mod">
          <ac:chgData name="Mark Trejos" userId="a6afd9e682480293" providerId="LiveId" clId="{8EFAA8E2-8461-D84D-8EC7-7E0118408475}" dt="2024-02-27T14:44:08.157" v="204"/>
          <ac:spMkLst>
            <pc:docMk/>
            <pc:sldMk cId="2827593924" sldId="258"/>
            <ac:spMk id="10" creationId="{677A02D0-9FF2-0807-CC9B-B6BC382ABEF0}"/>
          </ac:spMkLst>
        </pc:spChg>
        <pc:spChg chg="add mod">
          <ac:chgData name="Mark Trejos" userId="a6afd9e682480293" providerId="LiveId" clId="{8EFAA8E2-8461-D84D-8EC7-7E0118408475}" dt="2024-02-27T14:44:08.157" v="204"/>
          <ac:spMkLst>
            <pc:docMk/>
            <pc:sldMk cId="2827593924" sldId="258"/>
            <ac:spMk id="11" creationId="{2606B3D5-0989-9A3F-561F-2CCAAEA6D5CA}"/>
          </ac:spMkLst>
        </pc:spChg>
        <pc:spChg chg="add mod">
          <ac:chgData name="Mark Trejos" userId="a6afd9e682480293" providerId="LiveId" clId="{8EFAA8E2-8461-D84D-8EC7-7E0118408475}" dt="2024-02-27T14:44:08.157" v="204"/>
          <ac:spMkLst>
            <pc:docMk/>
            <pc:sldMk cId="2827593924" sldId="258"/>
            <ac:spMk id="12" creationId="{72560DBD-0383-896B-1C7D-A7B8CC74EF57}"/>
          </ac:spMkLst>
        </pc:spChg>
        <pc:spChg chg="add mod">
          <ac:chgData name="Mark Trejos" userId="a6afd9e682480293" providerId="LiveId" clId="{8EFAA8E2-8461-D84D-8EC7-7E0118408475}" dt="2024-02-27T14:44:08.157" v="204"/>
          <ac:spMkLst>
            <pc:docMk/>
            <pc:sldMk cId="2827593924" sldId="258"/>
            <ac:spMk id="13" creationId="{65376C82-F287-EF02-9C40-9580514C7D98}"/>
          </ac:spMkLst>
        </pc:spChg>
        <pc:spChg chg="add mod">
          <ac:chgData name="Mark Trejos" userId="a6afd9e682480293" providerId="LiveId" clId="{8EFAA8E2-8461-D84D-8EC7-7E0118408475}" dt="2024-02-27T14:44:54.416" v="216"/>
          <ac:spMkLst>
            <pc:docMk/>
            <pc:sldMk cId="2827593924" sldId="258"/>
            <ac:spMk id="14" creationId="{5F415483-A231-89F0-A271-CD14D0C386E4}"/>
          </ac:spMkLst>
        </pc:spChg>
        <pc:spChg chg="add mod">
          <ac:chgData name="Mark Trejos" userId="a6afd9e682480293" providerId="LiveId" clId="{8EFAA8E2-8461-D84D-8EC7-7E0118408475}" dt="2024-02-27T14:44:54.416" v="216"/>
          <ac:spMkLst>
            <pc:docMk/>
            <pc:sldMk cId="2827593924" sldId="258"/>
            <ac:spMk id="15" creationId="{3911FF5A-6F42-9B97-ABEE-7A2D53701BE8}"/>
          </ac:spMkLst>
        </pc:spChg>
        <pc:spChg chg="add del mod">
          <ac:chgData name="Mark Trejos" userId="a6afd9e682480293" providerId="LiveId" clId="{8EFAA8E2-8461-D84D-8EC7-7E0118408475}" dt="2024-02-27T14:45:58.402" v="225" actId="478"/>
          <ac:spMkLst>
            <pc:docMk/>
            <pc:sldMk cId="2827593924" sldId="258"/>
            <ac:spMk id="16" creationId="{0FA49DED-F98B-AA29-6402-0A09C4EFE003}"/>
          </ac:spMkLst>
        </pc:spChg>
        <pc:spChg chg="add del mod">
          <ac:chgData name="Mark Trejos" userId="a6afd9e682480293" providerId="LiveId" clId="{8EFAA8E2-8461-D84D-8EC7-7E0118408475}" dt="2024-02-27T14:45:55.728" v="224" actId="478"/>
          <ac:spMkLst>
            <pc:docMk/>
            <pc:sldMk cId="2827593924" sldId="258"/>
            <ac:spMk id="17" creationId="{B79EAB77-EA1B-845C-B39D-F4147B3C0E4B}"/>
          </ac:spMkLst>
        </pc:spChg>
      </pc:sldChg>
      <pc:sldChg chg="del">
        <pc:chgData name="Mark Trejos" userId="a6afd9e682480293" providerId="LiveId" clId="{8EFAA8E2-8461-D84D-8EC7-7E0118408475}" dt="2024-02-27T14:54:49.238" v="292" actId="2696"/>
        <pc:sldMkLst>
          <pc:docMk/>
          <pc:sldMk cId="4163351800" sldId="264"/>
        </pc:sldMkLst>
      </pc:sldChg>
      <pc:sldChg chg="del">
        <pc:chgData name="Mark Trejos" userId="a6afd9e682480293" providerId="LiveId" clId="{8EFAA8E2-8461-D84D-8EC7-7E0118408475}" dt="2024-02-27T15:10:09.869" v="357" actId="2696"/>
        <pc:sldMkLst>
          <pc:docMk/>
          <pc:sldMk cId="3925682039" sldId="266"/>
        </pc:sldMkLst>
      </pc:sldChg>
      <pc:sldChg chg="addSp delSp modSp mod setBg modClrScheme chgLayout">
        <pc:chgData name="Mark Trejos" userId="a6afd9e682480293" providerId="LiveId" clId="{8EFAA8E2-8461-D84D-8EC7-7E0118408475}" dt="2024-02-27T15:05:03.726" v="313" actId="1076"/>
        <pc:sldMkLst>
          <pc:docMk/>
          <pc:sldMk cId="2461847894" sldId="270"/>
        </pc:sldMkLst>
        <pc:spChg chg="add del mod">
          <ac:chgData name="Mark Trejos" userId="a6afd9e682480293" providerId="LiveId" clId="{8EFAA8E2-8461-D84D-8EC7-7E0118408475}" dt="2024-02-27T15:04:46.598" v="312" actId="26606"/>
          <ac:spMkLst>
            <pc:docMk/>
            <pc:sldMk cId="2461847894" sldId="270"/>
            <ac:spMk id="3" creationId="{1513CB5B-66A3-B387-1C85-56B96E792549}"/>
          </ac:spMkLst>
        </pc:spChg>
        <pc:spChg chg="mod">
          <ac:chgData name="Mark Trejos" userId="a6afd9e682480293" providerId="LiveId" clId="{8EFAA8E2-8461-D84D-8EC7-7E0118408475}" dt="2024-02-27T15:04:46.598" v="312" actId="26606"/>
          <ac:spMkLst>
            <pc:docMk/>
            <pc:sldMk cId="2461847894" sldId="270"/>
            <ac:spMk id="5" creationId="{31D625AD-D853-E707-6C7F-E31923C410C1}"/>
          </ac:spMkLst>
        </pc:spChg>
        <pc:spChg chg="mod">
          <ac:chgData name="Mark Trejos" userId="a6afd9e682480293" providerId="LiveId" clId="{8EFAA8E2-8461-D84D-8EC7-7E0118408475}" dt="2024-02-27T15:04:46.598" v="312" actId="26606"/>
          <ac:spMkLst>
            <pc:docMk/>
            <pc:sldMk cId="2461847894" sldId="270"/>
            <ac:spMk id="11" creationId="{A96F7733-7434-FA95-04A6-9FA221A2649C}"/>
          </ac:spMkLst>
        </pc:spChg>
        <pc:spChg chg="del">
          <ac:chgData name="Mark Trejos" userId="a6afd9e682480293" providerId="LiveId" clId="{8EFAA8E2-8461-D84D-8EC7-7E0118408475}" dt="2024-02-27T15:04:46.598" v="312" actId="26606"/>
          <ac:spMkLst>
            <pc:docMk/>
            <pc:sldMk cId="2461847894" sldId="270"/>
            <ac:spMk id="22" creationId="{1B742BF8-0956-7E94-FAF4-D42A92ACE16C}"/>
          </ac:spMkLst>
        </pc:spChg>
        <pc:spChg chg="add mod">
          <ac:chgData name="Mark Trejos" userId="a6afd9e682480293" providerId="LiveId" clId="{8EFAA8E2-8461-D84D-8EC7-7E0118408475}" dt="2024-02-27T15:04:46.598" v="312" actId="26606"/>
          <ac:spMkLst>
            <pc:docMk/>
            <pc:sldMk cId="2461847894" sldId="270"/>
            <ac:spMk id="28" creationId="{6B405D72-5C83-BE14-5790-428593FAAF92}"/>
          </ac:spMkLst>
        </pc:spChg>
        <pc:graphicFrameChg chg="del">
          <ac:chgData name="Mark Trejos" userId="a6afd9e682480293" providerId="LiveId" clId="{8EFAA8E2-8461-D84D-8EC7-7E0118408475}" dt="2024-02-27T15:04:18.607" v="302" actId="478"/>
          <ac:graphicFrameMkLst>
            <pc:docMk/>
            <pc:sldMk cId="2461847894" sldId="270"/>
            <ac:graphicFrameMk id="9" creationId="{D0C54D53-C83E-999E-E2D8-121369D30110}"/>
          </ac:graphicFrameMkLst>
        </pc:graphicFrameChg>
        <pc:graphicFrameChg chg="add mod">
          <ac:chgData name="Mark Trejos" userId="a6afd9e682480293" providerId="LiveId" clId="{8EFAA8E2-8461-D84D-8EC7-7E0118408475}" dt="2024-02-27T15:05:03.726" v="313" actId="1076"/>
          <ac:graphicFrameMkLst>
            <pc:docMk/>
            <pc:sldMk cId="2461847894" sldId="270"/>
            <ac:graphicFrameMk id="24" creationId="{F88301D0-B221-303A-AEA2-7ED05BC3AF19}"/>
          </ac:graphicFrameMkLst>
        </pc:graphicFrameChg>
      </pc:sldChg>
      <pc:sldChg chg="modSp mod ord">
        <pc:chgData name="Mark Trejos" userId="a6afd9e682480293" providerId="LiveId" clId="{8EFAA8E2-8461-D84D-8EC7-7E0118408475}" dt="2024-02-27T14:54:12.620" v="291" actId="14100"/>
        <pc:sldMkLst>
          <pc:docMk/>
          <pc:sldMk cId="1514052440" sldId="272"/>
        </pc:sldMkLst>
        <pc:spChg chg="mod">
          <ac:chgData name="Mark Trejos" userId="a6afd9e682480293" providerId="LiveId" clId="{8EFAA8E2-8461-D84D-8EC7-7E0118408475}" dt="2024-02-27T14:48:39.692" v="231" actId="404"/>
          <ac:spMkLst>
            <pc:docMk/>
            <pc:sldMk cId="1514052440" sldId="272"/>
            <ac:spMk id="11" creationId="{CFC65B13-DBA7-CB3E-F251-880122C1E57B}"/>
          </ac:spMkLst>
        </pc:spChg>
        <pc:graphicFrameChg chg="mod modGraphic">
          <ac:chgData name="Mark Trejos" userId="a6afd9e682480293" providerId="LiveId" clId="{8EFAA8E2-8461-D84D-8EC7-7E0118408475}" dt="2024-02-27T14:54:12.620" v="291" actId="14100"/>
          <ac:graphicFrameMkLst>
            <pc:docMk/>
            <pc:sldMk cId="1514052440" sldId="272"/>
            <ac:graphicFrameMk id="7" creationId="{3033222B-8F61-7CC1-AF3E-1B1B8047ABE0}"/>
          </ac:graphicFrameMkLst>
        </pc:graphicFrameChg>
      </pc:sldChg>
      <pc:sldChg chg="modSp mod">
        <pc:chgData name="Mark Trejos" userId="a6afd9e682480293" providerId="LiveId" clId="{8EFAA8E2-8461-D84D-8EC7-7E0118408475}" dt="2024-02-27T15:11:11.065" v="399" actId="20577"/>
        <pc:sldMkLst>
          <pc:docMk/>
          <pc:sldMk cId="3161219934" sldId="274"/>
        </pc:sldMkLst>
        <pc:spChg chg="mod">
          <ac:chgData name="Mark Trejos" userId="a6afd9e682480293" providerId="LiveId" clId="{8EFAA8E2-8461-D84D-8EC7-7E0118408475}" dt="2024-02-27T15:11:11.065" v="399" actId="20577"/>
          <ac:spMkLst>
            <pc:docMk/>
            <pc:sldMk cId="3161219934" sldId="274"/>
            <ac:spMk id="6" creationId="{7DA212DC-D3DD-DD6B-D644-0F7B9BA98E17}"/>
          </ac:spMkLst>
        </pc:spChg>
      </pc:sldChg>
      <pc:sldChg chg="addSp delSp modSp mod">
        <pc:chgData name="Mark Trejos" userId="a6afd9e682480293" providerId="LiveId" clId="{8EFAA8E2-8461-D84D-8EC7-7E0118408475}" dt="2024-02-27T14:44:23.227" v="209" actId="21"/>
        <pc:sldMkLst>
          <pc:docMk/>
          <pc:sldMk cId="1343223353" sldId="278"/>
        </pc:sldMkLst>
        <pc:spChg chg="del mod">
          <ac:chgData name="Mark Trejos" userId="a6afd9e682480293" providerId="LiveId" clId="{8EFAA8E2-8461-D84D-8EC7-7E0118408475}" dt="2024-02-27T14:34:57.508" v="120" actId="478"/>
          <ac:spMkLst>
            <pc:docMk/>
            <pc:sldMk cId="1343223353" sldId="278"/>
            <ac:spMk id="2" creationId="{2BA91497-60EB-6CC6-BE1A-11323E8A9677}"/>
          </ac:spMkLst>
        </pc:spChg>
        <pc:spChg chg="add mod">
          <ac:chgData name="Mark Trejos" userId="a6afd9e682480293" providerId="LiveId" clId="{8EFAA8E2-8461-D84D-8EC7-7E0118408475}" dt="2024-02-27T14:36:18.496" v="137" actId="207"/>
          <ac:spMkLst>
            <pc:docMk/>
            <pc:sldMk cId="1343223353" sldId="278"/>
            <ac:spMk id="3" creationId="{76D108E4-82C1-A715-6766-D6A25A273E7D}"/>
          </ac:spMkLst>
        </pc:spChg>
        <pc:spChg chg="add mod">
          <ac:chgData name="Mark Trejos" userId="a6afd9e682480293" providerId="LiveId" clId="{8EFAA8E2-8461-D84D-8EC7-7E0118408475}" dt="2024-02-27T14:36:11.516" v="135" actId="207"/>
          <ac:spMkLst>
            <pc:docMk/>
            <pc:sldMk cId="1343223353" sldId="278"/>
            <ac:spMk id="4" creationId="{58B58E02-3FEC-4D09-604A-64D420E3BC5B}"/>
          </ac:spMkLst>
        </pc:spChg>
        <pc:spChg chg="add del mod">
          <ac:chgData name="Mark Trejos" userId="a6afd9e682480293" providerId="LiveId" clId="{8EFAA8E2-8461-D84D-8EC7-7E0118408475}" dt="2024-02-27T14:44:23.227" v="209" actId="21"/>
          <ac:spMkLst>
            <pc:docMk/>
            <pc:sldMk cId="1343223353" sldId="278"/>
            <ac:spMk id="5" creationId="{8AAFC689-A961-6246-F7C0-4E29311A0099}"/>
          </ac:spMkLst>
        </pc:spChg>
        <pc:spChg chg="add del mod">
          <ac:chgData name="Mark Trejos" userId="a6afd9e682480293" providerId="LiveId" clId="{8EFAA8E2-8461-D84D-8EC7-7E0118408475}" dt="2024-02-27T14:44:23.227" v="209" actId="21"/>
          <ac:spMkLst>
            <pc:docMk/>
            <pc:sldMk cId="1343223353" sldId="278"/>
            <ac:spMk id="6" creationId="{B88651B8-DEF3-5649-0C13-6DDF77F119CB}"/>
          </ac:spMkLst>
        </pc:spChg>
        <pc:spChg chg="add del mod">
          <ac:chgData name="Mark Trejos" userId="a6afd9e682480293" providerId="LiveId" clId="{8EFAA8E2-8461-D84D-8EC7-7E0118408475}" dt="2024-02-27T14:44:23.227" v="209" actId="21"/>
          <ac:spMkLst>
            <pc:docMk/>
            <pc:sldMk cId="1343223353" sldId="278"/>
            <ac:spMk id="7" creationId="{0A52A907-DEEE-6C20-235A-2A582C9380DD}"/>
          </ac:spMkLst>
        </pc:spChg>
        <pc:spChg chg="add del mod">
          <ac:chgData name="Mark Trejos" userId="a6afd9e682480293" providerId="LiveId" clId="{8EFAA8E2-8461-D84D-8EC7-7E0118408475}" dt="2024-02-27T14:44:23.227" v="209" actId="21"/>
          <ac:spMkLst>
            <pc:docMk/>
            <pc:sldMk cId="1343223353" sldId="278"/>
            <ac:spMk id="8" creationId="{01378CD4-772B-C215-8075-006BE7C2B71B}"/>
          </ac:spMkLst>
        </pc:spChg>
        <pc:spChg chg="add del mod">
          <ac:chgData name="Mark Trejos" userId="a6afd9e682480293" providerId="LiveId" clId="{8EFAA8E2-8461-D84D-8EC7-7E0118408475}" dt="2024-02-27T14:44:23.227" v="209" actId="21"/>
          <ac:spMkLst>
            <pc:docMk/>
            <pc:sldMk cId="1343223353" sldId="278"/>
            <ac:spMk id="9" creationId="{EAEB08AC-BC19-2DBE-1937-07A154D61A2A}"/>
          </ac:spMkLst>
        </pc:spChg>
        <pc:spChg chg="add del mod">
          <ac:chgData name="Mark Trejos" userId="a6afd9e682480293" providerId="LiveId" clId="{8EFAA8E2-8461-D84D-8EC7-7E0118408475}" dt="2024-02-27T14:44:23.227" v="209" actId="21"/>
          <ac:spMkLst>
            <pc:docMk/>
            <pc:sldMk cId="1343223353" sldId="278"/>
            <ac:spMk id="10" creationId="{7A4772FF-A1C0-A792-6EA6-1AFBB8637F0A}"/>
          </ac:spMkLst>
        </pc:spChg>
        <pc:spChg chg="add del mod">
          <ac:chgData name="Mark Trejos" userId="a6afd9e682480293" providerId="LiveId" clId="{8EFAA8E2-8461-D84D-8EC7-7E0118408475}" dt="2024-02-27T14:44:23.227" v="209" actId="21"/>
          <ac:spMkLst>
            <pc:docMk/>
            <pc:sldMk cId="1343223353" sldId="278"/>
            <ac:spMk id="11" creationId="{4D544801-CC5A-3C49-24F3-BB5C961C61B7}"/>
          </ac:spMkLst>
        </pc:spChg>
        <pc:spChg chg="mod">
          <ac:chgData name="Mark Trejos" userId="a6afd9e682480293" providerId="LiveId" clId="{8EFAA8E2-8461-D84D-8EC7-7E0118408475}" dt="2024-02-27T14:31:01.027" v="83" actId="404"/>
          <ac:spMkLst>
            <pc:docMk/>
            <pc:sldMk cId="1343223353" sldId="278"/>
            <ac:spMk id="12" creationId="{0BA60034-9E02-4BFF-D46B-98C157D63892}"/>
          </ac:spMkLst>
        </pc:spChg>
        <pc:spChg chg="add del mod">
          <ac:chgData name="Mark Trejos" userId="a6afd9e682480293" providerId="LiveId" clId="{8EFAA8E2-8461-D84D-8EC7-7E0118408475}" dt="2024-02-27T14:44:23.227" v="209" actId="21"/>
          <ac:spMkLst>
            <pc:docMk/>
            <pc:sldMk cId="1343223353" sldId="278"/>
            <ac:spMk id="13" creationId="{CCFF8C20-767C-AB9F-BDE7-B3D26B856630}"/>
          </ac:spMkLst>
        </pc:spChg>
        <pc:spChg chg="add del mod">
          <ac:chgData name="Mark Trejos" userId="a6afd9e682480293" providerId="LiveId" clId="{8EFAA8E2-8461-D84D-8EC7-7E0118408475}" dt="2024-02-27T14:44:23.227" v="209" actId="21"/>
          <ac:spMkLst>
            <pc:docMk/>
            <pc:sldMk cId="1343223353" sldId="278"/>
            <ac:spMk id="14" creationId="{8DD70085-A3B3-F564-A44B-D2C8EC02B494}"/>
          </ac:spMkLst>
        </pc:spChg>
        <pc:spChg chg="add del mod">
          <ac:chgData name="Mark Trejos" userId="a6afd9e682480293" providerId="LiveId" clId="{8EFAA8E2-8461-D84D-8EC7-7E0118408475}" dt="2024-02-27T14:44:23.227" v="209" actId="21"/>
          <ac:spMkLst>
            <pc:docMk/>
            <pc:sldMk cId="1343223353" sldId="278"/>
            <ac:spMk id="15" creationId="{47CB3681-0817-8556-CB02-C84411283C42}"/>
          </ac:spMkLst>
        </pc:spChg>
      </pc:sldChg>
      <pc:sldChg chg="addSp delSp modSp mod ord setBg modClrScheme chgLayout">
        <pc:chgData name="Mark Trejos" userId="a6afd9e682480293" providerId="LiveId" clId="{8EFAA8E2-8461-D84D-8EC7-7E0118408475}" dt="2024-02-27T15:09:56.146" v="354" actId="20578"/>
        <pc:sldMkLst>
          <pc:docMk/>
          <pc:sldMk cId="893108741" sldId="279"/>
        </pc:sldMkLst>
        <pc:spChg chg="add del mod">
          <ac:chgData name="Mark Trejos" userId="a6afd9e682480293" providerId="LiveId" clId="{8EFAA8E2-8461-D84D-8EC7-7E0118408475}" dt="2024-02-27T15:09:46.146" v="353" actId="26606"/>
          <ac:spMkLst>
            <pc:docMk/>
            <pc:sldMk cId="893108741" sldId="279"/>
            <ac:spMk id="12" creationId="{84FA0F1E-A920-0194-981E-4B573643BB48}"/>
          </ac:spMkLst>
        </pc:spChg>
        <pc:spChg chg="mod">
          <ac:chgData name="Mark Trejos" userId="a6afd9e682480293" providerId="LiveId" clId="{8EFAA8E2-8461-D84D-8EC7-7E0118408475}" dt="2024-02-27T15:09:46.146" v="353" actId="26606"/>
          <ac:spMkLst>
            <pc:docMk/>
            <pc:sldMk cId="893108741" sldId="279"/>
            <ac:spMk id="13" creationId="{E729A509-992F-8C10-902D-182448B5A1AE}"/>
          </ac:spMkLst>
        </pc:spChg>
        <pc:spChg chg="mod">
          <ac:chgData name="Mark Trejos" userId="a6afd9e682480293" providerId="LiveId" clId="{8EFAA8E2-8461-D84D-8EC7-7E0118408475}" dt="2024-02-27T15:09:46.146" v="353" actId="26606"/>
          <ac:spMkLst>
            <pc:docMk/>
            <pc:sldMk cId="893108741" sldId="279"/>
            <ac:spMk id="17" creationId="{E46CC291-411B-349C-8657-ED39C084F877}"/>
          </ac:spMkLst>
        </pc:spChg>
        <pc:spChg chg="add del">
          <ac:chgData name="Mark Trejos" userId="a6afd9e682480293" providerId="LiveId" clId="{8EFAA8E2-8461-D84D-8EC7-7E0118408475}" dt="2024-02-27T15:09:46.146" v="353" actId="26606"/>
          <ac:spMkLst>
            <pc:docMk/>
            <pc:sldMk cId="893108741" sldId="279"/>
            <ac:spMk id="19" creationId="{1A502D19-C614-886C-4945-5880F36E0998}"/>
          </ac:spMkLst>
        </pc:spChg>
        <pc:spChg chg="add del mod">
          <ac:chgData name="Mark Trejos" userId="a6afd9e682480293" providerId="LiveId" clId="{8EFAA8E2-8461-D84D-8EC7-7E0118408475}" dt="2024-02-27T15:09:43.385" v="346" actId="26606"/>
          <ac:spMkLst>
            <pc:docMk/>
            <pc:sldMk cId="893108741" sldId="279"/>
            <ac:spMk id="25" creationId="{5C9CDF24-DE6B-604F-E362-93C338A4E81E}"/>
          </ac:spMkLst>
        </pc:spChg>
        <pc:spChg chg="add del mod">
          <ac:chgData name="Mark Trejos" userId="a6afd9e682480293" providerId="LiveId" clId="{8EFAA8E2-8461-D84D-8EC7-7E0118408475}" dt="2024-02-27T15:09:45.106" v="348" actId="26606"/>
          <ac:spMkLst>
            <pc:docMk/>
            <pc:sldMk cId="893108741" sldId="279"/>
            <ac:spMk id="27" creationId="{67A0BC02-370E-733B-D160-A94275BE31AA}"/>
          </ac:spMkLst>
        </pc:spChg>
        <pc:spChg chg="add del mod">
          <ac:chgData name="Mark Trejos" userId="a6afd9e682480293" providerId="LiveId" clId="{8EFAA8E2-8461-D84D-8EC7-7E0118408475}" dt="2024-02-27T15:09:45.618" v="350" actId="26606"/>
          <ac:spMkLst>
            <pc:docMk/>
            <pc:sldMk cId="893108741" sldId="279"/>
            <ac:spMk id="30" creationId="{5C9CDF24-DE6B-604F-E362-93C338A4E81E}"/>
          </ac:spMkLst>
        </pc:spChg>
        <pc:spChg chg="add del mod">
          <ac:chgData name="Mark Trejos" userId="a6afd9e682480293" providerId="LiveId" clId="{8EFAA8E2-8461-D84D-8EC7-7E0118408475}" dt="2024-02-27T15:09:46.101" v="352" actId="26606"/>
          <ac:spMkLst>
            <pc:docMk/>
            <pc:sldMk cId="893108741" sldId="279"/>
            <ac:spMk id="33" creationId="{C249EDBC-3227-B186-7441-112D3E71C764}"/>
          </ac:spMkLst>
        </pc:spChg>
        <pc:spChg chg="add mod">
          <ac:chgData name="Mark Trejos" userId="a6afd9e682480293" providerId="LiveId" clId="{8EFAA8E2-8461-D84D-8EC7-7E0118408475}" dt="2024-02-27T15:09:46.146" v="353" actId="26606"/>
          <ac:spMkLst>
            <pc:docMk/>
            <pc:sldMk cId="893108741" sldId="279"/>
            <ac:spMk id="36" creationId="{5C9CDF24-DE6B-604F-E362-93C338A4E81E}"/>
          </ac:spMkLst>
        </pc:spChg>
        <pc:graphicFrameChg chg="add del mod">
          <ac:chgData name="Mark Trejos" userId="a6afd9e682480293" providerId="LiveId" clId="{8EFAA8E2-8461-D84D-8EC7-7E0118408475}" dt="2024-02-27T15:09:43.385" v="346" actId="26606"/>
          <ac:graphicFrameMkLst>
            <pc:docMk/>
            <pc:sldMk cId="893108741" sldId="279"/>
            <ac:graphicFrameMk id="21" creationId="{F978C416-BF25-F9BB-1B5F-3431A2C8E037}"/>
          </ac:graphicFrameMkLst>
        </pc:graphicFrameChg>
        <pc:graphicFrameChg chg="add del mod">
          <ac:chgData name="Mark Trejos" userId="a6afd9e682480293" providerId="LiveId" clId="{8EFAA8E2-8461-D84D-8EC7-7E0118408475}" dt="2024-02-27T15:09:45.106" v="348" actId="26606"/>
          <ac:graphicFrameMkLst>
            <pc:docMk/>
            <pc:sldMk cId="893108741" sldId="279"/>
            <ac:graphicFrameMk id="28" creationId="{A9CC6AF3-8144-32F0-9670-8CFF2788D3A2}"/>
          </ac:graphicFrameMkLst>
        </pc:graphicFrameChg>
        <pc:graphicFrameChg chg="add del mod">
          <ac:chgData name="Mark Trejos" userId="a6afd9e682480293" providerId="LiveId" clId="{8EFAA8E2-8461-D84D-8EC7-7E0118408475}" dt="2024-02-27T15:09:45.618" v="350" actId="26606"/>
          <ac:graphicFrameMkLst>
            <pc:docMk/>
            <pc:sldMk cId="893108741" sldId="279"/>
            <ac:graphicFrameMk id="31" creationId="{F978C416-BF25-F9BB-1B5F-3431A2C8E037}"/>
          </ac:graphicFrameMkLst>
        </pc:graphicFrameChg>
        <pc:graphicFrameChg chg="add del mod">
          <ac:chgData name="Mark Trejos" userId="a6afd9e682480293" providerId="LiveId" clId="{8EFAA8E2-8461-D84D-8EC7-7E0118408475}" dt="2024-02-27T15:09:46.101" v="352" actId="26606"/>
          <ac:graphicFrameMkLst>
            <pc:docMk/>
            <pc:sldMk cId="893108741" sldId="279"/>
            <ac:graphicFrameMk id="34" creationId="{FF3989C0-32B5-6F55-66F4-84C2B88BB022}"/>
          </ac:graphicFrameMkLst>
        </pc:graphicFrameChg>
        <pc:graphicFrameChg chg="add mod">
          <ac:chgData name="Mark Trejos" userId="a6afd9e682480293" providerId="LiveId" clId="{8EFAA8E2-8461-D84D-8EC7-7E0118408475}" dt="2024-02-27T15:09:46.146" v="353" actId="26606"/>
          <ac:graphicFrameMkLst>
            <pc:docMk/>
            <pc:sldMk cId="893108741" sldId="279"/>
            <ac:graphicFrameMk id="37" creationId="{F978C416-BF25-F9BB-1B5F-3431A2C8E037}"/>
          </ac:graphicFrameMkLst>
        </pc:graphicFrameChg>
      </pc:sldChg>
      <pc:sldChg chg="del">
        <pc:chgData name="Mark Trejos" userId="a6afd9e682480293" providerId="LiveId" clId="{8EFAA8E2-8461-D84D-8EC7-7E0118408475}" dt="2024-02-27T15:10:09.891" v="358" actId="2696"/>
        <pc:sldMkLst>
          <pc:docMk/>
          <pc:sldMk cId="2828537535" sldId="280"/>
        </pc:sldMkLst>
      </pc:sldChg>
      <pc:sldChg chg="del">
        <pc:chgData name="Mark Trejos" userId="a6afd9e682480293" providerId="LiveId" clId="{8EFAA8E2-8461-D84D-8EC7-7E0118408475}" dt="2024-02-27T15:10:09.910" v="359" actId="2696"/>
        <pc:sldMkLst>
          <pc:docMk/>
          <pc:sldMk cId="1439309830" sldId="281"/>
        </pc:sldMkLst>
      </pc:sldChg>
      <pc:sldChg chg="del">
        <pc:chgData name="Mark Trejos" userId="a6afd9e682480293" providerId="LiveId" clId="{8EFAA8E2-8461-D84D-8EC7-7E0118408475}" dt="2024-02-27T15:10:03.154" v="356" actId="2696"/>
        <pc:sldMkLst>
          <pc:docMk/>
          <pc:sldMk cId="622709411" sldId="282"/>
        </pc:sldMkLst>
      </pc:sldChg>
      <pc:sldChg chg="addSp modSp mod modTransition">
        <pc:chgData name="Mark Trejos" userId="a6afd9e682480293" providerId="LiveId" clId="{8EFAA8E2-8461-D84D-8EC7-7E0118408475}" dt="2024-02-27T15:10:51.564" v="365" actId="20577"/>
        <pc:sldMkLst>
          <pc:docMk/>
          <pc:sldMk cId="452850806" sldId="283"/>
        </pc:sldMkLst>
        <pc:spChg chg="mod">
          <ac:chgData name="Mark Trejos" userId="a6afd9e682480293" providerId="LiveId" clId="{8EFAA8E2-8461-D84D-8EC7-7E0118408475}" dt="2024-02-27T14:44:12.057" v="206" actId="1076"/>
          <ac:spMkLst>
            <pc:docMk/>
            <pc:sldMk cId="452850806" sldId="283"/>
            <ac:spMk id="3" creationId="{0FA49DED-F98B-AA29-6402-0A09C4EFE003}"/>
          </ac:spMkLst>
        </pc:spChg>
        <pc:spChg chg="mod">
          <ac:chgData name="Mark Trejos" userId="a6afd9e682480293" providerId="LiveId" clId="{8EFAA8E2-8461-D84D-8EC7-7E0118408475}" dt="2024-02-27T14:28:32.885" v="29" actId="20577"/>
          <ac:spMkLst>
            <pc:docMk/>
            <pc:sldMk cId="452850806" sldId="283"/>
            <ac:spMk id="4" creationId="{EBBAF7CB-A8CE-582C-C1DB-E6D72AC69A46}"/>
          </ac:spMkLst>
        </pc:spChg>
        <pc:spChg chg="mod">
          <ac:chgData name="Mark Trejos" userId="a6afd9e682480293" providerId="LiveId" clId="{8EFAA8E2-8461-D84D-8EC7-7E0118408475}" dt="2024-02-27T14:30:08.330" v="74" actId="33524"/>
          <ac:spMkLst>
            <pc:docMk/>
            <pc:sldMk cId="452850806" sldId="283"/>
            <ac:spMk id="5" creationId="{21C403DC-3521-3A53-9255-0D192EBD4F25}"/>
          </ac:spMkLst>
        </pc:spChg>
        <pc:spChg chg="mod">
          <ac:chgData name="Mark Trejos" userId="a6afd9e682480293" providerId="LiveId" clId="{8EFAA8E2-8461-D84D-8EC7-7E0118408475}" dt="2024-02-27T14:28:27.308" v="26" actId="20577"/>
          <ac:spMkLst>
            <pc:docMk/>
            <pc:sldMk cId="452850806" sldId="283"/>
            <ac:spMk id="6" creationId="{01F6EA68-2AA8-DF86-685C-EC3843127767}"/>
          </ac:spMkLst>
        </pc:spChg>
        <pc:spChg chg="mod">
          <ac:chgData name="Mark Trejos" userId="a6afd9e682480293" providerId="LiveId" clId="{8EFAA8E2-8461-D84D-8EC7-7E0118408475}" dt="2024-02-27T14:28:03.479" v="16" actId="20577"/>
          <ac:spMkLst>
            <pc:docMk/>
            <pc:sldMk cId="452850806" sldId="283"/>
            <ac:spMk id="7" creationId="{A2545FBC-2F5C-8772-F385-63E103558308}"/>
          </ac:spMkLst>
        </pc:spChg>
        <pc:spChg chg="add mod">
          <ac:chgData name="Mark Trejos" userId="a6afd9e682480293" providerId="LiveId" clId="{8EFAA8E2-8461-D84D-8EC7-7E0118408475}" dt="2024-02-27T14:44:27.089" v="210"/>
          <ac:spMkLst>
            <pc:docMk/>
            <pc:sldMk cId="452850806" sldId="283"/>
            <ac:spMk id="8" creationId="{1F934206-023D-AF71-57D2-7D7440365933}"/>
          </ac:spMkLst>
        </pc:spChg>
        <pc:spChg chg="add mod">
          <ac:chgData name="Mark Trejos" userId="a6afd9e682480293" providerId="LiveId" clId="{8EFAA8E2-8461-D84D-8EC7-7E0118408475}" dt="2024-02-27T14:44:27.089" v="210"/>
          <ac:spMkLst>
            <pc:docMk/>
            <pc:sldMk cId="452850806" sldId="283"/>
            <ac:spMk id="9" creationId="{6E9C95D5-B2D1-6900-60DB-1E53F0B1C77B}"/>
          </ac:spMkLst>
        </pc:spChg>
        <pc:spChg chg="add mod">
          <ac:chgData name="Mark Trejos" userId="a6afd9e682480293" providerId="LiveId" clId="{8EFAA8E2-8461-D84D-8EC7-7E0118408475}" dt="2024-02-27T14:44:27.089" v="210"/>
          <ac:spMkLst>
            <pc:docMk/>
            <pc:sldMk cId="452850806" sldId="283"/>
            <ac:spMk id="10" creationId="{CA47EC89-8A15-FA1B-A342-33811319D615}"/>
          </ac:spMkLst>
        </pc:spChg>
        <pc:spChg chg="add mod">
          <ac:chgData name="Mark Trejos" userId="a6afd9e682480293" providerId="LiveId" clId="{8EFAA8E2-8461-D84D-8EC7-7E0118408475}" dt="2024-02-27T14:44:27.089" v="210"/>
          <ac:spMkLst>
            <pc:docMk/>
            <pc:sldMk cId="452850806" sldId="283"/>
            <ac:spMk id="11" creationId="{373CB5A5-147D-D9BC-AC15-804A4995ED12}"/>
          </ac:spMkLst>
        </pc:spChg>
        <pc:spChg chg="add mod">
          <ac:chgData name="Mark Trejos" userId="a6afd9e682480293" providerId="LiveId" clId="{8EFAA8E2-8461-D84D-8EC7-7E0118408475}" dt="2024-02-27T14:44:27.089" v="210"/>
          <ac:spMkLst>
            <pc:docMk/>
            <pc:sldMk cId="452850806" sldId="283"/>
            <ac:spMk id="12" creationId="{50C40D75-E8EA-CDFB-3EA6-CFEB684F5640}"/>
          </ac:spMkLst>
        </pc:spChg>
        <pc:spChg chg="add mod">
          <ac:chgData name="Mark Trejos" userId="a6afd9e682480293" providerId="LiveId" clId="{8EFAA8E2-8461-D84D-8EC7-7E0118408475}" dt="2024-02-27T14:44:27.089" v="210"/>
          <ac:spMkLst>
            <pc:docMk/>
            <pc:sldMk cId="452850806" sldId="283"/>
            <ac:spMk id="13" creationId="{5A44B445-8CDE-0F38-AD01-51C8000A59B8}"/>
          </ac:spMkLst>
        </pc:spChg>
        <pc:spChg chg="add mod">
          <ac:chgData name="Mark Trejos" userId="a6afd9e682480293" providerId="LiveId" clId="{8EFAA8E2-8461-D84D-8EC7-7E0118408475}" dt="2024-02-27T14:44:27.089" v="210"/>
          <ac:spMkLst>
            <pc:docMk/>
            <pc:sldMk cId="452850806" sldId="283"/>
            <ac:spMk id="14" creationId="{C53398F9-A107-CD42-E2D3-80BF9B5C8CB4}"/>
          </ac:spMkLst>
        </pc:spChg>
        <pc:spChg chg="add mod">
          <ac:chgData name="Mark Trejos" userId="a6afd9e682480293" providerId="LiveId" clId="{8EFAA8E2-8461-D84D-8EC7-7E0118408475}" dt="2024-02-27T14:44:27.089" v="210"/>
          <ac:spMkLst>
            <pc:docMk/>
            <pc:sldMk cId="452850806" sldId="283"/>
            <ac:spMk id="15" creationId="{0836276F-0D5E-5E3B-2136-1878BFD33AB9}"/>
          </ac:spMkLst>
        </pc:spChg>
        <pc:spChg chg="add mod">
          <ac:chgData name="Mark Trejos" userId="a6afd9e682480293" providerId="LiveId" clId="{8EFAA8E2-8461-D84D-8EC7-7E0118408475}" dt="2024-02-27T14:44:27.089" v="210"/>
          <ac:spMkLst>
            <pc:docMk/>
            <pc:sldMk cId="452850806" sldId="283"/>
            <ac:spMk id="16" creationId="{D71CAA23-CED8-E04D-9312-EFC2C872D914}"/>
          </ac:spMkLst>
        </pc:spChg>
        <pc:spChg chg="add mod">
          <ac:chgData name="Mark Trejos" userId="a6afd9e682480293" providerId="LiveId" clId="{8EFAA8E2-8461-D84D-8EC7-7E0118408475}" dt="2024-02-27T14:44:27.089" v="210"/>
          <ac:spMkLst>
            <pc:docMk/>
            <pc:sldMk cId="452850806" sldId="283"/>
            <ac:spMk id="17" creationId="{BBF19DA7-B8F1-97C4-0011-1F7BDA5A9F5B}"/>
          </ac:spMkLst>
        </pc:spChg>
        <pc:spChg chg="add mod">
          <ac:chgData name="Mark Trejos" userId="a6afd9e682480293" providerId="LiveId" clId="{8EFAA8E2-8461-D84D-8EC7-7E0118408475}" dt="2024-02-27T14:44:35.379" v="212"/>
          <ac:spMkLst>
            <pc:docMk/>
            <pc:sldMk cId="452850806" sldId="283"/>
            <ac:spMk id="18" creationId="{D322E5C0-47CB-EEE1-885A-115D6183F5FD}"/>
          </ac:spMkLst>
        </pc:spChg>
        <pc:spChg chg="add mod">
          <ac:chgData name="Mark Trejos" userId="a6afd9e682480293" providerId="LiveId" clId="{8EFAA8E2-8461-D84D-8EC7-7E0118408475}" dt="2024-02-27T14:44:45.284" v="214"/>
          <ac:spMkLst>
            <pc:docMk/>
            <pc:sldMk cId="452850806" sldId="283"/>
            <ac:spMk id="19" creationId="{36EB73A4-4454-BD8E-5BB9-5106A778C757}"/>
          </ac:spMkLst>
        </pc:spChg>
        <pc:spChg chg="add mod">
          <ac:chgData name="Mark Trejos" userId="a6afd9e682480293" providerId="LiveId" clId="{8EFAA8E2-8461-D84D-8EC7-7E0118408475}" dt="2024-02-27T14:44:45.284" v="214"/>
          <ac:spMkLst>
            <pc:docMk/>
            <pc:sldMk cId="452850806" sldId="283"/>
            <ac:spMk id="20" creationId="{E961DD31-38A3-DE78-C350-598F7A12AA42}"/>
          </ac:spMkLst>
        </pc:spChg>
        <pc:spChg chg="mod">
          <ac:chgData name="Mark Trejos" userId="a6afd9e682480293" providerId="LiveId" clId="{8EFAA8E2-8461-D84D-8EC7-7E0118408475}" dt="2024-02-27T15:10:28.101" v="362" actId="20577"/>
          <ac:spMkLst>
            <pc:docMk/>
            <pc:sldMk cId="452850806" sldId="283"/>
            <ac:spMk id="49" creationId="{9AD6ED5E-6255-A10D-1B61-1C38A65A0172}"/>
          </ac:spMkLst>
        </pc:spChg>
        <pc:spChg chg="mod">
          <ac:chgData name="Mark Trejos" userId="a6afd9e682480293" providerId="LiveId" clId="{8EFAA8E2-8461-D84D-8EC7-7E0118408475}" dt="2024-02-27T15:10:47.158" v="363" actId="20577"/>
          <ac:spMkLst>
            <pc:docMk/>
            <pc:sldMk cId="452850806" sldId="283"/>
            <ac:spMk id="50" creationId="{725D92A4-EE14-BE47-EFF6-F0FD3F4AE66E}"/>
          </ac:spMkLst>
        </pc:spChg>
        <pc:spChg chg="mod">
          <ac:chgData name="Mark Trejos" userId="a6afd9e682480293" providerId="LiveId" clId="{8EFAA8E2-8461-D84D-8EC7-7E0118408475}" dt="2024-02-27T15:10:49.399" v="364" actId="20577"/>
          <ac:spMkLst>
            <pc:docMk/>
            <pc:sldMk cId="452850806" sldId="283"/>
            <ac:spMk id="51" creationId="{7FFFF704-D039-7DC7-A34E-489FEE26CD8F}"/>
          </ac:spMkLst>
        </pc:spChg>
        <pc:spChg chg="mod">
          <ac:chgData name="Mark Trejos" userId="a6afd9e682480293" providerId="LiveId" clId="{8EFAA8E2-8461-D84D-8EC7-7E0118408475}" dt="2024-02-27T15:10:51.564" v="365" actId="20577"/>
          <ac:spMkLst>
            <pc:docMk/>
            <pc:sldMk cId="452850806" sldId="283"/>
            <ac:spMk id="52" creationId="{B834A08F-B9C1-B3EF-25F5-A69D401C8BC6}"/>
          </ac:spMkLst>
        </pc:spChg>
      </pc:sldChg>
      <pc:sldChg chg="del">
        <pc:chgData name="Mark Trejos" userId="a6afd9e682480293" providerId="LiveId" clId="{8EFAA8E2-8461-D84D-8EC7-7E0118408475}" dt="2024-02-27T15:10:09.916" v="360" actId="2696"/>
        <pc:sldMkLst>
          <pc:docMk/>
          <pc:sldMk cId="1030146655" sldId="284"/>
        </pc:sldMkLst>
      </pc:sldChg>
      <pc:sldChg chg="del">
        <pc:chgData name="Mark Trejos" userId="a6afd9e682480293" providerId="LiveId" clId="{8EFAA8E2-8461-D84D-8EC7-7E0118408475}" dt="2024-02-27T15:10:01.528" v="355" actId="2696"/>
        <pc:sldMkLst>
          <pc:docMk/>
          <pc:sldMk cId="3637031163" sldId="285"/>
        </pc:sldMkLst>
      </pc:sldChg>
      <pc:sldChg chg="del">
        <pc:chgData name="Mark Trejos" userId="a6afd9e682480293" providerId="LiveId" clId="{8EFAA8E2-8461-D84D-8EC7-7E0118408475}" dt="2024-02-27T14:30:17.292" v="75" actId="2696"/>
        <pc:sldMkLst>
          <pc:docMk/>
          <pc:sldMk cId="1013597284" sldId="286"/>
        </pc:sldMkLst>
      </pc:sldChg>
      <pc:sldChg chg="addSp delSp modSp add mod setBg modClrScheme chgLayout">
        <pc:chgData name="Mark Trejos" userId="a6afd9e682480293" providerId="LiveId" clId="{8EFAA8E2-8461-D84D-8EC7-7E0118408475}" dt="2024-02-27T14:41:36.079" v="196" actId="1076"/>
        <pc:sldMkLst>
          <pc:docMk/>
          <pc:sldMk cId="3110465149" sldId="286"/>
        </pc:sldMkLst>
        <pc:spChg chg="add mod ord">
          <ac:chgData name="Mark Trejos" userId="a6afd9e682480293" providerId="LiveId" clId="{8EFAA8E2-8461-D84D-8EC7-7E0118408475}" dt="2024-02-27T14:39:57.125" v="183" actId="207"/>
          <ac:spMkLst>
            <pc:docMk/>
            <pc:sldMk cId="3110465149" sldId="286"/>
            <ac:spMk id="2" creationId="{FE271AF1-A89F-502D-53B9-D724B8B6EEB3}"/>
          </ac:spMkLst>
        </pc:spChg>
        <pc:spChg chg="mod ord">
          <ac:chgData name="Mark Trejos" userId="a6afd9e682480293" providerId="LiveId" clId="{8EFAA8E2-8461-D84D-8EC7-7E0118408475}" dt="2024-02-27T14:39:16.307" v="176" actId="1076"/>
          <ac:spMkLst>
            <pc:docMk/>
            <pc:sldMk cId="3110465149" sldId="286"/>
            <ac:spMk id="3" creationId="{76D108E4-82C1-A715-6766-D6A25A273E7D}"/>
          </ac:spMkLst>
        </pc:spChg>
        <pc:spChg chg="mod ord">
          <ac:chgData name="Mark Trejos" userId="a6afd9e682480293" providerId="LiveId" clId="{8EFAA8E2-8461-D84D-8EC7-7E0118408475}" dt="2024-02-27T14:39:29.584" v="179" actId="1076"/>
          <ac:spMkLst>
            <pc:docMk/>
            <pc:sldMk cId="3110465149" sldId="286"/>
            <ac:spMk id="4" creationId="{58B58E02-3FEC-4D09-604A-64D420E3BC5B}"/>
          </ac:spMkLst>
        </pc:spChg>
        <pc:spChg chg="mod ord">
          <ac:chgData name="Mark Trejos" userId="a6afd9e682480293" providerId="LiveId" clId="{8EFAA8E2-8461-D84D-8EC7-7E0118408475}" dt="2024-02-27T14:39:05.029" v="175" actId="26606"/>
          <ac:spMkLst>
            <pc:docMk/>
            <pc:sldMk cId="3110465149" sldId="286"/>
            <ac:spMk id="12" creationId="{0BA60034-9E02-4BFF-D46B-98C157D63892}"/>
          </ac:spMkLst>
        </pc:spChg>
        <pc:spChg chg="mod ord">
          <ac:chgData name="Mark Trejos" userId="a6afd9e682480293" providerId="LiveId" clId="{8EFAA8E2-8461-D84D-8EC7-7E0118408475}" dt="2024-02-27T14:39:05.029" v="175" actId="26606"/>
          <ac:spMkLst>
            <pc:docMk/>
            <pc:sldMk cId="3110465149" sldId="286"/>
            <ac:spMk id="25" creationId="{409EE273-65DC-EBC2-149C-7BB5726CEBDB}"/>
          </ac:spMkLst>
        </pc:spChg>
        <pc:spChg chg="mod ord modVis">
          <ac:chgData name="Mark Trejos" userId="a6afd9e682480293" providerId="LiveId" clId="{8EFAA8E2-8461-D84D-8EC7-7E0118408475}" dt="2024-02-27T14:39:05.029" v="175" actId="26606"/>
          <ac:spMkLst>
            <pc:docMk/>
            <pc:sldMk cId="3110465149" sldId="286"/>
            <ac:spMk id="27" creationId="{900E35B6-58C6-ABFD-1333-AA1B7702D18A}"/>
          </ac:spMkLst>
        </pc:spChg>
        <pc:spChg chg="add del mod">
          <ac:chgData name="Mark Trejos" userId="a6afd9e682480293" providerId="LiveId" clId="{8EFAA8E2-8461-D84D-8EC7-7E0118408475}" dt="2024-02-27T14:38:46.396" v="157" actId="26606"/>
          <ac:spMkLst>
            <pc:docMk/>
            <pc:sldMk cId="3110465149" sldId="286"/>
            <ac:spMk id="32" creationId="{DDC2537E-D8B4-5537-DD0B-FDBF78895996}"/>
          </ac:spMkLst>
        </pc:spChg>
        <pc:spChg chg="add del mod">
          <ac:chgData name="Mark Trejos" userId="a6afd9e682480293" providerId="LiveId" clId="{8EFAA8E2-8461-D84D-8EC7-7E0118408475}" dt="2024-02-27T14:38:46.396" v="157" actId="26606"/>
          <ac:spMkLst>
            <pc:docMk/>
            <pc:sldMk cId="3110465149" sldId="286"/>
            <ac:spMk id="34" creationId="{71F14D71-E91B-715A-4B11-B3602910460E}"/>
          </ac:spMkLst>
        </pc:spChg>
        <pc:spChg chg="add del mod">
          <ac:chgData name="Mark Trejos" userId="a6afd9e682480293" providerId="LiveId" clId="{8EFAA8E2-8461-D84D-8EC7-7E0118408475}" dt="2024-02-27T14:38:46.396" v="157" actId="26606"/>
          <ac:spMkLst>
            <pc:docMk/>
            <pc:sldMk cId="3110465149" sldId="286"/>
            <ac:spMk id="36" creationId="{2E419AEB-5FAB-48D1-ABDA-49F0970D83FC}"/>
          </ac:spMkLst>
        </pc:spChg>
        <pc:spChg chg="add del mod">
          <ac:chgData name="Mark Trejos" userId="a6afd9e682480293" providerId="LiveId" clId="{8EFAA8E2-8461-D84D-8EC7-7E0118408475}" dt="2024-02-27T14:38:48.823" v="159" actId="26606"/>
          <ac:spMkLst>
            <pc:docMk/>
            <pc:sldMk cId="3110465149" sldId="286"/>
            <ac:spMk id="38" creationId="{ED6097E4-652E-190E-3323-ECDD00368080}"/>
          </ac:spMkLst>
        </pc:spChg>
        <pc:spChg chg="add del mod">
          <ac:chgData name="Mark Trejos" userId="a6afd9e682480293" providerId="LiveId" clId="{8EFAA8E2-8461-D84D-8EC7-7E0118408475}" dt="2024-02-27T14:38:52.209" v="161" actId="26606"/>
          <ac:spMkLst>
            <pc:docMk/>
            <pc:sldMk cId="3110465149" sldId="286"/>
            <ac:spMk id="40" creationId="{104E7C91-4745-4B50-1D50-E86421BF1520}"/>
          </ac:spMkLst>
        </pc:spChg>
        <pc:spChg chg="add del mod">
          <ac:chgData name="Mark Trejos" userId="a6afd9e682480293" providerId="LiveId" clId="{8EFAA8E2-8461-D84D-8EC7-7E0118408475}" dt="2024-02-27T14:38:52.209" v="161" actId="26606"/>
          <ac:spMkLst>
            <pc:docMk/>
            <pc:sldMk cId="3110465149" sldId="286"/>
            <ac:spMk id="41" creationId="{2317D4BB-426E-7B2F-9219-6FF42A0B6E78}"/>
          </ac:spMkLst>
        </pc:spChg>
        <pc:spChg chg="add del mod">
          <ac:chgData name="Mark Trejos" userId="a6afd9e682480293" providerId="LiveId" clId="{8EFAA8E2-8461-D84D-8EC7-7E0118408475}" dt="2024-02-27T14:38:52.209" v="161" actId="26606"/>
          <ac:spMkLst>
            <pc:docMk/>
            <pc:sldMk cId="3110465149" sldId="286"/>
            <ac:spMk id="42" creationId="{55AEAEE9-BF7C-E60B-62BE-C04B6ACDBF70}"/>
          </ac:spMkLst>
        </pc:spChg>
        <pc:spChg chg="add del mod">
          <ac:chgData name="Mark Trejos" userId="a6afd9e682480293" providerId="LiveId" clId="{8EFAA8E2-8461-D84D-8EC7-7E0118408475}" dt="2024-02-27T14:38:52.209" v="161" actId="26606"/>
          <ac:spMkLst>
            <pc:docMk/>
            <pc:sldMk cId="3110465149" sldId="286"/>
            <ac:spMk id="43" creationId="{0E25CFB3-1CA3-E6D0-A82B-EC94E2811604}"/>
          </ac:spMkLst>
        </pc:spChg>
        <pc:spChg chg="add del mod">
          <ac:chgData name="Mark Trejos" userId="a6afd9e682480293" providerId="LiveId" clId="{8EFAA8E2-8461-D84D-8EC7-7E0118408475}" dt="2024-02-27T14:38:52.209" v="161" actId="26606"/>
          <ac:spMkLst>
            <pc:docMk/>
            <pc:sldMk cId="3110465149" sldId="286"/>
            <ac:spMk id="44" creationId="{ED4FEF67-69A6-9B1D-044C-2B3093CCA61A}"/>
          </ac:spMkLst>
        </pc:spChg>
        <pc:spChg chg="add del mod">
          <ac:chgData name="Mark Trejos" userId="a6afd9e682480293" providerId="LiveId" clId="{8EFAA8E2-8461-D84D-8EC7-7E0118408475}" dt="2024-02-27T14:38:52.209" v="161" actId="26606"/>
          <ac:spMkLst>
            <pc:docMk/>
            <pc:sldMk cId="3110465149" sldId="286"/>
            <ac:spMk id="45" creationId="{8E7568F7-47ED-7340-ED1C-BA50B9B1A7E0}"/>
          </ac:spMkLst>
        </pc:spChg>
        <pc:spChg chg="add del mod">
          <ac:chgData name="Mark Trejos" userId="a6afd9e682480293" providerId="LiveId" clId="{8EFAA8E2-8461-D84D-8EC7-7E0118408475}" dt="2024-02-27T14:38:52.209" v="161" actId="26606"/>
          <ac:spMkLst>
            <pc:docMk/>
            <pc:sldMk cId="3110465149" sldId="286"/>
            <ac:spMk id="46" creationId="{082411E1-ED78-3266-E836-8B17309D4E21}"/>
          </ac:spMkLst>
        </pc:spChg>
        <pc:spChg chg="add del mod">
          <ac:chgData name="Mark Trejos" userId="a6afd9e682480293" providerId="LiveId" clId="{8EFAA8E2-8461-D84D-8EC7-7E0118408475}" dt="2024-02-27T14:38:52.209" v="161" actId="26606"/>
          <ac:spMkLst>
            <pc:docMk/>
            <pc:sldMk cId="3110465149" sldId="286"/>
            <ac:spMk id="47" creationId="{4F178488-A30A-6229-5325-323D88F4893E}"/>
          </ac:spMkLst>
        </pc:spChg>
        <pc:spChg chg="add del mod">
          <ac:chgData name="Mark Trejos" userId="a6afd9e682480293" providerId="LiveId" clId="{8EFAA8E2-8461-D84D-8EC7-7E0118408475}" dt="2024-02-27T14:38:52.209" v="161" actId="26606"/>
          <ac:spMkLst>
            <pc:docMk/>
            <pc:sldMk cId="3110465149" sldId="286"/>
            <ac:spMk id="48" creationId="{03836546-7FD5-A6D8-6797-017E8E5D22D3}"/>
          </ac:spMkLst>
        </pc:spChg>
        <pc:spChg chg="add del mod">
          <ac:chgData name="Mark Trejos" userId="a6afd9e682480293" providerId="LiveId" clId="{8EFAA8E2-8461-D84D-8EC7-7E0118408475}" dt="2024-02-27T14:38:52.209" v="161" actId="26606"/>
          <ac:spMkLst>
            <pc:docMk/>
            <pc:sldMk cId="3110465149" sldId="286"/>
            <ac:spMk id="50" creationId="{7DB8AEE0-5C45-26B3-9B91-E35348455B54}"/>
          </ac:spMkLst>
        </pc:spChg>
        <pc:spChg chg="add del mod">
          <ac:chgData name="Mark Trejos" userId="a6afd9e682480293" providerId="LiveId" clId="{8EFAA8E2-8461-D84D-8EC7-7E0118408475}" dt="2024-02-27T14:38:52.209" v="161" actId="26606"/>
          <ac:spMkLst>
            <pc:docMk/>
            <pc:sldMk cId="3110465149" sldId="286"/>
            <ac:spMk id="52" creationId="{E8CCD45E-8351-435D-865D-9A540B37A605}"/>
          </ac:spMkLst>
        </pc:spChg>
        <pc:spChg chg="add del mod">
          <ac:chgData name="Mark Trejos" userId="a6afd9e682480293" providerId="LiveId" clId="{8EFAA8E2-8461-D84D-8EC7-7E0118408475}" dt="2024-02-27T14:38:52.731" v="163" actId="26606"/>
          <ac:spMkLst>
            <pc:docMk/>
            <pc:sldMk cId="3110465149" sldId="286"/>
            <ac:spMk id="54" creationId="{DDC2537E-D8B4-5537-DD0B-FDBF78895996}"/>
          </ac:spMkLst>
        </pc:spChg>
        <pc:spChg chg="add del mod">
          <ac:chgData name="Mark Trejos" userId="a6afd9e682480293" providerId="LiveId" clId="{8EFAA8E2-8461-D84D-8EC7-7E0118408475}" dt="2024-02-27T14:38:52.731" v="163" actId="26606"/>
          <ac:spMkLst>
            <pc:docMk/>
            <pc:sldMk cId="3110465149" sldId="286"/>
            <ac:spMk id="55" creationId="{71F14D71-E91B-715A-4B11-B3602910460E}"/>
          </ac:spMkLst>
        </pc:spChg>
        <pc:spChg chg="add del mod">
          <ac:chgData name="Mark Trejos" userId="a6afd9e682480293" providerId="LiveId" clId="{8EFAA8E2-8461-D84D-8EC7-7E0118408475}" dt="2024-02-27T14:38:52.731" v="163" actId="26606"/>
          <ac:spMkLst>
            <pc:docMk/>
            <pc:sldMk cId="3110465149" sldId="286"/>
            <ac:spMk id="56" creationId="{2E419AEB-5FAB-48D1-ABDA-49F0970D83FC}"/>
          </ac:spMkLst>
        </pc:spChg>
        <pc:spChg chg="add del mod">
          <ac:chgData name="Mark Trejos" userId="a6afd9e682480293" providerId="LiveId" clId="{8EFAA8E2-8461-D84D-8EC7-7E0118408475}" dt="2024-02-27T14:38:54.071" v="165" actId="26606"/>
          <ac:spMkLst>
            <pc:docMk/>
            <pc:sldMk cId="3110465149" sldId="286"/>
            <ac:spMk id="58" creationId="{2317D4BB-426E-7B2F-9219-6FF42A0B6E78}"/>
          </ac:spMkLst>
        </pc:spChg>
        <pc:spChg chg="add del mod">
          <ac:chgData name="Mark Trejos" userId="a6afd9e682480293" providerId="LiveId" clId="{8EFAA8E2-8461-D84D-8EC7-7E0118408475}" dt="2024-02-27T14:38:54.071" v="165" actId="26606"/>
          <ac:spMkLst>
            <pc:docMk/>
            <pc:sldMk cId="3110465149" sldId="286"/>
            <ac:spMk id="59" creationId="{0E25CFB3-1CA3-E6D0-A82B-EC94E2811604}"/>
          </ac:spMkLst>
        </pc:spChg>
        <pc:spChg chg="add del mod">
          <ac:chgData name="Mark Trejos" userId="a6afd9e682480293" providerId="LiveId" clId="{8EFAA8E2-8461-D84D-8EC7-7E0118408475}" dt="2024-02-27T14:38:54.071" v="165" actId="26606"/>
          <ac:spMkLst>
            <pc:docMk/>
            <pc:sldMk cId="3110465149" sldId="286"/>
            <ac:spMk id="60" creationId="{8E7568F7-47ED-7340-ED1C-BA50B9B1A7E0}"/>
          </ac:spMkLst>
        </pc:spChg>
        <pc:spChg chg="add del mod">
          <ac:chgData name="Mark Trejos" userId="a6afd9e682480293" providerId="LiveId" clId="{8EFAA8E2-8461-D84D-8EC7-7E0118408475}" dt="2024-02-27T14:38:54.071" v="165" actId="26606"/>
          <ac:spMkLst>
            <pc:docMk/>
            <pc:sldMk cId="3110465149" sldId="286"/>
            <ac:spMk id="61" creationId="{4F178488-A30A-6229-5325-323D88F4893E}"/>
          </ac:spMkLst>
        </pc:spChg>
        <pc:spChg chg="add del mod">
          <ac:chgData name="Mark Trejos" userId="a6afd9e682480293" providerId="LiveId" clId="{8EFAA8E2-8461-D84D-8EC7-7E0118408475}" dt="2024-02-27T14:38:54.071" v="165" actId="26606"/>
          <ac:spMkLst>
            <pc:docMk/>
            <pc:sldMk cId="3110465149" sldId="286"/>
            <ac:spMk id="62" creationId="{104E7C91-4745-4B50-1D50-E86421BF1520}"/>
          </ac:spMkLst>
        </pc:spChg>
        <pc:spChg chg="add del mod">
          <ac:chgData name="Mark Trejos" userId="a6afd9e682480293" providerId="LiveId" clId="{8EFAA8E2-8461-D84D-8EC7-7E0118408475}" dt="2024-02-27T14:38:54.071" v="165" actId="26606"/>
          <ac:spMkLst>
            <pc:docMk/>
            <pc:sldMk cId="3110465149" sldId="286"/>
            <ac:spMk id="63" creationId="{55AEAEE9-BF7C-E60B-62BE-C04B6ACDBF70}"/>
          </ac:spMkLst>
        </pc:spChg>
        <pc:spChg chg="add del mod">
          <ac:chgData name="Mark Trejos" userId="a6afd9e682480293" providerId="LiveId" clId="{8EFAA8E2-8461-D84D-8EC7-7E0118408475}" dt="2024-02-27T14:38:54.071" v="165" actId="26606"/>
          <ac:spMkLst>
            <pc:docMk/>
            <pc:sldMk cId="3110465149" sldId="286"/>
            <ac:spMk id="64" creationId="{ED4FEF67-69A6-9B1D-044C-2B3093CCA61A}"/>
          </ac:spMkLst>
        </pc:spChg>
        <pc:spChg chg="add del mod">
          <ac:chgData name="Mark Trejos" userId="a6afd9e682480293" providerId="LiveId" clId="{8EFAA8E2-8461-D84D-8EC7-7E0118408475}" dt="2024-02-27T14:38:54.071" v="165" actId="26606"/>
          <ac:spMkLst>
            <pc:docMk/>
            <pc:sldMk cId="3110465149" sldId="286"/>
            <ac:spMk id="65" creationId="{082411E1-ED78-3266-E836-8B17309D4E21}"/>
          </ac:spMkLst>
        </pc:spChg>
        <pc:spChg chg="add del mod">
          <ac:chgData name="Mark Trejos" userId="a6afd9e682480293" providerId="LiveId" clId="{8EFAA8E2-8461-D84D-8EC7-7E0118408475}" dt="2024-02-27T14:38:54.071" v="165" actId="26606"/>
          <ac:spMkLst>
            <pc:docMk/>
            <pc:sldMk cId="3110465149" sldId="286"/>
            <ac:spMk id="66" creationId="{03836546-7FD5-A6D8-6797-017E8E5D22D3}"/>
          </ac:spMkLst>
        </pc:spChg>
        <pc:spChg chg="add del mod">
          <ac:chgData name="Mark Trejos" userId="a6afd9e682480293" providerId="LiveId" clId="{8EFAA8E2-8461-D84D-8EC7-7E0118408475}" dt="2024-02-27T14:38:54.071" v="165" actId="26606"/>
          <ac:spMkLst>
            <pc:docMk/>
            <pc:sldMk cId="3110465149" sldId="286"/>
            <ac:spMk id="67" creationId="{7DB8AEE0-5C45-26B3-9B91-E35348455B54}"/>
          </ac:spMkLst>
        </pc:spChg>
        <pc:spChg chg="add del mod">
          <ac:chgData name="Mark Trejos" userId="a6afd9e682480293" providerId="LiveId" clId="{8EFAA8E2-8461-D84D-8EC7-7E0118408475}" dt="2024-02-27T14:38:54.071" v="165" actId="26606"/>
          <ac:spMkLst>
            <pc:docMk/>
            <pc:sldMk cId="3110465149" sldId="286"/>
            <ac:spMk id="68" creationId="{E8CCD45E-8351-435D-865D-9A540B37A605}"/>
          </ac:spMkLst>
        </pc:spChg>
        <pc:spChg chg="add del mod">
          <ac:chgData name="Mark Trejos" userId="a6afd9e682480293" providerId="LiveId" clId="{8EFAA8E2-8461-D84D-8EC7-7E0118408475}" dt="2024-02-27T14:38:55.791" v="167" actId="26606"/>
          <ac:spMkLst>
            <pc:docMk/>
            <pc:sldMk cId="3110465149" sldId="286"/>
            <ac:spMk id="70" creationId="{ABA53090-D577-D635-8ED7-84A1EB6A45DF}"/>
          </ac:spMkLst>
        </pc:spChg>
        <pc:spChg chg="add del mod">
          <ac:chgData name="Mark Trejos" userId="a6afd9e682480293" providerId="LiveId" clId="{8EFAA8E2-8461-D84D-8EC7-7E0118408475}" dt="2024-02-27T14:38:55.791" v="167" actId="26606"/>
          <ac:spMkLst>
            <pc:docMk/>
            <pc:sldMk cId="3110465149" sldId="286"/>
            <ac:spMk id="71" creationId="{D5D5DEFE-893A-8747-28D2-88D584232342}"/>
          </ac:spMkLst>
        </pc:spChg>
        <pc:spChg chg="add del mod">
          <ac:chgData name="Mark Trejos" userId="a6afd9e682480293" providerId="LiveId" clId="{8EFAA8E2-8461-D84D-8EC7-7E0118408475}" dt="2024-02-27T14:38:55.791" v="167" actId="26606"/>
          <ac:spMkLst>
            <pc:docMk/>
            <pc:sldMk cId="3110465149" sldId="286"/>
            <ac:spMk id="72" creationId="{77B3F177-D228-5077-7993-DB74E1924C22}"/>
          </ac:spMkLst>
        </pc:spChg>
        <pc:spChg chg="add del mod">
          <ac:chgData name="Mark Trejos" userId="a6afd9e682480293" providerId="LiveId" clId="{8EFAA8E2-8461-D84D-8EC7-7E0118408475}" dt="2024-02-27T14:38:55.791" v="167" actId="26606"/>
          <ac:spMkLst>
            <pc:docMk/>
            <pc:sldMk cId="3110465149" sldId="286"/>
            <ac:spMk id="73" creationId="{EAF5825C-9085-C86F-A314-CCE3AA4B3E02}"/>
          </ac:spMkLst>
        </pc:spChg>
        <pc:spChg chg="add del mod">
          <ac:chgData name="Mark Trejos" userId="a6afd9e682480293" providerId="LiveId" clId="{8EFAA8E2-8461-D84D-8EC7-7E0118408475}" dt="2024-02-27T14:38:55.791" v="167" actId="26606"/>
          <ac:spMkLst>
            <pc:docMk/>
            <pc:sldMk cId="3110465149" sldId="286"/>
            <ac:spMk id="74" creationId="{0D440420-3773-A95C-240F-16F6ACC7EA03}"/>
          </ac:spMkLst>
        </pc:spChg>
        <pc:spChg chg="add del mod">
          <ac:chgData name="Mark Trejos" userId="a6afd9e682480293" providerId="LiveId" clId="{8EFAA8E2-8461-D84D-8EC7-7E0118408475}" dt="2024-02-27T14:38:55.791" v="167" actId="26606"/>
          <ac:spMkLst>
            <pc:docMk/>
            <pc:sldMk cId="3110465149" sldId="286"/>
            <ac:spMk id="75" creationId="{4E845D01-40C0-CFAE-7823-86A81B38BAA0}"/>
          </ac:spMkLst>
        </pc:spChg>
        <pc:spChg chg="add del mod">
          <ac:chgData name="Mark Trejos" userId="a6afd9e682480293" providerId="LiveId" clId="{8EFAA8E2-8461-D84D-8EC7-7E0118408475}" dt="2024-02-27T14:38:57.347" v="169" actId="26606"/>
          <ac:spMkLst>
            <pc:docMk/>
            <pc:sldMk cId="3110465149" sldId="286"/>
            <ac:spMk id="77" creationId="{ED6097E4-652E-190E-3323-ECDD00368080}"/>
          </ac:spMkLst>
        </pc:spChg>
        <pc:spChg chg="add del mod">
          <ac:chgData name="Mark Trejos" userId="a6afd9e682480293" providerId="LiveId" clId="{8EFAA8E2-8461-D84D-8EC7-7E0118408475}" dt="2024-02-27T14:38:58.035" v="171" actId="26606"/>
          <ac:spMkLst>
            <pc:docMk/>
            <pc:sldMk cId="3110465149" sldId="286"/>
            <ac:spMk id="79" creationId="{DDC2537E-D8B4-5537-DD0B-FDBF78895996}"/>
          </ac:spMkLst>
        </pc:spChg>
        <pc:spChg chg="add del mod">
          <ac:chgData name="Mark Trejos" userId="a6afd9e682480293" providerId="LiveId" clId="{8EFAA8E2-8461-D84D-8EC7-7E0118408475}" dt="2024-02-27T14:38:58.035" v="171" actId="26606"/>
          <ac:spMkLst>
            <pc:docMk/>
            <pc:sldMk cId="3110465149" sldId="286"/>
            <ac:spMk id="80" creationId="{71F14D71-E91B-715A-4B11-B3602910460E}"/>
          </ac:spMkLst>
        </pc:spChg>
        <pc:spChg chg="add del mod">
          <ac:chgData name="Mark Trejos" userId="a6afd9e682480293" providerId="LiveId" clId="{8EFAA8E2-8461-D84D-8EC7-7E0118408475}" dt="2024-02-27T14:38:58.035" v="171" actId="26606"/>
          <ac:spMkLst>
            <pc:docMk/>
            <pc:sldMk cId="3110465149" sldId="286"/>
            <ac:spMk id="81" creationId="{2E419AEB-5FAB-48D1-ABDA-49F0970D83FC}"/>
          </ac:spMkLst>
        </pc:spChg>
        <pc:spChg chg="add del mod">
          <ac:chgData name="Mark Trejos" userId="a6afd9e682480293" providerId="LiveId" clId="{8EFAA8E2-8461-D84D-8EC7-7E0118408475}" dt="2024-02-27T14:39:00.238" v="173" actId="26606"/>
          <ac:spMkLst>
            <pc:docMk/>
            <pc:sldMk cId="3110465149" sldId="286"/>
            <ac:spMk id="83" creationId="{ED6097E4-652E-190E-3323-ECDD00368080}"/>
          </ac:spMkLst>
        </pc:spChg>
        <pc:spChg chg="add del mod">
          <ac:chgData name="Mark Trejos" userId="a6afd9e682480293" providerId="LiveId" clId="{8EFAA8E2-8461-D84D-8EC7-7E0118408475}" dt="2024-02-27T14:39:05.029" v="175" actId="26606"/>
          <ac:spMkLst>
            <pc:docMk/>
            <pc:sldMk cId="3110465149" sldId="286"/>
            <ac:spMk id="85" creationId="{DDC2537E-D8B4-5537-DD0B-FDBF78895996}"/>
          </ac:spMkLst>
        </pc:spChg>
        <pc:spChg chg="add del mod">
          <ac:chgData name="Mark Trejos" userId="a6afd9e682480293" providerId="LiveId" clId="{8EFAA8E2-8461-D84D-8EC7-7E0118408475}" dt="2024-02-27T14:39:05.029" v="175" actId="26606"/>
          <ac:spMkLst>
            <pc:docMk/>
            <pc:sldMk cId="3110465149" sldId="286"/>
            <ac:spMk id="86" creationId="{71F14D71-E91B-715A-4B11-B3602910460E}"/>
          </ac:spMkLst>
        </pc:spChg>
        <pc:spChg chg="add del mod">
          <ac:chgData name="Mark Trejos" userId="a6afd9e682480293" providerId="LiveId" clId="{8EFAA8E2-8461-D84D-8EC7-7E0118408475}" dt="2024-02-27T14:39:05.029" v="175" actId="26606"/>
          <ac:spMkLst>
            <pc:docMk/>
            <pc:sldMk cId="3110465149" sldId="286"/>
            <ac:spMk id="87" creationId="{2E419AEB-5FAB-48D1-ABDA-49F0970D83FC}"/>
          </ac:spMkLst>
        </pc:spChg>
        <pc:picChg chg="add mod">
          <ac:chgData name="Mark Trejos" userId="a6afd9e682480293" providerId="LiveId" clId="{8EFAA8E2-8461-D84D-8EC7-7E0118408475}" dt="2024-02-27T14:41:36.079" v="196" actId="1076"/>
          <ac:picMkLst>
            <pc:docMk/>
            <pc:sldMk cId="3110465149" sldId="286"/>
            <ac:picMk id="1026" creationId="{C96E608A-8018-F695-0928-91616059B0B5}"/>
          </ac:picMkLst>
        </pc:picChg>
      </pc:sldChg>
      <pc:sldChg chg="addSp delSp modSp add mod">
        <pc:chgData name="Mark Trejos" userId="a6afd9e682480293" providerId="LiveId" clId="{8EFAA8E2-8461-D84D-8EC7-7E0118408475}" dt="2024-02-27T15:06:45.142" v="331" actId="26606"/>
        <pc:sldMkLst>
          <pc:docMk/>
          <pc:sldMk cId="786236580" sldId="287"/>
        </pc:sldMkLst>
        <pc:spChg chg="add del mod">
          <ac:chgData name="Mark Trejos" userId="a6afd9e682480293" providerId="LiveId" clId="{8EFAA8E2-8461-D84D-8EC7-7E0118408475}" dt="2024-02-27T15:06:45.142" v="331" actId="26606"/>
          <ac:spMkLst>
            <pc:docMk/>
            <pc:sldMk cId="786236580" sldId="287"/>
            <ac:spMk id="3" creationId="{A28F12FA-8C00-5EA5-17CC-9DC7EA78209C}"/>
          </ac:spMkLst>
        </pc:spChg>
        <pc:spChg chg="mod">
          <ac:chgData name="Mark Trejos" userId="a6afd9e682480293" providerId="LiveId" clId="{8EFAA8E2-8461-D84D-8EC7-7E0118408475}" dt="2024-02-27T15:06:45.142" v="331" actId="26606"/>
          <ac:spMkLst>
            <pc:docMk/>
            <pc:sldMk cId="786236580" sldId="287"/>
            <ac:spMk id="5" creationId="{31D625AD-D853-E707-6C7F-E31923C410C1}"/>
          </ac:spMkLst>
        </pc:spChg>
        <pc:spChg chg="del">
          <ac:chgData name="Mark Trejos" userId="a6afd9e682480293" providerId="LiveId" clId="{8EFAA8E2-8461-D84D-8EC7-7E0118408475}" dt="2024-02-27T15:06:45.142" v="331" actId="26606"/>
          <ac:spMkLst>
            <pc:docMk/>
            <pc:sldMk cId="786236580" sldId="287"/>
            <ac:spMk id="28" creationId="{6B405D72-5C83-BE14-5790-428593FAAF92}"/>
          </ac:spMkLst>
        </pc:spChg>
        <pc:spChg chg="add">
          <ac:chgData name="Mark Trejos" userId="a6afd9e682480293" providerId="LiveId" clId="{8EFAA8E2-8461-D84D-8EC7-7E0118408475}" dt="2024-02-27T15:06:45.142" v="331" actId="26606"/>
          <ac:spMkLst>
            <pc:docMk/>
            <pc:sldMk cId="786236580" sldId="287"/>
            <ac:spMk id="34" creationId="{CD7FB156-9AA2-3A35-1A3C-F230E754979A}"/>
          </ac:spMkLst>
        </pc:spChg>
        <pc:graphicFrameChg chg="del mod">
          <ac:chgData name="Mark Trejos" userId="a6afd9e682480293" providerId="LiveId" clId="{8EFAA8E2-8461-D84D-8EC7-7E0118408475}" dt="2024-02-27T15:06:19.966" v="322" actId="478"/>
          <ac:graphicFrameMkLst>
            <pc:docMk/>
            <pc:sldMk cId="786236580" sldId="287"/>
            <ac:graphicFrameMk id="24" creationId="{F88301D0-B221-303A-AEA2-7ED05BC3AF19}"/>
          </ac:graphicFrameMkLst>
        </pc:graphicFrameChg>
        <pc:graphicFrameChg chg="add">
          <ac:chgData name="Mark Trejos" userId="a6afd9e682480293" providerId="LiveId" clId="{8EFAA8E2-8461-D84D-8EC7-7E0118408475}" dt="2024-02-27T15:06:45.142" v="331" actId="26606"/>
          <ac:graphicFrameMkLst>
            <pc:docMk/>
            <pc:sldMk cId="786236580" sldId="287"/>
            <ac:graphicFrameMk id="30" creationId="{B4D71AD3-7713-5A32-7D88-BCA2431B9B6E}"/>
          </ac:graphicFrameMkLst>
        </pc:graphicFrameChg>
      </pc:sldChg>
      <pc:sldChg chg="add del">
        <pc:chgData name="Mark Trejos" userId="a6afd9e682480293" providerId="LiveId" clId="{8EFAA8E2-8461-D84D-8EC7-7E0118408475}" dt="2024-02-27T15:05:40.813" v="316"/>
        <pc:sldMkLst>
          <pc:docMk/>
          <pc:sldMk cId="1671388379" sldId="288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 anchor="ctr"/>
        <a:lstStyle/>
        <a:p>
          <a:pPr marL="0" rtl="0"/>
          <a:r>
            <a:rPr lang="en-US" sz="1800" b="1" i="0" u="none" dirty="0" err="1"/>
            <a:t>Organizar</a:t>
          </a:r>
          <a:r>
            <a:rPr lang="en-US" sz="1800" b="1" i="0" u="none" dirty="0"/>
            <a:t> las vistas:</a:t>
          </a:r>
          <a:endParaRPr lang="en-US" sz="1800" b="1" i="0" dirty="0">
            <a:latin typeface="+mj-lt"/>
            <a:cs typeface="Arial Black" panose="020B0604020202020204" pitchFamily="34" charset="0"/>
          </a:endParaRP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/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/>
        </a:p>
      </dgm:t>
    </dgm:pt>
    <dgm:pt modelId="{30A490C8-22B4-4D68-875C-0F0DE2FF864D}">
      <dgm:prSet phldr="0" custT="1"/>
      <dgm:spPr/>
      <dgm:t>
        <a:bodyPr anchor="ctr"/>
        <a:lstStyle/>
        <a:p>
          <a:pPr marL="0"/>
          <a:r>
            <a:rPr lang="en-US" sz="1400" b="0" i="0" u="none" dirty="0">
              <a:latin typeface="Arial" panose="020B0604020202020204" pitchFamily="34" charset="0"/>
              <a:cs typeface="Arial" panose="020B0604020202020204" pitchFamily="34" charset="0"/>
            </a:rPr>
            <a:t>El layout define la </a:t>
          </a:r>
          <a:r>
            <a:rPr lang="en-US" sz="1400" b="0" i="0" u="none" dirty="0" err="1">
              <a:latin typeface="Arial" panose="020B0604020202020204" pitchFamily="34" charset="0"/>
              <a:cs typeface="Arial" panose="020B0604020202020204" pitchFamily="34" charset="0"/>
            </a:rPr>
            <a:t>posición</a:t>
          </a:r>
          <a:r>
            <a:rPr lang="en-US" sz="1400" b="0" i="0" u="none" dirty="0">
              <a:latin typeface="Arial" panose="020B0604020202020204" pitchFamily="34" charset="0"/>
              <a:cs typeface="Arial" panose="020B0604020202020204" pitchFamily="34" charset="0"/>
            </a:rPr>
            <a:t> y </a:t>
          </a:r>
          <a:r>
            <a:rPr lang="en-US" sz="1400" b="0" i="0" u="none" dirty="0" err="1">
              <a:latin typeface="Arial" panose="020B0604020202020204" pitchFamily="34" charset="0"/>
              <a:cs typeface="Arial" panose="020B0604020202020204" pitchFamily="34" charset="0"/>
            </a:rPr>
            <a:t>el</a:t>
          </a:r>
          <a:r>
            <a:rPr lang="en-US" sz="1400" b="0" i="0" u="none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0" i="0" u="none" dirty="0" err="1">
              <a:latin typeface="Arial" panose="020B0604020202020204" pitchFamily="34" charset="0"/>
              <a:cs typeface="Arial" panose="020B0604020202020204" pitchFamily="34" charset="0"/>
            </a:rPr>
            <a:t>tamaño</a:t>
          </a:r>
          <a:r>
            <a:rPr lang="en-US" sz="1400" b="0" i="0" u="none" dirty="0">
              <a:latin typeface="Arial" panose="020B0604020202020204" pitchFamily="34" charset="0"/>
              <a:cs typeface="Arial" panose="020B0604020202020204" pitchFamily="34" charset="0"/>
            </a:rPr>
            <a:t> de </a:t>
          </a:r>
          <a:r>
            <a:rPr lang="en-US" sz="1400" b="0" i="0" u="none" dirty="0" err="1">
              <a:latin typeface="Arial" panose="020B0604020202020204" pitchFamily="34" charset="0"/>
              <a:cs typeface="Arial" panose="020B0604020202020204" pitchFamily="34" charset="0"/>
            </a:rPr>
            <a:t>cada</a:t>
          </a:r>
          <a:r>
            <a:rPr lang="en-US" sz="1400" b="0" i="0" u="none" dirty="0">
              <a:latin typeface="Arial" panose="020B0604020202020204" pitchFamily="34" charset="0"/>
              <a:cs typeface="Arial" panose="020B0604020202020204" pitchFamily="34" charset="0"/>
            </a:rPr>
            <a:t> vista </a:t>
          </a:r>
          <a:r>
            <a:rPr lang="en-US" sz="1400" b="0" i="0" u="none" dirty="0" err="1">
              <a:latin typeface="Arial" panose="020B0604020202020204" pitchFamily="34" charset="0"/>
              <a:cs typeface="Arial" panose="020B0604020202020204" pitchFamily="34" charset="0"/>
            </a:rPr>
            <a:t>dentro</a:t>
          </a:r>
          <a:r>
            <a:rPr lang="en-US" sz="1400" b="0" i="0" u="none" dirty="0">
              <a:latin typeface="Arial" panose="020B0604020202020204" pitchFamily="34" charset="0"/>
              <a:cs typeface="Arial" panose="020B0604020202020204" pitchFamily="34" charset="0"/>
            </a:rPr>
            <a:t> del </a:t>
          </a:r>
          <a:r>
            <a:rPr lang="en-US" sz="1400" b="0" i="0" u="none" dirty="0" err="1">
              <a:latin typeface="Arial" panose="020B0604020202020204" pitchFamily="34" charset="0"/>
              <a:cs typeface="Arial" panose="020B0604020202020204" pitchFamily="34" charset="0"/>
            </a:rPr>
            <a:t>contenedor</a:t>
          </a:r>
          <a:r>
            <a:rPr lang="en-US" sz="1400" b="0" i="0" u="none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1400" b="0" i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/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/>
        </a:p>
      </dgm:t>
    </dgm:pt>
    <dgm:pt modelId="{B1AFA1AF-0FF8-45B3-A6D0-0E255A2F637D}">
      <dgm:prSet phldr="0" custT="1"/>
      <dgm:spPr/>
      <dgm:t>
        <a:bodyPr anchor="ctr"/>
        <a:lstStyle/>
        <a:p>
          <a:pPr marL="0"/>
          <a:r>
            <a:rPr lang="en-US" sz="1800" b="1" i="0" u="none" dirty="0" err="1"/>
            <a:t>Controlar</a:t>
          </a:r>
          <a:r>
            <a:rPr lang="en-US" sz="1800" b="1" i="0" u="none" dirty="0"/>
            <a:t> </a:t>
          </a:r>
          <a:r>
            <a:rPr lang="en-US" sz="1800" b="1" i="0" u="none" dirty="0" err="1"/>
            <a:t>el</a:t>
          </a:r>
          <a:r>
            <a:rPr lang="en-US" sz="1800" b="1" i="0" u="none" dirty="0"/>
            <a:t> </a:t>
          </a:r>
          <a:r>
            <a:rPr lang="en-US" sz="1800" b="1" i="0" u="none" dirty="0" err="1"/>
            <a:t>comportamiento</a:t>
          </a:r>
          <a:r>
            <a:rPr lang="en-US" sz="1800" b="1" i="0" u="none" dirty="0"/>
            <a:t>:</a:t>
          </a:r>
          <a:endParaRPr lang="en-US" sz="1800" b="1" i="0" dirty="0">
            <a:latin typeface="+mj-lt"/>
            <a:cs typeface="Arial Black" panose="020B0604020202020204" pitchFamily="34" charset="0"/>
          </a:endParaRP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/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/>
        </a:p>
      </dgm:t>
    </dgm:pt>
    <dgm:pt modelId="{50418D2B-9486-42DE-AFDD-1D31420040FF}">
      <dgm:prSet phldr="0" custT="1"/>
      <dgm:spPr/>
      <dgm:t>
        <a:bodyPr anchor="ctr"/>
        <a:lstStyle/>
        <a:p>
          <a:pPr marL="0"/>
          <a:r>
            <a:rPr lang="en-US" sz="1400" b="0" i="0" u="none" dirty="0">
              <a:latin typeface="Arial" panose="020B0604020202020204" pitchFamily="34" charset="0"/>
              <a:cs typeface="Arial" panose="020B0604020202020204" pitchFamily="34" charset="0"/>
            </a:rPr>
            <a:t>El layout </a:t>
          </a:r>
          <a:r>
            <a:rPr lang="en-US" sz="1400" b="0" i="0" u="none" dirty="0" err="1">
              <a:latin typeface="Arial" panose="020B0604020202020204" pitchFamily="34" charset="0"/>
              <a:cs typeface="Arial" panose="020B0604020202020204" pitchFamily="34" charset="0"/>
            </a:rPr>
            <a:t>también</a:t>
          </a:r>
          <a:r>
            <a:rPr lang="en-US" sz="1400" b="0" i="0" u="none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0" i="0" u="none" dirty="0" err="1">
              <a:latin typeface="Arial" panose="020B0604020202020204" pitchFamily="34" charset="0"/>
              <a:cs typeface="Arial" panose="020B0604020202020204" pitchFamily="34" charset="0"/>
            </a:rPr>
            <a:t>puede</a:t>
          </a:r>
          <a:r>
            <a:rPr lang="en-US" sz="1400" b="0" i="0" u="none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0" i="0" u="none" dirty="0" err="1">
              <a:latin typeface="Arial" panose="020B0604020202020204" pitchFamily="34" charset="0"/>
              <a:cs typeface="Arial" panose="020B0604020202020204" pitchFamily="34" charset="0"/>
            </a:rPr>
            <a:t>determinar</a:t>
          </a:r>
          <a:r>
            <a:rPr lang="en-US" sz="1400" b="0" i="0" u="none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0" i="0" u="none" dirty="0" err="1">
              <a:latin typeface="Arial" panose="020B0604020202020204" pitchFamily="34" charset="0"/>
              <a:cs typeface="Arial" panose="020B0604020202020204" pitchFamily="34" charset="0"/>
            </a:rPr>
            <a:t>cómo</a:t>
          </a:r>
          <a:r>
            <a:rPr lang="en-US" sz="1400" b="0" i="0" u="none" dirty="0">
              <a:latin typeface="Arial" panose="020B0604020202020204" pitchFamily="34" charset="0"/>
              <a:cs typeface="Arial" panose="020B0604020202020204" pitchFamily="34" charset="0"/>
            </a:rPr>
            <a:t> se </a:t>
          </a:r>
          <a:r>
            <a:rPr lang="en-US" sz="1400" b="0" i="0" u="none" dirty="0" err="1">
              <a:latin typeface="Arial" panose="020B0604020202020204" pitchFamily="34" charset="0"/>
              <a:cs typeface="Arial" panose="020B0604020202020204" pitchFamily="34" charset="0"/>
            </a:rPr>
            <a:t>comportan</a:t>
          </a:r>
          <a:r>
            <a:rPr lang="en-US" sz="1400" b="0" i="0" u="none" dirty="0">
              <a:latin typeface="Arial" panose="020B0604020202020204" pitchFamily="34" charset="0"/>
              <a:cs typeface="Arial" panose="020B0604020202020204" pitchFamily="34" charset="0"/>
            </a:rPr>
            <a:t> las vistas al </a:t>
          </a:r>
          <a:r>
            <a:rPr lang="en-US" sz="1400" b="0" i="0" u="none" dirty="0" err="1">
              <a:latin typeface="Arial" panose="020B0604020202020204" pitchFamily="34" charset="0"/>
              <a:cs typeface="Arial" panose="020B0604020202020204" pitchFamily="34" charset="0"/>
            </a:rPr>
            <a:t>interactuar</a:t>
          </a:r>
          <a:r>
            <a:rPr lang="en-US" sz="1400" b="0" i="0" u="none" dirty="0">
              <a:latin typeface="Arial" panose="020B0604020202020204" pitchFamily="34" charset="0"/>
              <a:cs typeface="Arial" panose="020B0604020202020204" pitchFamily="34" charset="0"/>
            </a:rPr>
            <a:t> con </a:t>
          </a:r>
          <a:r>
            <a:rPr lang="en-US" sz="1400" b="0" i="0" u="none" dirty="0" err="1">
              <a:latin typeface="Arial" panose="020B0604020202020204" pitchFamily="34" charset="0"/>
              <a:cs typeface="Arial" panose="020B0604020202020204" pitchFamily="34" charset="0"/>
            </a:rPr>
            <a:t>el</a:t>
          </a:r>
          <a:r>
            <a:rPr lang="en-US" sz="1400" b="0" i="0" u="none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0" i="0" u="none" dirty="0" err="1">
              <a:latin typeface="Arial" panose="020B0604020202020204" pitchFamily="34" charset="0"/>
              <a:cs typeface="Arial" panose="020B0604020202020204" pitchFamily="34" charset="0"/>
            </a:rPr>
            <a:t>usuario</a:t>
          </a:r>
          <a:r>
            <a:rPr lang="en-US" sz="1400" b="0" i="0" u="none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b="0" i="0" u="none" dirty="0" err="1">
              <a:latin typeface="Arial" panose="020B0604020202020204" pitchFamily="34" charset="0"/>
              <a:cs typeface="Arial" panose="020B0604020202020204" pitchFamily="34" charset="0"/>
            </a:rPr>
            <a:t>por</a:t>
          </a:r>
          <a:r>
            <a:rPr lang="en-US" sz="1400" b="0" i="0" u="none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0" i="0" u="none" dirty="0" err="1">
              <a:latin typeface="Arial" panose="020B0604020202020204" pitchFamily="34" charset="0"/>
              <a:cs typeface="Arial" panose="020B0604020202020204" pitchFamily="34" charset="0"/>
            </a:rPr>
            <a:t>ejemplo</a:t>
          </a:r>
          <a:r>
            <a:rPr lang="en-US" sz="1400" b="0" i="0" u="none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b="0" i="0" u="none" dirty="0" err="1">
              <a:latin typeface="Arial" panose="020B0604020202020204" pitchFamily="34" charset="0"/>
              <a:cs typeface="Arial" panose="020B0604020202020204" pitchFamily="34" charset="0"/>
            </a:rPr>
            <a:t>cómo</a:t>
          </a:r>
          <a:r>
            <a:rPr lang="en-US" sz="1400" b="0" i="0" u="none" dirty="0">
              <a:latin typeface="Arial" panose="020B0604020202020204" pitchFamily="34" charset="0"/>
              <a:cs typeface="Arial" panose="020B0604020202020204" pitchFamily="34" charset="0"/>
            </a:rPr>
            <a:t> se </a:t>
          </a:r>
          <a:r>
            <a:rPr lang="en-US" sz="1400" b="0" i="0" u="none" dirty="0" err="1">
              <a:latin typeface="Arial" panose="020B0604020202020204" pitchFamily="34" charset="0"/>
              <a:cs typeface="Arial" panose="020B0604020202020204" pitchFamily="34" charset="0"/>
            </a:rPr>
            <a:t>desplazan</a:t>
          </a:r>
          <a:r>
            <a:rPr lang="en-US" sz="1400" b="0" i="0" u="none" dirty="0">
              <a:latin typeface="Arial" panose="020B0604020202020204" pitchFamily="34" charset="0"/>
              <a:cs typeface="Arial" panose="020B0604020202020204" pitchFamily="34" charset="0"/>
            </a:rPr>
            <a:t> o se </a:t>
          </a:r>
          <a:r>
            <a:rPr lang="en-US" sz="1400" b="0" i="0" u="none" dirty="0" err="1">
              <a:latin typeface="Arial" panose="020B0604020202020204" pitchFamily="34" charset="0"/>
              <a:cs typeface="Arial" panose="020B0604020202020204" pitchFamily="34" charset="0"/>
            </a:rPr>
            <a:t>animan</a:t>
          </a:r>
          <a:r>
            <a:rPr lang="en-US" sz="1400" b="0" i="0" u="none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1400" b="1" i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/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/>
        </a:p>
      </dgm:t>
    </dgm:pt>
    <dgm:pt modelId="{E9682B4F-0217-4B50-923E-C104AA24290F}">
      <dgm:prSet phldr="0" custT="1"/>
      <dgm:spPr/>
      <dgm:t>
        <a:bodyPr anchor="ctr"/>
        <a:lstStyle/>
        <a:p>
          <a:pPr marL="0"/>
          <a:r>
            <a:rPr lang="en-US" sz="1800" b="1" dirty="0" err="1"/>
            <a:t>Adaptarse</a:t>
          </a:r>
          <a:r>
            <a:rPr lang="en-US" sz="1800" b="1" dirty="0"/>
            <a:t> a </a:t>
          </a:r>
          <a:r>
            <a:rPr lang="en-US" sz="1800" b="1" dirty="0" err="1"/>
            <a:t>diferentes</a:t>
          </a:r>
          <a:r>
            <a:rPr lang="en-US" sz="1800" b="1" dirty="0"/>
            <a:t> </a:t>
          </a:r>
          <a:r>
            <a:rPr lang="en-US" sz="1800" b="1" dirty="0" err="1"/>
            <a:t>dispositivos</a:t>
          </a:r>
          <a:r>
            <a:rPr lang="en-US" sz="1800" b="1" dirty="0"/>
            <a:t>:</a:t>
          </a:r>
          <a:endParaRPr lang="en-US" sz="1800" b="1" i="0" dirty="0">
            <a:latin typeface="+mj-lt"/>
            <a:cs typeface="Arial Black" panose="020B0604020202020204" pitchFamily="34" charset="0"/>
          </a:endParaRP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/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/>
        </a:p>
      </dgm:t>
    </dgm:pt>
    <dgm:pt modelId="{0EC0C300-11E4-45CF-8418-973585107209}">
      <dgm:prSet phldr="0" custT="1"/>
      <dgm:spPr/>
      <dgm:t>
        <a:bodyPr anchor="ctr"/>
        <a:lstStyle/>
        <a:p>
          <a:pPr marL="0"/>
          <a:r>
            <a:rPr lang="en-US" sz="1400" b="0" i="0" u="none" dirty="0">
              <a:latin typeface="Arial" panose="020B0604020202020204" pitchFamily="34" charset="0"/>
              <a:cs typeface="Arial" panose="020B0604020202020204" pitchFamily="34" charset="0"/>
            </a:rPr>
            <a:t>Los layouts se </a:t>
          </a:r>
          <a:r>
            <a:rPr lang="en-US" sz="1400" b="0" i="0" u="none" dirty="0" err="1">
              <a:latin typeface="Arial" panose="020B0604020202020204" pitchFamily="34" charset="0"/>
              <a:cs typeface="Arial" panose="020B0604020202020204" pitchFamily="34" charset="0"/>
            </a:rPr>
            <a:t>pueden</a:t>
          </a:r>
          <a:r>
            <a:rPr lang="en-US" sz="1400" b="0" i="0" u="none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0" i="0" u="none" dirty="0" err="1">
              <a:latin typeface="Arial" panose="020B0604020202020204" pitchFamily="34" charset="0"/>
              <a:cs typeface="Arial" panose="020B0604020202020204" pitchFamily="34" charset="0"/>
            </a:rPr>
            <a:t>adaptar</a:t>
          </a:r>
          <a:r>
            <a:rPr lang="en-US" sz="1400" b="0" i="0" u="none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0" i="0" u="none" dirty="0" err="1">
              <a:latin typeface="Arial" panose="020B0604020202020204" pitchFamily="34" charset="0"/>
              <a:cs typeface="Arial" panose="020B0604020202020204" pitchFamily="34" charset="0"/>
            </a:rPr>
            <a:t>automáticamente</a:t>
          </a:r>
          <a:r>
            <a:rPr lang="en-US" sz="1400" b="0" i="0" u="none" dirty="0">
              <a:latin typeface="Arial" panose="020B0604020202020204" pitchFamily="34" charset="0"/>
              <a:cs typeface="Arial" panose="020B0604020202020204" pitchFamily="34" charset="0"/>
            </a:rPr>
            <a:t> a </a:t>
          </a:r>
          <a:r>
            <a:rPr lang="en-US" sz="1400" b="0" i="0" u="none" dirty="0" err="1">
              <a:latin typeface="Arial" panose="020B0604020202020204" pitchFamily="34" charset="0"/>
              <a:cs typeface="Arial" panose="020B0604020202020204" pitchFamily="34" charset="0"/>
            </a:rPr>
            <a:t>diferentes</a:t>
          </a:r>
          <a:r>
            <a:rPr lang="en-US" sz="1400" b="0" i="0" u="none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0" i="0" u="none" dirty="0" err="1">
              <a:latin typeface="Arial" panose="020B0604020202020204" pitchFamily="34" charset="0"/>
              <a:cs typeface="Arial" panose="020B0604020202020204" pitchFamily="34" charset="0"/>
            </a:rPr>
            <a:t>tamaños</a:t>
          </a:r>
          <a:r>
            <a:rPr lang="en-US" sz="1400" b="0" i="0" u="none" dirty="0">
              <a:latin typeface="Arial" panose="020B0604020202020204" pitchFamily="34" charset="0"/>
              <a:cs typeface="Arial" panose="020B0604020202020204" pitchFamily="34" charset="0"/>
            </a:rPr>
            <a:t> de </a:t>
          </a:r>
          <a:r>
            <a:rPr lang="en-US" sz="1400" b="0" i="0" u="none" dirty="0" err="1">
              <a:latin typeface="Arial" panose="020B0604020202020204" pitchFamily="34" charset="0"/>
              <a:cs typeface="Arial" panose="020B0604020202020204" pitchFamily="34" charset="0"/>
            </a:rPr>
            <a:t>pantalla</a:t>
          </a:r>
          <a:r>
            <a:rPr lang="en-US" sz="1400" b="0" i="0" u="none" dirty="0">
              <a:latin typeface="Arial" panose="020B0604020202020204" pitchFamily="34" charset="0"/>
              <a:cs typeface="Arial" panose="020B0604020202020204" pitchFamily="34" charset="0"/>
            </a:rPr>
            <a:t> y </a:t>
          </a:r>
          <a:r>
            <a:rPr lang="en-US" sz="1400" b="0" i="0" u="none" dirty="0" err="1">
              <a:latin typeface="Arial" panose="020B0604020202020204" pitchFamily="34" charset="0"/>
              <a:cs typeface="Arial" panose="020B0604020202020204" pitchFamily="34" charset="0"/>
            </a:rPr>
            <a:t>resoluciones</a:t>
          </a:r>
          <a:r>
            <a:rPr lang="en-US" sz="1400" b="0" i="0" u="none" dirty="0">
              <a:latin typeface="Arial" panose="020B0604020202020204" pitchFamily="34" charset="0"/>
              <a:cs typeface="Arial" panose="020B0604020202020204" pitchFamily="34" charset="0"/>
            </a:rPr>
            <a:t>, lo que </a:t>
          </a:r>
          <a:r>
            <a:rPr lang="en-US" sz="1400" b="0" i="0" u="none" dirty="0" err="1">
              <a:latin typeface="Arial" panose="020B0604020202020204" pitchFamily="34" charset="0"/>
              <a:cs typeface="Arial" panose="020B0604020202020204" pitchFamily="34" charset="0"/>
            </a:rPr>
            <a:t>permite</a:t>
          </a:r>
          <a:r>
            <a:rPr lang="en-US" sz="1400" b="0" i="0" u="none" dirty="0">
              <a:latin typeface="Arial" panose="020B0604020202020204" pitchFamily="34" charset="0"/>
              <a:cs typeface="Arial" panose="020B0604020202020204" pitchFamily="34" charset="0"/>
            </a:rPr>
            <a:t> que las </a:t>
          </a:r>
          <a:r>
            <a:rPr lang="en-US" sz="1400" b="0" i="0" u="none" dirty="0" err="1">
              <a:latin typeface="Arial" panose="020B0604020202020204" pitchFamily="34" charset="0"/>
              <a:cs typeface="Arial" panose="020B0604020202020204" pitchFamily="34" charset="0"/>
            </a:rPr>
            <a:t>aplicaciones</a:t>
          </a:r>
          <a:r>
            <a:rPr lang="en-US" sz="1400" b="0" i="0" u="none" dirty="0">
              <a:latin typeface="Arial" panose="020B0604020202020204" pitchFamily="34" charset="0"/>
              <a:cs typeface="Arial" panose="020B0604020202020204" pitchFamily="34" charset="0"/>
            </a:rPr>
            <a:t> se </a:t>
          </a:r>
          <a:r>
            <a:rPr lang="en-US" sz="1400" b="0" i="0" u="none" dirty="0" err="1">
              <a:latin typeface="Arial" panose="020B0604020202020204" pitchFamily="34" charset="0"/>
              <a:cs typeface="Arial" panose="020B0604020202020204" pitchFamily="34" charset="0"/>
            </a:rPr>
            <a:t>vean</a:t>
          </a:r>
          <a:r>
            <a:rPr lang="en-US" sz="1400" b="0" i="0" u="none" dirty="0">
              <a:latin typeface="Arial" panose="020B0604020202020204" pitchFamily="34" charset="0"/>
              <a:cs typeface="Arial" panose="020B0604020202020204" pitchFamily="34" charset="0"/>
            </a:rPr>
            <a:t> bien </a:t>
          </a:r>
          <a:r>
            <a:rPr lang="en-US" sz="1400" b="0" i="0" u="none" dirty="0" err="1">
              <a:latin typeface="Arial" panose="020B0604020202020204" pitchFamily="34" charset="0"/>
              <a:cs typeface="Arial" panose="020B0604020202020204" pitchFamily="34" charset="0"/>
            </a:rPr>
            <a:t>en</a:t>
          </a:r>
          <a:r>
            <a:rPr lang="en-US" sz="1400" b="0" i="0" u="none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0" i="0" u="none" dirty="0" err="1">
              <a:latin typeface="Arial" panose="020B0604020202020204" pitchFamily="34" charset="0"/>
              <a:cs typeface="Arial" panose="020B0604020202020204" pitchFamily="34" charset="0"/>
            </a:rPr>
            <a:t>cualquier</a:t>
          </a:r>
          <a:r>
            <a:rPr lang="en-US" sz="1400" b="0" i="0" u="none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0" i="0" u="none" dirty="0" err="1">
              <a:latin typeface="Arial" panose="020B0604020202020204" pitchFamily="34" charset="0"/>
              <a:cs typeface="Arial" panose="020B0604020202020204" pitchFamily="34" charset="0"/>
            </a:rPr>
            <a:t>dispositivo</a:t>
          </a:r>
          <a:r>
            <a:rPr lang="en-US" sz="1400" b="0" i="0" u="none" dirty="0">
              <a:latin typeface="Arial" panose="020B0604020202020204" pitchFamily="34" charset="0"/>
              <a:cs typeface="Arial" panose="020B0604020202020204" pitchFamily="34" charset="0"/>
            </a:rPr>
            <a:t> Android.</a:t>
          </a:r>
          <a:endParaRPr lang="en-US" sz="1400" b="1" i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/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/>
        </a:p>
      </dgm:t>
    </dgm:pt>
    <dgm:pt modelId="{F776D97D-7E8A-BE47-8534-04C00FFCCC4D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3C4E0FA1-D067-AD44-8E28-106F1EE1F117}" type="pres">
      <dgm:prSet presAssocID="{73D947E0-108F-4D20-A71E-3CF329F97212}" presName="thickLine" presStyleLbl="alignNode1" presStyleIdx="0" presStyleCnt="3"/>
      <dgm:spPr>
        <a:ln>
          <a:solidFill>
            <a:schemeClr val="accent2">
              <a:hueOff val="0"/>
              <a:satOff val="0"/>
              <a:lumOff val="0"/>
              <a:alpha val="0"/>
            </a:schemeClr>
          </a:solidFill>
        </a:ln>
      </dgm:spPr>
    </dgm:pt>
    <dgm:pt modelId="{4618D61B-DCED-8E48-9FBD-90A3161B1E67}" type="pres">
      <dgm:prSet presAssocID="{73D947E0-108F-4D20-A71E-3CF329F97212}" presName="horz1" presStyleCnt="0"/>
      <dgm:spPr/>
    </dgm:pt>
    <dgm:pt modelId="{27290E1D-A993-FE47-AD32-264686D4D5C9}" type="pres">
      <dgm:prSet presAssocID="{73D947E0-108F-4D20-A71E-3CF329F97212}" presName="tx1" presStyleLbl="revTx" presStyleIdx="0" presStyleCnt="6" custScaleX="134710"/>
      <dgm:spPr/>
    </dgm:pt>
    <dgm:pt modelId="{22DDA73C-6B43-B040-875B-5AEDC5BAD42D}" type="pres">
      <dgm:prSet presAssocID="{73D947E0-108F-4D20-A71E-3CF329F97212}" presName="vert1" presStyleCnt="0"/>
      <dgm:spPr/>
    </dgm:pt>
    <dgm:pt modelId="{0A8259C7-5577-FE4A-960D-35F40680E496}" type="pres">
      <dgm:prSet presAssocID="{30A490C8-22B4-4D68-875C-0F0DE2FF864D}" presName="vertSpace2a" presStyleCnt="0"/>
      <dgm:spPr/>
    </dgm:pt>
    <dgm:pt modelId="{D9A20406-96A6-E94F-A649-D259FC3E9FB5}" type="pres">
      <dgm:prSet presAssocID="{30A490C8-22B4-4D68-875C-0F0DE2FF864D}" presName="horz2" presStyleCnt="0"/>
      <dgm:spPr/>
    </dgm:pt>
    <dgm:pt modelId="{355BB4CC-5E93-4246-B4DF-6F912038E788}" type="pres">
      <dgm:prSet presAssocID="{30A490C8-22B4-4D68-875C-0F0DE2FF864D}" presName="horzSpace2" presStyleCnt="0"/>
      <dgm:spPr/>
    </dgm:pt>
    <dgm:pt modelId="{4586F0D8-A120-274B-BE51-856FCB4AC43F}" type="pres">
      <dgm:prSet presAssocID="{30A490C8-22B4-4D68-875C-0F0DE2FF864D}" presName="tx2" presStyleLbl="revTx" presStyleIdx="1" presStyleCnt="6" custScaleX="100332" custLinFactNeighborX="-285"/>
      <dgm:spPr/>
    </dgm:pt>
    <dgm:pt modelId="{2E15F8C9-5842-A144-9D5F-AAF49EBC828C}" type="pres">
      <dgm:prSet presAssocID="{30A490C8-22B4-4D68-875C-0F0DE2FF864D}" presName="vert2" presStyleCnt="0"/>
      <dgm:spPr/>
    </dgm:pt>
    <dgm:pt modelId="{D32907E9-4487-C641-A90B-8734AF86410A}" type="pres">
      <dgm:prSet presAssocID="{30A490C8-22B4-4D68-875C-0F0DE2FF864D}" presName="thinLine2b" presStyleLbl="callout" presStyleIdx="0" presStyleCnt="3" custLinFactY="-100000" custLinFactNeighborX="-122" custLinFactNeighborY="-135783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ED8A1C51-E98E-2843-9399-F7BEAA0953E2}" type="pres">
      <dgm:prSet presAssocID="{30A490C8-22B4-4D68-875C-0F0DE2FF864D}" presName="vertSpace2b" presStyleCnt="0"/>
      <dgm:spPr/>
    </dgm:pt>
    <dgm:pt modelId="{178B931F-8CEF-0149-B4DF-A88FA13E58C2}" type="pres">
      <dgm:prSet presAssocID="{B1AFA1AF-0FF8-45B3-A6D0-0E255A2F637D}" presName="thickLine" presStyleLbl="alignNode1" presStyleIdx="1" presStyleCnt="3"/>
      <dgm:spPr>
        <a:ln w="25400">
          <a:solidFill>
            <a:schemeClr val="accent3"/>
          </a:solidFill>
        </a:ln>
      </dgm:spPr>
    </dgm:pt>
    <dgm:pt modelId="{265D5022-9B9B-BA42-88D0-37765DFBADEE}" type="pres">
      <dgm:prSet presAssocID="{B1AFA1AF-0FF8-45B3-A6D0-0E255A2F637D}" presName="horz1" presStyleCnt="0"/>
      <dgm:spPr/>
    </dgm:pt>
    <dgm:pt modelId="{47BBF4D0-3042-9C45-AD8E-AC9529290611}" type="pres">
      <dgm:prSet presAssocID="{B1AFA1AF-0FF8-45B3-A6D0-0E255A2F637D}" presName="tx1" presStyleLbl="revTx" presStyleIdx="2" presStyleCnt="6" custScaleX="133663"/>
      <dgm:spPr/>
    </dgm:pt>
    <dgm:pt modelId="{8117825D-08FF-8042-8745-FC633703D5F7}" type="pres">
      <dgm:prSet presAssocID="{B1AFA1AF-0FF8-45B3-A6D0-0E255A2F637D}" presName="vert1" presStyleCnt="0"/>
      <dgm:spPr/>
    </dgm:pt>
    <dgm:pt modelId="{68351258-5A8B-754C-B6A1-9825B142B219}" type="pres">
      <dgm:prSet presAssocID="{50418D2B-9486-42DE-AFDD-1D31420040FF}" presName="vertSpace2a" presStyleCnt="0"/>
      <dgm:spPr/>
    </dgm:pt>
    <dgm:pt modelId="{5FE2E143-7FA8-A043-B610-C273DA4DDD8B}" type="pres">
      <dgm:prSet presAssocID="{50418D2B-9486-42DE-AFDD-1D31420040FF}" presName="horz2" presStyleCnt="0"/>
      <dgm:spPr/>
    </dgm:pt>
    <dgm:pt modelId="{DD4CD826-FC02-E348-A6C9-0DC2E2D9C29B}" type="pres">
      <dgm:prSet presAssocID="{50418D2B-9486-42DE-AFDD-1D31420040FF}" presName="horzSpace2" presStyleCnt="0"/>
      <dgm:spPr/>
    </dgm:pt>
    <dgm:pt modelId="{40AD39FF-552E-3645-816F-DA192029EE94}" type="pres">
      <dgm:prSet presAssocID="{50418D2B-9486-42DE-AFDD-1D31420040FF}" presName="tx2" presStyleLbl="revTx" presStyleIdx="3" presStyleCnt="6" custScaleX="100835" custLinFactNeighborX="-148"/>
      <dgm:spPr/>
    </dgm:pt>
    <dgm:pt modelId="{A23BCA2D-2ABE-AD4A-B328-864E09D9D53A}" type="pres">
      <dgm:prSet presAssocID="{50418D2B-9486-42DE-AFDD-1D31420040FF}" presName="vert2" presStyleCnt="0"/>
      <dgm:spPr/>
    </dgm:pt>
    <dgm:pt modelId="{3C32CEDB-4D51-DE42-A3D8-8AC9E88624F2}" type="pres">
      <dgm:prSet presAssocID="{50418D2B-9486-42DE-AFDD-1D31420040FF}" presName="thinLine2b" presStyleLbl="callout" presStyleIdx="1" presStyleCnt="3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EAF5A931-D6EC-9745-891E-D2432D3F82C1}" type="pres">
      <dgm:prSet presAssocID="{50418D2B-9486-42DE-AFDD-1D31420040FF}" presName="vertSpace2b" presStyleCnt="0"/>
      <dgm:spPr/>
    </dgm:pt>
    <dgm:pt modelId="{913B5E25-C84D-514D-AB84-FB479AF2BAA5}" type="pres">
      <dgm:prSet presAssocID="{E9682B4F-0217-4B50-923E-C104AA24290F}" presName="thickLine" presStyleLbl="alignNode1" presStyleIdx="2" presStyleCnt="3"/>
      <dgm:spPr>
        <a:ln w="25400">
          <a:solidFill>
            <a:schemeClr val="accent2"/>
          </a:solidFill>
        </a:ln>
      </dgm:spPr>
    </dgm:pt>
    <dgm:pt modelId="{6DCC70ED-4D75-B243-B2A7-47ECDF797974}" type="pres">
      <dgm:prSet presAssocID="{E9682B4F-0217-4B50-923E-C104AA24290F}" presName="horz1" presStyleCnt="0"/>
      <dgm:spPr/>
    </dgm:pt>
    <dgm:pt modelId="{3E5AB2BF-A462-A841-B59B-E575612010D9}" type="pres">
      <dgm:prSet presAssocID="{E9682B4F-0217-4B50-923E-C104AA24290F}" presName="tx1" presStyleLbl="revTx" presStyleIdx="4" presStyleCnt="6" custScaleX="134047"/>
      <dgm:spPr/>
    </dgm:pt>
    <dgm:pt modelId="{A8F50829-4BAB-7C4A-AA30-84E2D099EB01}" type="pres">
      <dgm:prSet presAssocID="{E9682B4F-0217-4B50-923E-C104AA24290F}" presName="vert1" presStyleCnt="0"/>
      <dgm:spPr/>
    </dgm:pt>
    <dgm:pt modelId="{B00668AF-A753-A947-B0E8-8227A583AE63}" type="pres">
      <dgm:prSet presAssocID="{0EC0C300-11E4-45CF-8418-973585107209}" presName="vertSpace2a" presStyleCnt="0"/>
      <dgm:spPr/>
    </dgm:pt>
    <dgm:pt modelId="{7513036D-86F8-6D46-87EA-832DD97DEE31}" type="pres">
      <dgm:prSet presAssocID="{0EC0C300-11E4-45CF-8418-973585107209}" presName="horz2" presStyleCnt="0"/>
      <dgm:spPr/>
    </dgm:pt>
    <dgm:pt modelId="{CC7DA8AC-3BF7-C34B-81F7-1982D6060B6D}" type="pres">
      <dgm:prSet presAssocID="{0EC0C300-11E4-45CF-8418-973585107209}" presName="horzSpace2" presStyleCnt="0"/>
      <dgm:spPr/>
    </dgm:pt>
    <dgm:pt modelId="{C5AD48B0-9931-9B4D-A60B-A844B7F448FC}" type="pres">
      <dgm:prSet presAssocID="{0EC0C300-11E4-45CF-8418-973585107209}" presName="tx2" presStyleLbl="revTx" presStyleIdx="5" presStyleCnt="6" custScaleX="100122" custLinFactNeighborX="-280"/>
      <dgm:spPr/>
    </dgm:pt>
    <dgm:pt modelId="{739BA94D-B766-5549-A0A2-0A928B4B7133}" type="pres">
      <dgm:prSet presAssocID="{0EC0C300-11E4-45CF-8418-973585107209}" presName="vert2" presStyleCnt="0"/>
      <dgm:spPr/>
    </dgm:pt>
    <dgm:pt modelId="{1486AE56-865C-6E48-9D6E-6B6DFA851578}" type="pres">
      <dgm:prSet presAssocID="{0EC0C300-11E4-45CF-8418-973585107209}" presName="thinLine2b" presStyleLbl="callout" presStyleIdx="2" presStyleCnt="3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B12D3693-6970-B94A-AB2E-8B150F518B73}" type="pres">
      <dgm:prSet presAssocID="{0EC0C300-11E4-45CF-8418-973585107209}" presName="vertSpace2b" presStyleCnt="0"/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B6DE9009-327C-7543-8775-3ACB7D495B43}" type="presOf" srcId="{E9682B4F-0217-4B50-923E-C104AA24290F}" destId="{3E5AB2BF-A462-A841-B59B-E575612010D9}" srcOrd="0" destOrd="0" presId="urn:microsoft.com/office/officeart/2008/layout/Lined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BCED732E-1760-9944-B00F-317E89FFC48D}" type="presOf" srcId="{30A490C8-22B4-4D68-875C-0F0DE2FF864D}" destId="{4586F0D8-A120-274B-BE51-856FCB4AC43F}" srcOrd="0" destOrd="0" presId="urn:microsoft.com/office/officeart/2008/layout/LinedList"/>
    <dgm:cxn modelId="{7632773D-8054-0145-9910-2656ABCE5CDA}" type="presOf" srcId="{0DD8915E-DC14-41D6-9BB5-F49E1C265163}" destId="{F776D97D-7E8A-BE47-8534-04C00FFCCC4D}" srcOrd="0" destOrd="0" presId="urn:microsoft.com/office/officeart/2008/layout/Lined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52858697-E36E-3C41-91FB-24B844EEE1F4}" type="presOf" srcId="{0EC0C300-11E4-45CF-8418-973585107209}" destId="{C5AD48B0-9931-9B4D-A60B-A844B7F448FC}" srcOrd="0" destOrd="0" presId="urn:microsoft.com/office/officeart/2008/layout/LinedList"/>
    <dgm:cxn modelId="{D2CA01BF-F7E8-4A4F-9160-6406DCF31990}" type="presOf" srcId="{50418D2B-9486-42DE-AFDD-1D31420040FF}" destId="{40AD39FF-552E-3645-816F-DA192029EE94}" srcOrd="0" destOrd="0" presId="urn:microsoft.com/office/officeart/2008/layout/Lined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99B75BD8-5AF8-7C4E-AEFD-430CD2C4CA57}" type="presOf" srcId="{73D947E0-108F-4D20-A71E-3CF329F97212}" destId="{27290E1D-A993-FE47-AD32-264686D4D5C9}" srcOrd="0" destOrd="0" presId="urn:microsoft.com/office/officeart/2008/layout/LinedList"/>
    <dgm:cxn modelId="{4AE21DE4-3E74-934C-A2DD-7AA9CF220864}" type="presOf" srcId="{B1AFA1AF-0FF8-45B3-A6D0-0E255A2F637D}" destId="{47BBF4D0-3042-9C45-AD8E-AC9529290611}" srcOrd="0" destOrd="0" presId="urn:microsoft.com/office/officeart/2008/layout/LinedList"/>
    <dgm:cxn modelId="{1AFBC1C2-4125-A746-815F-A6C0479AAB5E}" type="presParOf" srcId="{F776D97D-7E8A-BE47-8534-04C00FFCCC4D}" destId="{3C4E0FA1-D067-AD44-8E28-106F1EE1F117}" srcOrd="0" destOrd="0" presId="urn:microsoft.com/office/officeart/2008/layout/LinedList"/>
    <dgm:cxn modelId="{DEE48448-65C4-7D43-9C6C-1C322194C845}" type="presParOf" srcId="{F776D97D-7E8A-BE47-8534-04C00FFCCC4D}" destId="{4618D61B-DCED-8E48-9FBD-90A3161B1E67}" srcOrd="1" destOrd="0" presId="urn:microsoft.com/office/officeart/2008/layout/LinedList"/>
    <dgm:cxn modelId="{1C948CC6-566C-D945-A9AA-DD3067DB7EA5}" type="presParOf" srcId="{4618D61B-DCED-8E48-9FBD-90A3161B1E67}" destId="{27290E1D-A993-FE47-AD32-264686D4D5C9}" srcOrd="0" destOrd="0" presId="urn:microsoft.com/office/officeart/2008/layout/LinedList"/>
    <dgm:cxn modelId="{40323340-BD78-3242-90F0-8760C70B54C8}" type="presParOf" srcId="{4618D61B-DCED-8E48-9FBD-90A3161B1E67}" destId="{22DDA73C-6B43-B040-875B-5AEDC5BAD42D}" srcOrd="1" destOrd="0" presId="urn:microsoft.com/office/officeart/2008/layout/LinedList"/>
    <dgm:cxn modelId="{2F01CA35-2E6B-8B4C-918E-CB7F12B2EB17}" type="presParOf" srcId="{22DDA73C-6B43-B040-875B-5AEDC5BAD42D}" destId="{0A8259C7-5577-FE4A-960D-35F40680E496}" srcOrd="0" destOrd="0" presId="urn:microsoft.com/office/officeart/2008/layout/LinedList"/>
    <dgm:cxn modelId="{85E2D432-435C-1E4C-B9EB-3486629C64F1}" type="presParOf" srcId="{22DDA73C-6B43-B040-875B-5AEDC5BAD42D}" destId="{D9A20406-96A6-E94F-A649-D259FC3E9FB5}" srcOrd="1" destOrd="0" presId="urn:microsoft.com/office/officeart/2008/layout/LinedList"/>
    <dgm:cxn modelId="{73B953AA-1A2A-F948-B838-69A40AF93991}" type="presParOf" srcId="{D9A20406-96A6-E94F-A649-D259FC3E9FB5}" destId="{355BB4CC-5E93-4246-B4DF-6F912038E788}" srcOrd="0" destOrd="0" presId="urn:microsoft.com/office/officeart/2008/layout/LinedList"/>
    <dgm:cxn modelId="{0BFB45BA-2414-1B4C-9D20-295C1A568B14}" type="presParOf" srcId="{D9A20406-96A6-E94F-A649-D259FC3E9FB5}" destId="{4586F0D8-A120-274B-BE51-856FCB4AC43F}" srcOrd="1" destOrd="0" presId="urn:microsoft.com/office/officeart/2008/layout/LinedList"/>
    <dgm:cxn modelId="{D93E62D6-26CC-3041-BEC4-1078B7F5EE28}" type="presParOf" srcId="{D9A20406-96A6-E94F-A649-D259FC3E9FB5}" destId="{2E15F8C9-5842-A144-9D5F-AAF49EBC828C}" srcOrd="2" destOrd="0" presId="urn:microsoft.com/office/officeart/2008/layout/LinedList"/>
    <dgm:cxn modelId="{5D7453AA-C784-ED40-8752-06BF4D8D8228}" type="presParOf" srcId="{22DDA73C-6B43-B040-875B-5AEDC5BAD42D}" destId="{D32907E9-4487-C641-A90B-8734AF86410A}" srcOrd="2" destOrd="0" presId="urn:microsoft.com/office/officeart/2008/layout/LinedList"/>
    <dgm:cxn modelId="{58782C78-CC2C-D84A-B7A0-1A1D448F7740}" type="presParOf" srcId="{22DDA73C-6B43-B040-875B-5AEDC5BAD42D}" destId="{ED8A1C51-E98E-2843-9399-F7BEAA0953E2}" srcOrd="3" destOrd="0" presId="urn:microsoft.com/office/officeart/2008/layout/LinedList"/>
    <dgm:cxn modelId="{963F728C-6DCE-5340-ADAF-6D26364518C4}" type="presParOf" srcId="{F776D97D-7E8A-BE47-8534-04C00FFCCC4D}" destId="{178B931F-8CEF-0149-B4DF-A88FA13E58C2}" srcOrd="2" destOrd="0" presId="urn:microsoft.com/office/officeart/2008/layout/LinedList"/>
    <dgm:cxn modelId="{4B5413E7-E374-124C-ADE9-E376B016B1AA}" type="presParOf" srcId="{F776D97D-7E8A-BE47-8534-04C00FFCCC4D}" destId="{265D5022-9B9B-BA42-88D0-37765DFBADEE}" srcOrd="3" destOrd="0" presId="urn:microsoft.com/office/officeart/2008/layout/LinedList"/>
    <dgm:cxn modelId="{85099CAB-265F-AB4A-A5E6-392E1C4AE93C}" type="presParOf" srcId="{265D5022-9B9B-BA42-88D0-37765DFBADEE}" destId="{47BBF4D0-3042-9C45-AD8E-AC9529290611}" srcOrd="0" destOrd="0" presId="urn:microsoft.com/office/officeart/2008/layout/LinedList"/>
    <dgm:cxn modelId="{6D5B2806-C37E-0A42-9682-4E7B12402D01}" type="presParOf" srcId="{265D5022-9B9B-BA42-88D0-37765DFBADEE}" destId="{8117825D-08FF-8042-8745-FC633703D5F7}" srcOrd="1" destOrd="0" presId="urn:microsoft.com/office/officeart/2008/layout/LinedList"/>
    <dgm:cxn modelId="{9626628D-7312-3D4A-81E8-4C60BB924D51}" type="presParOf" srcId="{8117825D-08FF-8042-8745-FC633703D5F7}" destId="{68351258-5A8B-754C-B6A1-9825B142B219}" srcOrd="0" destOrd="0" presId="urn:microsoft.com/office/officeart/2008/layout/LinedList"/>
    <dgm:cxn modelId="{F653DD3A-2935-454B-A4E7-D2CD5FB2C54E}" type="presParOf" srcId="{8117825D-08FF-8042-8745-FC633703D5F7}" destId="{5FE2E143-7FA8-A043-B610-C273DA4DDD8B}" srcOrd="1" destOrd="0" presId="urn:microsoft.com/office/officeart/2008/layout/LinedList"/>
    <dgm:cxn modelId="{6EB2913B-BDE1-6D45-83E2-F4243409489A}" type="presParOf" srcId="{5FE2E143-7FA8-A043-B610-C273DA4DDD8B}" destId="{DD4CD826-FC02-E348-A6C9-0DC2E2D9C29B}" srcOrd="0" destOrd="0" presId="urn:microsoft.com/office/officeart/2008/layout/LinedList"/>
    <dgm:cxn modelId="{2744F6A2-A406-3A4D-A021-EBE446961DC9}" type="presParOf" srcId="{5FE2E143-7FA8-A043-B610-C273DA4DDD8B}" destId="{40AD39FF-552E-3645-816F-DA192029EE94}" srcOrd="1" destOrd="0" presId="urn:microsoft.com/office/officeart/2008/layout/LinedList"/>
    <dgm:cxn modelId="{B2EFF51F-B7A0-5247-855A-5DF225E76E44}" type="presParOf" srcId="{5FE2E143-7FA8-A043-B610-C273DA4DDD8B}" destId="{A23BCA2D-2ABE-AD4A-B328-864E09D9D53A}" srcOrd="2" destOrd="0" presId="urn:microsoft.com/office/officeart/2008/layout/LinedList"/>
    <dgm:cxn modelId="{054EE277-AF92-A14F-B8DF-8CD00E2F546F}" type="presParOf" srcId="{8117825D-08FF-8042-8745-FC633703D5F7}" destId="{3C32CEDB-4D51-DE42-A3D8-8AC9E88624F2}" srcOrd="2" destOrd="0" presId="urn:microsoft.com/office/officeart/2008/layout/LinedList"/>
    <dgm:cxn modelId="{45056D0C-8B13-EA4F-9C1C-34CD6E5CC0A8}" type="presParOf" srcId="{8117825D-08FF-8042-8745-FC633703D5F7}" destId="{EAF5A931-D6EC-9745-891E-D2432D3F82C1}" srcOrd="3" destOrd="0" presId="urn:microsoft.com/office/officeart/2008/layout/LinedList"/>
    <dgm:cxn modelId="{F181DF5D-631B-E04B-AE77-22B190EF9699}" type="presParOf" srcId="{F776D97D-7E8A-BE47-8534-04C00FFCCC4D}" destId="{913B5E25-C84D-514D-AB84-FB479AF2BAA5}" srcOrd="4" destOrd="0" presId="urn:microsoft.com/office/officeart/2008/layout/LinedList"/>
    <dgm:cxn modelId="{730F3869-EADB-AA4E-9877-72AC11B368CE}" type="presParOf" srcId="{F776D97D-7E8A-BE47-8534-04C00FFCCC4D}" destId="{6DCC70ED-4D75-B243-B2A7-47ECDF797974}" srcOrd="5" destOrd="0" presId="urn:microsoft.com/office/officeart/2008/layout/LinedList"/>
    <dgm:cxn modelId="{F1A74471-8FDE-B547-8DB9-C3BEBDE9484C}" type="presParOf" srcId="{6DCC70ED-4D75-B243-B2A7-47ECDF797974}" destId="{3E5AB2BF-A462-A841-B59B-E575612010D9}" srcOrd="0" destOrd="0" presId="urn:microsoft.com/office/officeart/2008/layout/LinedList"/>
    <dgm:cxn modelId="{D8EE97EF-C58E-CA4D-935F-3696E76DCAD4}" type="presParOf" srcId="{6DCC70ED-4D75-B243-B2A7-47ECDF797974}" destId="{A8F50829-4BAB-7C4A-AA30-84E2D099EB01}" srcOrd="1" destOrd="0" presId="urn:microsoft.com/office/officeart/2008/layout/LinedList"/>
    <dgm:cxn modelId="{55305C6D-EBD9-6147-924D-7A520F9C2F7B}" type="presParOf" srcId="{A8F50829-4BAB-7C4A-AA30-84E2D099EB01}" destId="{B00668AF-A753-A947-B0E8-8227A583AE63}" srcOrd="0" destOrd="0" presId="urn:microsoft.com/office/officeart/2008/layout/LinedList"/>
    <dgm:cxn modelId="{BC083303-4717-3047-BDAF-AB372A513541}" type="presParOf" srcId="{A8F50829-4BAB-7C4A-AA30-84E2D099EB01}" destId="{7513036D-86F8-6D46-87EA-832DD97DEE31}" srcOrd="1" destOrd="0" presId="urn:microsoft.com/office/officeart/2008/layout/LinedList"/>
    <dgm:cxn modelId="{1E734147-96C9-B844-A363-F3A3E5B41FA0}" type="presParOf" srcId="{7513036D-86F8-6D46-87EA-832DD97DEE31}" destId="{CC7DA8AC-3BF7-C34B-81F7-1982D6060B6D}" srcOrd="0" destOrd="0" presId="urn:microsoft.com/office/officeart/2008/layout/LinedList"/>
    <dgm:cxn modelId="{DB84297B-E3C6-194F-91AB-44DA723AE4C7}" type="presParOf" srcId="{7513036D-86F8-6D46-87EA-832DD97DEE31}" destId="{C5AD48B0-9931-9B4D-A60B-A844B7F448FC}" srcOrd="1" destOrd="0" presId="urn:microsoft.com/office/officeart/2008/layout/LinedList"/>
    <dgm:cxn modelId="{AC329C1A-F5AE-5D48-9B83-435F7E1C408C}" type="presParOf" srcId="{7513036D-86F8-6D46-87EA-832DD97DEE31}" destId="{739BA94D-B766-5549-A0A2-0A928B4B7133}" srcOrd="2" destOrd="0" presId="urn:microsoft.com/office/officeart/2008/layout/LinedList"/>
    <dgm:cxn modelId="{C5164D36-7D9B-844B-AFB2-C871EE520B4C}" type="presParOf" srcId="{A8F50829-4BAB-7C4A-AA30-84E2D099EB01}" destId="{1486AE56-865C-6E48-9D6E-6B6DFA851578}" srcOrd="2" destOrd="0" presId="urn:microsoft.com/office/officeart/2008/layout/LinedList"/>
    <dgm:cxn modelId="{3D6C1D07-B700-D74A-9FEF-2D02E52C7767}" type="presParOf" srcId="{A8F50829-4BAB-7C4A-AA30-84E2D099EB01}" destId="{B12D3693-6970-B94A-AB2E-8B150F518B7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A705D4-7360-452B-9EA5-A55DDA28115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AE4DBA-1992-4318-88D1-18D25BD76C58}">
      <dgm:prSet/>
      <dgm:spPr/>
      <dgm:t>
        <a:bodyPr/>
        <a:lstStyle/>
        <a:p>
          <a:r>
            <a:rPr lang="en-US" b="0" i="0"/>
            <a:t>Definir el layout como GridLayout en el archivo XML.</a:t>
          </a:r>
          <a:endParaRPr lang="en-US"/>
        </a:p>
      </dgm:t>
    </dgm:pt>
    <dgm:pt modelId="{F887286F-7E9B-45C6-822A-ABE778F540F7}" type="parTrans" cxnId="{15E13B25-21F9-4BBE-9AEF-16595A642A40}">
      <dgm:prSet/>
      <dgm:spPr/>
      <dgm:t>
        <a:bodyPr/>
        <a:lstStyle/>
        <a:p>
          <a:endParaRPr lang="en-US"/>
        </a:p>
      </dgm:t>
    </dgm:pt>
    <dgm:pt modelId="{C8EB8691-57C6-4438-ABA7-5EC83CC823C9}" type="sibTrans" cxnId="{15E13B25-21F9-4BBE-9AEF-16595A642A40}">
      <dgm:prSet/>
      <dgm:spPr/>
      <dgm:t>
        <a:bodyPr/>
        <a:lstStyle/>
        <a:p>
          <a:endParaRPr lang="en-US"/>
        </a:p>
      </dgm:t>
    </dgm:pt>
    <dgm:pt modelId="{2C654AB8-3863-4D05-B6DD-CD5D0F174F6D}">
      <dgm:prSet/>
      <dgm:spPr/>
      <dgm:t>
        <a:bodyPr/>
        <a:lstStyle/>
        <a:p>
          <a:r>
            <a:rPr lang="en-US" b="0" i="0" dirty="0" err="1"/>
            <a:t>Especificar</a:t>
          </a:r>
          <a:r>
            <a:rPr lang="en-US" b="0" i="0" dirty="0"/>
            <a:t> </a:t>
          </a:r>
          <a:r>
            <a:rPr lang="en-US" b="0" i="0" dirty="0" err="1"/>
            <a:t>el</a:t>
          </a:r>
          <a:r>
            <a:rPr lang="en-US" b="0" i="0" dirty="0"/>
            <a:t> </a:t>
          </a:r>
          <a:r>
            <a:rPr lang="en-US" b="0" i="0" dirty="0" err="1"/>
            <a:t>número</a:t>
          </a:r>
          <a:r>
            <a:rPr lang="en-US" b="0" i="0" dirty="0"/>
            <a:t> de </a:t>
          </a:r>
          <a:r>
            <a:rPr lang="en-US" b="0" i="0" dirty="0" err="1"/>
            <a:t>filas</a:t>
          </a:r>
          <a:r>
            <a:rPr lang="en-US" b="0" i="0" dirty="0"/>
            <a:t> y </a:t>
          </a:r>
          <a:r>
            <a:rPr lang="en-US" b="0" i="0" dirty="0" err="1"/>
            <a:t>columnas</a:t>
          </a:r>
          <a:r>
            <a:rPr lang="en-US" b="0" i="0" dirty="0"/>
            <a:t>.</a:t>
          </a:r>
          <a:endParaRPr lang="en-US" dirty="0"/>
        </a:p>
      </dgm:t>
    </dgm:pt>
    <dgm:pt modelId="{780E08FA-EA02-4337-8E52-9225DA39A95C}" type="parTrans" cxnId="{F4B8FB0A-AD8B-419A-BA18-C93E6A9BDB33}">
      <dgm:prSet/>
      <dgm:spPr/>
      <dgm:t>
        <a:bodyPr/>
        <a:lstStyle/>
        <a:p>
          <a:endParaRPr lang="en-US"/>
        </a:p>
      </dgm:t>
    </dgm:pt>
    <dgm:pt modelId="{199FE2C2-0B84-4E35-BA51-6B5DFDD1E79A}" type="sibTrans" cxnId="{F4B8FB0A-AD8B-419A-BA18-C93E6A9BDB33}">
      <dgm:prSet/>
      <dgm:spPr/>
      <dgm:t>
        <a:bodyPr/>
        <a:lstStyle/>
        <a:p>
          <a:endParaRPr lang="en-US"/>
        </a:p>
      </dgm:t>
    </dgm:pt>
    <dgm:pt modelId="{C15B824E-6128-4E7D-8830-0D0C6DB49707}">
      <dgm:prSet/>
      <dgm:spPr/>
      <dgm:t>
        <a:bodyPr/>
        <a:lstStyle/>
        <a:p>
          <a:r>
            <a:rPr lang="en-US" b="0" i="0"/>
            <a:t>Agregar las vistas a la cuadrícula.</a:t>
          </a:r>
          <a:endParaRPr lang="en-US"/>
        </a:p>
      </dgm:t>
    </dgm:pt>
    <dgm:pt modelId="{B2251E0B-7178-45B9-AAA6-924AFBAE5ED1}" type="parTrans" cxnId="{1AACB07C-938B-4F56-A4D1-7C949C9F895A}">
      <dgm:prSet/>
      <dgm:spPr/>
      <dgm:t>
        <a:bodyPr/>
        <a:lstStyle/>
        <a:p>
          <a:endParaRPr lang="en-US"/>
        </a:p>
      </dgm:t>
    </dgm:pt>
    <dgm:pt modelId="{3B12E47A-3A1A-44D9-8C99-6DB824C58E3F}" type="sibTrans" cxnId="{1AACB07C-938B-4F56-A4D1-7C949C9F895A}">
      <dgm:prSet/>
      <dgm:spPr/>
      <dgm:t>
        <a:bodyPr/>
        <a:lstStyle/>
        <a:p>
          <a:endParaRPr lang="en-US"/>
        </a:p>
      </dgm:t>
    </dgm:pt>
    <dgm:pt modelId="{A1D8A20C-C5C2-4247-89EC-ECF6E11856B9}">
      <dgm:prSet/>
      <dgm:spPr/>
      <dgm:t>
        <a:bodyPr/>
        <a:lstStyle/>
        <a:p>
          <a:r>
            <a:rPr lang="en-US" b="0" i="0"/>
            <a:t>(Opcional) Especificar la posición y el tamaño de las vistas.</a:t>
          </a:r>
          <a:endParaRPr lang="en-US"/>
        </a:p>
      </dgm:t>
    </dgm:pt>
    <dgm:pt modelId="{EF89513A-57C0-4A73-923E-90DA0BCBCAF8}" type="parTrans" cxnId="{D6C571C5-A9A2-41BE-8F8F-662636544576}">
      <dgm:prSet/>
      <dgm:spPr/>
      <dgm:t>
        <a:bodyPr/>
        <a:lstStyle/>
        <a:p>
          <a:endParaRPr lang="en-US"/>
        </a:p>
      </dgm:t>
    </dgm:pt>
    <dgm:pt modelId="{F82D878F-1977-49C5-93EF-A0B5D7BE500E}" type="sibTrans" cxnId="{D6C571C5-A9A2-41BE-8F8F-662636544576}">
      <dgm:prSet/>
      <dgm:spPr/>
      <dgm:t>
        <a:bodyPr/>
        <a:lstStyle/>
        <a:p>
          <a:endParaRPr lang="en-US"/>
        </a:p>
      </dgm:t>
    </dgm:pt>
    <dgm:pt modelId="{654CAA26-DD34-4B4D-845E-4FFC6379797C}" type="pres">
      <dgm:prSet presAssocID="{D8A705D4-7360-452B-9EA5-A55DDA281159}" presName="root" presStyleCnt="0">
        <dgm:presLayoutVars>
          <dgm:dir/>
          <dgm:resizeHandles val="exact"/>
        </dgm:presLayoutVars>
      </dgm:prSet>
      <dgm:spPr/>
    </dgm:pt>
    <dgm:pt modelId="{DE772DD9-6C8F-4AC5-B59F-FB55F6FCEE9B}" type="pres">
      <dgm:prSet presAssocID="{B9AE4DBA-1992-4318-88D1-18D25BD76C58}" presName="compNode" presStyleCnt="0"/>
      <dgm:spPr/>
    </dgm:pt>
    <dgm:pt modelId="{9ADCC4D3-E8B9-4FEF-A499-4275689B1C5C}" type="pres">
      <dgm:prSet presAssocID="{B9AE4DBA-1992-4318-88D1-18D25BD76C58}" presName="bgRect" presStyleLbl="bgShp" presStyleIdx="0" presStyleCnt="4"/>
      <dgm:spPr/>
    </dgm:pt>
    <dgm:pt modelId="{F146F1A7-7EF3-4689-ABA6-8A27AA24AAF9}" type="pres">
      <dgm:prSet presAssocID="{B9AE4DBA-1992-4318-88D1-18D25BD76C5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EA0640D-50A2-48EB-A18C-1808DD90B0F3}" type="pres">
      <dgm:prSet presAssocID="{B9AE4DBA-1992-4318-88D1-18D25BD76C58}" presName="spaceRect" presStyleCnt="0"/>
      <dgm:spPr/>
    </dgm:pt>
    <dgm:pt modelId="{79D4A52A-35E3-479A-9EC2-8EC7648069C9}" type="pres">
      <dgm:prSet presAssocID="{B9AE4DBA-1992-4318-88D1-18D25BD76C58}" presName="parTx" presStyleLbl="revTx" presStyleIdx="0" presStyleCnt="4">
        <dgm:presLayoutVars>
          <dgm:chMax val="0"/>
          <dgm:chPref val="0"/>
        </dgm:presLayoutVars>
      </dgm:prSet>
      <dgm:spPr/>
    </dgm:pt>
    <dgm:pt modelId="{BC40E281-ECAA-4263-8492-9232818A161D}" type="pres">
      <dgm:prSet presAssocID="{C8EB8691-57C6-4438-ABA7-5EC83CC823C9}" presName="sibTrans" presStyleCnt="0"/>
      <dgm:spPr/>
    </dgm:pt>
    <dgm:pt modelId="{A583015B-701A-47BF-B46D-053BB5A57347}" type="pres">
      <dgm:prSet presAssocID="{2C654AB8-3863-4D05-B6DD-CD5D0F174F6D}" presName="compNode" presStyleCnt="0"/>
      <dgm:spPr/>
    </dgm:pt>
    <dgm:pt modelId="{3D761DCD-C346-4001-978E-811DF98FB1E4}" type="pres">
      <dgm:prSet presAssocID="{2C654AB8-3863-4D05-B6DD-CD5D0F174F6D}" presName="bgRect" presStyleLbl="bgShp" presStyleIdx="1" presStyleCnt="4"/>
      <dgm:spPr/>
    </dgm:pt>
    <dgm:pt modelId="{ECFFDE03-EEB1-4411-90A9-20B2A3467126}" type="pres">
      <dgm:prSet presAssocID="{2C654AB8-3863-4D05-B6DD-CD5D0F174F6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6893C36B-682F-4925-9FD2-69A4C5B3862C}" type="pres">
      <dgm:prSet presAssocID="{2C654AB8-3863-4D05-B6DD-CD5D0F174F6D}" presName="spaceRect" presStyleCnt="0"/>
      <dgm:spPr/>
    </dgm:pt>
    <dgm:pt modelId="{F6EFD850-9B04-4CC4-B7B4-923F636F77E0}" type="pres">
      <dgm:prSet presAssocID="{2C654AB8-3863-4D05-B6DD-CD5D0F174F6D}" presName="parTx" presStyleLbl="revTx" presStyleIdx="1" presStyleCnt="4">
        <dgm:presLayoutVars>
          <dgm:chMax val="0"/>
          <dgm:chPref val="0"/>
        </dgm:presLayoutVars>
      </dgm:prSet>
      <dgm:spPr/>
    </dgm:pt>
    <dgm:pt modelId="{38283458-3615-4F30-9771-D6582C482B22}" type="pres">
      <dgm:prSet presAssocID="{199FE2C2-0B84-4E35-BA51-6B5DFDD1E79A}" presName="sibTrans" presStyleCnt="0"/>
      <dgm:spPr/>
    </dgm:pt>
    <dgm:pt modelId="{D9469893-A582-4D41-BDEF-42EB1CF3D13C}" type="pres">
      <dgm:prSet presAssocID="{C15B824E-6128-4E7D-8830-0D0C6DB49707}" presName="compNode" presStyleCnt="0"/>
      <dgm:spPr/>
    </dgm:pt>
    <dgm:pt modelId="{F916C41A-E7A0-4297-8A19-7E339E6819A7}" type="pres">
      <dgm:prSet presAssocID="{C15B824E-6128-4E7D-8830-0D0C6DB49707}" presName="bgRect" presStyleLbl="bgShp" presStyleIdx="2" presStyleCnt="4"/>
      <dgm:spPr/>
    </dgm:pt>
    <dgm:pt modelId="{1F38CFD0-0946-4F67-AA83-18D3FA324067}" type="pres">
      <dgm:prSet presAssocID="{C15B824E-6128-4E7D-8830-0D0C6DB4970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ABD92221-F7B6-4E81-9E2D-B53D549ABB77}" type="pres">
      <dgm:prSet presAssocID="{C15B824E-6128-4E7D-8830-0D0C6DB49707}" presName="spaceRect" presStyleCnt="0"/>
      <dgm:spPr/>
    </dgm:pt>
    <dgm:pt modelId="{C89010E8-29FB-400E-9581-DC25A83E1980}" type="pres">
      <dgm:prSet presAssocID="{C15B824E-6128-4E7D-8830-0D0C6DB49707}" presName="parTx" presStyleLbl="revTx" presStyleIdx="2" presStyleCnt="4">
        <dgm:presLayoutVars>
          <dgm:chMax val="0"/>
          <dgm:chPref val="0"/>
        </dgm:presLayoutVars>
      </dgm:prSet>
      <dgm:spPr/>
    </dgm:pt>
    <dgm:pt modelId="{CB2C78B4-5066-4947-B98E-679192FCFDFF}" type="pres">
      <dgm:prSet presAssocID="{3B12E47A-3A1A-44D9-8C99-6DB824C58E3F}" presName="sibTrans" presStyleCnt="0"/>
      <dgm:spPr/>
    </dgm:pt>
    <dgm:pt modelId="{FB8C7D53-818B-49A8-BB68-2CF9D9E07B1C}" type="pres">
      <dgm:prSet presAssocID="{A1D8A20C-C5C2-4247-89EC-ECF6E11856B9}" presName="compNode" presStyleCnt="0"/>
      <dgm:spPr/>
    </dgm:pt>
    <dgm:pt modelId="{DA4753F8-42C2-4A65-BD01-571713D9E90C}" type="pres">
      <dgm:prSet presAssocID="{A1D8A20C-C5C2-4247-89EC-ECF6E11856B9}" presName="bgRect" presStyleLbl="bgShp" presStyleIdx="3" presStyleCnt="4"/>
      <dgm:spPr/>
    </dgm:pt>
    <dgm:pt modelId="{DB824BC0-AED6-4E4C-8A1A-FB0DBFA73D1A}" type="pres">
      <dgm:prSet presAssocID="{A1D8A20C-C5C2-4247-89EC-ECF6E11856B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91D4EC57-B172-470E-B753-7127D529F38E}" type="pres">
      <dgm:prSet presAssocID="{A1D8A20C-C5C2-4247-89EC-ECF6E11856B9}" presName="spaceRect" presStyleCnt="0"/>
      <dgm:spPr/>
    </dgm:pt>
    <dgm:pt modelId="{6CBCC632-C559-491B-AB90-BBDF91F250CF}" type="pres">
      <dgm:prSet presAssocID="{A1D8A20C-C5C2-4247-89EC-ECF6E11856B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4B8FB0A-AD8B-419A-BA18-C93E6A9BDB33}" srcId="{D8A705D4-7360-452B-9EA5-A55DDA281159}" destId="{2C654AB8-3863-4D05-B6DD-CD5D0F174F6D}" srcOrd="1" destOrd="0" parTransId="{780E08FA-EA02-4337-8E52-9225DA39A95C}" sibTransId="{199FE2C2-0B84-4E35-BA51-6B5DFDD1E79A}"/>
    <dgm:cxn modelId="{FB2C3C0B-F3A2-412C-9E38-CD316F3C413F}" type="presOf" srcId="{D8A705D4-7360-452B-9EA5-A55DDA281159}" destId="{654CAA26-DD34-4B4D-845E-4FFC6379797C}" srcOrd="0" destOrd="0" presId="urn:microsoft.com/office/officeart/2018/2/layout/IconVerticalSolidList"/>
    <dgm:cxn modelId="{15E13B25-21F9-4BBE-9AEF-16595A642A40}" srcId="{D8A705D4-7360-452B-9EA5-A55DDA281159}" destId="{B9AE4DBA-1992-4318-88D1-18D25BD76C58}" srcOrd="0" destOrd="0" parTransId="{F887286F-7E9B-45C6-822A-ABE778F540F7}" sibTransId="{C8EB8691-57C6-4438-ABA7-5EC83CC823C9}"/>
    <dgm:cxn modelId="{1AACB07C-938B-4F56-A4D1-7C949C9F895A}" srcId="{D8A705D4-7360-452B-9EA5-A55DDA281159}" destId="{C15B824E-6128-4E7D-8830-0D0C6DB49707}" srcOrd="2" destOrd="0" parTransId="{B2251E0B-7178-45B9-AAA6-924AFBAE5ED1}" sibTransId="{3B12E47A-3A1A-44D9-8C99-6DB824C58E3F}"/>
    <dgm:cxn modelId="{DA64EFA8-DD74-45CC-8EB7-F931AEA72F17}" type="presOf" srcId="{2C654AB8-3863-4D05-B6DD-CD5D0F174F6D}" destId="{F6EFD850-9B04-4CC4-B7B4-923F636F77E0}" srcOrd="0" destOrd="0" presId="urn:microsoft.com/office/officeart/2018/2/layout/IconVerticalSolidList"/>
    <dgm:cxn modelId="{9EB83EA9-8A9C-4527-82C2-8E42065A3731}" type="presOf" srcId="{A1D8A20C-C5C2-4247-89EC-ECF6E11856B9}" destId="{6CBCC632-C559-491B-AB90-BBDF91F250CF}" srcOrd="0" destOrd="0" presId="urn:microsoft.com/office/officeart/2018/2/layout/IconVerticalSolidList"/>
    <dgm:cxn modelId="{F0F285B5-2143-4BDF-A1AC-FABBEEC8542D}" type="presOf" srcId="{B9AE4DBA-1992-4318-88D1-18D25BD76C58}" destId="{79D4A52A-35E3-479A-9EC2-8EC7648069C9}" srcOrd="0" destOrd="0" presId="urn:microsoft.com/office/officeart/2018/2/layout/IconVerticalSolidList"/>
    <dgm:cxn modelId="{D6C571C5-A9A2-41BE-8F8F-662636544576}" srcId="{D8A705D4-7360-452B-9EA5-A55DDA281159}" destId="{A1D8A20C-C5C2-4247-89EC-ECF6E11856B9}" srcOrd="3" destOrd="0" parTransId="{EF89513A-57C0-4A73-923E-90DA0BCBCAF8}" sibTransId="{F82D878F-1977-49C5-93EF-A0B5D7BE500E}"/>
    <dgm:cxn modelId="{E723EEF9-01A0-45E9-8F27-2AD3279AC2A8}" type="presOf" srcId="{C15B824E-6128-4E7D-8830-0D0C6DB49707}" destId="{C89010E8-29FB-400E-9581-DC25A83E1980}" srcOrd="0" destOrd="0" presId="urn:microsoft.com/office/officeart/2018/2/layout/IconVerticalSolidList"/>
    <dgm:cxn modelId="{F545C32C-4A77-4E90-A79E-2BCD4A23DF03}" type="presParOf" srcId="{654CAA26-DD34-4B4D-845E-4FFC6379797C}" destId="{DE772DD9-6C8F-4AC5-B59F-FB55F6FCEE9B}" srcOrd="0" destOrd="0" presId="urn:microsoft.com/office/officeart/2018/2/layout/IconVerticalSolidList"/>
    <dgm:cxn modelId="{2AFAE33B-30CE-4CC9-87DA-311D2AD05758}" type="presParOf" srcId="{DE772DD9-6C8F-4AC5-B59F-FB55F6FCEE9B}" destId="{9ADCC4D3-E8B9-4FEF-A499-4275689B1C5C}" srcOrd="0" destOrd="0" presId="urn:microsoft.com/office/officeart/2018/2/layout/IconVerticalSolidList"/>
    <dgm:cxn modelId="{3E4B7B5D-89B2-4C2B-8674-D839E0EFBCA2}" type="presParOf" srcId="{DE772DD9-6C8F-4AC5-B59F-FB55F6FCEE9B}" destId="{F146F1A7-7EF3-4689-ABA6-8A27AA24AAF9}" srcOrd="1" destOrd="0" presId="urn:microsoft.com/office/officeart/2018/2/layout/IconVerticalSolidList"/>
    <dgm:cxn modelId="{D37B5EDC-E5EB-41DA-9CB3-E4E909E84EF5}" type="presParOf" srcId="{DE772DD9-6C8F-4AC5-B59F-FB55F6FCEE9B}" destId="{4EA0640D-50A2-48EB-A18C-1808DD90B0F3}" srcOrd="2" destOrd="0" presId="urn:microsoft.com/office/officeart/2018/2/layout/IconVerticalSolidList"/>
    <dgm:cxn modelId="{5FBD6DD1-280B-4AA5-9910-2E9206D77E27}" type="presParOf" srcId="{DE772DD9-6C8F-4AC5-B59F-FB55F6FCEE9B}" destId="{79D4A52A-35E3-479A-9EC2-8EC7648069C9}" srcOrd="3" destOrd="0" presId="urn:microsoft.com/office/officeart/2018/2/layout/IconVerticalSolidList"/>
    <dgm:cxn modelId="{09AA5E60-7805-4BB2-AD6C-EEBC193132AB}" type="presParOf" srcId="{654CAA26-DD34-4B4D-845E-4FFC6379797C}" destId="{BC40E281-ECAA-4263-8492-9232818A161D}" srcOrd="1" destOrd="0" presId="urn:microsoft.com/office/officeart/2018/2/layout/IconVerticalSolidList"/>
    <dgm:cxn modelId="{479862E0-BDCE-4A82-A9A8-046F3E66978D}" type="presParOf" srcId="{654CAA26-DD34-4B4D-845E-4FFC6379797C}" destId="{A583015B-701A-47BF-B46D-053BB5A57347}" srcOrd="2" destOrd="0" presId="urn:microsoft.com/office/officeart/2018/2/layout/IconVerticalSolidList"/>
    <dgm:cxn modelId="{714C7497-DC27-4F22-9EB0-C597BA7C87EA}" type="presParOf" srcId="{A583015B-701A-47BF-B46D-053BB5A57347}" destId="{3D761DCD-C346-4001-978E-811DF98FB1E4}" srcOrd="0" destOrd="0" presId="urn:microsoft.com/office/officeart/2018/2/layout/IconVerticalSolidList"/>
    <dgm:cxn modelId="{AA8B559E-8374-43EE-A67C-86A7072A776E}" type="presParOf" srcId="{A583015B-701A-47BF-B46D-053BB5A57347}" destId="{ECFFDE03-EEB1-4411-90A9-20B2A3467126}" srcOrd="1" destOrd="0" presId="urn:microsoft.com/office/officeart/2018/2/layout/IconVerticalSolidList"/>
    <dgm:cxn modelId="{C812AD7B-9718-4605-B096-B9CA9B918D07}" type="presParOf" srcId="{A583015B-701A-47BF-B46D-053BB5A57347}" destId="{6893C36B-682F-4925-9FD2-69A4C5B3862C}" srcOrd="2" destOrd="0" presId="urn:microsoft.com/office/officeart/2018/2/layout/IconVerticalSolidList"/>
    <dgm:cxn modelId="{376F4B9C-C26D-441F-99C8-08D1F83B9835}" type="presParOf" srcId="{A583015B-701A-47BF-B46D-053BB5A57347}" destId="{F6EFD850-9B04-4CC4-B7B4-923F636F77E0}" srcOrd="3" destOrd="0" presId="urn:microsoft.com/office/officeart/2018/2/layout/IconVerticalSolidList"/>
    <dgm:cxn modelId="{123E9C2B-84EE-4125-9818-CF60A4C926C9}" type="presParOf" srcId="{654CAA26-DD34-4B4D-845E-4FFC6379797C}" destId="{38283458-3615-4F30-9771-D6582C482B22}" srcOrd="3" destOrd="0" presId="urn:microsoft.com/office/officeart/2018/2/layout/IconVerticalSolidList"/>
    <dgm:cxn modelId="{14E38C91-6327-4B73-BC28-4E49526441FC}" type="presParOf" srcId="{654CAA26-DD34-4B4D-845E-4FFC6379797C}" destId="{D9469893-A582-4D41-BDEF-42EB1CF3D13C}" srcOrd="4" destOrd="0" presId="urn:microsoft.com/office/officeart/2018/2/layout/IconVerticalSolidList"/>
    <dgm:cxn modelId="{AD18746F-4F31-4133-851F-D12809A6320A}" type="presParOf" srcId="{D9469893-A582-4D41-BDEF-42EB1CF3D13C}" destId="{F916C41A-E7A0-4297-8A19-7E339E6819A7}" srcOrd="0" destOrd="0" presId="urn:microsoft.com/office/officeart/2018/2/layout/IconVerticalSolidList"/>
    <dgm:cxn modelId="{6D27CA1E-E1C5-476C-B241-ADA563AAADA1}" type="presParOf" srcId="{D9469893-A582-4D41-BDEF-42EB1CF3D13C}" destId="{1F38CFD0-0946-4F67-AA83-18D3FA324067}" srcOrd="1" destOrd="0" presId="urn:microsoft.com/office/officeart/2018/2/layout/IconVerticalSolidList"/>
    <dgm:cxn modelId="{1C124D93-306F-47BC-854C-6AC0249622A7}" type="presParOf" srcId="{D9469893-A582-4D41-BDEF-42EB1CF3D13C}" destId="{ABD92221-F7B6-4E81-9E2D-B53D549ABB77}" srcOrd="2" destOrd="0" presId="urn:microsoft.com/office/officeart/2018/2/layout/IconVerticalSolidList"/>
    <dgm:cxn modelId="{3A31F2CB-DB3B-4186-B242-B6A0EE16F73C}" type="presParOf" srcId="{D9469893-A582-4D41-BDEF-42EB1CF3D13C}" destId="{C89010E8-29FB-400E-9581-DC25A83E1980}" srcOrd="3" destOrd="0" presId="urn:microsoft.com/office/officeart/2018/2/layout/IconVerticalSolidList"/>
    <dgm:cxn modelId="{FD1F47D6-4945-4D67-AE8C-298C9281A4D1}" type="presParOf" srcId="{654CAA26-DD34-4B4D-845E-4FFC6379797C}" destId="{CB2C78B4-5066-4947-B98E-679192FCFDFF}" srcOrd="5" destOrd="0" presId="urn:microsoft.com/office/officeart/2018/2/layout/IconVerticalSolidList"/>
    <dgm:cxn modelId="{078D09BF-2083-41A8-92BE-B211DD965F17}" type="presParOf" srcId="{654CAA26-DD34-4B4D-845E-4FFC6379797C}" destId="{FB8C7D53-818B-49A8-BB68-2CF9D9E07B1C}" srcOrd="6" destOrd="0" presId="urn:microsoft.com/office/officeart/2018/2/layout/IconVerticalSolidList"/>
    <dgm:cxn modelId="{A3B069B9-57FD-4733-A346-1FD86D1B0BB9}" type="presParOf" srcId="{FB8C7D53-818B-49A8-BB68-2CF9D9E07B1C}" destId="{DA4753F8-42C2-4A65-BD01-571713D9E90C}" srcOrd="0" destOrd="0" presId="urn:microsoft.com/office/officeart/2018/2/layout/IconVerticalSolidList"/>
    <dgm:cxn modelId="{AB278551-224E-43F2-AD1D-62C0BB9B001A}" type="presParOf" srcId="{FB8C7D53-818B-49A8-BB68-2CF9D9E07B1C}" destId="{DB824BC0-AED6-4E4C-8A1A-FB0DBFA73D1A}" srcOrd="1" destOrd="0" presId="urn:microsoft.com/office/officeart/2018/2/layout/IconVerticalSolidList"/>
    <dgm:cxn modelId="{19797396-14D5-4FB0-B852-AF795B295B05}" type="presParOf" srcId="{FB8C7D53-818B-49A8-BB68-2CF9D9E07B1C}" destId="{91D4EC57-B172-470E-B753-7127D529F38E}" srcOrd="2" destOrd="0" presId="urn:microsoft.com/office/officeart/2018/2/layout/IconVerticalSolidList"/>
    <dgm:cxn modelId="{276C61E7-09B4-48D5-8DA9-7BE4C03F2AB5}" type="presParOf" srcId="{FB8C7D53-818B-49A8-BB68-2CF9D9E07B1C}" destId="{6CBCC632-C559-491B-AB90-BBDF91F250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01B6EA-CECA-4F06-87E0-8EB06FF1A7C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C4C341B-B31C-4794-AEDA-14ADA72D21AF}">
      <dgm:prSet/>
      <dgm:spPr/>
      <dgm:t>
        <a:bodyPr/>
        <a:lstStyle/>
        <a:p>
          <a:pPr>
            <a:defRPr cap="all"/>
          </a:pPr>
          <a:r>
            <a:rPr lang="en-US" b="0" i="0"/>
            <a:t>Mostrar una lista de elementos en una cuadrícula.</a:t>
          </a:r>
          <a:endParaRPr lang="en-US"/>
        </a:p>
      </dgm:t>
    </dgm:pt>
    <dgm:pt modelId="{56627DDC-2595-4569-AF29-0F1D01CFB021}" type="parTrans" cxnId="{ED6C2FA2-726B-4BA7-9E7D-42646070EEC1}">
      <dgm:prSet/>
      <dgm:spPr/>
      <dgm:t>
        <a:bodyPr/>
        <a:lstStyle/>
        <a:p>
          <a:endParaRPr lang="en-US"/>
        </a:p>
      </dgm:t>
    </dgm:pt>
    <dgm:pt modelId="{8CC58805-27D3-4FF2-8CAB-FE06846B1CAB}" type="sibTrans" cxnId="{ED6C2FA2-726B-4BA7-9E7D-42646070EEC1}">
      <dgm:prSet/>
      <dgm:spPr/>
      <dgm:t>
        <a:bodyPr/>
        <a:lstStyle/>
        <a:p>
          <a:endParaRPr lang="en-US"/>
        </a:p>
      </dgm:t>
    </dgm:pt>
    <dgm:pt modelId="{2A49217C-9850-46F9-9F44-574C1E602670}">
      <dgm:prSet/>
      <dgm:spPr/>
      <dgm:t>
        <a:bodyPr/>
        <a:lstStyle/>
        <a:p>
          <a:pPr>
            <a:defRPr cap="all"/>
          </a:pPr>
          <a:r>
            <a:rPr lang="en-US" b="0" i="0"/>
            <a:t>Crear una cuadrícula de fotos.</a:t>
          </a:r>
          <a:endParaRPr lang="en-US"/>
        </a:p>
      </dgm:t>
    </dgm:pt>
    <dgm:pt modelId="{12A2A430-D1C9-4332-B227-DFF198112BFC}" type="parTrans" cxnId="{5795484A-6E35-42F6-BC5D-3285B1F49BB0}">
      <dgm:prSet/>
      <dgm:spPr/>
      <dgm:t>
        <a:bodyPr/>
        <a:lstStyle/>
        <a:p>
          <a:endParaRPr lang="en-US"/>
        </a:p>
      </dgm:t>
    </dgm:pt>
    <dgm:pt modelId="{5E7E4752-376A-407B-95F5-E1F84FDCD631}" type="sibTrans" cxnId="{5795484A-6E35-42F6-BC5D-3285B1F49BB0}">
      <dgm:prSet/>
      <dgm:spPr/>
      <dgm:t>
        <a:bodyPr/>
        <a:lstStyle/>
        <a:p>
          <a:endParaRPr lang="en-US"/>
        </a:p>
      </dgm:t>
    </dgm:pt>
    <dgm:pt modelId="{AF3120B8-51B5-4F9C-924B-22409320DE31}">
      <dgm:prSet/>
      <dgm:spPr/>
      <dgm:t>
        <a:bodyPr/>
        <a:lstStyle/>
        <a:p>
          <a:pPr>
            <a:defRPr cap="all"/>
          </a:pPr>
          <a:r>
            <a:rPr lang="en-US" b="0" i="0"/>
            <a:t>Diseñar un tablero de juego.</a:t>
          </a:r>
          <a:endParaRPr lang="en-US"/>
        </a:p>
      </dgm:t>
    </dgm:pt>
    <dgm:pt modelId="{45960823-419C-4582-B4EE-E04706F76AFF}" type="parTrans" cxnId="{7FC97D25-4BCD-4B06-B4A2-07167A9DC201}">
      <dgm:prSet/>
      <dgm:spPr/>
      <dgm:t>
        <a:bodyPr/>
        <a:lstStyle/>
        <a:p>
          <a:endParaRPr lang="en-US"/>
        </a:p>
      </dgm:t>
    </dgm:pt>
    <dgm:pt modelId="{B77302FE-3045-48B2-B06D-9691D89A65DD}" type="sibTrans" cxnId="{7FC97D25-4BCD-4B06-B4A2-07167A9DC201}">
      <dgm:prSet/>
      <dgm:spPr/>
      <dgm:t>
        <a:bodyPr/>
        <a:lstStyle/>
        <a:p>
          <a:endParaRPr lang="en-US"/>
        </a:p>
      </dgm:t>
    </dgm:pt>
    <dgm:pt modelId="{48277001-2C3C-4C12-A6CA-6D976F8577F0}">
      <dgm:prSet/>
      <dgm:spPr/>
      <dgm:t>
        <a:bodyPr/>
        <a:lstStyle/>
        <a:p>
          <a:pPr>
            <a:defRPr cap="all"/>
          </a:pPr>
          <a:r>
            <a:rPr lang="en-US" b="0" i="0"/>
            <a:t>Mostrar un calendario.</a:t>
          </a:r>
          <a:endParaRPr lang="en-US"/>
        </a:p>
      </dgm:t>
    </dgm:pt>
    <dgm:pt modelId="{6C85E11C-5D9F-4DC7-8587-25BABC340DC7}" type="parTrans" cxnId="{E357F425-E664-415E-8A88-ABC88D0B16C3}">
      <dgm:prSet/>
      <dgm:spPr/>
      <dgm:t>
        <a:bodyPr/>
        <a:lstStyle/>
        <a:p>
          <a:endParaRPr lang="en-US"/>
        </a:p>
      </dgm:t>
    </dgm:pt>
    <dgm:pt modelId="{8C47BF86-5825-4BBB-A991-B336492F3CD9}" type="sibTrans" cxnId="{E357F425-E664-415E-8A88-ABC88D0B16C3}">
      <dgm:prSet/>
      <dgm:spPr/>
      <dgm:t>
        <a:bodyPr/>
        <a:lstStyle/>
        <a:p>
          <a:endParaRPr lang="en-US"/>
        </a:p>
      </dgm:t>
    </dgm:pt>
    <dgm:pt modelId="{A56678D1-554E-4182-81D7-B5825019B0EE}" type="pres">
      <dgm:prSet presAssocID="{7301B6EA-CECA-4F06-87E0-8EB06FF1A7C7}" presName="root" presStyleCnt="0">
        <dgm:presLayoutVars>
          <dgm:dir/>
          <dgm:resizeHandles val="exact"/>
        </dgm:presLayoutVars>
      </dgm:prSet>
      <dgm:spPr/>
    </dgm:pt>
    <dgm:pt modelId="{6B8ECA19-F98D-4C9D-BFAE-98E8737912C5}" type="pres">
      <dgm:prSet presAssocID="{9C4C341B-B31C-4794-AEDA-14ADA72D21AF}" presName="compNode" presStyleCnt="0"/>
      <dgm:spPr/>
    </dgm:pt>
    <dgm:pt modelId="{C9BE3282-8C43-49F9-971C-69EC4759F276}" type="pres">
      <dgm:prSet presAssocID="{9C4C341B-B31C-4794-AEDA-14ADA72D21AF}" presName="iconBgRect" presStyleLbl="bgShp" presStyleIdx="0" presStyleCnt="4"/>
      <dgm:spPr/>
    </dgm:pt>
    <dgm:pt modelId="{F40C8524-3DD6-4B84-B20D-B6195367562A}" type="pres">
      <dgm:prSet presAssocID="{9C4C341B-B31C-4794-AEDA-14ADA72D21A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4C80C52-4A6A-415B-85B3-B773F893C8B8}" type="pres">
      <dgm:prSet presAssocID="{9C4C341B-B31C-4794-AEDA-14ADA72D21AF}" presName="spaceRect" presStyleCnt="0"/>
      <dgm:spPr/>
    </dgm:pt>
    <dgm:pt modelId="{1BF94DBF-25C6-4DD2-81C1-5686A4ED7E0F}" type="pres">
      <dgm:prSet presAssocID="{9C4C341B-B31C-4794-AEDA-14ADA72D21AF}" presName="textRect" presStyleLbl="revTx" presStyleIdx="0" presStyleCnt="4">
        <dgm:presLayoutVars>
          <dgm:chMax val="1"/>
          <dgm:chPref val="1"/>
        </dgm:presLayoutVars>
      </dgm:prSet>
      <dgm:spPr/>
    </dgm:pt>
    <dgm:pt modelId="{66910AFE-DFC3-480E-896A-1D56FB0D41E5}" type="pres">
      <dgm:prSet presAssocID="{8CC58805-27D3-4FF2-8CAB-FE06846B1CAB}" presName="sibTrans" presStyleCnt="0"/>
      <dgm:spPr/>
    </dgm:pt>
    <dgm:pt modelId="{889D6815-1D93-4862-8DEF-0EBB86B70737}" type="pres">
      <dgm:prSet presAssocID="{2A49217C-9850-46F9-9F44-574C1E602670}" presName="compNode" presStyleCnt="0"/>
      <dgm:spPr/>
    </dgm:pt>
    <dgm:pt modelId="{6D3B1FE1-BA8F-4E8A-BC9D-61D200C32C80}" type="pres">
      <dgm:prSet presAssocID="{2A49217C-9850-46F9-9F44-574C1E602670}" presName="iconBgRect" presStyleLbl="bgShp" presStyleIdx="1" presStyleCnt="4"/>
      <dgm:spPr/>
    </dgm:pt>
    <dgm:pt modelId="{AF286B67-F065-495B-8CA1-45137DF4A784}" type="pres">
      <dgm:prSet presAssocID="{2A49217C-9850-46F9-9F44-574C1E60267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s"/>
        </a:ext>
      </dgm:extLst>
    </dgm:pt>
    <dgm:pt modelId="{3F950483-3850-4B78-9F64-45D8AFEF2509}" type="pres">
      <dgm:prSet presAssocID="{2A49217C-9850-46F9-9F44-574C1E602670}" presName="spaceRect" presStyleCnt="0"/>
      <dgm:spPr/>
    </dgm:pt>
    <dgm:pt modelId="{793AD65F-1015-4984-AD62-C8C806A99887}" type="pres">
      <dgm:prSet presAssocID="{2A49217C-9850-46F9-9F44-574C1E602670}" presName="textRect" presStyleLbl="revTx" presStyleIdx="1" presStyleCnt="4">
        <dgm:presLayoutVars>
          <dgm:chMax val="1"/>
          <dgm:chPref val="1"/>
        </dgm:presLayoutVars>
      </dgm:prSet>
      <dgm:spPr/>
    </dgm:pt>
    <dgm:pt modelId="{669E1B97-5FA6-484E-9D97-E9B0426B872A}" type="pres">
      <dgm:prSet presAssocID="{5E7E4752-376A-407B-95F5-E1F84FDCD631}" presName="sibTrans" presStyleCnt="0"/>
      <dgm:spPr/>
    </dgm:pt>
    <dgm:pt modelId="{9FC4A25B-6A5F-4777-85D9-E471E78DBC04}" type="pres">
      <dgm:prSet presAssocID="{AF3120B8-51B5-4F9C-924B-22409320DE31}" presName="compNode" presStyleCnt="0"/>
      <dgm:spPr/>
    </dgm:pt>
    <dgm:pt modelId="{355BFA1A-0C8C-46A3-86BE-58432FD60FB9}" type="pres">
      <dgm:prSet presAssocID="{AF3120B8-51B5-4F9C-924B-22409320DE31}" presName="iconBgRect" presStyleLbl="bgShp" presStyleIdx="2" presStyleCnt="4"/>
      <dgm:spPr/>
    </dgm:pt>
    <dgm:pt modelId="{07DDD6A1-BA01-4247-B84E-83D77482C853}" type="pres">
      <dgm:prSet presAssocID="{AF3120B8-51B5-4F9C-924B-22409320DE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7BF9B322-CDD7-4EAD-AF98-E4F4E1462C92}" type="pres">
      <dgm:prSet presAssocID="{AF3120B8-51B5-4F9C-924B-22409320DE31}" presName="spaceRect" presStyleCnt="0"/>
      <dgm:spPr/>
    </dgm:pt>
    <dgm:pt modelId="{94F2A922-266E-40B5-A028-9D5653F48B1C}" type="pres">
      <dgm:prSet presAssocID="{AF3120B8-51B5-4F9C-924B-22409320DE31}" presName="textRect" presStyleLbl="revTx" presStyleIdx="2" presStyleCnt="4">
        <dgm:presLayoutVars>
          <dgm:chMax val="1"/>
          <dgm:chPref val="1"/>
        </dgm:presLayoutVars>
      </dgm:prSet>
      <dgm:spPr/>
    </dgm:pt>
    <dgm:pt modelId="{CC96D307-0A3A-4E5B-A2AB-F8BFC93B1D02}" type="pres">
      <dgm:prSet presAssocID="{B77302FE-3045-48B2-B06D-9691D89A65DD}" presName="sibTrans" presStyleCnt="0"/>
      <dgm:spPr/>
    </dgm:pt>
    <dgm:pt modelId="{1CBFCF68-4ED3-4B2A-A7D6-EF5DDD7DE3D0}" type="pres">
      <dgm:prSet presAssocID="{48277001-2C3C-4C12-A6CA-6D976F8577F0}" presName="compNode" presStyleCnt="0"/>
      <dgm:spPr/>
    </dgm:pt>
    <dgm:pt modelId="{256B68AB-9AD9-40F8-B71A-AF82074335E9}" type="pres">
      <dgm:prSet presAssocID="{48277001-2C3C-4C12-A6CA-6D976F8577F0}" presName="iconBgRect" presStyleLbl="bgShp" presStyleIdx="3" presStyleCnt="4"/>
      <dgm:spPr/>
    </dgm:pt>
    <dgm:pt modelId="{92D8EC89-44BD-4E01-BF8B-58A31CCC4744}" type="pres">
      <dgm:prSet presAssocID="{48277001-2C3C-4C12-A6CA-6D976F8577F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4C23EC87-217C-4292-98D9-EA5B7A3DA2FB}" type="pres">
      <dgm:prSet presAssocID="{48277001-2C3C-4C12-A6CA-6D976F8577F0}" presName="spaceRect" presStyleCnt="0"/>
      <dgm:spPr/>
    </dgm:pt>
    <dgm:pt modelId="{E230A198-2987-4F1F-BC37-249A49D6D58D}" type="pres">
      <dgm:prSet presAssocID="{48277001-2C3C-4C12-A6CA-6D976F8577F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FC97D25-4BCD-4B06-B4A2-07167A9DC201}" srcId="{7301B6EA-CECA-4F06-87E0-8EB06FF1A7C7}" destId="{AF3120B8-51B5-4F9C-924B-22409320DE31}" srcOrd="2" destOrd="0" parTransId="{45960823-419C-4582-B4EE-E04706F76AFF}" sibTransId="{B77302FE-3045-48B2-B06D-9691D89A65DD}"/>
    <dgm:cxn modelId="{E357F425-E664-415E-8A88-ABC88D0B16C3}" srcId="{7301B6EA-CECA-4F06-87E0-8EB06FF1A7C7}" destId="{48277001-2C3C-4C12-A6CA-6D976F8577F0}" srcOrd="3" destOrd="0" parTransId="{6C85E11C-5D9F-4DC7-8587-25BABC340DC7}" sibTransId="{8C47BF86-5825-4BBB-A991-B336492F3CD9}"/>
    <dgm:cxn modelId="{F4795F2C-1911-4BE1-AEF3-DE79D415CFE5}" type="presOf" srcId="{2A49217C-9850-46F9-9F44-574C1E602670}" destId="{793AD65F-1015-4984-AD62-C8C806A99887}" srcOrd="0" destOrd="0" presId="urn:microsoft.com/office/officeart/2018/5/layout/IconCircleLabelList"/>
    <dgm:cxn modelId="{212F092D-74B1-4A62-A3BD-5FFBED50BBAE}" type="presOf" srcId="{7301B6EA-CECA-4F06-87E0-8EB06FF1A7C7}" destId="{A56678D1-554E-4182-81D7-B5825019B0EE}" srcOrd="0" destOrd="0" presId="urn:microsoft.com/office/officeart/2018/5/layout/IconCircleLabelList"/>
    <dgm:cxn modelId="{5795484A-6E35-42F6-BC5D-3285B1F49BB0}" srcId="{7301B6EA-CECA-4F06-87E0-8EB06FF1A7C7}" destId="{2A49217C-9850-46F9-9F44-574C1E602670}" srcOrd="1" destOrd="0" parTransId="{12A2A430-D1C9-4332-B227-DFF198112BFC}" sibTransId="{5E7E4752-376A-407B-95F5-E1F84FDCD631}"/>
    <dgm:cxn modelId="{ED6C2FA2-726B-4BA7-9E7D-42646070EEC1}" srcId="{7301B6EA-CECA-4F06-87E0-8EB06FF1A7C7}" destId="{9C4C341B-B31C-4794-AEDA-14ADA72D21AF}" srcOrd="0" destOrd="0" parTransId="{56627DDC-2595-4569-AF29-0F1D01CFB021}" sibTransId="{8CC58805-27D3-4FF2-8CAB-FE06846B1CAB}"/>
    <dgm:cxn modelId="{B813D0C3-2CF9-4059-9880-FBEABF2914E4}" type="presOf" srcId="{AF3120B8-51B5-4F9C-924B-22409320DE31}" destId="{94F2A922-266E-40B5-A028-9D5653F48B1C}" srcOrd="0" destOrd="0" presId="urn:microsoft.com/office/officeart/2018/5/layout/IconCircleLabelList"/>
    <dgm:cxn modelId="{FD0EAFC6-A3C6-4F06-8546-5747EF9DD776}" type="presOf" srcId="{9C4C341B-B31C-4794-AEDA-14ADA72D21AF}" destId="{1BF94DBF-25C6-4DD2-81C1-5686A4ED7E0F}" srcOrd="0" destOrd="0" presId="urn:microsoft.com/office/officeart/2018/5/layout/IconCircleLabelList"/>
    <dgm:cxn modelId="{C727D7CC-6DF7-40F8-8D44-54A91B0D44C1}" type="presOf" srcId="{48277001-2C3C-4C12-A6CA-6D976F8577F0}" destId="{E230A198-2987-4F1F-BC37-249A49D6D58D}" srcOrd="0" destOrd="0" presId="urn:microsoft.com/office/officeart/2018/5/layout/IconCircleLabelList"/>
    <dgm:cxn modelId="{14A1C360-70D0-4660-9381-32EBA89AC3E8}" type="presParOf" srcId="{A56678D1-554E-4182-81D7-B5825019B0EE}" destId="{6B8ECA19-F98D-4C9D-BFAE-98E8737912C5}" srcOrd="0" destOrd="0" presId="urn:microsoft.com/office/officeart/2018/5/layout/IconCircleLabelList"/>
    <dgm:cxn modelId="{8C6F4589-69FF-43FC-A05D-036FE83A644B}" type="presParOf" srcId="{6B8ECA19-F98D-4C9D-BFAE-98E8737912C5}" destId="{C9BE3282-8C43-49F9-971C-69EC4759F276}" srcOrd="0" destOrd="0" presId="urn:microsoft.com/office/officeart/2018/5/layout/IconCircleLabelList"/>
    <dgm:cxn modelId="{5E49D06B-3A97-4062-B24E-7355C2B8FCB2}" type="presParOf" srcId="{6B8ECA19-F98D-4C9D-BFAE-98E8737912C5}" destId="{F40C8524-3DD6-4B84-B20D-B6195367562A}" srcOrd="1" destOrd="0" presId="urn:microsoft.com/office/officeart/2018/5/layout/IconCircleLabelList"/>
    <dgm:cxn modelId="{F0DECAD6-CF05-4E7E-98D5-C5A5F9247502}" type="presParOf" srcId="{6B8ECA19-F98D-4C9D-BFAE-98E8737912C5}" destId="{84C80C52-4A6A-415B-85B3-B773F893C8B8}" srcOrd="2" destOrd="0" presId="urn:microsoft.com/office/officeart/2018/5/layout/IconCircleLabelList"/>
    <dgm:cxn modelId="{4BB0DD50-E78B-4871-BE1D-40719F06EB72}" type="presParOf" srcId="{6B8ECA19-F98D-4C9D-BFAE-98E8737912C5}" destId="{1BF94DBF-25C6-4DD2-81C1-5686A4ED7E0F}" srcOrd="3" destOrd="0" presId="urn:microsoft.com/office/officeart/2018/5/layout/IconCircleLabelList"/>
    <dgm:cxn modelId="{30F2976B-586D-4E73-8813-242C2C6C2659}" type="presParOf" srcId="{A56678D1-554E-4182-81D7-B5825019B0EE}" destId="{66910AFE-DFC3-480E-896A-1D56FB0D41E5}" srcOrd="1" destOrd="0" presId="urn:microsoft.com/office/officeart/2018/5/layout/IconCircleLabelList"/>
    <dgm:cxn modelId="{7BE53D44-02FD-4911-A246-CAB1A8DC5CE0}" type="presParOf" srcId="{A56678D1-554E-4182-81D7-B5825019B0EE}" destId="{889D6815-1D93-4862-8DEF-0EBB86B70737}" srcOrd="2" destOrd="0" presId="urn:microsoft.com/office/officeart/2018/5/layout/IconCircleLabelList"/>
    <dgm:cxn modelId="{E4AC6D54-7176-4DB8-86D2-4AE3F076075E}" type="presParOf" srcId="{889D6815-1D93-4862-8DEF-0EBB86B70737}" destId="{6D3B1FE1-BA8F-4E8A-BC9D-61D200C32C80}" srcOrd="0" destOrd="0" presId="urn:microsoft.com/office/officeart/2018/5/layout/IconCircleLabelList"/>
    <dgm:cxn modelId="{13D293F8-916E-4947-92F7-E3CB79675622}" type="presParOf" srcId="{889D6815-1D93-4862-8DEF-0EBB86B70737}" destId="{AF286B67-F065-495B-8CA1-45137DF4A784}" srcOrd="1" destOrd="0" presId="urn:microsoft.com/office/officeart/2018/5/layout/IconCircleLabelList"/>
    <dgm:cxn modelId="{0B30BA0E-5FE4-435E-9DAE-F201C9CEE505}" type="presParOf" srcId="{889D6815-1D93-4862-8DEF-0EBB86B70737}" destId="{3F950483-3850-4B78-9F64-45D8AFEF2509}" srcOrd="2" destOrd="0" presId="urn:microsoft.com/office/officeart/2018/5/layout/IconCircleLabelList"/>
    <dgm:cxn modelId="{0F408DA3-04FE-4680-BB35-5F4318B758D2}" type="presParOf" srcId="{889D6815-1D93-4862-8DEF-0EBB86B70737}" destId="{793AD65F-1015-4984-AD62-C8C806A99887}" srcOrd="3" destOrd="0" presId="urn:microsoft.com/office/officeart/2018/5/layout/IconCircleLabelList"/>
    <dgm:cxn modelId="{17BE6E43-CFD5-4CE6-9EDD-0976E17A542A}" type="presParOf" srcId="{A56678D1-554E-4182-81D7-B5825019B0EE}" destId="{669E1B97-5FA6-484E-9D97-E9B0426B872A}" srcOrd="3" destOrd="0" presId="urn:microsoft.com/office/officeart/2018/5/layout/IconCircleLabelList"/>
    <dgm:cxn modelId="{74864143-027C-4645-8D0C-C2C05E926445}" type="presParOf" srcId="{A56678D1-554E-4182-81D7-B5825019B0EE}" destId="{9FC4A25B-6A5F-4777-85D9-E471E78DBC04}" srcOrd="4" destOrd="0" presId="urn:microsoft.com/office/officeart/2018/5/layout/IconCircleLabelList"/>
    <dgm:cxn modelId="{ED0CE21D-B1E4-4C7F-B3E9-53E87B44EFA8}" type="presParOf" srcId="{9FC4A25B-6A5F-4777-85D9-E471E78DBC04}" destId="{355BFA1A-0C8C-46A3-86BE-58432FD60FB9}" srcOrd="0" destOrd="0" presId="urn:microsoft.com/office/officeart/2018/5/layout/IconCircleLabelList"/>
    <dgm:cxn modelId="{0977CDEE-2262-4FAA-A4DA-C29E2FA5B1A9}" type="presParOf" srcId="{9FC4A25B-6A5F-4777-85D9-E471E78DBC04}" destId="{07DDD6A1-BA01-4247-B84E-83D77482C853}" srcOrd="1" destOrd="0" presId="urn:microsoft.com/office/officeart/2018/5/layout/IconCircleLabelList"/>
    <dgm:cxn modelId="{647D35DE-4306-48A3-AF33-BE3CA38316D4}" type="presParOf" srcId="{9FC4A25B-6A5F-4777-85D9-E471E78DBC04}" destId="{7BF9B322-CDD7-4EAD-AF98-E4F4E1462C92}" srcOrd="2" destOrd="0" presId="urn:microsoft.com/office/officeart/2018/5/layout/IconCircleLabelList"/>
    <dgm:cxn modelId="{401591B9-45B8-4FD1-A222-2CC94C30FB6E}" type="presParOf" srcId="{9FC4A25B-6A5F-4777-85D9-E471E78DBC04}" destId="{94F2A922-266E-40B5-A028-9D5653F48B1C}" srcOrd="3" destOrd="0" presId="urn:microsoft.com/office/officeart/2018/5/layout/IconCircleLabelList"/>
    <dgm:cxn modelId="{C85129EC-8364-4F9F-BD11-B9BA1682FE9A}" type="presParOf" srcId="{A56678D1-554E-4182-81D7-B5825019B0EE}" destId="{CC96D307-0A3A-4E5B-A2AB-F8BFC93B1D02}" srcOrd="5" destOrd="0" presId="urn:microsoft.com/office/officeart/2018/5/layout/IconCircleLabelList"/>
    <dgm:cxn modelId="{27478C99-842A-4D3F-BA0D-6D13736D8739}" type="presParOf" srcId="{A56678D1-554E-4182-81D7-B5825019B0EE}" destId="{1CBFCF68-4ED3-4B2A-A7D6-EF5DDD7DE3D0}" srcOrd="6" destOrd="0" presId="urn:microsoft.com/office/officeart/2018/5/layout/IconCircleLabelList"/>
    <dgm:cxn modelId="{2A481893-4F59-477D-BE2B-9C33C66B357E}" type="presParOf" srcId="{1CBFCF68-4ED3-4B2A-A7D6-EF5DDD7DE3D0}" destId="{256B68AB-9AD9-40F8-B71A-AF82074335E9}" srcOrd="0" destOrd="0" presId="urn:microsoft.com/office/officeart/2018/5/layout/IconCircleLabelList"/>
    <dgm:cxn modelId="{DE842FB7-B7CD-484E-BAEA-6B2CD403E56C}" type="presParOf" srcId="{1CBFCF68-4ED3-4B2A-A7D6-EF5DDD7DE3D0}" destId="{92D8EC89-44BD-4E01-BF8B-58A31CCC4744}" srcOrd="1" destOrd="0" presId="urn:microsoft.com/office/officeart/2018/5/layout/IconCircleLabelList"/>
    <dgm:cxn modelId="{022BE80F-3F15-41FE-BBA3-134641D1A1FA}" type="presParOf" srcId="{1CBFCF68-4ED3-4B2A-A7D6-EF5DDD7DE3D0}" destId="{4C23EC87-217C-4292-98D9-EA5B7A3DA2FB}" srcOrd="2" destOrd="0" presId="urn:microsoft.com/office/officeart/2018/5/layout/IconCircleLabelList"/>
    <dgm:cxn modelId="{8CCD8461-F9A1-4F83-A7CC-72E95DF9245F}" type="presParOf" srcId="{1CBFCF68-4ED3-4B2A-A7D6-EF5DDD7DE3D0}" destId="{E230A198-2987-4F1F-BC37-249A49D6D58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7A577E-6EF8-486A-8061-3479F604E408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F82B0DB-B334-438B-A879-D6A566AE23AB}">
      <dgm:prSet/>
      <dgm:spPr/>
      <dgm:t>
        <a:bodyPr/>
        <a:lstStyle/>
        <a:p>
          <a:r>
            <a:rPr lang="en-US" b="0" i="0"/>
            <a:t>El diseño de cuadrícula es una herramienta poderosa para organizar los elementos de la interfaz de usuario en Android.</a:t>
          </a:r>
          <a:endParaRPr lang="en-US"/>
        </a:p>
      </dgm:t>
    </dgm:pt>
    <dgm:pt modelId="{1BA88902-718D-4915-A6AE-73ACAD7D0F5B}" type="parTrans" cxnId="{0E173C15-05B8-4D46-BCD3-512D2B208749}">
      <dgm:prSet/>
      <dgm:spPr/>
      <dgm:t>
        <a:bodyPr/>
        <a:lstStyle/>
        <a:p>
          <a:endParaRPr lang="en-US"/>
        </a:p>
      </dgm:t>
    </dgm:pt>
    <dgm:pt modelId="{3440131B-EB00-4A45-B9E5-529809A7F9FC}" type="sibTrans" cxnId="{0E173C15-05B8-4D46-BCD3-512D2B208749}">
      <dgm:prSet/>
      <dgm:spPr/>
      <dgm:t>
        <a:bodyPr/>
        <a:lstStyle/>
        <a:p>
          <a:endParaRPr lang="en-US"/>
        </a:p>
      </dgm:t>
    </dgm:pt>
    <dgm:pt modelId="{4C7772DA-5FF8-4C0E-82E3-E51DE4C59361}">
      <dgm:prSet/>
      <dgm:spPr/>
      <dgm:t>
        <a:bodyPr/>
        <a:lstStyle/>
        <a:p>
          <a:r>
            <a:rPr lang="en-US" b="0" i="0"/>
            <a:t>Es flexible, fácil de usar y se puede adaptar a diferentes necesidades.</a:t>
          </a:r>
          <a:endParaRPr lang="en-US"/>
        </a:p>
      </dgm:t>
    </dgm:pt>
    <dgm:pt modelId="{43E0F039-7C8C-40B9-B43E-4B81AC22E20C}" type="parTrans" cxnId="{60F35EEE-A74B-4A13-8012-ECC48B90264C}">
      <dgm:prSet/>
      <dgm:spPr/>
      <dgm:t>
        <a:bodyPr/>
        <a:lstStyle/>
        <a:p>
          <a:endParaRPr lang="en-US"/>
        </a:p>
      </dgm:t>
    </dgm:pt>
    <dgm:pt modelId="{962934C9-AED6-4059-848D-58042DA1CAFC}" type="sibTrans" cxnId="{60F35EEE-A74B-4A13-8012-ECC48B90264C}">
      <dgm:prSet/>
      <dgm:spPr/>
      <dgm:t>
        <a:bodyPr/>
        <a:lstStyle/>
        <a:p>
          <a:endParaRPr lang="en-US"/>
        </a:p>
      </dgm:t>
    </dgm:pt>
    <dgm:pt modelId="{63C0D906-3B02-4F56-A24D-5A794F104EBC}">
      <dgm:prSet/>
      <dgm:spPr/>
      <dgm:t>
        <a:bodyPr/>
        <a:lstStyle/>
        <a:p>
          <a:r>
            <a:rPr lang="en-US" b="0" i="0"/>
            <a:t>Es una buena opción para mostrar una lista de elementos, una cuadrícula de fotos, un tablero de juego o un calendario.</a:t>
          </a:r>
          <a:endParaRPr lang="en-US"/>
        </a:p>
      </dgm:t>
    </dgm:pt>
    <dgm:pt modelId="{6274C80A-290F-4D3E-B17C-AF8E1ABE4570}" type="parTrans" cxnId="{5139C0C5-16FE-4F3C-9EB3-58FB56D30869}">
      <dgm:prSet/>
      <dgm:spPr/>
      <dgm:t>
        <a:bodyPr/>
        <a:lstStyle/>
        <a:p>
          <a:endParaRPr lang="en-US"/>
        </a:p>
      </dgm:t>
    </dgm:pt>
    <dgm:pt modelId="{E4AF7347-F029-4B2F-84A4-22C50A1EB939}" type="sibTrans" cxnId="{5139C0C5-16FE-4F3C-9EB3-58FB56D30869}">
      <dgm:prSet/>
      <dgm:spPr/>
      <dgm:t>
        <a:bodyPr/>
        <a:lstStyle/>
        <a:p>
          <a:endParaRPr lang="en-US"/>
        </a:p>
      </dgm:t>
    </dgm:pt>
    <dgm:pt modelId="{AC13FBC6-A9BB-3642-9CCF-1CB0F06CD8C8}" type="pres">
      <dgm:prSet presAssocID="{6F7A577E-6EF8-486A-8061-3479F604E408}" presName="outerComposite" presStyleCnt="0">
        <dgm:presLayoutVars>
          <dgm:chMax val="5"/>
          <dgm:dir/>
          <dgm:resizeHandles val="exact"/>
        </dgm:presLayoutVars>
      </dgm:prSet>
      <dgm:spPr/>
    </dgm:pt>
    <dgm:pt modelId="{D6BDFFF1-24D4-6C4B-9271-80E619FC1F62}" type="pres">
      <dgm:prSet presAssocID="{6F7A577E-6EF8-486A-8061-3479F604E408}" presName="dummyMaxCanvas" presStyleCnt="0">
        <dgm:presLayoutVars/>
      </dgm:prSet>
      <dgm:spPr/>
    </dgm:pt>
    <dgm:pt modelId="{A635EB0D-84B5-8C4C-9839-D30188F3401B}" type="pres">
      <dgm:prSet presAssocID="{6F7A577E-6EF8-486A-8061-3479F604E408}" presName="ThreeNodes_1" presStyleLbl="node1" presStyleIdx="0" presStyleCnt="3">
        <dgm:presLayoutVars>
          <dgm:bulletEnabled val="1"/>
        </dgm:presLayoutVars>
      </dgm:prSet>
      <dgm:spPr/>
    </dgm:pt>
    <dgm:pt modelId="{5A0EE65A-4204-474B-A846-994A5D9DD3B3}" type="pres">
      <dgm:prSet presAssocID="{6F7A577E-6EF8-486A-8061-3479F604E408}" presName="ThreeNodes_2" presStyleLbl="node1" presStyleIdx="1" presStyleCnt="3">
        <dgm:presLayoutVars>
          <dgm:bulletEnabled val="1"/>
        </dgm:presLayoutVars>
      </dgm:prSet>
      <dgm:spPr/>
    </dgm:pt>
    <dgm:pt modelId="{0651B0B8-89FD-7745-BD1E-E35689576C40}" type="pres">
      <dgm:prSet presAssocID="{6F7A577E-6EF8-486A-8061-3479F604E408}" presName="ThreeNodes_3" presStyleLbl="node1" presStyleIdx="2" presStyleCnt="3">
        <dgm:presLayoutVars>
          <dgm:bulletEnabled val="1"/>
        </dgm:presLayoutVars>
      </dgm:prSet>
      <dgm:spPr/>
    </dgm:pt>
    <dgm:pt modelId="{A68FB184-425F-2448-89EC-2D3301E7A71C}" type="pres">
      <dgm:prSet presAssocID="{6F7A577E-6EF8-486A-8061-3479F604E408}" presName="ThreeConn_1-2" presStyleLbl="fgAccFollowNode1" presStyleIdx="0" presStyleCnt="2">
        <dgm:presLayoutVars>
          <dgm:bulletEnabled val="1"/>
        </dgm:presLayoutVars>
      </dgm:prSet>
      <dgm:spPr/>
    </dgm:pt>
    <dgm:pt modelId="{EBC99C05-0C53-A64A-8B3D-F2D787C9CF64}" type="pres">
      <dgm:prSet presAssocID="{6F7A577E-6EF8-486A-8061-3479F604E408}" presName="ThreeConn_2-3" presStyleLbl="fgAccFollowNode1" presStyleIdx="1" presStyleCnt="2">
        <dgm:presLayoutVars>
          <dgm:bulletEnabled val="1"/>
        </dgm:presLayoutVars>
      </dgm:prSet>
      <dgm:spPr/>
    </dgm:pt>
    <dgm:pt modelId="{D61ED8D5-534D-AA4D-9208-107DCFBBDDB0}" type="pres">
      <dgm:prSet presAssocID="{6F7A577E-6EF8-486A-8061-3479F604E408}" presName="ThreeNodes_1_text" presStyleLbl="node1" presStyleIdx="2" presStyleCnt="3">
        <dgm:presLayoutVars>
          <dgm:bulletEnabled val="1"/>
        </dgm:presLayoutVars>
      </dgm:prSet>
      <dgm:spPr/>
    </dgm:pt>
    <dgm:pt modelId="{E6FA48DC-684B-B84D-9A67-10516ADB51AD}" type="pres">
      <dgm:prSet presAssocID="{6F7A577E-6EF8-486A-8061-3479F604E408}" presName="ThreeNodes_2_text" presStyleLbl="node1" presStyleIdx="2" presStyleCnt="3">
        <dgm:presLayoutVars>
          <dgm:bulletEnabled val="1"/>
        </dgm:presLayoutVars>
      </dgm:prSet>
      <dgm:spPr/>
    </dgm:pt>
    <dgm:pt modelId="{93249036-5E43-3548-B371-50F648A381F2}" type="pres">
      <dgm:prSet presAssocID="{6F7A577E-6EF8-486A-8061-3479F604E40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E173C15-05B8-4D46-BCD3-512D2B208749}" srcId="{6F7A577E-6EF8-486A-8061-3479F604E408}" destId="{FF82B0DB-B334-438B-A879-D6A566AE23AB}" srcOrd="0" destOrd="0" parTransId="{1BA88902-718D-4915-A6AE-73ACAD7D0F5B}" sibTransId="{3440131B-EB00-4A45-B9E5-529809A7F9FC}"/>
    <dgm:cxn modelId="{48385E1D-B9CC-E84A-BDBF-9496AF951C27}" type="presOf" srcId="{FF82B0DB-B334-438B-A879-D6A566AE23AB}" destId="{D61ED8D5-534D-AA4D-9208-107DCFBBDDB0}" srcOrd="1" destOrd="0" presId="urn:microsoft.com/office/officeart/2005/8/layout/vProcess5"/>
    <dgm:cxn modelId="{48C3971E-6EF1-8D45-B263-6A601C83364D}" type="presOf" srcId="{FF82B0DB-B334-438B-A879-D6A566AE23AB}" destId="{A635EB0D-84B5-8C4C-9839-D30188F3401B}" srcOrd="0" destOrd="0" presId="urn:microsoft.com/office/officeart/2005/8/layout/vProcess5"/>
    <dgm:cxn modelId="{6E81EF37-131B-3D41-8CA0-6DE2A76CDD88}" type="presOf" srcId="{4C7772DA-5FF8-4C0E-82E3-E51DE4C59361}" destId="{5A0EE65A-4204-474B-A846-994A5D9DD3B3}" srcOrd="0" destOrd="0" presId="urn:microsoft.com/office/officeart/2005/8/layout/vProcess5"/>
    <dgm:cxn modelId="{37BE1468-F864-DB43-AC72-AA3B03DEF2C2}" type="presOf" srcId="{962934C9-AED6-4059-848D-58042DA1CAFC}" destId="{EBC99C05-0C53-A64A-8B3D-F2D787C9CF64}" srcOrd="0" destOrd="0" presId="urn:microsoft.com/office/officeart/2005/8/layout/vProcess5"/>
    <dgm:cxn modelId="{1ECDAD6F-97ED-7A4B-9C9B-5C891C429D8F}" type="presOf" srcId="{6F7A577E-6EF8-486A-8061-3479F604E408}" destId="{AC13FBC6-A9BB-3642-9CCF-1CB0F06CD8C8}" srcOrd="0" destOrd="0" presId="urn:microsoft.com/office/officeart/2005/8/layout/vProcess5"/>
    <dgm:cxn modelId="{766BFA94-34C2-F545-AC1F-56082E07835D}" type="presOf" srcId="{63C0D906-3B02-4F56-A24D-5A794F104EBC}" destId="{0651B0B8-89FD-7745-BD1E-E35689576C40}" srcOrd="0" destOrd="0" presId="urn:microsoft.com/office/officeart/2005/8/layout/vProcess5"/>
    <dgm:cxn modelId="{464907B3-F4C4-664F-AA45-51E40BECC51F}" type="presOf" srcId="{3440131B-EB00-4A45-B9E5-529809A7F9FC}" destId="{A68FB184-425F-2448-89EC-2D3301E7A71C}" srcOrd="0" destOrd="0" presId="urn:microsoft.com/office/officeart/2005/8/layout/vProcess5"/>
    <dgm:cxn modelId="{5139C0C5-16FE-4F3C-9EB3-58FB56D30869}" srcId="{6F7A577E-6EF8-486A-8061-3479F604E408}" destId="{63C0D906-3B02-4F56-A24D-5A794F104EBC}" srcOrd="2" destOrd="0" parTransId="{6274C80A-290F-4D3E-B17C-AF8E1ABE4570}" sibTransId="{E4AF7347-F029-4B2F-84A4-22C50A1EB939}"/>
    <dgm:cxn modelId="{60F35EEE-A74B-4A13-8012-ECC48B90264C}" srcId="{6F7A577E-6EF8-486A-8061-3479F604E408}" destId="{4C7772DA-5FF8-4C0E-82E3-E51DE4C59361}" srcOrd="1" destOrd="0" parTransId="{43E0F039-7C8C-40B9-B43E-4B81AC22E20C}" sibTransId="{962934C9-AED6-4059-848D-58042DA1CAFC}"/>
    <dgm:cxn modelId="{75EBA0EF-98FD-0E4D-8D3D-D4B10302A099}" type="presOf" srcId="{63C0D906-3B02-4F56-A24D-5A794F104EBC}" destId="{93249036-5E43-3548-B371-50F648A381F2}" srcOrd="1" destOrd="0" presId="urn:microsoft.com/office/officeart/2005/8/layout/vProcess5"/>
    <dgm:cxn modelId="{3B1D21FB-C2B9-034E-995D-CA3E046112C3}" type="presOf" srcId="{4C7772DA-5FF8-4C0E-82E3-E51DE4C59361}" destId="{E6FA48DC-684B-B84D-9A67-10516ADB51AD}" srcOrd="1" destOrd="0" presId="urn:microsoft.com/office/officeart/2005/8/layout/vProcess5"/>
    <dgm:cxn modelId="{42225A74-A781-EF49-9F03-67188A33E155}" type="presParOf" srcId="{AC13FBC6-A9BB-3642-9CCF-1CB0F06CD8C8}" destId="{D6BDFFF1-24D4-6C4B-9271-80E619FC1F62}" srcOrd="0" destOrd="0" presId="urn:microsoft.com/office/officeart/2005/8/layout/vProcess5"/>
    <dgm:cxn modelId="{267542BD-6700-C942-8412-39D832F869CA}" type="presParOf" srcId="{AC13FBC6-A9BB-3642-9CCF-1CB0F06CD8C8}" destId="{A635EB0D-84B5-8C4C-9839-D30188F3401B}" srcOrd="1" destOrd="0" presId="urn:microsoft.com/office/officeart/2005/8/layout/vProcess5"/>
    <dgm:cxn modelId="{02D6CFFC-027F-B441-8710-DA70D7F6EA32}" type="presParOf" srcId="{AC13FBC6-A9BB-3642-9CCF-1CB0F06CD8C8}" destId="{5A0EE65A-4204-474B-A846-994A5D9DD3B3}" srcOrd="2" destOrd="0" presId="urn:microsoft.com/office/officeart/2005/8/layout/vProcess5"/>
    <dgm:cxn modelId="{28754AFF-3E8C-3C43-A355-3B67BB628035}" type="presParOf" srcId="{AC13FBC6-A9BB-3642-9CCF-1CB0F06CD8C8}" destId="{0651B0B8-89FD-7745-BD1E-E35689576C40}" srcOrd="3" destOrd="0" presId="urn:microsoft.com/office/officeart/2005/8/layout/vProcess5"/>
    <dgm:cxn modelId="{8BEC3136-74C0-2E4B-AA5C-E4375A1E48D2}" type="presParOf" srcId="{AC13FBC6-A9BB-3642-9CCF-1CB0F06CD8C8}" destId="{A68FB184-425F-2448-89EC-2D3301E7A71C}" srcOrd="4" destOrd="0" presId="urn:microsoft.com/office/officeart/2005/8/layout/vProcess5"/>
    <dgm:cxn modelId="{EBBE63EE-D67F-E143-8EE7-1A9FEDCFF44B}" type="presParOf" srcId="{AC13FBC6-A9BB-3642-9CCF-1CB0F06CD8C8}" destId="{EBC99C05-0C53-A64A-8B3D-F2D787C9CF64}" srcOrd="5" destOrd="0" presId="urn:microsoft.com/office/officeart/2005/8/layout/vProcess5"/>
    <dgm:cxn modelId="{76BD2CC1-DA75-8D42-A26C-75E8A745549C}" type="presParOf" srcId="{AC13FBC6-A9BB-3642-9CCF-1CB0F06CD8C8}" destId="{D61ED8D5-534D-AA4D-9208-107DCFBBDDB0}" srcOrd="6" destOrd="0" presId="urn:microsoft.com/office/officeart/2005/8/layout/vProcess5"/>
    <dgm:cxn modelId="{BDFDBA3B-C29A-9749-A0B9-32847CFD8949}" type="presParOf" srcId="{AC13FBC6-A9BB-3642-9CCF-1CB0F06CD8C8}" destId="{E6FA48DC-684B-B84D-9A67-10516ADB51AD}" srcOrd="7" destOrd="0" presId="urn:microsoft.com/office/officeart/2005/8/layout/vProcess5"/>
    <dgm:cxn modelId="{77726CAA-B9E5-0B44-AED2-4C344305007E}" type="presParOf" srcId="{AC13FBC6-A9BB-3642-9CCF-1CB0F06CD8C8}" destId="{93249036-5E43-3548-B371-50F648A381F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E0FA1-D067-AD44-8E28-106F1EE1F117}">
      <dsp:nvSpPr>
        <dsp:cNvPr id="0" name=""/>
        <dsp:cNvSpPr/>
      </dsp:nvSpPr>
      <dsp:spPr>
        <a:xfrm>
          <a:off x="0" y="2124"/>
          <a:ext cx="980782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290E1D-A993-FE47-AD32-264686D4D5C9}">
      <dsp:nvSpPr>
        <dsp:cNvPr id="0" name=""/>
        <dsp:cNvSpPr/>
      </dsp:nvSpPr>
      <dsp:spPr>
        <a:xfrm>
          <a:off x="0" y="2124"/>
          <a:ext cx="2464369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u="none" kern="1200" dirty="0" err="1"/>
            <a:t>Organizar</a:t>
          </a:r>
          <a:r>
            <a:rPr lang="en-US" sz="1800" b="1" i="0" u="none" kern="1200" dirty="0"/>
            <a:t> las vistas:</a:t>
          </a:r>
          <a:endParaRPr lang="en-US" sz="1800" b="1" i="0" kern="1200" dirty="0">
            <a:latin typeface="+mj-lt"/>
            <a:cs typeface="Arial Black" panose="020B0604020202020204" pitchFamily="34" charset="0"/>
          </a:endParaRPr>
        </a:p>
      </dsp:txBody>
      <dsp:txXfrm>
        <a:off x="0" y="2124"/>
        <a:ext cx="2464369" cy="1449029"/>
      </dsp:txXfrm>
    </dsp:sp>
    <dsp:sp modelId="{4586F0D8-A120-274B-BE51-856FCB4AC43F}">
      <dsp:nvSpPr>
        <dsp:cNvPr id="0" name=""/>
        <dsp:cNvSpPr/>
      </dsp:nvSpPr>
      <dsp:spPr>
        <a:xfrm>
          <a:off x="2581109" y="67925"/>
          <a:ext cx="7204190" cy="131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El layout define la </a:t>
          </a:r>
          <a:r>
            <a:rPr lang="en-US" sz="1400" b="0" i="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posición</a:t>
          </a:r>
          <a:r>
            <a:rPr lang="en-US" sz="14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 y </a:t>
          </a:r>
          <a:r>
            <a:rPr lang="en-US" sz="1400" b="0" i="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el</a:t>
          </a:r>
          <a:r>
            <a:rPr lang="en-US" sz="14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0" i="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tamaño</a:t>
          </a:r>
          <a:r>
            <a:rPr lang="en-US" sz="14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 de </a:t>
          </a:r>
          <a:r>
            <a:rPr lang="en-US" sz="1400" b="0" i="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cada</a:t>
          </a:r>
          <a:r>
            <a:rPr lang="en-US" sz="14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 vista </a:t>
          </a:r>
          <a:r>
            <a:rPr lang="en-US" sz="1400" b="0" i="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dentro</a:t>
          </a:r>
          <a:r>
            <a:rPr lang="en-US" sz="14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 del </a:t>
          </a:r>
          <a:r>
            <a:rPr lang="en-US" sz="1400" b="0" i="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contenedor</a:t>
          </a:r>
          <a:r>
            <a:rPr lang="en-US" sz="14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1400" b="0" i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81109" y="67925"/>
        <a:ext cx="7204190" cy="1316013"/>
      </dsp:txXfrm>
    </dsp:sp>
    <dsp:sp modelId="{D32907E9-4487-C641-A90B-8734AF86410A}">
      <dsp:nvSpPr>
        <dsp:cNvPr id="0" name=""/>
        <dsp:cNvSpPr/>
      </dsp:nvSpPr>
      <dsp:spPr>
        <a:xfrm>
          <a:off x="2455442" y="1258592"/>
          <a:ext cx="731755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78B931F-8CEF-0149-B4DF-A88FA13E58C2}">
      <dsp:nvSpPr>
        <dsp:cNvPr id="0" name=""/>
        <dsp:cNvSpPr/>
      </dsp:nvSpPr>
      <dsp:spPr>
        <a:xfrm>
          <a:off x="0" y="1451154"/>
          <a:ext cx="980782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7BBF4D0-3042-9C45-AD8E-AC9529290611}">
      <dsp:nvSpPr>
        <dsp:cNvPr id="0" name=""/>
        <dsp:cNvSpPr/>
      </dsp:nvSpPr>
      <dsp:spPr>
        <a:xfrm>
          <a:off x="0" y="1451154"/>
          <a:ext cx="2440095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u="none" kern="1200" dirty="0" err="1"/>
            <a:t>Controlar</a:t>
          </a:r>
          <a:r>
            <a:rPr lang="en-US" sz="1800" b="1" i="0" u="none" kern="1200" dirty="0"/>
            <a:t> </a:t>
          </a:r>
          <a:r>
            <a:rPr lang="en-US" sz="1800" b="1" i="0" u="none" kern="1200" dirty="0" err="1"/>
            <a:t>el</a:t>
          </a:r>
          <a:r>
            <a:rPr lang="en-US" sz="1800" b="1" i="0" u="none" kern="1200" dirty="0"/>
            <a:t> </a:t>
          </a:r>
          <a:r>
            <a:rPr lang="en-US" sz="1800" b="1" i="0" u="none" kern="1200" dirty="0" err="1"/>
            <a:t>comportamiento</a:t>
          </a:r>
          <a:r>
            <a:rPr lang="en-US" sz="1800" b="1" i="0" u="none" kern="1200" dirty="0"/>
            <a:t>:</a:t>
          </a:r>
          <a:endParaRPr lang="en-US" sz="1800" b="1" i="0" kern="1200" dirty="0">
            <a:latin typeface="+mj-lt"/>
            <a:cs typeface="Arial Black" panose="020B0604020202020204" pitchFamily="34" charset="0"/>
          </a:endParaRPr>
        </a:p>
      </dsp:txBody>
      <dsp:txXfrm>
        <a:off x="0" y="1451154"/>
        <a:ext cx="2440095" cy="1449029"/>
      </dsp:txXfrm>
    </dsp:sp>
    <dsp:sp modelId="{40AD39FF-552E-3645-816F-DA192029EE94}">
      <dsp:nvSpPr>
        <dsp:cNvPr id="0" name=""/>
        <dsp:cNvSpPr/>
      </dsp:nvSpPr>
      <dsp:spPr>
        <a:xfrm>
          <a:off x="2566407" y="1516954"/>
          <a:ext cx="7225144" cy="131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El layout </a:t>
          </a:r>
          <a:r>
            <a:rPr lang="en-US" sz="1400" b="0" i="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también</a:t>
          </a:r>
          <a:r>
            <a:rPr lang="en-US" sz="14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0" i="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puede</a:t>
          </a:r>
          <a:r>
            <a:rPr lang="en-US" sz="14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0" i="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determinar</a:t>
          </a:r>
          <a:r>
            <a:rPr lang="en-US" sz="14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0" i="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cómo</a:t>
          </a:r>
          <a:r>
            <a:rPr lang="en-US" sz="14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 se </a:t>
          </a:r>
          <a:r>
            <a:rPr lang="en-US" sz="1400" b="0" i="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comportan</a:t>
          </a:r>
          <a:r>
            <a:rPr lang="en-US" sz="14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 las vistas al </a:t>
          </a:r>
          <a:r>
            <a:rPr lang="en-US" sz="1400" b="0" i="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interactuar</a:t>
          </a:r>
          <a:r>
            <a:rPr lang="en-US" sz="14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 con </a:t>
          </a:r>
          <a:r>
            <a:rPr lang="en-US" sz="1400" b="0" i="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el</a:t>
          </a:r>
          <a:r>
            <a:rPr lang="en-US" sz="14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0" i="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usuario</a:t>
          </a:r>
          <a:r>
            <a:rPr lang="en-US" sz="14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b="0" i="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por</a:t>
          </a:r>
          <a:r>
            <a:rPr lang="en-US" sz="14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0" i="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ejemplo</a:t>
          </a:r>
          <a:r>
            <a:rPr lang="en-US" sz="14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b="0" i="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cómo</a:t>
          </a:r>
          <a:r>
            <a:rPr lang="en-US" sz="14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 se </a:t>
          </a:r>
          <a:r>
            <a:rPr lang="en-US" sz="1400" b="0" i="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desplazan</a:t>
          </a:r>
          <a:r>
            <a:rPr lang="en-US" sz="14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 o se </a:t>
          </a:r>
          <a:r>
            <a:rPr lang="en-US" sz="1400" b="0" i="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animan</a:t>
          </a:r>
          <a:r>
            <a:rPr lang="en-US" sz="14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1400" b="1" i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66407" y="1516954"/>
        <a:ext cx="7225144" cy="1316013"/>
      </dsp:txXfrm>
    </dsp:sp>
    <dsp:sp modelId="{3C32CEDB-4D51-DE42-A3D8-8AC9E88624F2}">
      <dsp:nvSpPr>
        <dsp:cNvPr id="0" name=""/>
        <dsp:cNvSpPr/>
      </dsp:nvSpPr>
      <dsp:spPr>
        <a:xfrm>
          <a:off x="2440095" y="2832968"/>
          <a:ext cx="73022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13B5E25-C84D-514D-AB84-FB479AF2BAA5}">
      <dsp:nvSpPr>
        <dsp:cNvPr id="0" name=""/>
        <dsp:cNvSpPr/>
      </dsp:nvSpPr>
      <dsp:spPr>
        <a:xfrm>
          <a:off x="0" y="2900183"/>
          <a:ext cx="980782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5AB2BF-A462-A841-B59B-E575612010D9}">
      <dsp:nvSpPr>
        <dsp:cNvPr id="0" name=""/>
        <dsp:cNvSpPr/>
      </dsp:nvSpPr>
      <dsp:spPr>
        <a:xfrm>
          <a:off x="0" y="2900183"/>
          <a:ext cx="2457376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Adaptarse</a:t>
          </a:r>
          <a:r>
            <a:rPr lang="en-US" sz="1800" b="1" kern="1200" dirty="0"/>
            <a:t> a </a:t>
          </a:r>
          <a:r>
            <a:rPr lang="en-US" sz="1800" b="1" kern="1200" dirty="0" err="1"/>
            <a:t>diferentes</a:t>
          </a:r>
          <a:r>
            <a:rPr lang="en-US" sz="1800" b="1" kern="1200" dirty="0"/>
            <a:t> </a:t>
          </a:r>
          <a:r>
            <a:rPr lang="en-US" sz="1800" b="1" kern="1200" dirty="0" err="1"/>
            <a:t>dispositivos</a:t>
          </a:r>
          <a:r>
            <a:rPr lang="en-US" sz="1800" b="1" kern="1200" dirty="0"/>
            <a:t>:</a:t>
          </a:r>
          <a:endParaRPr lang="en-US" sz="1800" b="1" i="0" kern="1200" dirty="0">
            <a:latin typeface="+mj-lt"/>
            <a:cs typeface="Arial Black" panose="020B0604020202020204" pitchFamily="34" charset="0"/>
          </a:endParaRPr>
        </a:p>
      </dsp:txBody>
      <dsp:txXfrm>
        <a:off x="0" y="2900183"/>
        <a:ext cx="2457376" cy="1449029"/>
      </dsp:txXfrm>
    </dsp:sp>
    <dsp:sp modelId="{C5AD48B0-9931-9B4D-A60B-A844B7F448FC}">
      <dsp:nvSpPr>
        <dsp:cNvPr id="0" name=""/>
        <dsp:cNvSpPr/>
      </dsp:nvSpPr>
      <dsp:spPr>
        <a:xfrm>
          <a:off x="2574720" y="2965984"/>
          <a:ext cx="7204167" cy="131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Los layouts se </a:t>
          </a:r>
          <a:r>
            <a:rPr lang="en-US" sz="1400" b="0" i="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pueden</a:t>
          </a:r>
          <a:r>
            <a:rPr lang="en-US" sz="14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0" i="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adaptar</a:t>
          </a:r>
          <a:r>
            <a:rPr lang="en-US" sz="14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0" i="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automáticamente</a:t>
          </a:r>
          <a:r>
            <a:rPr lang="en-US" sz="14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 a </a:t>
          </a:r>
          <a:r>
            <a:rPr lang="en-US" sz="1400" b="0" i="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diferentes</a:t>
          </a:r>
          <a:r>
            <a:rPr lang="en-US" sz="14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0" i="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tamaños</a:t>
          </a:r>
          <a:r>
            <a:rPr lang="en-US" sz="14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 de </a:t>
          </a:r>
          <a:r>
            <a:rPr lang="en-US" sz="1400" b="0" i="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pantalla</a:t>
          </a:r>
          <a:r>
            <a:rPr lang="en-US" sz="14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 y </a:t>
          </a:r>
          <a:r>
            <a:rPr lang="en-US" sz="1400" b="0" i="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resoluciones</a:t>
          </a:r>
          <a:r>
            <a:rPr lang="en-US" sz="14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, lo que </a:t>
          </a:r>
          <a:r>
            <a:rPr lang="en-US" sz="1400" b="0" i="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permite</a:t>
          </a:r>
          <a:r>
            <a:rPr lang="en-US" sz="14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 que las </a:t>
          </a:r>
          <a:r>
            <a:rPr lang="en-US" sz="1400" b="0" i="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aplicaciones</a:t>
          </a:r>
          <a:r>
            <a:rPr lang="en-US" sz="14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 se </a:t>
          </a:r>
          <a:r>
            <a:rPr lang="en-US" sz="1400" b="0" i="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vean</a:t>
          </a:r>
          <a:r>
            <a:rPr lang="en-US" sz="14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 bien </a:t>
          </a:r>
          <a:r>
            <a:rPr lang="en-US" sz="1400" b="0" i="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en</a:t>
          </a:r>
          <a:r>
            <a:rPr lang="en-US" sz="14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0" i="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cualquier</a:t>
          </a:r>
          <a:r>
            <a:rPr lang="en-US" sz="14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0" i="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dispositivo</a:t>
          </a:r>
          <a:r>
            <a:rPr lang="en-US" sz="14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 Android.</a:t>
          </a:r>
          <a:endParaRPr lang="en-US" sz="1400" b="1" i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74720" y="2965984"/>
        <a:ext cx="7204167" cy="1316013"/>
      </dsp:txXfrm>
    </dsp:sp>
    <dsp:sp modelId="{1486AE56-865C-6E48-9D6E-6B6DFA851578}">
      <dsp:nvSpPr>
        <dsp:cNvPr id="0" name=""/>
        <dsp:cNvSpPr/>
      </dsp:nvSpPr>
      <dsp:spPr>
        <a:xfrm>
          <a:off x="2457376" y="4281997"/>
          <a:ext cx="73328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DCC4D3-E8B9-4FEF-A499-4275689B1C5C}">
      <dsp:nvSpPr>
        <dsp:cNvPr id="0" name=""/>
        <dsp:cNvSpPr/>
      </dsp:nvSpPr>
      <dsp:spPr>
        <a:xfrm>
          <a:off x="0" y="1506"/>
          <a:ext cx="10716768" cy="76361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6F1A7-7EF3-4689-ABA6-8A27AA24AAF9}">
      <dsp:nvSpPr>
        <dsp:cNvPr id="0" name=""/>
        <dsp:cNvSpPr/>
      </dsp:nvSpPr>
      <dsp:spPr>
        <a:xfrm>
          <a:off x="230992" y="173319"/>
          <a:ext cx="419986" cy="4199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4A52A-35E3-479A-9EC2-8EC7648069C9}">
      <dsp:nvSpPr>
        <dsp:cNvPr id="0" name=""/>
        <dsp:cNvSpPr/>
      </dsp:nvSpPr>
      <dsp:spPr>
        <a:xfrm>
          <a:off x="881971" y="1506"/>
          <a:ext cx="9834796" cy="76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816" tIns="80816" rIns="80816" bIns="8081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Definir el layout como GridLayout en el archivo XML.</a:t>
          </a:r>
          <a:endParaRPr lang="en-US" sz="2200" kern="1200"/>
        </a:p>
      </dsp:txBody>
      <dsp:txXfrm>
        <a:off x="881971" y="1506"/>
        <a:ext cx="9834796" cy="763611"/>
      </dsp:txXfrm>
    </dsp:sp>
    <dsp:sp modelId="{3D761DCD-C346-4001-978E-811DF98FB1E4}">
      <dsp:nvSpPr>
        <dsp:cNvPr id="0" name=""/>
        <dsp:cNvSpPr/>
      </dsp:nvSpPr>
      <dsp:spPr>
        <a:xfrm>
          <a:off x="0" y="956021"/>
          <a:ext cx="10716768" cy="76361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FFDE03-EEB1-4411-90A9-20B2A3467126}">
      <dsp:nvSpPr>
        <dsp:cNvPr id="0" name=""/>
        <dsp:cNvSpPr/>
      </dsp:nvSpPr>
      <dsp:spPr>
        <a:xfrm>
          <a:off x="230992" y="1127833"/>
          <a:ext cx="419986" cy="4199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FD850-9B04-4CC4-B7B4-923F636F77E0}">
      <dsp:nvSpPr>
        <dsp:cNvPr id="0" name=""/>
        <dsp:cNvSpPr/>
      </dsp:nvSpPr>
      <dsp:spPr>
        <a:xfrm>
          <a:off x="881971" y="956021"/>
          <a:ext cx="9834796" cy="76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816" tIns="80816" rIns="80816" bIns="8081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 err="1"/>
            <a:t>Especificar</a:t>
          </a:r>
          <a:r>
            <a:rPr lang="en-US" sz="2200" b="0" i="0" kern="1200" dirty="0"/>
            <a:t> </a:t>
          </a:r>
          <a:r>
            <a:rPr lang="en-US" sz="2200" b="0" i="0" kern="1200" dirty="0" err="1"/>
            <a:t>el</a:t>
          </a:r>
          <a:r>
            <a:rPr lang="en-US" sz="2200" b="0" i="0" kern="1200" dirty="0"/>
            <a:t> </a:t>
          </a:r>
          <a:r>
            <a:rPr lang="en-US" sz="2200" b="0" i="0" kern="1200" dirty="0" err="1"/>
            <a:t>número</a:t>
          </a:r>
          <a:r>
            <a:rPr lang="en-US" sz="2200" b="0" i="0" kern="1200" dirty="0"/>
            <a:t> de </a:t>
          </a:r>
          <a:r>
            <a:rPr lang="en-US" sz="2200" b="0" i="0" kern="1200" dirty="0" err="1"/>
            <a:t>filas</a:t>
          </a:r>
          <a:r>
            <a:rPr lang="en-US" sz="2200" b="0" i="0" kern="1200" dirty="0"/>
            <a:t> y </a:t>
          </a:r>
          <a:r>
            <a:rPr lang="en-US" sz="2200" b="0" i="0" kern="1200" dirty="0" err="1"/>
            <a:t>columnas</a:t>
          </a:r>
          <a:r>
            <a:rPr lang="en-US" sz="2200" b="0" i="0" kern="1200" dirty="0"/>
            <a:t>.</a:t>
          </a:r>
          <a:endParaRPr lang="en-US" sz="2200" kern="1200" dirty="0"/>
        </a:p>
      </dsp:txBody>
      <dsp:txXfrm>
        <a:off x="881971" y="956021"/>
        <a:ext cx="9834796" cy="763611"/>
      </dsp:txXfrm>
    </dsp:sp>
    <dsp:sp modelId="{F916C41A-E7A0-4297-8A19-7E339E6819A7}">
      <dsp:nvSpPr>
        <dsp:cNvPr id="0" name=""/>
        <dsp:cNvSpPr/>
      </dsp:nvSpPr>
      <dsp:spPr>
        <a:xfrm>
          <a:off x="0" y="1910535"/>
          <a:ext cx="10716768" cy="76361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8CFD0-0946-4F67-AA83-18D3FA324067}">
      <dsp:nvSpPr>
        <dsp:cNvPr id="0" name=""/>
        <dsp:cNvSpPr/>
      </dsp:nvSpPr>
      <dsp:spPr>
        <a:xfrm>
          <a:off x="230992" y="2082348"/>
          <a:ext cx="419986" cy="4199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010E8-29FB-400E-9581-DC25A83E1980}">
      <dsp:nvSpPr>
        <dsp:cNvPr id="0" name=""/>
        <dsp:cNvSpPr/>
      </dsp:nvSpPr>
      <dsp:spPr>
        <a:xfrm>
          <a:off x="881971" y="1910535"/>
          <a:ext cx="9834796" cy="76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816" tIns="80816" rIns="80816" bIns="8081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Agregar las vistas a la cuadrícula.</a:t>
          </a:r>
          <a:endParaRPr lang="en-US" sz="2200" kern="1200"/>
        </a:p>
      </dsp:txBody>
      <dsp:txXfrm>
        <a:off x="881971" y="1910535"/>
        <a:ext cx="9834796" cy="763611"/>
      </dsp:txXfrm>
    </dsp:sp>
    <dsp:sp modelId="{DA4753F8-42C2-4A65-BD01-571713D9E90C}">
      <dsp:nvSpPr>
        <dsp:cNvPr id="0" name=""/>
        <dsp:cNvSpPr/>
      </dsp:nvSpPr>
      <dsp:spPr>
        <a:xfrm>
          <a:off x="0" y="2865049"/>
          <a:ext cx="10716768" cy="76361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824BC0-AED6-4E4C-8A1A-FB0DBFA73D1A}">
      <dsp:nvSpPr>
        <dsp:cNvPr id="0" name=""/>
        <dsp:cNvSpPr/>
      </dsp:nvSpPr>
      <dsp:spPr>
        <a:xfrm>
          <a:off x="230992" y="3036862"/>
          <a:ext cx="419986" cy="4199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CC632-C559-491B-AB90-BBDF91F250CF}">
      <dsp:nvSpPr>
        <dsp:cNvPr id="0" name=""/>
        <dsp:cNvSpPr/>
      </dsp:nvSpPr>
      <dsp:spPr>
        <a:xfrm>
          <a:off x="881971" y="2865049"/>
          <a:ext cx="9834796" cy="76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816" tIns="80816" rIns="80816" bIns="8081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(Opcional) Especificar la posición y el tamaño de las vistas.</a:t>
          </a:r>
          <a:endParaRPr lang="en-US" sz="2200" kern="1200"/>
        </a:p>
      </dsp:txBody>
      <dsp:txXfrm>
        <a:off x="881971" y="2865049"/>
        <a:ext cx="9834796" cy="7636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E3282-8C43-49F9-971C-69EC4759F276}">
      <dsp:nvSpPr>
        <dsp:cNvPr id="0" name=""/>
        <dsp:cNvSpPr/>
      </dsp:nvSpPr>
      <dsp:spPr>
        <a:xfrm>
          <a:off x="484670" y="512164"/>
          <a:ext cx="1437951" cy="1437951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C8524-3DD6-4B84-B20D-B6195367562A}">
      <dsp:nvSpPr>
        <dsp:cNvPr id="0" name=""/>
        <dsp:cNvSpPr/>
      </dsp:nvSpPr>
      <dsp:spPr>
        <a:xfrm>
          <a:off x="791119" y="818613"/>
          <a:ext cx="825054" cy="8250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94DBF-25C6-4DD2-81C1-5686A4ED7E0F}">
      <dsp:nvSpPr>
        <dsp:cNvPr id="0" name=""/>
        <dsp:cNvSpPr/>
      </dsp:nvSpPr>
      <dsp:spPr>
        <a:xfrm>
          <a:off x="24997" y="2398003"/>
          <a:ext cx="235729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/>
            <a:t>Mostrar una lista de elementos en una cuadrícula.</a:t>
          </a:r>
          <a:endParaRPr lang="en-US" sz="1400" kern="1200"/>
        </a:p>
      </dsp:txBody>
      <dsp:txXfrm>
        <a:off x="24997" y="2398003"/>
        <a:ext cx="2357298" cy="720000"/>
      </dsp:txXfrm>
    </dsp:sp>
    <dsp:sp modelId="{6D3B1FE1-BA8F-4E8A-BC9D-61D200C32C80}">
      <dsp:nvSpPr>
        <dsp:cNvPr id="0" name=""/>
        <dsp:cNvSpPr/>
      </dsp:nvSpPr>
      <dsp:spPr>
        <a:xfrm>
          <a:off x="3254495" y="512164"/>
          <a:ext cx="1437951" cy="1437951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286B67-F065-495B-8CA1-45137DF4A784}">
      <dsp:nvSpPr>
        <dsp:cNvPr id="0" name=""/>
        <dsp:cNvSpPr/>
      </dsp:nvSpPr>
      <dsp:spPr>
        <a:xfrm>
          <a:off x="3560944" y="818613"/>
          <a:ext cx="825054" cy="8250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AD65F-1015-4984-AD62-C8C806A99887}">
      <dsp:nvSpPr>
        <dsp:cNvPr id="0" name=""/>
        <dsp:cNvSpPr/>
      </dsp:nvSpPr>
      <dsp:spPr>
        <a:xfrm>
          <a:off x="2794822" y="2398003"/>
          <a:ext cx="235729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/>
            <a:t>Crear una cuadrícula de fotos.</a:t>
          </a:r>
          <a:endParaRPr lang="en-US" sz="1400" kern="1200"/>
        </a:p>
      </dsp:txBody>
      <dsp:txXfrm>
        <a:off x="2794822" y="2398003"/>
        <a:ext cx="2357298" cy="720000"/>
      </dsp:txXfrm>
    </dsp:sp>
    <dsp:sp modelId="{355BFA1A-0C8C-46A3-86BE-58432FD60FB9}">
      <dsp:nvSpPr>
        <dsp:cNvPr id="0" name=""/>
        <dsp:cNvSpPr/>
      </dsp:nvSpPr>
      <dsp:spPr>
        <a:xfrm>
          <a:off x="6024320" y="512164"/>
          <a:ext cx="1437951" cy="1437951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DD6A1-BA01-4247-B84E-83D77482C853}">
      <dsp:nvSpPr>
        <dsp:cNvPr id="0" name=""/>
        <dsp:cNvSpPr/>
      </dsp:nvSpPr>
      <dsp:spPr>
        <a:xfrm>
          <a:off x="6330769" y="818613"/>
          <a:ext cx="825054" cy="8250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2A922-266E-40B5-A028-9D5653F48B1C}">
      <dsp:nvSpPr>
        <dsp:cNvPr id="0" name=""/>
        <dsp:cNvSpPr/>
      </dsp:nvSpPr>
      <dsp:spPr>
        <a:xfrm>
          <a:off x="5564647" y="2398003"/>
          <a:ext cx="235729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/>
            <a:t>Diseñar un tablero de juego.</a:t>
          </a:r>
          <a:endParaRPr lang="en-US" sz="1400" kern="1200"/>
        </a:p>
      </dsp:txBody>
      <dsp:txXfrm>
        <a:off x="5564647" y="2398003"/>
        <a:ext cx="2357298" cy="720000"/>
      </dsp:txXfrm>
    </dsp:sp>
    <dsp:sp modelId="{256B68AB-9AD9-40F8-B71A-AF82074335E9}">
      <dsp:nvSpPr>
        <dsp:cNvPr id="0" name=""/>
        <dsp:cNvSpPr/>
      </dsp:nvSpPr>
      <dsp:spPr>
        <a:xfrm>
          <a:off x="8794145" y="512164"/>
          <a:ext cx="1437951" cy="1437951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D8EC89-44BD-4E01-BF8B-58A31CCC4744}">
      <dsp:nvSpPr>
        <dsp:cNvPr id="0" name=""/>
        <dsp:cNvSpPr/>
      </dsp:nvSpPr>
      <dsp:spPr>
        <a:xfrm>
          <a:off x="9100594" y="818613"/>
          <a:ext cx="825054" cy="8250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0A198-2987-4F1F-BC37-249A49D6D58D}">
      <dsp:nvSpPr>
        <dsp:cNvPr id="0" name=""/>
        <dsp:cNvSpPr/>
      </dsp:nvSpPr>
      <dsp:spPr>
        <a:xfrm>
          <a:off x="8334472" y="2398003"/>
          <a:ext cx="235729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/>
            <a:t>Mostrar un calendario.</a:t>
          </a:r>
          <a:endParaRPr lang="en-US" sz="1400" kern="1200"/>
        </a:p>
      </dsp:txBody>
      <dsp:txXfrm>
        <a:off x="8334472" y="2398003"/>
        <a:ext cx="2357298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35EB0D-84B5-8C4C-9839-D30188F3401B}">
      <dsp:nvSpPr>
        <dsp:cNvPr id="0" name=""/>
        <dsp:cNvSpPr/>
      </dsp:nvSpPr>
      <dsp:spPr>
        <a:xfrm>
          <a:off x="0" y="0"/>
          <a:ext cx="9109252" cy="10890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El diseño de cuadrícula es una herramienta poderosa para organizar los elementos de la interfaz de usuario en Android.</a:t>
          </a:r>
          <a:endParaRPr lang="en-US" sz="1800" kern="1200"/>
        </a:p>
      </dsp:txBody>
      <dsp:txXfrm>
        <a:off x="31897" y="31897"/>
        <a:ext cx="7934082" cy="1025256"/>
      </dsp:txXfrm>
    </dsp:sp>
    <dsp:sp modelId="{5A0EE65A-4204-474B-A846-994A5D9DD3B3}">
      <dsp:nvSpPr>
        <dsp:cNvPr id="0" name=""/>
        <dsp:cNvSpPr/>
      </dsp:nvSpPr>
      <dsp:spPr>
        <a:xfrm>
          <a:off x="803757" y="1270558"/>
          <a:ext cx="9109252" cy="10890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Es flexible, fácil de usar y se puede adaptar a diferentes necesidades.</a:t>
          </a:r>
          <a:endParaRPr lang="en-US" sz="1800" kern="1200"/>
        </a:p>
      </dsp:txBody>
      <dsp:txXfrm>
        <a:off x="835654" y="1302455"/>
        <a:ext cx="7533818" cy="1025256"/>
      </dsp:txXfrm>
    </dsp:sp>
    <dsp:sp modelId="{0651B0B8-89FD-7745-BD1E-E35689576C40}">
      <dsp:nvSpPr>
        <dsp:cNvPr id="0" name=""/>
        <dsp:cNvSpPr/>
      </dsp:nvSpPr>
      <dsp:spPr>
        <a:xfrm>
          <a:off x="1607515" y="2541117"/>
          <a:ext cx="9109252" cy="10890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Es una buena opción para mostrar una lista de elementos, una cuadrícula de fotos, un tablero de juego o un calendario.</a:t>
          </a:r>
          <a:endParaRPr lang="en-US" sz="1800" kern="1200"/>
        </a:p>
      </dsp:txBody>
      <dsp:txXfrm>
        <a:off x="1639412" y="2573014"/>
        <a:ext cx="7533818" cy="1025256"/>
      </dsp:txXfrm>
    </dsp:sp>
    <dsp:sp modelId="{A68FB184-425F-2448-89EC-2D3301E7A71C}">
      <dsp:nvSpPr>
        <dsp:cNvPr id="0" name=""/>
        <dsp:cNvSpPr/>
      </dsp:nvSpPr>
      <dsp:spPr>
        <a:xfrm>
          <a:off x="8401370" y="825863"/>
          <a:ext cx="707882" cy="70788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560643" y="825863"/>
        <a:ext cx="389336" cy="532681"/>
      </dsp:txXfrm>
    </dsp:sp>
    <dsp:sp modelId="{EBC99C05-0C53-A64A-8B3D-F2D787C9CF64}">
      <dsp:nvSpPr>
        <dsp:cNvPr id="0" name=""/>
        <dsp:cNvSpPr/>
      </dsp:nvSpPr>
      <dsp:spPr>
        <a:xfrm>
          <a:off x="9205127" y="2089161"/>
          <a:ext cx="707882" cy="70788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64400" y="2089161"/>
        <a:ext cx="389336" cy="532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067D9-116D-3843-ABDF-D6546C1962D4}" type="datetimeFigureOut">
              <a:rPr lang="en-US" smtClean="0"/>
              <a:t>2/27/24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D21CC-DD94-204E-93C8-E1AAF3084C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4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69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23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13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01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690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8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4.sv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8.svg"/><Relationship Id="rId7" Type="http://schemas.openxmlformats.org/officeDocument/2006/relationships/image" Target="../media/image18.sv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anchor="t">
            <a:noAutofit/>
          </a:bodyPr>
          <a:lstStyle>
            <a:lvl1pPr algn="l">
              <a:defRPr sz="59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raphic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Graphic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phic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itle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anchor="b">
            <a:no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Freeform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ooter Placeholder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anchor="t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phic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anchor="t">
            <a:noAutofit/>
          </a:bodyPr>
          <a:lstStyle>
            <a:lvl1pPr>
              <a:defRPr sz="5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7" name="Graphic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9" name="Graphic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506487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Picture Placeholder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32" name="Picture Placeholder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33" name="Text Placeholder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40" name="Picture Placeholder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41" name="Text Placeholder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bg2"/>
                </a:solidFill>
              </a:defRPr>
            </a:lvl1pPr>
          </a:lstStyle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Grid Layout </a:t>
            </a:r>
            <a:r>
              <a:rPr lang="en-US" dirty="0" err="1"/>
              <a:t>en</a:t>
            </a:r>
            <a:r>
              <a:rPr lang="en-US" dirty="0"/>
              <a:t> Android.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451B7-2A25-8813-BC77-07DE3529F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Mark Trejos &amp; Kevin Tom</a:t>
            </a:r>
          </a:p>
        </p:txBody>
      </p: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6DF6-5B25-79AF-09F2-0008B7DD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49DED-F98B-AA29-6402-0A09C4EFE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b="0" i="0" dirty="0" err="1">
                <a:solidFill>
                  <a:srgbClr val="E3E3E3"/>
                </a:solidFill>
                <a:effectLst/>
              </a:rPr>
              <a:t>Diseño</a:t>
            </a:r>
            <a:r>
              <a:rPr lang="en-US" sz="2800" b="0" i="0" dirty="0">
                <a:solidFill>
                  <a:srgbClr val="E3E3E3"/>
                </a:solidFill>
                <a:effectLst/>
              </a:rPr>
              <a:t> de </a:t>
            </a:r>
            <a:r>
              <a:rPr lang="en-US" sz="2800" b="0" i="0" dirty="0" err="1">
                <a:solidFill>
                  <a:srgbClr val="E3E3E3"/>
                </a:solidFill>
                <a:effectLst/>
              </a:rPr>
              <a:t>cuadrícula</a:t>
            </a:r>
            <a:r>
              <a:rPr lang="en-US" sz="2800" b="0" i="0" dirty="0">
                <a:solidFill>
                  <a:srgbClr val="E3E3E3"/>
                </a:solidFill>
                <a:effectLst/>
              </a:rPr>
              <a:t> </a:t>
            </a:r>
            <a:r>
              <a:rPr lang="en-US" sz="2800" b="0" i="0" dirty="0" err="1">
                <a:solidFill>
                  <a:srgbClr val="E3E3E3"/>
                </a:solidFill>
                <a:effectLst/>
              </a:rPr>
              <a:t>en</a:t>
            </a:r>
            <a:r>
              <a:rPr lang="en-US" sz="2800" b="0" i="0" dirty="0">
                <a:solidFill>
                  <a:srgbClr val="E3E3E3"/>
                </a:solidFill>
                <a:effectLst/>
              </a:rPr>
              <a:t> Android</a:t>
            </a:r>
            <a:endParaRPr lang="en-US" sz="2800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79EAB77-EA1B-845C-B39D-F4147B3C0E4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AF7CB-A8CE-582C-C1DB-E6D72AC69A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800" b="0" i="0" dirty="0" err="1">
                <a:solidFill>
                  <a:srgbClr val="E3E3E3"/>
                </a:solidFill>
                <a:effectLst/>
              </a:rPr>
              <a:t>Funciones</a:t>
            </a:r>
            <a:r>
              <a:rPr lang="en-US" sz="2800" b="0" i="0" dirty="0">
                <a:solidFill>
                  <a:srgbClr val="E3E3E3"/>
                </a:solidFill>
                <a:effectLst/>
              </a:rPr>
              <a:t> </a:t>
            </a:r>
            <a:r>
              <a:rPr lang="en-US" sz="2800" b="0" i="0" dirty="0" err="1">
                <a:solidFill>
                  <a:srgbClr val="E3E3E3"/>
                </a:solidFill>
                <a:effectLst/>
              </a:rPr>
              <a:t>principales</a:t>
            </a:r>
            <a:r>
              <a:rPr lang="en-US" sz="2800" b="0" i="0" dirty="0">
                <a:solidFill>
                  <a:srgbClr val="E3E3E3"/>
                </a:solidFill>
                <a:effectLst/>
              </a:rPr>
              <a:t> del </a:t>
            </a:r>
            <a:r>
              <a:rPr lang="en-US" sz="2800" b="0" i="0" dirty="0" err="1">
                <a:solidFill>
                  <a:srgbClr val="E3E3E3"/>
                </a:solidFill>
                <a:effectLst/>
              </a:rPr>
              <a:t>diseño</a:t>
            </a:r>
            <a:r>
              <a:rPr lang="en-US" sz="2800" b="0" i="0" dirty="0">
                <a:solidFill>
                  <a:srgbClr val="E3E3E3"/>
                </a:solidFill>
                <a:effectLst/>
              </a:rPr>
              <a:t> de </a:t>
            </a:r>
            <a:r>
              <a:rPr lang="en-US" sz="2800" b="0" i="0" dirty="0" err="1">
                <a:solidFill>
                  <a:srgbClr val="E3E3E3"/>
                </a:solidFill>
                <a:effectLst/>
              </a:rPr>
              <a:t>cuadrícula</a:t>
            </a:r>
            <a:endParaRPr lang="en-US" sz="2800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9AD6ED5E-6255-A10D-1B61-1C38A65A01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C403DC-3521-3A53-9255-0D192EBD4F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_tradnl" sz="2800" b="0" i="0" dirty="0">
                <a:solidFill>
                  <a:srgbClr val="E3E3E3"/>
                </a:solidFill>
                <a:effectLst/>
              </a:rPr>
              <a:t>¿Cómo crear un diseño de cuadrícula?</a:t>
            </a:r>
            <a:endParaRPr lang="es-ES_tradnl" sz="2800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725D92A4-EE14-BE47-EFF6-F0FD3F4AE6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F6EA68-2AA8-DF86-685C-EC38431277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800" b="0" i="0" dirty="0" err="1">
                <a:solidFill>
                  <a:srgbClr val="E3E3E3"/>
                </a:solidFill>
                <a:effectLst/>
              </a:rPr>
              <a:t>Ejemplos</a:t>
            </a:r>
            <a:r>
              <a:rPr lang="en-US" sz="2800" b="0" i="0" dirty="0">
                <a:solidFill>
                  <a:srgbClr val="E3E3E3"/>
                </a:solidFill>
                <a:effectLst/>
              </a:rPr>
              <a:t> de </a:t>
            </a:r>
            <a:r>
              <a:rPr lang="en-US" sz="2800" b="0" i="0" dirty="0" err="1">
                <a:solidFill>
                  <a:srgbClr val="E3E3E3"/>
                </a:solidFill>
                <a:effectLst/>
              </a:rPr>
              <a:t>uso</a:t>
            </a:r>
            <a:r>
              <a:rPr lang="en-US" sz="2800" b="0" i="0" dirty="0">
                <a:solidFill>
                  <a:srgbClr val="E3E3E3"/>
                </a:solidFill>
                <a:effectLst/>
              </a:rPr>
              <a:t> del </a:t>
            </a:r>
            <a:r>
              <a:rPr lang="en-US" sz="2800" b="0" i="0" dirty="0" err="1">
                <a:solidFill>
                  <a:srgbClr val="E3E3E3"/>
                </a:solidFill>
                <a:effectLst/>
              </a:rPr>
              <a:t>diseño</a:t>
            </a:r>
            <a:r>
              <a:rPr lang="en-US" sz="2800" b="0" i="0" dirty="0">
                <a:solidFill>
                  <a:srgbClr val="E3E3E3"/>
                </a:solidFill>
                <a:effectLst/>
              </a:rPr>
              <a:t> de </a:t>
            </a:r>
            <a:r>
              <a:rPr lang="en-US" sz="2800" b="0" i="0" dirty="0" err="1">
                <a:solidFill>
                  <a:srgbClr val="E3E3E3"/>
                </a:solidFill>
                <a:effectLst/>
              </a:rPr>
              <a:t>cuadrícula</a:t>
            </a:r>
            <a:endParaRPr lang="en-US" sz="2800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7FFFF704-D039-7DC7-A34E-489FEE26CD8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545FBC-2F5C-8772-F385-63E1035583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800" b="0" i="0" dirty="0" err="1">
                <a:solidFill>
                  <a:srgbClr val="E3E3E3"/>
                </a:solidFill>
                <a:effectLst/>
              </a:rPr>
              <a:t>Conclusión</a:t>
            </a:r>
            <a:endParaRPr lang="en-US" sz="2800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B834A08F-B9C1-B3EF-25F5-A69D401C8B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528508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6D108E4-82C1-A715-6766-D6A25A273E7D}"/>
              </a:ext>
            </a:extLst>
          </p:cNvPr>
          <p:cNvSpPr/>
          <p:nvPr/>
        </p:nvSpPr>
        <p:spPr>
          <a:xfrm>
            <a:off x="1651903" y="2253823"/>
            <a:ext cx="6556407" cy="108218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u="none" strike="noStrike" dirty="0">
                <a:solidFill>
                  <a:schemeClr val="bg1"/>
                </a:solidFill>
                <a:effectLst/>
                <a:latin typeface="Google Sans"/>
              </a:rPr>
              <a:t>Un "layout"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Google Sans"/>
              </a:rPr>
              <a:t>en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Google Sans"/>
              </a:rPr>
              <a:t> Android es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Google Sans"/>
              </a:rPr>
              <a:t>una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Google Sans"/>
              </a:rPr>
              <a:t>estructura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Google Sans"/>
              </a:rPr>
              <a:t> XML que define la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Google Sans"/>
              </a:rPr>
              <a:t>interfaz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Google Sans"/>
              </a:rPr>
              <a:t> de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Google Sans"/>
              </a:rPr>
              <a:t>usuario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Google Sans"/>
              </a:rPr>
              <a:t> de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Google Sans"/>
              </a:rPr>
              <a:t>una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Google Sans"/>
              </a:rPr>
              <a:t>aplicación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Google Sans"/>
              </a:rPr>
              <a:t>.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dirty="0" err="1">
                <a:solidFill>
                  <a:schemeClr val="accent1"/>
                </a:solidFill>
                <a:effectLst/>
              </a:rPr>
              <a:t>Diseño</a:t>
            </a:r>
            <a:r>
              <a:rPr lang="en-US" sz="3600" b="0" i="0" dirty="0">
                <a:solidFill>
                  <a:schemeClr val="accent1"/>
                </a:solidFill>
                <a:effectLst/>
              </a:rPr>
              <a:t> de </a:t>
            </a:r>
            <a:r>
              <a:rPr lang="en-US" sz="3600" b="0" i="0" dirty="0" err="1">
                <a:solidFill>
                  <a:schemeClr val="accent1"/>
                </a:solidFill>
                <a:effectLst/>
              </a:rPr>
              <a:t>cuadrícula</a:t>
            </a:r>
            <a:r>
              <a:rPr lang="en-US" sz="3600" b="0" i="0" dirty="0">
                <a:solidFill>
                  <a:schemeClr val="accent1"/>
                </a:solidFill>
                <a:effectLst/>
              </a:rPr>
              <a:t> </a:t>
            </a:r>
            <a:r>
              <a:rPr lang="en-US" sz="3600" b="0" i="0" dirty="0" err="1">
                <a:solidFill>
                  <a:schemeClr val="accent1"/>
                </a:solidFill>
                <a:effectLst/>
              </a:rPr>
              <a:t>en</a:t>
            </a:r>
            <a:r>
              <a:rPr lang="en-US" sz="3600" b="0" i="0" dirty="0">
                <a:solidFill>
                  <a:schemeClr val="accent1"/>
                </a:solidFill>
                <a:effectLst/>
              </a:rPr>
              <a:t> Android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B58E02-3FEC-4D09-604A-64D420E3BC5B}"/>
              </a:ext>
            </a:extLst>
          </p:cNvPr>
          <p:cNvSpPr/>
          <p:nvPr/>
        </p:nvSpPr>
        <p:spPr>
          <a:xfrm>
            <a:off x="2817796" y="3793692"/>
            <a:ext cx="6556407" cy="108218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u="none" strike="noStrike" dirty="0">
                <a:solidFill>
                  <a:schemeClr val="bg1"/>
                </a:solidFill>
                <a:effectLst/>
                <a:latin typeface="Google Sans"/>
              </a:rPr>
              <a:t>Los layouts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Google Sans"/>
              </a:rPr>
              <a:t>definen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Google Sans"/>
              </a:rPr>
              <a:t> la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Google Sans"/>
              </a:rPr>
              <a:t>disposición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Google Sans"/>
              </a:rPr>
              <a:t> y la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Google Sans"/>
              </a:rPr>
              <a:t>estructura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Google Sans"/>
              </a:rPr>
              <a:t> de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Google Sans"/>
              </a:rPr>
              <a:t>los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Google Sans"/>
              </a:rPr>
              <a:t>elementos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Google Sans"/>
              </a:rPr>
              <a:t> de la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Google Sans"/>
              </a:rPr>
              <a:t>interfaz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Google Sans"/>
              </a:rPr>
              <a:t> de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Google Sans"/>
              </a:rPr>
              <a:t>usuario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Google Sans"/>
              </a:rPr>
              <a:t>,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Google Sans"/>
              </a:rPr>
              <a:t>como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Google Sans"/>
              </a:rPr>
              <a:t>botones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Google Sans"/>
              </a:rPr>
              <a:t>,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Google Sans"/>
              </a:rPr>
              <a:t>campos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Google Sans"/>
              </a:rPr>
              <a:t> de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Google Sans"/>
              </a:rPr>
              <a:t>texto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Google Sans"/>
              </a:rPr>
              <a:t>,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Google Sans"/>
              </a:rPr>
              <a:t>imágenes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Google Sans"/>
              </a:rPr>
              <a:t>, etc.,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Google Sans"/>
              </a:rPr>
              <a:t>en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Google Sans"/>
              </a:rPr>
              <a:t>una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Google Sans"/>
              </a:rPr>
              <a:t>pantalla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Google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322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6D108E4-82C1-A715-6766-D6A25A273E7D}"/>
              </a:ext>
            </a:extLst>
          </p:cNvPr>
          <p:cNvSpPr/>
          <p:nvPr/>
        </p:nvSpPr>
        <p:spPr>
          <a:xfrm>
            <a:off x="720725" y="2167423"/>
            <a:ext cx="6556407" cy="108218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0" i="0" u="none" strike="noStrike">
                <a:solidFill>
                  <a:schemeClr val="bg1"/>
                </a:solidFill>
                <a:effectLst/>
                <a:latin typeface="Google Sans"/>
              </a:rPr>
              <a:t>Es un tipo de diseño en Android que organiza los elementos de la interfaz de usuario en una cuadrícula de filas y columnas.</a:t>
            </a:r>
            <a:endParaRPr lang="en-US" b="0" i="0" u="none" strike="noStrike" dirty="0">
              <a:solidFill>
                <a:schemeClr val="bg1"/>
              </a:solidFill>
              <a:effectLst/>
              <a:latin typeface="Google San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>
                <a:solidFill>
                  <a:schemeClr val="accent1"/>
                </a:solidFill>
                <a:effectLst/>
              </a:rPr>
              <a:t>Diseño de cuadrícula en Android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3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B58E02-3FEC-4D09-604A-64D420E3BC5B}"/>
              </a:ext>
            </a:extLst>
          </p:cNvPr>
          <p:cNvSpPr/>
          <p:nvPr/>
        </p:nvSpPr>
        <p:spPr>
          <a:xfrm>
            <a:off x="3656872" y="3429000"/>
            <a:ext cx="6556407" cy="45487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Google Sans"/>
              </a:rPr>
              <a:t>Permite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Google Sans"/>
              </a:rPr>
              <a:t>una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Google Sans"/>
              </a:rPr>
              <a:t>disposición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Google Sans"/>
              </a:rPr>
              <a:t> flexible y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Google Sans"/>
              </a:rPr>
              <a:t>ordenada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Google Sans"/>
              </a:rPr>
              <a:t> de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Google Sans"/>
              </a:rPr>
              <a:t>los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Google Sans"/>
              </a:rPr>
              <a:t>elementos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Google Sans"/>
              </a:rPr>
              <a:t>.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E271AF1-A89F-502D-53B9-D724B8B6EEB3}"/>
              </a:ext>
            </a:extLst>
          </p:cNvPr>
          <p:cNvSpPr/>
          <p:nvPr/>
        </p:nvSpPr>
        <p:spPr>
          <a:xfrm>
            <a:off x="720725" y="4063271"/>
            <a:ext cx="6556407" cy="108218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0" i="0" u="none" strike="noStrike" dirty="0">
                <a:solidFill>
                  <a:schemeClr val="bg1"/>
                </a:solidFill>
                <a:effectLst/>
                <a:latin typeface="Google Sans"/>
              </a:rPr>
              <a:t>Es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Google Sans"/>
              </a:rPr>
              <a:t>útil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Google Sans"/>
              </a:rPr>
              <a:t>cuando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Google Sans"/>
              </a:rPr>
              <a:t>necesitas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Google Sans"/>
              </a:rPr>
              <a:t>una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Google Sans"/>
              </a:rPr>
              <a:t>disposición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Google Sans"/>
              </a:rPr>
              <a:t> de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Google Sans"/>
              </a:rPr>
              <a:t>tipo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Google Sans"/>
              </a:rPr>
              <a:t>tabla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Google Sans"/>
              </a:rPr>
              <a:t> para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Google Sans"/>
              </a:rPr>
              <a:t>tus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Google Sans"/>
              </a:rPr>
              <a:t>elementos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Google Sans"/>
              </a:rPr>
              <a:t> de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Google Sans"/>
              </a:rPr>
              <a:t>interfaz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Google Sans"/>
              </a:rPr>
              <a:t> de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Google Sans"/>
              </a:rPr>
              <a:t>usuario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Google Sans"/>
              </a:rPr>
              <a:t>.</a:t>
            </a:r>
          </a:p>
        </p:txBody>
      </p:sp>
      <p:pic>
        <p:nvPicPr>
          <p:cNvPr id="1026" name="Picture 2" descr="Grid Layout | Android Tutorial #21 - YouTube">
            <a:extLst>
              <a:ext uri="{FF2B5EF4-FFF2-40B4-BE49-F238E27FC236}">
                <a16:creationId xmlns:a16="http://schemas.microsoft.com/office/drawing/2014/main" id="{C96E608A-8018-F695-0928-91616059B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" t="30703" r="75642" b="5198"/>
          <a:stretch/>
        </p:blipFill>
        <p:spPr bwMode="auto">
          <a:xfrm>
            <a:off x="7877262" y="3943316"/>
            <a:ext cx="1241571" cy="218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46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FC65B13-DBA7-CB3E-F251-880122C1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Funciones</a:t>
            </a:r>
            <a:r>
              <a:rPr lang="en-US" sz="2400" dirty="0"/>
              <a:t> </a:t>
            </a:r>
            <a:r>
              <a:rPr lang="en-US" sz="2400" dirty="0" err="1"/>
              <a:t>principales</a:t>
            </a:r>
            <a:r>
              <a:rPr lang="en-US" sz="2400" dirty="0"/>
              <a:t> del </a:t>
            </a:r>
            <a:r>
              <a:rPr lang="en-US" sz="2400" dirty="0" err="1"/>
              <a:t>diseño</a:t>
            </a:r>
            <a:r>
              <a:rPr lang="en-US" sz="2400" dirty="0"/>
              <a:t> de </a:t>
            </a:r>
            <a:r>
              <a:rPr lang="en-US" sz="2400" dirty="0" err="1"/>
              <a:t>cuadrícula</a:t>
            </a:r>
            <a:endParaRPr lang="en-US" sz="2400" dirty="0"/>
          </a:p>
        </p:txBody>
      </p:sp>
      <p:graphicFrame>
        <p:nvGraphicFramePr>
          <p:cNvPr id="7" name="Content Placeholder 3" descr="Timeline Placeholder ">
            <a:extLst>
              <a:ext uri="{FF2B5EF4-FFF2-40B4-BE49-F238E27FC236}">
                <a16:creationId xmlns:a16="http://schemas.microsoft.com/office/drawing/2014/main" id="{3033222B-8F61-7CC1-AF3E-1B1B8047A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249225"/>
              </p:ext>
            </p:extLst>
          </p:nvPr>
        </p:nvGraphicFramePr>
        <p:xfrm>
          <a:off x="1651902" y="1712691"/>
          <a:ext cx="980782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C92178-B239-AAAD-CF10-C0CD04C1BA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1003A-1258-C8AB-E292-CE0E5E612B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5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D625AD-D853-E707-6C7F-E31923C4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anchor="ctr">
            <a:normAutofit/>
          </a:bodyPr>
          <a:lstStyle/>
          <a:p>
            <a:r>
              <a:rPr lang="en-US" sz="3400" err="1"/>
              <a:t>Cómo</a:t>
            </a:r>
            <a:r>
              <a:rPr lang="en-US" sz="3400"/>
              <a:t> </a:t>
            </a:r>
            <a:r>
              <a:rPr lang="en-US" sz="3400" err="1"/>
              <a:t>crear</a:t>
            </a:r>
            <a:r>
              <a:rPr lang="en-US" sz="3400"/>
              <a:t> un </a:t>
            </a:r>
            <a:r>
              <a:rPr lang="en-US" sz="3400" err="1"/>
              <a:t>diseño</a:t>
            </a:r>
            <a:r>
              <a:rPr lang="en-US" sz="3400"/>
              <a:t> de </a:t>
            </a:r>
            <a:r>
              <a:rPr lang="en-US" sz="3400" err="1"/>
              <a:t>cuadrícula</a:t>
            </a:r>
            <a:endParaRPr lang="en-US" sz="340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6B405D72-5C83-BE14-5790-428593FAAF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5806" y="793971"/>
            <a:ext cx="621792" cy="6217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96F7733-7434-FA95-04A6-9FA221A264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651903" y="809244"/>
            <a:ext cx="941832" cy="62179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C43B8D3-9A08-F84C-9DD4-44948BA52D4B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F88301D0-B221-303A-AEA2-7ED05BC3A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731085"/>
              </p:ext>
            </p:extLst>
          </p:nvPr>
        </p:nvGraphicFramePr>
        <p:xfrm>
          <a:off x="737616" y="2060924"/>
          <a:ext cx="10716768" cy="3630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184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D625AD-D853-E707-6C7F-E31923C4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anchor="ctr">
            <a:normAutofit/>
          </a:bodyPr>
          <a:lstStyle/>
          <a:p>
            <a:r>
              <a:rPr lang="en-US" sz="2800" dirty="0" err="1"/>
              <a:t>Ejemplos</a:t>
            </a:r>
            <a:r>
              <a:rPr lang="en-US" sz="2800" dirty="0"/>
              <a:t> de </a:t>
            </a:r>
            <a:r>
              <a:rPr lang="en-US" sz="2800" dirty="0" err="1"/>
              <a:t>uso</a:t>
            </a:r>
            <a:r>
              <a:rPr lang="en-US" sz="2800" dirty="0"/>
              <a:t> del </a:t>
            </a:r>
            <a:r>
              <a:rPr lang="en-US" sz="2800" dirty="0" err="1"/>
              <a:t>diseño</a:t>
            </a:r>
            <a:r>
              <a:rPr lang="en-US" sz="2800" dirty="0"/>
              <a:t> de </a:t>
            </a:r>
            <a:r>
              <a:rPr lang="en-US" sz="2800" dirty="0" err="1"/>
              <a:t>cuadrícula</a:t>
            </a:r>
            <a:endParaRPr lang="en-US" sz="2800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D7FB156-9AA2-3A35-1A3C-F230E75497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5806" y="793971"/>
            <a:ext cx="621792" cy="62179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96F7733-7434-FA95-04A6-9FA221A264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651903" y="809244"/>
            <a:ext cx="941832" cy="62179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C43B8D3-9A08-F84C-9DD4-44948BA52D4B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B4D71AD3-7713-5A32-7D88-BCA2431B9B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897786"/>
              </p:ext>
            </p:extLst>
          </p:nvPr>
        </p:nvGraphicFramePr>
        <p:xfrm>
          <a:off x="731520" y="2404872"/>
          <a:ext cx="10716768" cy="3630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623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729A509-992F-8C10-902D-182448B5A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anchor="ctr">
            <a:normAutofit/>
          </a:bodyPr>
          <a:lstStyle/>
          <a:p>
            <a:r>
              <a:rPr lang="en-US" dirty="0" err="1"/>
              <a:t>Conclusión</a:t>
            </a:r>
            <a:endParaRPr lang="en-US" dirty="0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5C9CDF24-DE6B-604F-E362-93C338A4E8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5806" y="793971"/>
            <a:ext cx="621792" cy="621792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46CC291-411B-349C-8657-ED39C084F8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651903" y="809244"/>
            <a:ext cx="941832" cy="62179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C43B8D3-9A08-F84C-9DD4-44948BA52D4B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37" name="Content Placeholder 11">
            <a:extLst>
              <a:ext uri="{FF2B5EF4-FFF2-40B4-BE49-F238E27FC236}">
                <a16:creationId xmlns:a16="http://schemas.microsoft.com/office/drawing/2014/main" id="{F978C416-BF25-F9BB-1B5F-3431A2C8E0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585225"/>
              </p:ext>
            </p:extLst>
          </p:nvPr>
        </p:nvGraphicFramePr>
        <p:xfrm>
          <a:off x="731520" y="2404872"/>
          <a:ext cx="10716768" cy="3630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310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45C2F8-2E24-F46B-AC7B-3070B381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A212DC-D3DD-DD6B-D644-0F7B9BA98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 Trejos</a:t>
            </a:r>
          </a:p>
          <a:p>
            <a:r>
              <a:rPr lang="en-US" dirty="0"/>
              <a:t>Kevin Tom</a:t>
            </a:r>
          </a:p>
        </p:txBody>
      </p:sp>
    </p:spTree>
    <p:extLst>
      <p:ext uri="{BB962C8B-B14F-4D97-AF65-F5344CB8AC3E}">
        <p14:creationId xmlns:p14="http://schemas.microsoft.com/office/powerpoint/2010/main" val="3161219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_Design_Win32_SW_v11" id="{D7435ACC-9DD3-4D5B-A984-7326EB7AF7CB}" vid="{7C01AFE1-C5EE-47B6-A71D-62A9F78E44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30B917-A3AD-46B5-A6A4-F876E3BAC3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31C809-C6F0-48D7-BF3E-4570CDAF51A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8C75813-FBB5-478B-828B-AC67018E27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401</Words>
  <Application>Microsoft Macintosh PowerPoint</Application>
  <PresentationFormat>Widescreen</PresentationFormat>
  <Paragraphs>60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Google Sans</vt:lpstr>
      <vt:lpstr>Office Theme</vt:lpstr>
      <vt:lpstr>Grid Layout en Android.</vt:lpstr>
      <vt:lpstr>Contenido</vt:lpstr>
      <vt:lpstr>Diseño de cuadrícula en Android</vt:lpstr>
      <vt:lpstr>Diseño de cuadrícula en Android</vt:lpstr>
      <vt:lpstr>Funciones principales del diseño de cuadrícula</vt:lpstr>
      <vt:lpstr>Cómo crear un diseño de cuadrícula</vt:lpstr>
      <vt:lpstr>Ejemplos de uso del diseño de cuadrícula</vt:lpstr>
      <vt:lpstr>Conclusión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2022-08-18T06:47:08Z</dcterms:created>
  <dcterms:modified xsi:type="dcterms:W3CDTF">2024-02-27T15:11:12Z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