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0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59521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6366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21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88967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451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10809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7211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8494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45496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06627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8425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6155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17826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0161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417522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8058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309E971-D812-4168-BA84-4B4104890A96}" type="datetimeFigureOut">
              <a:rPr lang="es-PR" smtClean="0"/>
              <a:t>01/18/2024</a:t>
            </a:fld>
            <a:endParaRPr lang="es-P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2CB433-1CBE-4C9C-B52D-87E4760CE6AC}" type="slidenum">
              <a:rPr lang="es-PR" smtClean="0"/>
              <a:t>‹Nº›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23222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6A36-5463-D055-8059-62214082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453" y="219635"/>
            <a:ext cx="10033094" cy="1568824"/>
          </a:xfrm>
        </p:spPr>
        <p:txBody>
          <a:bodyPr>
            <a:normAutofit/>
          </a:bodyPr>
          <a:lstStyle/>
          <a:p>
            <a:r>
              <a:rPr lang="en-US" dirty="0"/>
              <a:t>Historia y caracteristicas del window phone</a:t>
            </a:r>
            <a:endParaRPr lang="es-P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D19584-4BD6-382E-063D-CBEACD21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18" y="1934384"/>
            <a:ext cx="11081963" cy="45067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R" b="1" dirty="0">
                <a:solidFill>
                  <a:schemeClr val="bg1"/>
                </a:solidFill>
              </a:rPr>
              <a:t>Windows </a:t>
            </a:r>
            <a:r>
              <a:rPr lang="es-PR" b="1" dirty="0" err="1">
                <a:solidFill>
                  <a:schemeClr val="bg1"/>
                </a:solidFill>
              </a:rPr>
              <a:t>Phone</a:t>
            </a:r>
            <a:r>
              <a:rPr lang="es-PR" b="1" dirty="0">
                <a:solidFill>
                  <a:schemeClr val="bg1"/>
                </a:solidFill>
              </a:rPr>
              <a:t> (abreviado WP) fue un sistema operativo móvil actualmente descontinuado, desarrollado por Microsoft como sucesor de Windows Mobile. Windows </a:t>
            </a:r>
            <a:r>
              <a:rPr lang="es-PR" b="1" dirty="0" err="1">
                <a:solidFill>
                  <a:schemeClr val="bg1"/>
                </a:solidFill>
              </a:rPr>
              <a:t>phone</a:t>
            </a:r>
            <a:r>
              <a:rPr lang="es-PR" b="1" dirty="0">
                <a:solidFill>
                  <a:schemeClr val="bg1"/>
                </a:solidFill>
              </a:rPr>
              <a:t> se presento por primera vez en el </a:t>
            </a:r>
            <a:r>
              <a:rPr lang="es-PR" b="1" dirty="0" err="1">
                <a:solidFill>
                  <a:schemeClr val="bg1"/>
                </a:solidFill>
              </a:rPr>
              <a:t>anio</a:t>
            </a:r>
            <a:r>
              <a:rPr lang="es-PR" b="1" dirty="0">
                <a:solidFill>
                  <a:schemeClr val="bg1"/>
                </a:solidFill>
              </a:rPr>
              <a:t> 2010. </a:t>
            </a:r>
            <a:r>
              <a:rPr lang="es-MX" b="1" dirty="0">
                <a:solidFill>
                  <a:schemeClr val="bg1"/>
                </a:solidFill>
              </a:rPr>
              <a:t>A diferencia de su predecesor fue enfocado en el mercado de consumo en lugar del mercado empresarial. Con Windows </a:t>
            </a:r>
            <a:r>
              <a:rPr lang="es-MX" b="1" dirty="0" err="1">
                <a:solidFill>
                  <a:schemeClr val="bg1"/>
                </a:solidFill>
              </a:rPr>
              <a:t>Phone</a:t>
            </a:r>
            <a:r>
              <a:rPr lang="es-MX" b="1" dirty="0">
                <a:solidFill>
                  <a:schemeClr val="bg1"/>
                </a:solidFill>
              </a:rPr>
              <a:t>, Microsoft ofreció una nueva interfaz de usuario que integró varios de sus servicios activos.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/>
                </a:solidFill>
              </a:rPr>
              <a:t>Algunas de sus características están:</a:t>
            </a:r>
          </a:p>
          <a:p>
            <a:pPr marL="457200" indent="-457200">
              <a:buFont typeface="+mj-lt"/>
              <a:buAutoNum type="alphaLcParenR"/>
            </a:pPr>
            <a:r>
              <a:rPr lang="es-PR" b="1" dirty="0">
                <a:solidFill>
                  <a:schemeClr val="bg1"/>
                </a:solidFill>
              </a:rPr>
              <a:t>Interfaz basados en mosaicos</a:t>
            </a:r>
          </a:p>
          <a:p>
            <a:pPr marL="457200" indent="-457200">
              <a:buFont typeface="+mj-lt"/>
              <a:buAutoNum type="alphaLcParenR"/>
            </a:pPr>
            <a:r>
              <a:rPr lang="es-PR" b="1" dirty="0">
                <a:solidFill>
                  <a:schemeClr val="bg1"/>
                </a:solidFill>
              </a:rPr>
              <a:t>Integración con </a:t>
            </a:r>
            <a:r>
              <a:rPr lang="es-PR" b="1" dirty="0" err="1">
                <a:solidFill>
                  <a:schemeClr val="bg1"/>
                </a:solidFill>
              </a:rPr>
              <a:t>Micrososft</a:t>
            </a:r>
            <a:endParaRPr lang="es-PR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es-PR" b="1" dirty="0">
                <a:solidFill>
                  <a:schemeClr val="bg1"/>
                </a:solidFill>
              </a:rPr>
              <a:t>Tiendas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33691881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0774F2-1822-0279-672C-49D36F2B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394" y="107949"/>
            <a:ext cx="8741211" cy="2364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ScottGu's Blog - Windows Phone 7 Developer Tools Beta Released">
            <a:extLst>
              <a:ext uri="{FF2B5EF4-FFF2-40B4-BE49-F238E27FC236}">
                <a16:creationId xmlns:a16="http://schemas.microsoft.com/office/drawing/2014/main" id="{59640606-E0E5-FEB8-EC52-2125B5F5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18" y="2472664"/>
            <a:ext cx="8005762" cy="43853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6810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C9A75D-BBA1-A054-B7F5-B30F710EC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104" y="557118"/>
            <a:ext cx="6909791" cy="57437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50052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94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Sector</vt:lpstr>
      <vt:lpstr>Historia y caracteristicas del window phone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y caracteristicas del window phone</dc:title>
  <dc:creator>Thomas Deng</dc:creator>
  <cp:lastModifiedBy>Thomas Deng</cp:lastModifiedBy>
  <cp:revision>3</cp:revision>
  <dcterms:created xsi:type="dcterms:W3CDTF">2024-01-18T17:55:22Z</dcterms:created>
  <dcterms:modified xsi:type="dcterms:W3CDTF">2024-01-18T18:49:04Z</dcterms:modified>
</cp:coreProperties>
</file>