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2"/>
  </p:notesMasterIdLst>
  <p:sldIdLst>
    <p:sldId id="256" r:id="rId2"/>
    <p:sldId id="257" r:id="rId3"/>
    <p:sldId id="258" r:id="rId4"/>
    <p:sldId id="307" r:id="rId5"/>
    <p:sldId id="259" r:id="rId6"/>
    <p:sldId id="308" r:id="rId7"/>
    <p:sldId id="284" r:id="rId8"/>
    <p:sldId id="309" r:id="rId9"/>
    <p:sldId id="266" r:id="rId10"/>
    <p:sldId id="286" r:id="rId11"/>
  </p:sldIdLst>
  <p:sldSz cx="9144000" cy="5143500" type="screen16x9"/>
  <p:notesSz cx="6858000" cy="9144000"/>
  <p:embeddedFontLst>
    <p:embeddedFont>
      <p:font typeface="Dosis" pitchFamily="2" charset="0"/>
      <p:regular r:id="rId13"/>
      <p:bold r:id="rId14"/>
    </p:embeddedFont>
    <p:embeddedFont>
      <p:font typeface="Fredoka One" panose="02000000000000000000" pitchFamily="2" charset="0"/>
      <p:regular r:id="rId15"/>
    </p:embeddedFont>
    <p:embeddedFont>
      <p:font typeface="Prompt" panose="00000500000000000000" pitchFamily="2" charset="-34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5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5F11CA-3F1B-4503-AB3B-AD0C71CAFCC4}" v="4" dt="2024-03-08T22:11:42.989"/>
  </p1510:revLst>
</p1510:revInfo>
</file>

<file path=ppt/tableStyles.xml><?xml version="1.0" encoding="utf-8"?>
<a:tblStyleLst xmlns:a="http://schemas.openxmlformats.org/drawingml/2006/main" def="{8C6BC504-69EC-4D6D-9561-781D2DC5BE71}">
  <a:tblStyle styleId="{8C6BC504-69EC-4D6D-9561-781D2DC5BE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6" autoAdjust="0"/>
    <p:restoredTop sz="94660"/>
  </p:normalViewPr>
  <p:slideViewPr>
    <p:cSldViewPr snapToGrid="0" showGuides="1">
      <p:cViewPr varScale="1">
        <p:scale>
          <a:sx n="138" d="100"/>
          <a:sy n="138" d="100"/>
        </p:scale>
        <p:origin x="1326" y="180"/>
      </p:cViewPr>
      <p:guideLst>
        <p:guide orient="horz" pos="155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Trejos" userId="a6afd9e682480293" providerId="LiveId" clId="{425F11CA-3F1B-4503-AB3B-AD0C71CAFCC4}"/>
    <pc:docChg chg="undo redo custSel addSld delSld modSld sldOrd addMainMaster delMainMaster">
      <pc:chgData name="Mark Trejos" userId="a6afd9e682480293" providerId="LiveId" clId="{425F11CA-3F1B-4503-AB3B-AD0C71CAFCC4}" dt="2024-03-08T22:12:37.837" v="1839" actId="1076"/>
      <pc:docMkLst>
        <pc:docMk/>
      </pc:docMkLst>
      <pc:sldChg chg="modSp add del mod">
        <pc:chgData name="Mark Trejos" userId="a6afd9e682480293" providerId="LiveId" clId="{425F11CA-3F1B-4503-AB3B-AD0C71CAFCC4}" dt="2024-03-08T18:41:56.973" v="1814" actId="404"/>
        <pc:sldMkLst>
          <pc:docMk/>
          <pc:sldMk cId="0" sldId="256"/>
        </pc:sldMkLst>
        <pc:spChg chg="mod">
          <ac:chgData name="Mark Trejos" userId="a6afd9e682480293" providerId="LiveId" clId="{425F11CA-3F1B-4503-AB3B-AD0C71CAFCC4}" dt="2024-03-08T16:51:24.242" v="49" actId="404"/>
          <ac:spMkLst>
            <pc:docMk/>
            <pc:sldMk cId="0" sldId="256"/>
            <ac:spMk id="2232" creationId="{00000000-0000-0000-0000-000000000000}"/>
          </ac:spMkLst>
        </pc:spChg>
        <pc:spChg chg="mod">
          <ac:chgData name="Mark Trejos" userId="a6afd9e682480293" providerId="LiveId" clId="{425F11CA-3F1B-4503-AB3B-AD0C71CAFCC4}" dt="2024-03-08T16:52:49.468" v="217" actId="20577"/>
          <ac:spMkLst>
            <pc:docMk/>
            <pc:sldMk cId="0" sldId="256"/>
            <ac:spMk id="2233" creationId="{00000000-0000-0000-0000-000000000000}"/>
          </ac:spMkLst>
        </pc:spChg>
        <pc:spChg chg="mod">
          <ac:chgData name="Mark Trejos" userId="a6afd9e682480293" providerId="LiveId" clId="{425F11CA-3F1B-4503-AB3B-AD0C71CAFCC4}" dt="2024-03-08T18:41:56.973" v="1814" actId="404"/>
          <ac:spMkLst>
            <pc:docMk/>
            <pc:sldMk cId="0" sldId="256"/>
            <ac:spMk id="2234" creationId="{00000000-0000-0000-0000-000000000000}"/>
          </ac:spMkLst>
        </pc:spChg>
      </pc:sldChg>
      <pc:sldChg chg="modSp add del mod">
        <pc:chgData name="Mark Trejos" userId="a6afd9e682480293" providerId="LiveId" clId="{425F11CA-3F1B-4503-AB3B-AD0C71CAFCC4}" dt="2024-03-08T18:42:24.625" v="1828" actId="20577"/>
        <pc:sldMkLst>
          <pc:docMk/>
          <pc:sldMk cId="0" sldId="257"/>
        </pc:sldMkLst>
        <pc:spChg chg="mod">
          <ac:chgData name="Mark Trejos" userId="a6afd9e682480293" providerId="LiveId" clId="{425F11CA-3F1B-4503-AB3B-AD0C71CAFCC4}" dt="2024-03-08T18:02:47.654" v="900" actId="20577"/>
          <ac:spMkLst>
            <pc:docMk/>
            <pc:sldMk cId="0" sldId="257"/>
            <ac:spMk id="2239" creationId="{00000000-0000-0000-0000-000000000000}"/>
          </ac:spMkLst>
        </pc:spChg>
        <pc:spChg chg="mod">
          <ac:chgData name="Mark Trejos" userId="a6afd9e682480293" providerId="LiveId" clId="{425F11CA-3F1B-4503-AB3B-AD0C71CAFCC4}" dt="2024-03-08T18:42:24.625" v="1828" actId="20577"/>
          <ac:spMkLst>
            <pc:docMk/>
            <pc:sldMk cId="0" sldId="257"/>
            <ac:spMk id="2240" creationId="{00000000-0000-0000-0000-000000000000}"/>
          </ac:spMkLst>
        </pc:spChg>
      </pc:sldChg>
      <pc:sldChg chg="modSp add del mod">
        <pc:chgData name="Mark Trejos" userId="a6afd9e682480293" providerId="LiveId" clId="{425F11CA-3F1B-4503-AB3B-AD0C71CAFCC4}" dt="2024-03-08T18:37:10.361" v="1750" actId="47"/>
        <pc:sldMkLst>
          <pc:docMk/>
          <pc:sldMk cId="0" sldId="258"/>
        </pc:sldMkLst>
        <pc:spChg chg="mod">
          <ac:chgData name="Mark Trejos" userId="a6afd9e682480293" providerId="LiveId" clId="{425F11CA-3F1B-4503-AB3B-AD0C71CAFCC4}" dt="2024-03-08T17:29:54.927" v="528" actId="20577"/>
          <ac:spMkLst>
            <pc:docMk/>
            <pc:sldMk cId="0" sldId="258"/>
            <ac:spMk id="2245" creationId="{00000000-0000-0000-0000-000000000000}"/>
          </ac:spMkLst>
        </pc:spChg>
        <pc:spChg chg="mod">
          <ac:chgData name="Mark Trejos" userId="a6afd9e682480293" providerId="LiveId" clId="{425F11CA-3F1B-4503-AB3B-AD0C71CAFCC4}" dt="2024-03-08T17:00:20.567" v="222" actId="20577"/>
          <ac:spMkLst>
            <pc:docMk/>
            <pc:sldMk cId="0" sldId="258"/>
            <ac:spMk id="2246" creationId="{00000000-0000-0000-0000-000000000000}"/>
          </ac:spMkLst>
        </pc:spChg>
      </pc:sldChg>
      <pc:sldChg chg="modSp add del mod">
        <pc:chgData name="Mark Trejos" userId="a6afd9e682480293" providerId="LiveId" clId="{425F11CA-3F1B-4503-AB3B-AD0C71CAFCC4}" dt="2024-03-08T18:37:10.775" v="1752" actId="47"/>
        <pc:sldMkLst>
          <pc:docMk/>
          <pc:sldMk cId="0" sldId="259"/>
        </pc:sldMkLst>
        <pc:spChg chg="mod">
          <ac:chgData name="Mark Trejos" userId="a6afd9e682480293" providerId="LiveId" clId="{425F11CA-3F1B-4503-AB3B-AD0C71CAFCC4}" dt="2024-03-08T17:31:51.171" v="563" actId="20577"/>
          <ac:spMkLst>
            <pc:docMk/>
            <pc:sldMk cId="0" sldId="259"/>
            <ac:spMk id="2251" creationId="{00000000-0000-0000-0000-000000000000}"/>
          </ac:spMkLst>
        </pc:spChg>
        <pc:spChg chg="mod">
          <ac:chgData name="Mark Trejos" userId="a6afd9e682480293" providerId="LiveId" clId="{425F11CA-3F1B-4503-AB3B-AD0C71CAFCC4}" dt="2024-03-08T18:22:14.341" v="1084" actId="14100"/>
          <ac:spMkLst>
            <pc:docMk/>
            <pc:sldMk cId="0" sldId="259"/>
            <ac:spMk id="2252" creationId="{00000000-0000-0000-0000-000000000000}"/>
          </ac:spMkLst>
        </pc:spChg>
        <pc:spChg chg="mod">
          <ac:chgData name="Mark Trejos" userId="a6afd9e682480293" providerId="LiveId" clId="{425F11CA-3F1B-4503-AB3B-AD0C71CAFCC4}" dt="2024-03-08T18:29:13.979" v="1169" actId="2711"/>
          <ac:spMkLst>
            <pc:docMk/>
            <pc:sldMk cId="0" sldId="259"/>
            <ac:spMk id="2253" creationId="{00000000-0000-0000-0000-000000000000}"/>
          </ac:spMkLst>
        </pc:spChg>
        <pc:spChg chg="mod">
          <ac:chgData name="Mark Trejos" userId="a6afd9e682480293" providerId="LiveId" clId="{425F11CA-3F1B-4503-AB3B-AD0C71CAFCC4}" dt="2024-03-08T18:24:45.125" v="1110" actId="1076"/>
          <ac:spMkLst>
            <pc:docMk/>
            <pc:sldMk cId="0" sldId="259"/>
            <ac:spMk id="2254" creationId="{00000000-0000-0000-0000-000000000000}"/>
          </ac:spMkLst>
        </pc:spChg>
        <pc:spChg chg="mod">
          <ac:chgData name="Mark Trejos" userId="a6afd9e682480293" providerId="LiveId" clId="{425F11CA-3F1B-4503-AB3B-AD0C71CAFCC4}" dt="2024-03-08T18:29:25.697" v="1171" actId="2711"/>
          <ac:spMkLst>
            <pc:docMk/>
            <pc:sldMk cId="0" sldId="259"/>
            <ac:spMk id="2255" creationId="{00000000-0000-0000-0000-000000000000}"/>
          </ac:spMkLst>
        </pc:spChg>
        <pc:spChg chg="mod">
          <ac:chgData name="Mark Trejos" userId="a6afd9e682480293" providerId="LiveId" clId="{425F11CA-3F1B-4503-AB3B-AD0C71CAFCC4}" dt="2024-03-08T18:25:19.368" v="1125" actId="1076"/>
          <ac:spMkLst>
            <pc:docMk/>
            <pc:sldMk cId="0" sldId="259"/>
            <ac:spMk id="2256" creationId="{00000000-0000-0000-0000-000000000000}"/>
          </ac:spMkLst>
        </pc:spChg>
        <pc:spChg chg="mod">
          <ac:chgData name="Mark Trejos" userId="a6afd9e682480293" providerId="LiveId" clId="{425F11CA-3F1B-4503-AB3B-AD0C71CAFCC4}" dt="2024-03-08T18:29:19.804" v="1170" actId="2711"/>
          <ac:spMkLst>
            <pc:docMk/>
            <pc:sldMk cId="0" sldId="259"/>
            <ac:spMk id="2257" creationId="{00000000-0000-0000-0000-000000000000}"/>
          </ac:spMkLst>
        </pc:spChg>
        <pc:spChg chg="mod">
          <ac:chgData name="Mark Trejos" userId="a6afd9e682480293" providerId="LiveId" clId="{425F11CA-3F1B-4503-AB3B-AD0C71CAFCC4}" dt="2024-03-08T18:26:08.748" v="1139" actId="20577"/>
          <ac:spMkLst>
            <pc:docMk/>
            <pc:sldMk cId="0" sldId="259"/>
            <ac:spMk id="2258" creationId="{00000000-0000-0000-0000-000000000000}"/>
          </ac:spMkLst>
        </pc:spChg>
        <pc:spChg chg="mod">
          <ac:chgData name="Mark Trejos" userId="a6afd9e682480293" providerId="LiveId" clId="{425F11CA-3F1B-4503-AB3B-AD0C71CAFCC4}" dt="2024-03-08T18:29:34.454" v="1174" actId="20577"/>
          <ac:spMkLst>
            <pc:docMk/>
            <pc:sldMk cId="0" sldId="259"/>
            <ac:spMk id="2259" creationId="{00000000-0000-0000-0000-000000000000}"/>
          </ac:spMkLst>
        </pc:spChg>
      </pc:sldChg>
      <pc:sldChg chg="addSp delSp modSp del mod">
        <pc:chgData name="Mark Trejos" userId="a6afd9e682480293" providerId="LiveId" clId="{425F11CA-3F1B-4503-AB3B-AD0C71CAFCC4}" dt="2024-03-08T18:05:08.759" v="944" actId="47"/>
        <pc:sldMkLst>
          <pc:docMk/>
          <pc:sldMk cId="0" sldId="260"/>
        </pc:sldMkLst>
        <pc:spChg chg="add mod">
          <ac:chgData name="Mark Trejos" userId="a6afd9e682480293" providerId="LiveId" clId="{425F11CA-3F1B-4503-AB3B-AD0C71CAFCC4}" dt="2024-03-08T18:05:07.661" v="943" actId="478"/>
          <ac:spMkLst>
            <pc:docMk/>
            <pc:sldMk cId="0" sldId="260"/>
            <ac:spMk id="3" creationId="{5049DF0B-754E-6B07-64BB-41E0D7F15F8E}"/>
          </ac:spMkLst>
        </pc:spChg>
        <pc:spChg chg="add mod">
          <ac:chgData name="Mark Trejos" userId="a6afd9e682480293" providerId="LiveId" clId="{425F11CA-3F1B-4503-AB3B-AD0C71CAFCC4}" dt="2024-03-08T18:05:07.661" v="943" actId="478"/>
          <ac:spMkLst>
            <pc:docMk/>
            <pc:sldMk cId="0" sldId="260"/>
            <ac:spMk id="5" creationId="{7FE820AB-9C19-E261-8D88-F69BC8B464C0}"/>
          </ac:spMkLst>
        </pc:spChg>
        <pc:spChg chg="del">
          <ac:chgData name="Mark Trejos" userId="a6afd9e682480293" providerId="LiveId" clId="{425F11CA-3F1B-4503-AB3B-AD0C71CAFCC4}" dt="2024-03-08T18:05:07.661" v="943" actId="478"/>
          <ac:spMkLst>
            <pc:docMk/>
            <pc:sldMk cId="0" sldId="260"/>
            <ac:spMk id="2268" creationId="{00000000-0000-0000-0000-000000000000}"/>
          </ac:spMkLst>
        </pc:spChg>
        <pc:spChg chg="del">
          <ac:chgData name="Mark Trejos" userId="a6afd9e682480293" providerId="LiveId" clId="{425F11CA-3F1B-4503-AB3B-AD0C71CAFCC4}" dt="2024-03-08T18:05:07.661" v="943" actId="478"/>
          <ac:spMkLst>
            <pc:docMk/>
            <pc:sldMk cId="0" sldId="260"/>
            <ac:spMk id="2269" creationId="{00000000-0000-0000-0000-000000000000}"/>
          </ac:spMkLst>
        </pc:spChg>
      </pc:sldChg>
      <pc:sldChg chg="modSp del mod">
        <pc:chgData name="Mark Trejos" userId="a6afd9e682480293" providerId="LiveId" clId="{425F11CA-3F1B-4503-AB3B-AD0C71CAFCC4}" dt="2024-03-08T18:35:12.447" v="1638" actId="47"/>
        <pc:sldMkLst>
          <pc:docMk/>
          <pc:sldMk cId="0" sldId="261"/>
        </pc:sldMkLst>
        <pc:spChg chg="mod">
          <ac:chgData name="Mark Trejos" userId="a6afd9e682480293" providerId="LiveId" clId="{425F11CA-3F1B-4503-AB3B-AD0C71CAFCC4}" dt="2024-03-08T18:13:06.897" v="1015" actId="20577"/>
          <ac:spMkLst>
            <pc:docMk/>
            <pc:sldMk cId="0" sldId="261"/>
            <ac:spMk id="2275" creationId="{00000000-0000-0000-0000-000000000000}"/>
          </ac:spMkLst>
        </pc:spChg>
        <pc:spChg chg="mod">
          <ac:chgData name="Mark Trejos" userId="a6afd9e682480293" providerId="LiveId" clId="{425F11CA-3F1B-4503-AB3B-AD0C71CAFCC4}" dt="2024-03-08T18:19:24.320" v="1043" actId="404"/>
          <ac:spMkLst>
            <pc:docMk/>
            <pc:sldMk cId="0" sldId="261"/>
            <ac:spMk id="2276" creationId="{00000000-0000-0000-0000-000000000000}"/>
          </ac:spMkLst>
        </pc:spChg>
      </pc:sldChg>
      <pc:sldChg chg="addSp delSp modSp del mod ord modNotes">
        <pc:chgData name="Mark Trejos" userId="a6afd9e682480293" providerId="LiveId" clId="{425F11CA-3F1B-4503-AB3B-AD0C71CAFCC4}" dt="2024-03-08T18:05:04.194" v="942" actId="47"/>
        <pc:sldMkLst>
          <pc:docMk/>
          <pc:sldMk cId="0" sldId="262"/>
        </pc:sldMkLst>
        <pc:spChg chg="add mod">
          <ac:chgData name="Mark Trejos" userId="a6afd9e682480293" providerId="LiveId" clId="{425F11CA-3F1B-4503-AB3B-AD0C71CAFCC4}" dt="2024-03-08T18:04:46.976" v="938" actId="1076"/>
          <ac:spMkLst>
            <pc:docMk/>
            <pc:sldMk cId="0" sldId="262"/>
            <ac:spMk id="2" creationId="{F516F9C4-1194-1A9A-3332-CDDF2054892E}"/>
          </ac:spMkLst>
        </pc:spChg>
        <pc:spChg chg="add mod">
          <ac:chgData name="Mark Trejos" userId="a6afd9e682480293" providerId="LiveId" clId="{425F11CA-3F1B-4503-AB3B-AD0C71CAFCC4}" dt="2024-03-08T18:04:46.976" v="938" actId="1076"/>
          <ac:spMkLst>
            <pc:docMk/>
            <pc:sldMk cId="0" sldId="262"/>
            <ac:spMk id="3" creationId="{EB998E67-9EA7-0842-6179-DCF0DFD12482}"/>
          </ac:spMkLst>
        </pc:spChg>
        <pc:spChg chg="add mod">
          <ac:chgData name="Mark Trejos" userId="a6afd9e682480293" providerId="LiveId" clId="{425F11CA-3F1B-4503-AB3B-AD0C71CAFCC4}" dt="2024-03-08T18:04:46.976" v="938" actId="1076"/>
          <ac:spMkLst>
            <pc:docMk/>
            <pc:sldMk cId="0" sldId="262"/>
            <ac:spMk id="4" creationId="{1C7A70C4-570C-878D-05E4-4A00B105DD37}"/>
          </ac:spMkLst>
        </pc:spChg>
        <pc:spChg chg="mod">
          <ac:chgData name="Mark Trejos" userId="a6afd9e682480293" providerId="LiveId" clId="{425F11CA-3F1B-4503-AB3B-AD0C71CAFCC4}" dt="2024-03-08T18:04:36.577" v="936"/>
          <ac:spMkLst>
            <pc:docMk/>
            <pc:sldMk cId="0" sldId="262"/>
            <ac:spMk id="6" creationId="{C8E486F2-A80E-26BB-C137-B66BD1B7744A}"/>
          </ac:spMkLst>
        </pc:spChg>
        <pc:spChg chg="mod">
          <ac:chgData name="Mark Trejos" userId="a6afd9e682480293" providerId="LiveId" clId="{425F11CA-3F1B-4503-AB3B-AD0C71CAFCC4}" dt="2024-03-08T18:04:36.577" v="936"/>
          <ac:spMkLst>
            <pc:docMk/>
            <pc:sldMk cId="0" sldId="262"/>
            <ac:spMk id="7" creationId="{F0414A19-4030-5800-997A-40F8A7E4C2B2}"/>
          </ac:spMkLst>
        </pc:spChg>
        <pc:spChg chg="add del mod">
          <ac:chgData name="Mark Trejos" userId="a6afd9e682480293" providerId="LiveId" clId="{425F11CA-3F1B-4503-AB3B-AD0C71CAFCC4}" dt="2024-03-08T18:04:56.006" v="941" actId="478"/>
          <ac:spMkLst>
            <pc:docMk/>
            <pc:sldMk cId="0" sldId="262"/>
            <ac:spMk id="9" creationId="{137D6B2F-C1D7-06FA-8B48-7EF718D652E7}"/>
          </ac:spMkLst>
        </pc:spChg>
        <pc:spChg chg="mod">
          <ac:chgData name="Mark Trejos" userId="a6afd9e682480293" providerId="LiveId" clId="{425F11CA-3F1B-4503-AB3B-AD0C71CAFCC4}" dt="2024-03-08T18:03:31.976" v="929" actId="14100"/>
          <ac:spMkLst>
            <pc:docMk/>
            <pc:sldMk cId="0" sldId="262"/>
            <ac:spMk id="2293" creationId="{00000000-0000-0000-0000-000000000000}"/>
          </ac:spMkLst>
        </pc:spChg>
        <pc:spChg chg="del mod">
          <ac:chgData name="Mark Trejos" userId="a6afd9e682480293" providerId="LiveId" clId="{425F11CA-3F1B-4503-AB3B-AD0C71CAFCC4}" dt="2024-03-08T18:04:54.093" v="940" actId="478"/>
          <ac:spMkLst>
            <pc:docMk/>
            <pc:sldMk cId="0" sldId="262"/>
            <ac:spMk id="2294" creationId="{00000000-0000-0000-0000-000000000000}"/>
          </ac:spMkLst>
        </pc:spChg>
        <pc:grpChg chg="add mod">
          <ac:chgData name="Mark Trejos" userId="a6afd9e682480293" providerId="LiveId" clId="{425F11CA-3F1B-4503-AB3B-AD0C71CAFCC4}" dt="2024-03-08T18:04:46.976" v="938" actId="1076"/>
          <ac:grpSpMkLst>
            <pc:docMk/>
            <pc:sldMk cId="0" sldId="262"/>
            <ac:grpSpMk id="5" creationId="{328BE5F8-DCEE-ED4A-B6C8-AEA35BC1D953}"/>
          </ac:grpSpMkLst>
        </pc:grpChg>
      </pc:sldChg>
      <pc:sldChg chg="del">
        <pc:chgData name="Mark Trejos" userId="a6afd9e682480293" providerId="LiveId" clId="{425F11CA-3F1B-4503-AB3B-AD0C71CAFCC4}" dt="2024-03-08T18:35:07.437" v="1636" actId="47"/>
        <pc:sldMkLst>
          <pc:docMk/>
          <pc:sldMk cId="0" sldId="263"/>
        </pc:sldMkLst>
      </pc:sldChg>
      <pc:sldChg chg="del">
        <pc:chgData name="Mark Trejos" userId="a6afd9e682480293" providerId="LiveId" clId="{425F11CA-3F1B-4503-AB3B-AD0C71CAFCC4}" dt="2024-03-08T18:35:13.714" v="1639" actId="47"/>
        <pc:sldMkLst>
          <pc:docMk/>
          <pc:sldMk cId="0" sldId="264"/>
        </pc:sldMkLst>
      </pc:sldChg>
      <pc:sldChg chg="del">
        <pc:chgData name="Mark Trejos" userId="a6afd9e682480293" providerId="LiveId" clId="{425F11CA-3F1B-4503-AB3B-AD0C71CAFCC4}" dt="2024-03-08T18:35:06.800" v="1635" actId="47"/>
        <pc:sldMkLst>
          <pc:docMk/>
          <pc:sldMk cId="0" sldId="265"/>
        </pc:sldMkLst>
      </pc:sldChg>
      <pc:sldChg chg="addSp delSp modSp add del mod">
        <pc:chgData name="Mark Trejos" userId="a6afd9e682480293" providerId="LiveId" clId="{425F11CA-3F1B-4503-AB3B-AD0C71CAFCC4}" dt="2024-03-08T22:12:37.837" v="1839" actId="1076"/>
        <pc:sldMkLst>
          <pc:docMk/>
          <pc:sldMk cId="0" sldId="266"/>
        </pc:sldMkLst>
        <pc:spChg chg="del">
          <ac:chgData name="Mark Trejos" userId="a6afd9e682480293" providerId="LiveId" clId="{425F11CA-3F1B-4503-AB3B-AD0C71CAFCC4}" dt="2024-03-08T18:34:57.644" v="1622" actId="478"/>
          <ac:spMkLst>
            <pc:docMk/>
            <pc:sldMk cId="0" sldId="266"/>
            <ac:spMk id="2354" creationId="{00000000-0000-0000-0000-000000000000}"/>
          </ac:spMkLst>
        </pc:spChg>
        <pc:spChg chg="del">
          <ac:chgData name="Mark Trejos" userId="a6afd9e682480293" providerId="LiveId" clId="{425F11CA-3F1B-4503-AB3B-AD0C71CAFCC4}" dt="2024-03-08T18:34:57.644" v="1622" actId="478"/>
          <ac:spMkLst>
            <pc:docMk/>
            <pc:sldMk cId="0" sldId="266"/>
            <ac:spMk id="2355" creationId="{00000000-0000-0000-0000-000000000000}"/>
          </ac:spMkLst>
        </pc:spChg>
        <pc:spChg chg="del">
          <ac:chgData name="Mark Trejos" userId="a6afd9e682480293" providerId="LiveId" clId="{425F11CA-3F1B-4503-AB3B-AD0C71CAFCC4}" dt="2024-03-08T18:34:57.644" v="1622" actId="478"/>
          <ac:spMkLst>
            <pc:docMk/>
            <pc:sldMk cId="0" sldId="266"/>
            <ac:spMk id="2356" creationId="{00000000-0000-0000-0000-000000000000}"/>
          </ac:spMkLst>
        </pc:spChg>
        <pc:spChg chg="del">
          <ac:chgData name="Mark Trejos" userId="a6afd9e682480293" providerId="LiveId" clId="{425F11CA-3F1B-4503-AB3B-AD0C71CAFCC4}" dt="2024-03-08T18:34:57.644" v="1622" actId="478"/>
          <ac:spMkLst>
            <pc:docMk/>
            <pc:sldMk cId="0" sldId="266"/>
            <ac:spMk id="2357" creationId="{00000000-0000-0000-0000-000000000000}"/>
          </ac:spMkLst>
        </pc:spChg>
        <pc:spChg chg="del">
          <ac:chgData name="Mark Trejos" userId="a6afd9e682480293" providerId="LiveId" clId="{425F11CA-3F1B-4503-AB3B-AD0C71CAFCC4}" dt="2024-03-08T18:34:57.644" v="1622" actId="478"/>
          <ac:spMkLst>
            <pc:docMk/>
            <pc:sldMk cId="0" sldId="266"/>
            <ac:spMk id="2358" creationId="{00000000-0000-0000-0000-000000000000}"/>
          </ac:spMkLst>
        </pc:spChg>
        <pc:spChg chg="del">
          <ac:chgData name="Mark Trejos" userId="a6afd9e682480293" providerId="LiveId" clId="{425F11CA-3F1B-4503-AB3B-AD0C71CAFCC4}" dt="2024-03-08T18:34:57.644" v="1622" actId="478"/>
          <ac:spMkLst>
            <pc:docMk/>
            <pc:sldMk cId="0" sldId="266"/>
            <ac:spMk id="2359" creationId="{00000000-0000-0000-0000-000000000000}"/>
          </ac:spMkLst>
        </pc:spChg>
        <pc:spChg chg="del">
          <ac:chgData name="Mark Trejos" userId="a6afd9e682480293" providerId="LiveId" clId="{425F11CA-3F1B-4503-AB3B-AD0C71CAFCC4}" dt="2024-03-08T18:34:57.644" v="1622" actId="478"/>
          <ac:spMkLst>
            <pc:docMk/>
            <pc:sldMk cId="0" sldId="266"/>
            <ac:spMk id="2375" creationId="{00000000-0000-0000-0000-000000000000}"/>
          </ac:spMkLst>
        </pc:spChg>
        <pc:spChg chg="mod">
          <ac:chgData name="Mark Trejos" userId="a6afd9e682480293" providerId="LiveId" clId="{425F11CA-3F1B-4503-AB3B-AD0C71CAFCC4}" dt="2024-03-08T22:12:21.819" v="1834" actId="20577"/>
          <ac:spMkLst>
            <pc:docMk/>
            <pc:sldMk cId="0" sldId="266"/>
            <ac:spMk id="2376" creationId="{00000000-0000-0000-0000-000000000000}"/>
          </ac:spMkLst>
        </pc:spChg>
        <pc:spChg chg="del">
          <ac:chgData name="Mark Trejos" userId="a6afd9e682480293" providerId="LiveId" clId="{425F11CA-3F1B-4503-AB3B-AD0C71CAFCC4}" dt="2024-03-08T18:34:57.644" v="1622" actId="478"/>
          <ac:spMkLst>
            <pc:docMk/>
            <pc:sldMk cId="0" sldId="266"/>
            <ac:spMk id="2377" creationId="{00000000-0000-0000-0000-000000000000}"/>
          </ac:spMkLst>
        </pc:spChg>
        <pc:spChg chg="del">
          <ac:chgData name="Mark Trejos" userId="a6afd9e682480293" providerId="LiveId" clId="{425F11CA-3F1B-4503-AB3B-AD0C71CAFCC4}" dt="2024-03-08T18:34:57.644" v="1622" actId="478"/>
          <ac:spMkLst>
            <pc:docMk/>
            <pc:sldMk cId="0" sldId="266"/>
            <ac:spMk id="2378" creationId="{00000000-0000-0000-0000-000000000000}"/>
          </ac:spMkLst>
        </pc:spChg>
        <pc:spChg chg="del">
          <ac:chgData name="Mark Trejos" userId="a6afd9e682480293" providerId="LiveId" clId="{425F11CA-3F1B-4503-AB3B-AD0C71CAFCC4}" dt="2024-03-08T18:34:57.644" v="1622" actId="478"/>
          <ac:spMkLst>
            <pc:docMk/>
            <pc:sldMk cId="0" sldId="266"/>
            <ac:spMk id="2379" creationId="{00000000-0000-0000-0000-000000000000}"/>
          </ac:spMkLst>
        </pc:spChg>
        <pc:spChg chg="del">
          <ac:chgData name="Mark Trejos" userId="a6afd9e682480293" providerId="LiveId" clId="{425F11CA-3F1B-4503-AB3B-AD0C71CAFCC4}" dt="2024-03-08T18:34:57.644" v="1622" actId="478"/>
          <ac:spMkLst>
            <pc:docMk/>
            <pc:sldMk cId="0" sldId="266"/>
            <ac:spMk id="2380" creationId="{00000000-0000-0000-0000-000000000000}"/>
          </ac:spMkLst>
        </pc:spChg>
        <pc:spChg chg="del">
          <ac:chgData name="Mark Trejos" userId="a6afd9e682480293" providerId="LiveId" clId="{425F11CA-3F1B-4503-AB3B-AD0C71CAFCC4}" dt="2024-03-08T18:34:57.644" v="1622" actId="478"/>
          <ac:spMkLst>
            <pc:docMk/>
            <pc:sldMk cId="0" sldId="266"/>
            <ac:spMk id="2381" creationId="{00000000-0000-0000-0000-000000000000}"/>
          </ac:spMkLst>
        </pc:spChg>
        <pc:spChg chg="del">
          <ac:chgData name="Mark Trejos" userId="a6afd9e682480293" providerId="LiveId" clId="{425F11CA-3F1B-4503-AB3B-AD0C71CAFCC4}" dt="2024-03-08T18:34:57.644" v="1622" actId="478"/>
          <ac:spMkLst>
            <pc:docMk/>
            <pc:sldMk cId="0" sldId="266"/>
            <ac:spMk id="2382" creationId="{00000000-0000-0000-0000-000000000000}"/>
          </ac:spMkLst>
        </pc:spChg>
        <pc:grpChg chg="del">
          <ac:chgData name="Mark Trejos" userId="a6afd9e682480293" providerId="LiveId" clId="{425F11CA-3F1B-4503-AB3B-AD0C71CAFCC4}" dt="2024-03-08T18:34:57.644" v="1622" actId="478"/>
          <ac:grpSpMkLst>
            <pc:docMk/>
            <pc:sldMk cId="0" sldId="266"/>
            <ac:grpSpMk id="2360" creationId="{00000000-0000-0000-0000-000000000000}"/>
          </ac:grpSpMkLst>
        </pc:grpChg>
        <pc:grpChg chg="del">
          <ac:chgData name="Mark Trejos" userId="a6afd9e682480293" providerId="LiveId" clId="{425F11CA-3F1B-4503-AB3B-AD0C71CAFCC4}" dt="2024-03-08T18:34:57.644" v="1622" actId="478"/>
          <ac:grpSpMkLst>
            <pc:docMk/>
            <pc:sldMk cId="0" sldId="266"/>
            <ac:grpSpMk id="2365" creationId="{00000000-0000-0000-0000-000000000000}"/>
          </ac:grpSpMkLst>
        </pc:grpChg>
        <pc:grpChg chg="del">
          <ac:chgData name="Mark Trejos" userId="a6afd9e682480293" providerId="LiveId" clId="{425F11CA-3F1B-4503-AB3B-AD0C71CAFCC4}" dt="2024-03-08T18:34:57.644" v="1622" actId="478"/>
          <ac:grpSpMkLst>
            <pc:docMk/>
            <pc:sldMk cId="0" sldId="266"/>
            <ac:grpSpMk id="2370" creationId="{00000000-0000-0000-0000-000000000000}"/>
          </ac:grpSpMkLst>
        </pc:grpChg>
        <pc:graphicFrameChg chg="add del mod">
          <ac:chgData name="Mark Trejos" userId="a6afd9e682480293" providerId="LiveId" clId="{425F11CA-3F1B-4503-AB3B-AD0C71CAFCC4}" dt="2024-03-08T22:11:45.068" v="1830" actId="21"/>
          <ac:graphicFrameMkLst>
            <pc:docMk/>
            <pc:sldMk cId="0" sldId="266"/>
            <ac:graphicFrameMk id="2" creationId="{0E39CB78-3D53-BDA8-5DCF-0C8863D1E6E9}"/>
          </ac:graphicFrameMkLst>
        </pc:graphicFrameChg>
        <pc:picChg chg="add mod">
          <ac:chgData name="Mark Trejos" userId="a6afd9e682480293" providerId="LiveId" clId="{425F11CA-3F1B-4503-AB3B-AD0C71CAFCC4}" dt="2024-03-08T22:12:37.837" v="1839" actId="1076"/>
          <ac:picMkLst>
            <pc:docMk/>
            <pc:sldMk cId="0" sldId="266"/>
            <ac:picMk id="4" creationId="{BB140180-F20D-3209-D897-D3A5BA076F09}"/>
          </ac:picMkLst>
        </pc:picChg>
        <pc:cxnChg chg="del mod">
          <ac:chgData name="Mark Trejos" userId="a6afd9e682480293" providerId="LiveId" clId="{425F11CA-3F1B-4503-AB3B-AD0C71CAFCC4}" dt="2024-03-08T18:34:57.644" v="1622" actId="478"/>
          <ac:cxnSpMkLst>
            <pc:docMk/>
            <pc:sldMk cId="0" sldId="266"/>
            <ac:cxnSpMk id="2383" creationId="{00000000-0000-0000-0000-000000000000}"/>
          </ac:cxnSpMkLst>
        </pc:cxnChg>
        <pc:cxnChg chg="del mod">
          <ac:chgData name="Mark Trejos" userId="a6afd9e682480293" providerId="LiveId" clId="{425F11CA-3F1B-4503-AB3B-AD0C71CAFCC4}" dt="2024-03-08T18:34:57.644" v="1622" actId="478"/>
          <ac:cxnSpMkLst>
            <pc:docMk/>
            <pc:sldMk cId="0" sldId="266"/>
            <ac:cxnSpMk id="2384" creationId="{00000000-0000-0000-0000-000000000000}"/>
          </ac:cxnSpMkLst>
        </pc:cxnChg>
        <pc:cxnChg chg="del mod">
          <ac:chgData name="Mark Trejos" userId="a6afd9e682480293" providerId="LiveId" clId="{425F11CA-3F1B-4503-AB3B-AD0C71CAFCC4}" dt="2024-03-08T18:34:57.644" v="1622" actId="478"/>
          <ac:cxnSpMkLst>
            <pc:docMk/>
            <pc:sldMk cId="0" sldId="266"/>
            <ac:cxnSpMk id="2385" creationId="{00000000-0000-0000-0000-000000000000}"/>
          </ac:cxnSpMkLst>
        </pc:cxnChg>
      </pc:sldChg>
      <pc:sldChg chg="del">
        <pc:chgData name="Mark Trejos" userId="a6afd9e682480293" providerId="LiveId" clId="{425F11CA-3F1B-4503-AB3B-AD0C71CAFCC4}" dt="2024-03-08T18:35:15.284" v="1640" actId="47"/>
        <pc:sldMkLst>
          <pc:docMk/>
          <pc:sldMk cId="0" sldId="267"/>
        </pc:sldMkLst>
      </pc:sldChg>
      <pc:sldChg chg="del">
        <pc:chgData name="Mark Trejos" userId="a6afd9e682480293" providerId="LiveId" clId="{425F11CA-3F1B-4503-AB3B-AD0C71CAFCC4}" dt="2024-03-08T18:35:16.174" v="1641" actId="47"/>
        <pc:sldMkLst>
          <pc:docMk/>
          <pc:sldMk cId="0" sldId="268"/>
        </pc:sldMkLst>
      </pc:sldChg>
      <pc:sldChg chg="del">
        <pc:chgData name="Mark Trejos" userId="a6afd9e682480293" providerId="LiveId" clId="{425F11CA-3F1B-4503-AB3B-AD0C71CAFCC4}" dt="2024-03-08T18:35:16.547" v="1642" actId="47"/>
        <pc:sldMkLst>
          <pc:docMk/>
          <pc:sldMk cId="0" sldId="269"/>
        </pc:sldMkLst>
      </pc:sldChg>
      <pc:sldChg chg="del">
        <pc:chgData name="Mark Trejos" userId="a6afd9e682480293" providerId="LiveId" clId="{425F11CA-3F1B-4503-AB3B-AD0C71CAFCC4}" dt="2024-03-08T18:35:16.722" v="1643" actId="47"/>
        <pc:sldMkLst>
          <pc:docMk/>
          <pc:sldMk cId="0" sldId="270"/>
        </pc:sldMkLst>
      </pc:sldChg>
      <pc:sldChg chg="del">
        <pc:chgData name="Mark Trejos" userId="a6afd9e682480293" providerId="LiveId" clId="{425F11CA-3F1B-4503-AB3B-AD0C71CAFCC4}" dt="2024-03-08T18:35:16.906" v="1644" actId="47"/>
        <pc:sldMkLst>
          <pc:docMk/>
          <pc:sldMk cId="0" sldId="271"/>
        </pc:sldMkLst>
      </pc:sldChg>
      <pc:sldChg chg="del">
        <pc:chgData name="Mark Trejos" userId="a6afd9e682480293" providerId="LiveId" clId="{425F11CA-3F1B-4503-AB3B-AD0C71CAFCC4}" dt="2024-03-08T18:35:17.069" v="1645" actId="47"/>
        <pc:sldMkLst>
          <pc:docMk/>
          <pc:sldMk cId="0" sldId="272"/>
        </pc:sldMkLst>
      </pc:sldChg>
      <pc:sldChg chg="del">
        <pc:chgData name="Mark Trejos" userId="a6afd9e682480293" providerId="LiveId" clId="{425F11CA-3F1B-4503-AB3B-AD0C71CAFCC4}" dt="2024-03-08T18:35:17.422" v="1646" actId="47"/>
        <pc:sldMkLst>
          <pc:docMk/>
          <pc:sldMk cId="0" sldId="273"/>
        </pc:sldMkLst>
      </pc:sldChg>
      <pc:sldChg chg="del">
        <pc:chgData name="Mark Trejos" userId="a6afd9e682480293" providerId="LiveId" clId="{425F11CA-3F1B-4503-AB3B-AD0C71CAFCC4}" dt="2024-03-08T18:35:17.592" v="1647" actId="47"/>
        <pc:sldMkLst>
          <pc:docMk/>
          <pc:sldMk cId="0" sldId="274"/>
        </pc:sldMkLst>
      </pc:sldChg>
      <pc:sldChg chg="del">
        <pc:chgData name="Mark Trejos" userId="a6afd9e682480293" providerId="LiveId" clId="{425F11CA-3F1B-4503-AB3B-AD0C71CAFCC4}" dt="2024-03-08T18:35:17.759" v="1648" actId="47"/>
        <pc:sldMkLst>
          <pc:docMk/>
          <pc:sldMk cId="0" sldId="275"/>
        </pc:sldMkLst>
      </pc:sldChg>
      <pc:sldChg chg="del">
        <pc:chgData name="Mark Trejos" userId="a6afd9e682480293" providerId="LiveId" clId="{425F11CA-3F1B-4503-AB3B-AD0C71CAFCC4}" dt="2024-03-08T18:35:17.960" v="1649" actId="47"/>
        <pc:sldMkLst>
          <pc:docMk/>
          <pc:sldMk cId="0" sldId="276"/>
        </pc:sldMkLst>
      </pc:sldChg>
      <pc:sldChg chg="del">
        <pc:chgData name="Mark Trejos" userId="a6afd9e682480293" providerId="LiveId" clId="{425F11CA-3F1B-4503-AB3B-AD0C71CAFCC4}" dt="2024-03-08T18:35:18.584" v="1650" actId="47"/>
        <pc:sldMkLst>
          <pc:docMk/>
          <pc:sldMk cId="0" sldId="277"/>
        </pc:sldMkLst>
      </pc:sldChg>
      <pc:sldChg chg="del">
        <pc:chgData name="Mark Trejos" userId="a6afd9e682480293" providerId="LiveId" clId="{425F11CA-3F1B-4503-AB3B-AD0C71CAFCC4}" dt="2024-03-08T18:35:18.794" v="1651" actId="47"/>
        <pc:sldMkLst>
          <pc:docMk/>
          <pc:sldMk cId="0" sldId="278"/>
        </pc:sldMkLst>
      </pc:sldChg>
      <pc:sldChg chg="modSp del mod ord modNotes">
        <pc:chgData name="Mark Trejos" userId="a6afd9e682480293" providerId="LiveId" clId="{425F11CA-3F1B-4503-AB3B-AD0C71CAFCC4}" dt="2024-03-08T18:35:08.670" v="1637" actId="47"/>
        <pc:sldMkLst>
          <pc:docMk/>
          <pc:sldMk cId="0" sldId="279"/>
        </pc:sldMkLst>
        <pc:spChg chg="mod">
          <ac:chgData name="Mark Trejos" userId="a6afd9e682480293" providerId="LiveId" clId="{425F11CA-3F1B-4503-AB3B-AD0C71CAFCC4}" dt="2024-03-08T18:04:27.640" v="935" actId="1076"/>
          <ac:spMkLst>
            <pc:docMk/>
            <pc:sldMk cId="0" sldId="279"/>
            <ac:spMk id="2785" creationId="{00000000-0000-0000-0000-000000000000}"/>
          </ac:spMkLst>
        </pc:spChg>
        <pc:spChg chg="mod">
          <ac:chgData name="Mark Trejos" userId="a6afd9e682480293" providerId="LiveId" clId="{425F11CA-3F1B-4503-AB3B-AD0C71CAFCC4}" dt="2024-03-08T18:04:27.640" v="935" actId="1076"/>
          <ac:spMkLst>
            <pc:docMk/>
            <pc:sldMk cId="0" sldId="279"/>
            <ac:spMk id="2814" creationId="{00000000-0000-0000-0000-000000000000}"/>
          </ac:spMkLst>
        </pc:spChg>
        <pc:spChg chg="mod">
          <ac:chgData name="Mark Trejos" userId="a6afd9e682480293" providerId="LiveId" clId="{425F11CA-3F1B-4503-AB3B-AD0C71CAFCC4}" dt="2024-03-08T18:04:27.640" v="935" actId="1076"/>
          <ac:spMkLst>
            <pc:docMk/>
            <pc:sldMk cId="0" sldId="279"/>
            <ac:spMk id="2815" creationId="{00000000-0000-0000-0000-000000000000}"/>
          </ac:spMkLst>
        </pc:spChg>
        <pc:grpChg chg="mod">
          <ac:chgData name="Mark Trejos" userId="a6afd9e682480293" providerId="LiveId" clId="{425F11CA-3F1B-4503-AB3B-AD0C71CAFCC4}" dt="2024-03-08T18:04:27.640" v="935" actId="1076"/>
          <ac:grpSpMkLst>
            <pc:docMk/>
            <pc:sldMk cId="0" sldId="279"/>
            <ac:grpSpMk id="2824" creationId="{00000000-0000-0000-0000-000000000000}"/>
          </ac:grpSpMkLst>
        </pc:grpChg>
      </pc:sldChg>
      <pc:sldChg chg="del">
        <pc:chgData name="Mark Trejos" userId="a6afd9e682480293" providerId="LiveId" clId="{425F11CA-3F1B-4503-AB3B-AD0C71CAFCC4}" dt="2024-03-08T18:35:18.993" v="1652" actId="47"/>
        <pc:sldMkLst>
          <pc:docMk/>
          <pc:sldMk cId="0" sldId="280"/>
        </pc:sldMkLst>
      </pc:sldChg>
      <pc:sldChg chg="del">
        <pc:chgData name="Mark Trejos" userId="a6afd9e682480293" providerId="LiveId" clId="{425F11CA-3F1B-4503-AB3B-AD0C71CAFCC4}" dt="2024-03-08T18:35:19.223" v="1653" actId="47"/>
        <pc:sldMkLst>
          <pc:docMk/>
          <pc:sldMk cId="0" sldId="281"/>
        </pc:sldMkLst>
      </pc:sldChg>
      <pc:sldChg chg="del">
        <pc:chgData name="Mark Trejos" userId="a6afd9e682480293" providerId="LiveId" clId="{425F11CA-3F1B-4503-AB3B-AD0C71CAFCC4}" dt="2024-03-08T18:35:19.588" v="1654" actId="47"/>
        <pc:sldMkLst>
          <pc:docMk/>
          <pc:sldMk cId="0" sldId="282"/>
        </pc:sldMkLst>
      </pc:sldChg>
      <pc:sldChg chg="del">
        <pc:chgData name="Mark Trejos" userId="a6afd9e682480293" providerId="LiveId" clId="{425F11CA-3F1B-4503-AB3B-AD0C71CAFCC4}" dt="2024-03-08T18:35:20.112" v="1655" actId="47"/>
        <pc:sldMkLst>
          <pc:docMk/>
          <pc:sldMk cId="0" sldId="283"/>
        </pc:sldMkLst>
      </pc:sldChg>
      <pc:sldChg chg="addSp delSp modSp add del mod ord">
        <pc:chgData name="Mark Trejos" userId="a6afd9e682480293" providerId="LiveId" clId="{425F11CA-3F1B-4503-AB3B-AD0C71CAFCC4}" dt="2024-03-08T18:37:11.614" v="1754" actId="47"/>
        <pc:sldMkLst>
          <pc:docMk/>
          <pc:sldMk cId="0" sldId="284"/>
        </pc:sldMkLst>
        <pc:spChg chg="add del mod">
          <ac:chgData name="Mark Trejos" userId="a6afd9e682480293" providerId="LiveId" clId="{425F11CA-3F1B-4503-AB3B-AD0C71CAFCC4}" dt="2024-03-08T18:09:02.999" v="971" actId="478"/>
          <ac:spMkLst>
            <pc:docMk/>
            <pc:sldMk cId="0" sldId="284"/>
            <ac:spMk id="3" creationId="{18F92837-05EE-4DED-0628-24DF37681139}"/>
          </ac:spMkLst>
        </pc:spChg>
        <pc:spChg chg="add del mod">
          <ac:chgData name="Mark Trejos" userId="a6afd9e682480293" providerId="LiveId" clId="{425F11CA-3F1B-4503-AB3B-AD0C71CAFCC4}" dt="2024-03-08T18:09:02.999" v="971" actId="478"/>
          <ac:spMkLst>
            <pc:docMk/>
            <pc:sldMk cId="0" sldId="284"/>
            <ac:spMk id="5" creationId="{0AF0CB01-0994-504D-652E-608A0344E867}"/>
          </ac:spMkLst>
        </pc:spChg>
        <pc:spChg chg="add del mod">
          <ac:chgData name="Mark Trejos" userId="a6afd9e682480293" providerId="LiveId" clId="{425F11CA-3F1B-4503-AB3B-AD0C71CAFCC4}" dt="2024-03-08T18:09:02.999" v="971" actId="478"/>
          <ac:spMkLst>
            <pc:docMk/>
            <pc:sldMk cId="0" sldId="284"/>
            <ac:spMk id="7" creationId="{679EA2C8-B6E9-44AF-642B-45C303C4822C}"/>
          </ac:spMkLst>
        </pc:spChg>
        <pc:spChg chg="add del mod">
          <ac:chgData name="Mark Trejos" userId="a6afd9e682480293" providerId="LiveId" clId="{425F11CA-3F1B-4503-AB3B-AD0C71CAFCC4}" dt="2024-03-08T18:09:02.999" v="971" actId="478"/>
          <ac:spMkLst>
            <pc:docMk/>
            <pc:sldMk cId="0" sldId="284"/>
            <ac:spMk id="9" creationId="{FD8D5BE0-CE75-082C-27BE-50170D94FDC3}"/>
          </ac:spMkLst>
        </pc:spChg>
        <pc:spChg chg="add del mod">
          <ac:chgData name="Mark Trejos" userId="a6afd9e682480293" providerId="LiveId" clId="{425F11CA-3F1B-4503-AB3B-AD0C71CAFCC4}" dt="2024-03-08T18:09:02.999" v="971" actId="478"/>
          <ac:spMkLst>
            <pc:docMk/>
            <pc:sldMk cId="0" sldId="284"/>
            <ac:spMk id="11" creationId="{B69BBD30-DCF6-D7E8-5A94-B4D062E6C7F3}"/>
          </ac:spMkLst>
        </pc:spChg>
        <pc:spChg chg="add del mod">
          <ac:chgData name="Mark Trejos" userId="a6afd9e682480293" providerId="LiveId" clId="{425F11CA-3F1B-4503-AB3B-AD0C71CAFCC4}" dt="2024-03-08T18:09:02.999" v="971" actId="478"/>
          <ac:spMkLst>
            <pc:docMk/>
            <pc:sldMk cId="0" sldId="284"/>
            <ac:spMk id="13" creationId="{E73F03C1-6265-1F82-CC3F-9F9C68960497}"/>
          </ac:spMkLst>
        </pc:spChg>
        <pc:spChg chg="add del mod">
          <ac:chgData name="Mark Trejos" userId="a6afd9e682480293" providerId="LiveId" clId="{425F11CA-3F1B-4503-AB3B-AD0C71CAFCC4}" dt="2024-03-08T18:09:02.999" v="971" actId="478"/>
          <ac:spMkLst>
            <pc:docMk/>
            <pc:sldMk cId="0" sldId="284"/>
            <ac:spMk id="15" creationId="{94884101-6B75-04D9-998A-2555EF0EB421}"/>
          </ac:spMkLst>
        </pc:spChg>
        <pc:spChg chg="add del mod">
          <ac:chgData name="Mark Trejos" userId="a6afd9e682480293" providerId="LiveId" clId="{425F11CA-3F1B-4503-AB3B-AD0C71CAFCC4}" dt="2024-03-08T18:09:02.999" v="971" actId="478"/>
          <ac:spMkLst>
            <pc:docMk/>
            <pc:sldMk cId="0" sldId="284"/>
            <ac:spMk id="17" creationId="{AD9A699C-12F4-5B37-072F-9C7BF1D0017D}"/>
          </ac:spMkLst>
        </pc:spChg>
        <pc:spChg chg="add del mod">
          <ac:chgData name="Mark Trejos" userId="a6afd9e682480293" providerId="LiveId" clId="{425F11CA-3F1B-4503-AB3B-AD0C71CAFCC4}" dt="2024-03-08T18:09:08.538" v="973" actId="478"/>
          <ac:spMkLst>
            <pc:docMk/>
            <pc:sldMk cId="0" sldId="284"/>
            <ac:spMk id="19" creationId="{7D40670F-2970-E3D4-A8F7-6166E1B16821}"/>
          </ac:spMkLst>
        </pc:spChg>
        <pc:spChg chg="add del mod">
          <ac:chgData name="Mark Trejos" userId="a6afd9e682480293" providerId="LiveId" clId="{425F11CA-3F1B-4503-AB3B-AD0C71CAFCC4}" dt="2024-03-08T18:09:08.538" v="973" actId="478"/>
          <ac:spMkLst>
            <pc:docMk/>
            <pc:sldMk cId="0" sldId="284"/>
            <ac:spMk id="21" creationId="{FACDDB14-30AF-9337-60EE-6289CB1C5F2E}"/>
          </ac:spMkLst>
        </pc:spChg>
        <pc:spChg chg="add del mod">
          <ac:chgData name="Mark Trejos" userId="a6afd9e682480293" providerId="LiveId" clId="{425F11CA-3F1B-4503-AB3B-AD0C71CAFCC4}" dt="2024-03-08T18:09:08.538" v="973" actId="478"/>
          <ac:spMkLst>
            <pc:docMk/>
            <pc:sldMk cId="0" sldId="284"/>
            <ac:spMk id="23" creationId="{25AEB8C4-3BEB-F577-8860-487C5BE86E92}"/>
          </ac:spMkLst>
        </pc:spChg>
        <pc:spChg chg="add mod">
          <ac:chgData name="Mark Trejos" userId="a6afd9e682480293" providerId="LiveId" clId="{425F11CA-3F1B-4503-AB3B-AD0C71CAFCC4}" dt="2024-03-08T18:10:18.486" v="985" actId="14100"/>
          <ac:spMkLst>
            <pc:docMk/>
            <pc:sldMk cId="0" sldId="284"/>
            <ac:spMk id="25" creationId="{DFACD93D-6005-D4EB-724E-6E087E736867}"/>
          </ac:spMkLst>
        </pc:spChg>
        <pc:spChg chg="del">
          <ac:chgData name="Mark Trejos" userId="a6afd9e682480293" providerId="LiveId" clId="{425F11CA-3F1B-4503-AB3B-AD0C71CAFCC4}" dt="2024-03-08T18:09:05.667" v="972" actId="478"/>
          <ac:spMkLst>
            <pc:docMk/>
            <pc:sldMk cId="0" sldId="284"/>
            <ac:spMk id="2968" creationId="{00000000-0000-0000-0000-000000000000}"/>
          </ac:spMkLst>
        </pc:spChg>
        <pc:spChg chg="del">
          <ac:chgData name="Mark Trejos" userId="a6afd9e682480293" providerId="LiveId" clId="{425F11CA-3F1B-4503-AB3B-AD0C71CAFCC4}" dt="2024-03-08T18:09:05.667" v="972" actId="478"/>
          <ac:spMkLst>
            <pc:docMk/>
            <pc:sldMk cId="0" sldId="284"/>
            <ac:spMk id="2969" creationId="{00000000-0000-0000-0000-000000000000}"/>
          </ac:spMkLst>
        </pc:spChg>
        <pc:spChg chg="del">
          <ac:chgData name="Mark Trejos" userId="a6afd9e682480293" providerId="LiveId" clId="{425F11CA-3F1B-4503-AB3B-AD0C71CAFCC4}" dt="2024-03-08T18:08:59.200" v="970" actId="478"/>
          <ac:spMkLst>
            <pc:docMk/>
            <pc:sldMk cId="0" sldId="284"/>
            <ac:spMk id="2970" creationId="{00000000-0000-0000-0000-000000000000}"/>
          </ac:spMkLst>
        </pc:spChg>
        <pc:spChg chg="del">
          <ac:chgData name="Mark Trejos" userId="a6afd9e682480293" providerId="LiveId" clId="{425F11CA-3F1B-4503-AB3B-AD0C71CAFCC4}" dt="2024-03-08T18:08:59.200" v="970" actId="478"/>
          <ac:spMkLst>
            <pc:docMk/>
            <pc:sldMk cId="0" sldId="284"/>
            <ac:spMk id="2971" creationId="{00000000-0000-0000-0000-000000000000}"/>
          </ac:spMkLst>
        </pc:spChg>
        <pc:spChg chg="del">
          <ac:chgData name="Mark Trejos" userId="a6afd9e682480293" providerId="LiveId" clId="{425F11CA-3F1B-4503-AB3B-AD0C71CAFCC4}" dt="2024-03-08T18:09:05.667" v="972" actId="478"/>
          <ac:spMkLst>
            <pc:docMk/>
            <pc:sldMk cId="0" sldId="284"/>
            <ac:spMk id="2972" creationId="{00000000-0000-0000-0000-000000000000}"/>
          </ac:spMkLst>
        </pc:spChg>
        <pc:spChg chg="del">
          <ac:chgData name="Mark Trejos" userId="a6afd9e682480293" providerId="LiveId" clId="{425F11CA-3F1B-4503-AB3B-AD0C71CAFCC4}" dt="2024-03-08T18:09:08.538" v="973" actId="478"/>
          <ac:spMkLst>
            <pc:docMk/>
            <pc:sldMk cId="0" sldId="284"/>
            <ac:spMk id="2973" creationId="{00000000-0000-0000-0000-000000000000}"/>
          </ac:spMkLst>
        </pc:spChg>
        <pc:spChg chg="del">
          <ac:chgData name="Mark Trejos" userId="a6afd9e682480293" providerId="LiveId" clId="{425F11CA-3F1B-4503-AB3B-AD0C71CAFCC4}" dt="2024-03-08T18:08:59.200" v="970" actId="478"/>
          <ac:spMkLst>
            <pc:docMk/>
            <pc:sldMk cId="0" sldId="284"/>
            <ac:spMk id="2974" creationId="{00000000-0000-0000-0000-000000000000}"/>
          </ac:spMkLst>
        </pc:spChg>
        <pc:spChg chg="del">
          <ac:chgData name="Mark Trejos" userId="a6afd9e682480293" providerId="LiveId" clId="{425F11CA-3F1B-4503-AB3B-AD0C71CAFCC4}" dt="2024-03-08T18:08:59.200" v="970" actId="478"/>
          <ac:spMkLst>
            <pc:docMk/>
            <pc:sldMk cId="0" sldId="284"/>
            <ac:spMk id="2975" creationId="{00000000-0000-0000-0000-000000000000}"/>
          </ac:spMkLst>
        </pc:spChg>
        <pc:spChg chg="del">
          <ac:chgData name="Mark Trejos" userId="a6afd9e682480293" providerId="LiveId" clId="{425F11CA-3F1B-4503-AB3B-AD0C71CAFCC4}" dt="2024-03-08T18:08:59.200" v="970" actId="478"/>
          <ac:spMkLst>
            <pc:docMk/>
            <pc:sldMk cId="0" sldId="284"/>
            <ac:spMk id="2976" creationId="{00000000-0000-0000-0000-000000000000}"/>
          </ac:spMkLst>
        </pc:spChg>
        <pc:spChg chg="del">
          <ac:chgData name="Mark Trejos" userId="a6afd9e682480293" providerId="LiveId" clId="{425F11CA-3F1B-4503-AB3B-AD0C71CAFCC4}" dt="2024-03-08T18:08:59.200" v="970" actId="478"/>
          <ac:spMkLst>
            <pc:docMk/>
            <pc:sldMk cId="0" sldId="284"/>
            <ac:spMk id="2977" creationId="{00000000-0000-0000-0000-000000000000}"/>
          </ac:spMkLst>
        </pc:spChg>
        <pc:spChg chg="del">
          <ac:chgData name="Mark Trejos" userId="a6afd9e682480293" providerId="LiveId" clId="{425F11CA-3F1B-4503-AB3B-AD0C71CAFCC4}" dt="2024-03-08T18:08:59.200" v="970" actId="478"/>
          <ac:spMkLst>
            <pc:docMk/>
            <pc:sldMk cId="0" sldId="284"/>
            <ac:spMk id="2978" creationId="{00000000-0000-0000-0000-000000000000}"/>
          </ac:spMkLst>
        </pc:spChg>
        <pc:spChg chg="del">
          <ac:chgData name="Mark Trejos" userId="a6afd9e682480293" providerId="LiveId" clId="{425F11CA-3F1B-4503-AB3B-AD0C71CAFCC4}" dt="2024-03-08T18:08:59.200" v="970" actId="478"/>
          <ac:spMkLst>
            <pc:docMk/>
            <pc:sldMk cId="0" sldId="284"/>
            <ac:spMk id="2979" creationId="{00000000-0000-0000-0000-000000000000}"/>
          </ac:spMkLst>
        </pc:spChg>
        <pc:spChg chg="mod">
          <ac:chgData name="Mark Trejos" userId="a6afd9e682480293" providerId="LiveId" clId="{425F11CA-3F1B-4503-AB3B-AD0C71CAFCC4}" dt="2024-03-08T18:05:59.774" v="969" actId="20577"/>
          <ac:spMkLst>
            <pc:docMk/>
            <pc:sldMk cId="0" sldId="284"/>
            <ac:spMk id="2980" creationId="{00000000-0000-0000-0000-000000000000}"/>
          </ac:spMkLst>
        </pc:spChg>
        <pc:grpChg chg="del">
          <ac:chgData name="Mark Trejos" userId="a6afd9e682480293" providerId="LiveId" clId="{425F11CA-3F1B-4503-AB3B-AD0C71CAFCC4}" dt="2024-03-08T18:08:59.200" v="970" actId="478"/>
          <ac:grpSpMkLst>
            <pc:docMk/>
            <pc:sldMk cId="0" sldId="284"/>
            <ac:grpSpMk id="2981" creationId="{00000000-0000-0000-0000-000000000000}"/>
          </ac:grpSpMkLst>
        </pc:grpChg>
      </pc:sldChg>
      <pc:sldChg chg="del">
        <pc:chgData name="Mark Trejos" userId="a6afd9e682480293" providerId="LiveId" clId="{425F11CA-3F1B-4503-AB3B-AD0C71CAFCC4}" dt="2024-03-08T18:35:21.025" v="1656" actId="47"/>
        <pc:sldMkLst>
          <pc:docMk/>
          <pc:sldMk cId="0" sldId="285"/>
        </pc:sldMkLst>
      </pc:sldChg>
      <pc:sldChg chg="addSp delSp modSp add del mod">
        <pc:chgData name="Mark Trejos" userId="a6afd9e682480293" providerId="LiveId" clId="{425F11CA-3F1B-4503-AB3B-AD0C71CAFCC4}" dt="2024-03-08T18:37:13.420" v="1756" actId="47"/>
        <pc:sldMkLst>
          <pc:docMk/>
          <pc:sldMk cId="0" sldId="286"/>
        </pc:sldMkLst>
        <pc:spChg chg="mod">
          <ac:chgData name="Mark Trejos" userId="a6afd9e682480293" providerId="LiveId" clId="{425F11CA-3F1B-4503-AB3B-AD0C71CAFCC4}" dt="2024-03-08T18:36:24.439" v="1718" actId="20577"/>
          <ac:spMkLst>
            <pc:docMk/>
            <pc:sldMk cId="0" sldId="286"/>
            <ac:spMk id="2994" creationId="{00000000-0000-0000-0000-000000000000}"/>
          </ac:spMkLst>
        </pc:spChg>
        <pc:grpChg chg="add del">
          <ac:chgData name="Mark Trejos" userId="a6afd9e682480293" providerId="LiveId" clId="{425F11CA-3F1B-4503-AB3B-AD0C71CAFCC4}" dt="2024-03-08T18:36:22.162" v="1710" actId="478"/>
          <ac:grpSpMkLst>
            <pc:docMk/>
            <pc:sldMk cId="0" sldId="286"/>
            <ac:grpSpMk id="2997" creationId="{00000000-0000-0000-0000-000000000000}"/>
          </ac:grpSpMkLst>
        </pc:grpChg>
        <pc:grpChg chg="add del">
          <ac:chgData name="Mark Trejos" userId="a6afd9e682480293" providerId="LiveId" clId="{425F11CA-3F1B-4503-AB3B-AD0C71CAFCC4}" dt="2024-03-08T18:36:22.408" v="1711" actId="478"/>
          <ac:grpSpMkLst>
            <pc:docMk/>
            <pc:sldMk cId="0" sldId="286"/>
            <ac:grpSpMk id="3002" creationId="{00000000-0000-0000-0000-000000000000}"/>
          </ac:grpSpMkLst>
        </pc:grpChg>
        <pc:grpChg chg="add del">
          <ac:chgData name="Mark Trejos" userId="a6afd9e682480293" providerId="LiveId" clId="{425F11CA-3F1B-4503-AB3B-AD0C71CAFCC4}" dt="2024-03-08T18:36:22.600" v="1712" actId="478"/>
          <ac:grpSpMkLst>
            <pc:docMk/>
            <pc:sldMk cId="0" sldId="286"/>
            <ac:grpSpMk id="3007" creationId="{00000000-0000-0000-0000-000000000000}"/>
          </ac:grpSpMkLst>
        </pc:grpChg>
      </pc:sldChg>
      <pc:sldChg chg="del">
        <pc:chgData name="Mark Trejos" userId="a6afd9e682480293" providerId="LiveId" clId="{425F11CA-3F1B-4503-AB3B-AD0C71CAFCC4}" dt="2024-03-08T18:35:22.776" v="1657" actId="47"/>
        <pc:sldMkLst>
          <pc:docMk/>
          <pc:sldMk cId="0" sldId="287"/>
        </pc:sldMkLst>
      </pc:sldChg>
      <pc:sldChg chg="del">
        <pc:chgData name="Mark Trejos" userId="a6afd9e682480293" providerId="LiveId" clId="{425F11CA-3F1B-4503-AB3B-AD0C71CAFCC4}" dt="2024-03-08T18:35:23.623" v="1658" actId="47"/>
        <pc:sldMkLst>
          <pc:docMk/>
          <pc:sldMk cId="0" sldId="288"/>
        </pc:sldMkLst>
      </pc:sldChg>
      <pc:sldChg chg="del">
        <pc:chgData name="Mark Trejos" userId="a6afd9e682480293" providerId="LiveId" clId="{425F11CA-3F1B-4503-AB3B-AD0C71CAFCC4}" dt="2024-03-08T18:35:23.861" v="1659" actId="47"/>
        <pc:sldMkLst>
          <pc:docMk/>
          <pc:sldMk cId="0" sldId="289"/>
        </pc:sldMkLst>
      </pc:sldChg>
      <pc:sldChg chg="del">
        <pc:chgData name="Mark Trejos" userId="a6afd9e682480293" providerId="LiveId" clId="{425F11CA-3F1B-4503-AB3B-AD0C71CAFCC4}" dt="2024-03-08T18:35:24.029" v="1660" actId="47"/>
        <pc:sldMkLst>
          <pc:docMk/>
          <pc:sldMk cId="0" sldId="290"/>
        </pc:sldMkLst>
      </pc:sldChg>
      <pc:sldChg chg="del">
        <pc:chgData name="Mark Trejos" userId="a6afd9e682480293" providerId="LiveId" clId="{425F11CA-3F1B-4503-AB3B-AD0C71CAFCC4}" dt="2024-03-08T18:35:24.212" v="1661" actId="47"/>
        <pc:sldMkLst>
          <pc:docMk/>
          <pc:sldMk cId="0" sldId="291"/>
        </pc:sldMkLst>
      </pc:sldChg>
      <pc:sldChg chg="del">
        <pc:chgData name="Mark Trejos" userId="a6afd9e682480293" providerId="LiveId" clId="{425F11CA-3F1B-4503-AB3B-AD0C71CAFCC4}" dt="2024-03-08T18:35:24.383" v="1662" actId="47"/>
        <pc:sldMkLst>
          <pc:docMk/>
          <pc:sldMk cId="0" sldId="292"/>
        </pc:sldMkLst>
      </pc:sldChg>
      <pc:sldChg chg="del">
        <pc:chgData name="Mark Trejos" userId="a6afd9e682480293" providerId="LiveId" clId="{425F11CA-3F1B-4503-AB3B-AD0C71CAFCC4}" dt="2024-03-08T18:35:24.692" v="1663" actId="47"/>
        <pc:sldMkLst>
          <pc:docMk/>
          <pc:sldMk cId="0" sldId="293"/>
        </pc:sldMkLst>
      </pc:sldChg>
      <pc:sldChg chg="del">
        <pc:chgData name="Mark Trejos" userId="a6afd9e682480293" providerId="LiveId" clId="{425F11CA-3F1B-4503-AB3B-AD0C71CAFCC4}" dt="2024-03-08T18:35:25.369" v="1664" actId="47"/>
        <pc:sldMkLst>
          <pc:docMk/>
          <pc:sldMk cId="0" sldId="294"/>
        </pc:sldMkLst>
      </pc:sldChg>
      <pc:sldChg chg="del">
        <pc:chgData name="Mark Trejos" userId="a6afd9e682480293" providerId="LiveId" clId="{425F11CA-3F1B-4503-AB3B-AD0C71CAFCC4}" dt="2024-03-08T18:35:25.465" v="1665" actId="47"/>
        <pc:sldMkLst>
          <pc:docMk/>
          <pc:sldMk cId="0" sldId="295"/>
        </pc:sldMkLst>
      </pc:sldChg>
      <pc:sldChg chg="del">
        <pc:chgData name="Mark Trejos" userId="a6afd9e682480293" providerId="LiveId" clId="{425F11CA-3F1B-4503-AB3B-AD0C71CAFCC4}" dt="2024-03-08T18:35:25.602" v="1666" actId="47"/>
        <pc:sldMkLst>
          <pc:docMk/>
          <pc:sldMk cId="0" sldId="296"/>
        </pc:sldMkLst>
      </pc:sldChg>
      <pc:sldChg chg="add del">
        <pc:chgData name="Mark Trejos" userId="a6afd9e682480293" providerId="LiveId" clId="{425F11CA-3F1B-4503-AB3B-AD0C71CAFCC4}" dt="2024-03-08T18:37:06.866" v="1729" actId="47"/>
        <pc:sldMkLst>
          <pc:docMk/>
          <pc:sldMk cId="0" sldId="297"/>
        </pc:sldMkLst>
      </pc:sldChg>
      <pc:sldChg chg="add del">
        <pc:chgData name="Mark Trejos" userId="a6afd9e682480293" providerId="LiveId" clId="{425F11CA-3F1B-4503-AB3B-AD0C71CAFCC4}" dt="2024-03-08T18:37:07.389" v="1730" actId="47"/>
        <pc:sldMkLst>
          <pc:docMk/>
          <pc:sldMk cId="0" sldId="298"/>
        </pc:sldMkLst>
      </pc:sldChg>
      <pc:sldChg chg="add del">
        <pc:chgData name="Mark Trejos" userId="a6afd9e682480293" providerId="LiveId" clId="{425F11CA-3F1B-4503-AB3B-AD0C71CAFCC4}" dt="2024-03-08T18:37:07.473" v="1731" actId="47"/>
        <pc:sldMkLst>
          <pc:docMk/>
          <pc:sldMk cId="0" sldId="299"/>
        </pc:sldMkLst>
      </pc:sldChg>
      <pc:sldChg chg="add del">
        <pc:chgData name="Mark Trejos" userId="a6afd9e682480293" providerId="LiveId" clId="{425F11CA-3F1B-4503-AB3B-AD0C71CAFCC4}" dt="2024-03-08T18:37:07.608" v="1732" actId="47"/>
        <pc:sldMkLst>
          <pc:docMk/>
          <pc:sldMk cId="0" sldId="300"/>
        </pc:sldMkLst>
      </pc:sldChg>
      <pc:sldChg chg="add del">
        <pc:chgData name="Mark Trejos" userId="a6afd9e682480293" providerId="LiveId" clId="{425F11CA-3F1B-4503-AB3B-AD0C71CAFCC4}" dt="2024-03-08T18:37:07.764" v="1733" actId="47"/>
        <pc:sldMkLst>
          <pc:docMk/>
          <pc:sldMk cId="0" sldId="301"/>
        </pc:sldMkLst>
      </pc:sldChg>
      <pc:sldChg chg="add del">
        <pc:chgData name="Mark Trejos" userId="a6afd9e682480293" providerId="LiveId" clId="{425F11CA-3F1B-4503-AB3B-AD0C71CAFCC4}" dt="2024-03-08T18:37:07.894" v="1734" actId="47"/>
        <pc:sldMkLst>
          <pc:docMk/>
          <pc:sldMk cId="0" sldId="302"/>
        </pc:sldMkLst>
      </pc:sldChg>
      <pc:sldChg chg="add del">
        <pc:chgData name="Mark Trejos" userId="a6afd9e682480293" providerId="LiveId" clId="{425F11CA-3F1B-4503-AB3B-AD0C71CAFCC4}" dt="2024-03-08T18:37:07.990" v="1735" actId="47"/>
        <pc:sldMkLst>
          <pc:docMk/>
          <pc:sldMk cId="0" sldId="303"/>
        </pc:sldMkLst>
      </pc:sldChg>
      <pc:sldChg chg="add del">
        <pc:chgData name="Mark Trejos" userId="a6afd9e682480293" providerId="LiveId" clId="{425F11CA-3F1B-4503-AB3B-AD0C71CAFCC4}" dt="2024-03-08T18:37:08.078" v="1736" actId="47"/>
        <pc:sldMkLst>
          <pc:docMk/>
          <pc:sldMk cId="0" sldId="304"/>
        </pc:sldMkLst>
      </pc:sldChg>
      <pc:sldChg chg="add del">
        <pc:chgData name="Mark Trejos" userId="a6afd9e682480293" providerId="LiveId" clId="{425F11CA-3F1B-4503-AB3B-AD0C71CAFCC4}" dt="2024-03-08T18:37:08.140" v="1737" actId="47"/>
        <pc:sldMkLst>
          <pc:docMk/>
          <pc:sldMk cId="0" sldId="305"/>
        </pc:sldMkLst>
      </pc:sldChg>
      <pc:sldChg chg="add del">
        <pc:chgData name="Mark Trejos" userId="a6afd9e682480293" providerId="LiveId" clId="{425F11CA-3F1B-4503-AB3B-AD0C71CAFCC4}" dt="2024-03-08T18:37:15.890" v="1758" actId="47"/>
        <pc:sldMkLst>
          <pc:docMk/>
          <pc:sldMk cId="0" sldId="306"/>
        </pc:sldMkLst>
      </pc:sldChg>
      <pc:sldChg chg="modSp add del mod setBg modNotes">
        <pc:chgData name="Mark Trejos" userId="a6afd9e682480293" providerId="LiveId" clId="{425F11CA-3F1B-4503-AB3B-AD0C71CAFCC4}" dt="2024-03-08T18:37:10.589" v="1751" actId="47"/>
        <pc:sldMkLst>
          <pc:docMk/>
          <pc:sldMk cId="644742087" sldId="307"/>
        </pc:sldMkLst>
        <pc:spChg chg="mod">
          <ac:chgData name="Mark Trejos" userId="a6afd9e682480293" providerId="LiveId" clId="{425F11CA-3F1B-4503-AB3B-AD0C71CAFCC4}" dt="2024-03-08T17:07:39.681" v="262" actId="20577"/>
          <ac:spMkLst>
            <pc:docMk/>
            <pc:sldMk cId="644742087" sldId="307"/>
            <ac:spMk id="2293" creationId="{5975A02E-3C73-A901-17CA-DDEDECC77A7D}"/>
          </ac:spMkLst>
        </pc:spChg>
        <pc:spChg chg="mod">
          <ac:chgData name="Mark Trejos" userId="a6afd9e682480293" providerId="LiveId" clId="{425F11CA-3F1B-4503-AB3B-AD0C71CAFCC4}" dt="2024-03-08T17:22:02.160" v="465" actId="14100"/>
          <ac:spMkLst>
            <pc:docMk/>
            <pc:sldMk cId="644742087" sldId="307"/>
            <ac:spMk id="2294" creationId="{110A3AB0-E936-531E-9F31-B63D367F86AE}"/>
          </ac:spMkLst>
        </pc:spChg>
      </pc:sldChg>
      <pc:sldChg chg="modSp add del mod">
        <pc:chgData name="Mark Trejos" userId="a6afd9e682480293" providerId="LiveId" clId="{425F11CA-3F1B-4503-AB3B-AD0C71CAFCC4}" dt="2024-03-08T18:38:47.065" v="1759" actId="20577"/>
        <pc:sldMkLst>
          <pc:docMk/>
          <pc:sldMk cId="361842042" sldId="308"/>
        </pc:sldMkLst>
        <pc:spChg chg="mod">
          <ac:chgData name="Mark Trejos" userId="a6afd9e682480293" providerId="LiveId" clId="{425F11CA-3F1B-4503-AB3B-AD0C71CAFCC4}" dt="2024-03-08T17:32:19.511" v="578" actId="20577"/>
          <ac:spMkLst>
            <pc:docMk/>
            <pc:sldMk cId="361842042" sldId="308"/>
            <ac:spMk id="2251" creationId="{4024EDB6-7417-7BBB-9620-EA70C5DBE754}"/>
          </ac:spMkLst>
        </pc:spChg>
        <pc:spChg chg="mod">
          <ac:chgData name="Mark Trejos" userId="a6afd9e682480293" providerId="LiveId" clId="{425F11CA-3F1B-4503-AB3B-AD0C71CAFCC4}" dt="2024-03-08T18:29:41.982" v="1175" actId="1076"/>
          <ac:spMkLst>
            <pc:docMk/>
            <pc:sldMk cId="361842042" sldId="308"/>
            <ac:spMk id="2252" creationId="{5E135367-3F9D-A7CE-2E91-13698AC46788}"/>
          </ac:spMkLst>
        </pc:spChg>
        <pc:spChg chg="mod">
          <ac:chgData name="Mark Trejos" userId="a6afd9e682480293" providerId="LiveId" clId="{425F11CA-3F1B-4503-AB3B-AD0C71CAFCC4}" dt="2024-03-08T18:38:47.065" v="1759" actId="20577"/>
          <ac:spMkLst>
            <pc:docMk/>
            <pc:sldMk cId="361842042" sldId="308"/>
            <ac:spMk id="2253" creationId="{E1674736-850B-34BA-C087-12C990342420}"/>
          </ac:spMkLst>
        </pc:spChg>
        <pc:spChg chg="mod">
          <ac:chgData name="Mark Trejos" userId="a6afd9e682480293" providerId="LiveId" clId="{425F11CA-3F1B-4503-AB3B-AD0C71CAFCC4}" dt="2024-03-08T18:30:42.714" v="1207"/>
          <ac:spMkLst>
            <pc:docMk/>
            <pc:sldMk cId="361842042" sldId="308"/>
            <ac:spMk id="2254" creationId="{53569DE4-EA59-ABFE-6C61-FA6544C8B038}"/>
          </ac:spMkLst>
        </pc:spChg>
        <pc:spChg chg="mod">
          <ac:chgData name="Mark Trejos" userId="a6afd9e682480293" providerId="LiveId" clId="{425F11CA-3F1B-4503-AB3B-AD0C71CAFCC4}" dt="2024-03-08T18:32:05.334" v="1344" actId="12"/>
          <ac:spMkLst>
            <pc:docMk/>
            <pc:sldMk cId="361842042" sldId="308"/>
            <ac:spMk id="2255" creationId="{C2DAD8EA-4D44-04E9-D976-DC5B1921A462}"/>
          </ac:spMkLst>
        </pc:spChg>
        <pc:spChg chg="mod">
          <ac:chgData name="Mark Trejos" userId="a6afd9e682480293" providerId="LiveId" clId="{425F11CA-3F1B-4503-AB3B-AD0C71CAFCC4}" dt="2024-03-08T18:30:29.514" v="1203" actId="20577"/>
          <ac:spMkLst>
            <pc:docMk/>
            <pc:sldMk cId="361842042" sldId="308"/>
            <ac:spMk id="2256" creationId="{3545EE52-267E-C214-7B33-90AAF80308E7}"/>
          </ac:spMkLst>
        </pc:spChg>
        <pc:spChg chg="mod">
          <ac:chgData name="Mark Trejos" userId="a6afd9e682480293" providerId="LiveId" clId="{425F11CA-3F1B-4503-AB3B-AD0C71CAFCC4}" dt="2024-03-08T18:30:14.451" v="1183" actId="403"/>
          <ac:spMkLst>
            <pc:docMk/>
            <pc:sldMk cId="361842042" sldId="308"/>
            <ac:spMk id="2257" creationId="{6842E981-C9B2-CA9A-95DE-EBCCA9DABF4F}"/>
          </ac:spMkLst>
        </pc:spChg>
        <pc:spChg chg="mod">
          <ac:chgData name="Mark Trejos" userId="a6afd9e682480293" providerId="LiveId" clId="{425F11CA-3F1B-4503-AB3B-AD0C71CAFCC4}" dt="2024-03-08T18:33:45.741" v="1620" actId="1076"/>
          <ac:spMkLst>
            <pc:docMk/>
            <pc:sldMk cId="361842042" sldId="308"/>
            <ac:spMk id="2258" creationId="{C3A7E79C-7FB8-1DAD-0A6A-C0DF6A881D8B}"/>
          </ac:spMkLst>
        </pc:spChg>
        <pc:spChg chg="mod">
          <ac:chgData name="Mark Trejos" userId="a6afd9e682480293" providerId="LiveId" clId="{425F11CA-3F1B-4503-AB3B-AD0C71CAFCC4}" dt="2024-03-08T18:33:53.858" v="1621" actId="1076"/>
          <ac:spMkLst>
            <pc:docMk/>
            <pc:sldMk cId="361842042" sldId="308"/>
            <ac:spMk id="2259" creationId="{2835F7D3-A793-23D9-0ACD-C570ACC9A5A1}"/>
          </ac:spMkLst>
        </pc:spChg>
      </pc:sldChg>
      <pc:sldChg chg="new del">
        <pc:chgData name="Mark Trejos" userId="a6afd9e682480293" providerId="LiveId" clId="{425F11CA-3F1B-4503-AB3B-AD0C71CAFCC4}" dt="2024-03-08T17:29:25.524" v="521" actId="47"/>
        <pc:sldMkLst>
          <pc:docMk/>
          <pc:sldMk cId="1736163550" sldId="308"/>
        </pc:sldMkLst>
      </pc:sldChg>
      <pc:sldChg chg="addSp modSp new mod modClrScheme chgLayout">
        <pc:chgData name="Mark Trejos" userId="a6afd9e682480293" providerId="LiveId" clId="{425F11CA-3F1B-4503-AB3B-AD0C71CAFCC4}" dt="2024-03-08T18:40:28.318" v="1796" actId="20577"/>
        <pc:sldMkLst>
          <pc:docMk/>
          <pc:sldMk cId="1305188763" sldId="309"/>
        </pc:sldMkLst>
        <pc:spChg chg="add mod">
          <ac:chgData name="Mark Trejos" userId="a6afd9e682480293" providerId="LiveId" clId="{425F11CA-3F1B-4503-AB3B-AD0C71CAFCC4}" dt="2024-03-08T18:40:05.289" v="1787" actId="20577"/>
          <ac:spMkLst>
            <pc:docMk/>
            <pc:sldMk cId="1305188763" sldId="309"/>
            <ac:spMk id="2" creationId="{50485CDF-0260-1A89-459B-297CFCE10B44}"/>
          </ac:spMkLst>
        </pc:spChg>
        <pc:spChg chg="add mod">
          <ac:chgData name="Mark Trejos" userId="a6afd9e682480293" providerId="LiveId" clId="{425F11CA-3F1B-4503-AB3B-AD0C71CAFCC4}" dt="2024-03-08T18:40:28.318" v="1796" actId="20577"/>
          <ac:spMkLst>
            <pc:docMk/>
            <pc:sldMk cId="1305188763" sldId="309"/>
            <ac:spMk id="3" creationId="{0D92E200-5D15-518A-5B61-A11096E34C66}"/>
          </ac:spMkLst>
        </pc:spChg>
      </pc:sldChg>
      <pc:sldChg chg="new del">
        <pc:chgData name="Mark Trejos" userId="a6afd9e682480293" providerId="LiveId" clId="{425F11CA-3F1B-4503-AB3B-AD0C71CAFCC4}" dt="2024-03-08T18:39:51.843" v="1762" actId="47"/>
        <pc:sldMkLst>
          <pc:docMk/>
          <pc:sldMk cId="1207088412" sldId="310"/>
        </pc:sldMkLst>
      </pc:sldChg>
      <pc:sldMasterChg chg="addSldLayout delSldLayout">
        <pc:chgData name="Mark Trejos" userId="a6afd9e682480293" providerId="LiveId" clId="{425F11CA-3F1B-4503-AB3B-AD0C71CAFCC4}" dt="2024-03-08T18:37:13.420" v="1756" actId="47"/>
        <pc:sldMasterMkLst>
          <pc:docMk/>
          <pc:sldMasterMk cId="0" sldId="2147483683"/>
        </pc:sldMasterMkLst>
        <pc:sldLayoutChg chg="add del">
          <pc:chgData name="Mark Trejos" userId="a6afd9e682480293" providerId="LiveId" clId="{425F11CA-3F1B-4503-AB3B-AD0C71CAFCC4}" dt="2024-03-08T18:37:09.659" v="1748" actId="47"/>
          <pc:sldLayoutMkLst>
            <pc:docMk/>
            <pc:sldMasterMk cId="0" sldId="2147483683"/>
            <pc:sldLayoutMk cId="0" sldId="2147483648"/>
          </pc:sldLayoutMkLst>
        </pc:sldLayoutChg>
        <pc:sldLayoutChg chg="del">
          <pc:chgData name="Mark Trejos" userId="a6afd9e682480293" providerId="LiveId" clId="{425F11CA-3F1B-4503-AB3B-AD0C71CAFCC4}" dt="2024-03-08T18:05:08.759" v="944" actId="47"/>
          <pc:sldLayoutMkLst>
            <pc:docMk/>
            <pc:sldMasterMk cId="0" sldId="2147483683"/>
            <pc:sldLayoutMk cId="0" sldId="2147483649"/>
          </pc:sldLayoutMkLst>
        </pc:sldLayoutChg>
        <pc:sldLayoutChg chg="add del">
          <pc:chgData name="Mark Trejos" userId="a6afd9e682480293" providerId="LiveId" clId="{425F11CA-3F1B-4503-AB3B-AD0C71CAFCC4}" dt="2024-03-08T18:37:10.071" v="1749" actId="47"/>
          <pc:sldLayoutMkLst>
            <pc:docMk/>
            <pc:sldMasterMk cId="0" sldId="2147483683"/>
            <pc:sldLayoutMk cId="0" sldId="2147483650"/>
          </pc:sldLayoutMkLst>
        </pc:sldLayoutChg>
        <pc:sldLayoutChg chg="del">
          <pc:chgData name="Mark Trejos" userId="a6afd9e682480293" providerId="LiveId" clId="{425F11CA-3F1B-4503-AB3B-AD0C71CAFCC4}" dt="2024-03-08T18:35:23.623" v="1658" actId="47"/>
          <pc:sldLayoutMkLst>
            <pc:docMk/>
            <pc:sldMasterMk cId="0" sldId="2147483683"/>
            <pc:sldLayoutMk cId="0" sldId="2147483651"/>
          </pc:sldLayoutMkLst>
        </pc:sldLayoutChg>
        <pc:sldLayoutChg chg="add del">
          <pc:chgData name="Mark Trejos" userId="a6afd9e682480293" providerId="LiveId" clId="{425F11CA-3F1B-4503-AB3B-AD0C71CAFCC4}" dt="2024-03-08T18:37:12.403" v="1755" actId="47"/>
          <pc:sldLayoutMkLst>
            <pc:docMk/>
            <pc:sldMasterMk cId="0" sldId="2147483683"/>
            <pc:sldLayoutMk cId="0" sldId="2147483652"/>
          </pc:sldLayoutMkLst>
        </pc:sldLayoutChg>
        <pc:sldLayoutChg chg="del">
          <pc:chgData name="Mark Trejos" userId="a6afd9e682480293" providerId="LiveId" clId="{425F11CA-3F1B-4503-AB3B-AD0C71CAFCC4}" dt="2024-03-08T18:35:12.447" v="1638" actId="47"/>
          <pc:sldLayoutMkLst>
            <pc:docMk/>
            <pc:sldMasterMk cId="0" sldId="2147483683"/>
            <pc:sldLayoutMk cId="0" sldId="2147483653"/>
          </pc:sldLayoutMkLst>
        </pc:sldLayoutChg>
        <pc:sldLayoutChg chg="del">
          <pc:chgData name="Mark Trejos" userId="a6afd9e682480293" providerId="LiveId" clId="{425F11CA-3F1B-4503-AB3B-AD0C71CAFCC4}" dt="2024-03-08T18:35:16.174" v="1641" actId="47"/>
          <pc:sldLayoutMkLst>
            <pc:docMk/>
            <pc:sldMasterMk cId="0" sldId="2147483683"/>
            <pc:sldLayoutMk cId="0" sldId="2147483654"/>
          </pc:sldLayoutMkLst>
        </pc:sldLayoutChg>
        <pc:sldLayoutChg chg="del">
          <pc:chgData name="Mark Trejos" userId="a6afd9e682480293" providerId="LiveId" clId="{425F11CA-3F1B-4503-AB3B-AD0C71CAFCC4}" dt="2024-03-08T18:35:20.112" v="1655" actId="47"/>
          <pc:sldLayoutMkLst>
            <pc:docMk/>
            <pc:sldMasterMk cId="0" sldId="2147483683"/>
            <pc:sldLayoutMk cId="0" sldId="2147483655"/>
          </pc:sldLayoutMkLst>
        </pc:sldLayoutChg>
        <pc:sldLayoutChg chg="del">
          <pc:chgData name="Mark Trejos" userId="a6afd9e682480293" providerId="LiveId" clId="{425F11CA-3F1B-4503-AB3B-AD0C71CAFCC4}" dt="2024-03-08T18:35:17.422" v="1646" actId="47"/>
          <pc:sldLayoutMkLst>
            <pc:docMk/>
            <pc:sldMasterMk cId="0" sldId="2147483683"/>
            <pc:sldLayoutMk cId="0" sldId="2147483656"/>
          </pc:sldLayoutMkLst>
        </pc:sldLayoutChg>
        <pc:sldLayoutChg chg="del">
          <pc:chgData name="Mark Trejos" userId="a6afd9e682480293" providerId="LiveId" clId="{425F11CA-3F1B-4503-AB3B-AD0C71CAFCC4}" dt="2024-03-08T18:35:17.960" v="1649" actId="47"/>
          <pc:sldLayoutMkLst>
            <pc:docMk/>
            <pc:sldMasterMk cId="0" sldId="2147483683"/>
            <pc:sldLayoutMk cId="0" sldId="2147483657"/>
          </pc:sldLayoutMkLst>
        </pc:sldLayoutChg>
        <pc:sldLayoutChg chg="add del">
          <pc:chgData name="Mark Trejos" userId="a6afd9e682480293" providerId="LiveId" clId="{425F11CA-3F1B-4503-AB3B-AD0C71CAFCC4}" dt="2024-03-08T18:37:10.775" v="1752" actId="47"/>
          <pc:sldLayoutMkLst>
            <pc:docMk/>
            <pc:sldMasterMk cId="0" sldId="2147483683"/>
            <pc:sldLayoutMk cId="0" sldId="2147483659"/>
          </pc:sldLayoutMkLst>
        </pc:sldLayoutChg>
        <pc:sldLayoutChg chg="del">
          <pc:chgData name="Mark Trejos" userId="a6afd9e682480293" providerId="LiveId" clId="{425F11CA-3F1B-4503-AB3B-AD0C71CAFCC4}" dt="2024-03-08T18:35:16.547" v="1642" actId="47"/>
          <pc:sldLayoutMkLst>
            <pc:docMk/>
            <pc:sldMasterMk cId="0" sldId="2147483683"/>
            <pc:sldLayoutMk cId="0" sldId="2147483660"/>
          </pc:sldLayoutMkLst>
        </pc:sldLayoutChg>
        <pc:sldLayoutChg chg="del">
          <pc:chgData name="Mark Trejos" userId="a6afd9e682480293" providerId="LiveId" clId="{425F11CA-3F1B-4503-AB3B-AD0C71CAFCC4}" dt="2024-03-08T18:35:17.592" v="1647" actId="47"/>
          <pc:sldLayoutMkLst>
            <pc:docMk/>
            <pc:sldMasterMk cId="0" sldId="2147483683"/>
            <pc:sldLayoutMk cId="0" sldId="2147483661"/>
          </pc:sldLayoutMkLst>
        </pc:sldLayoutChg>
        <pc:sldLayoutChg chg="del">
          <pc:chgData name="Mark Trejos" userId="a6afd9e682480293" providerId="LiveId" clId="{425F11CA-3F1B-4503-AB3B-AD0C71CAFCC4}" dt="2024-03-08T18:35:18.584" v="1650" actId="47"/>
          <pc:sldLayoutMkLst>
            <pc:docMk/>
            <pc:sldMasterMk cId="0" sldId="2147483683"/>
            <pc:sldLayoutMk cId="0" sldId="2147483662"/>
          </pc:sldLayoutMkLst>
        </pc:sldLayoutChg>
        <pc:sldLayoutChg chg="del">
          <pc:chgData name="Mark Trejos" userId="a6afd9e682480293" providerId="LiveId" clId="{425F11CA-3F1B-4503-AB3B-AD0C71CAFCC4}" dt="2024-03-08T18:35:16.906" v="1644" actId="47"/>
          <pc:sldLayoutMkLst>
            <pc:docMk/>
            <pc:sldMasterMk cId="0" sldId="2147483683"/>
            <pc:sldLayoutMk cId="0" sldId="2147483663"/>
          </pc:sldLayoutMkLst>
        </pc:sldLayoutChg>
        <pc:sldLayoutChg chg="add del">
          <pc:chgData name="Mark Trejos" userId="a6afd9e682480293" providerId="LiveId" clId="{425F11CA-3F1B-4503-AB3B-AD0C71CAFCC4}" dt="2024-03-08T18:37:10.361" v="1750" actId="47"/>
          <pc:sldLayoutMkLst>
            <pc:docMk/>
            <pc:sldMasterMk cId="0" sldId="2147483683"/>
            <pc:sldLayoutMk cId="0" sldId="2147483664"/>
          </pc:sldLayoutMkLst>
        </pc:sldLayoutChg>
        <pc:sldLayoutChg chg="del">
          <pc:chgData name="Mark Trejos" userId="a6afd9e682480293" providerId="LiveId" clId="{425F11CA-3F1B-4503-AB3B-AD0C71CAFCC4}" dt="2024-03-08T18:35:13.714" v="1639" actId="47"/>
          <pc:sldLayoutMkLst>
            <pc:docMk/>
            <pc:sldMasterMk cId="0" sldId="2147483683"/>
            <pc:sldLayoutMk cId="0" sldId="2147483665"/>
          </pc:sldLayoutMkLst>
        </pc:sldLayoutChg>
        <pc:sldLayoutChg chg="del">
          <pc:chgData name="Mark Trejos" userId="a6afd9e682480293" providerId="LiveId" clId="{425F11CA-3F1B-4503-AB3B-AD0C71CAFCC4}" dt="2024-03-08T18:35:06.800" v="1635" actId="47"/>
          <pc:sldLayoutMkLst>
            <pc:docMk/>
            <pc:sldMasterMk cId="0" sldId="2147483683"/>
            <pc:sldLayoutMk cId="0" sldId="2147483666"/>
          </pc:sldLayoutMkLst>
        </pc:sldLayoutChg>
        <pc:sldLayoutChg chg="del">
          <pc:chgData name="Mark Trejos" userId="a6afd9e682480293" providerId="LiveId" clId="{425F11CA-3F1B-4503-AB3B-AD0C71CAFCC4}" dt="2024-03-08T18:35:19.588" v="1654" actId="47"/>
          <pc:sldLayoutMkLst>
            <pc:docMk/>
            <pc:sldMasterMk cId="0" sldId="2147483683"/>
            <pc:sldLayoutMk cId="0" sldId="2147483667"/>
          </pc:sldLayoutMkLst>
        </pc:sldLayoutChg>
        <pc:sldLayoutChg chg="del">
          <pc:chgData name="Mark Trejos" userId="a6afd9e682480293" providerId="LiveId" clId="{425F11CA-3F1B-4503-AB3B-AD0C71CAFCC4}" dt="2024-03-08T18:35:07.437" v="1636" actId="47"/>
          <pc:sldLayoutMkLst>
            <pc:docMk/>
            <pc:sldMasterMk cId="0" sldId="2147483683"/>
            <pc:sldLayoutMk cId="0" sldId="2147483668"/>
          </pc:sldLayoutMkLst>
        </pc:sldLayoutChg>
        <pc:sldLayoutChg chg="del">
          <pc:chgData name="Mark Trejos" userId="a6afd9e682480293" providerId="LiveId" clId="{425F11CA-3F1B-4503-AB3B-AD0C71CAFCC4}" dt="2024-03-08T18:35:22.776" v="1657" actId="47"/>
          <pc:sldLayoutMkLst>
            <pc:docMk/>
            <pc:sldMasterMk cId="0" sldId="2147483683"/>
            <pc:sldLayoutMk cId="0" sldId="2147483669"/>
          </pc:sldLayoutMkLst>
        </pc:sldLayoutChg>
        <pc:sldLayoutChg chg="add del">
          <pc:chgData name="Mark Trejos" userId="a6afd9e682480293" providerId="LiveId" clId="{425F11CA-3F1B-4503-AB3B-AD0C71CAFCC4}" dt="2024-03-08T18:37:10.589" v="1751" actId="47"/>
          <pc:sldLayoutMkLst>
            <pc:docMk/>
            <pc:sldMasterMk cId="0" sldId="2147483683"/>
            <pc:sldLayoutMk cId="0" sldId="2147483670"/>
          </pc:sldLayoutMkLst>
        </pc:sldLayoutChg>
        <pc:sldLayoutChg chg="del">
          <pc:chgData name="Mark Trejos" userId="a6afd9e682480293" providerId="LiveId" clId="{425F11CA-3F1B-4503-AB3B-AD0C71CAFCC4}" dt="2024-03-08T18:35:21.025" v="1656" actId="47"/>
          <pc:sldLayoutMkLst>
            <pc:docMk/>
            <pc:sldMasterMk cId="0" sldId="2147483683"/>
            <pc:sldLayoutMk cId="0" sldId="2147483671"/>
          </pc:sldLayoutMkLst>
        </pc:sldLayoutChg>
        <pc:sldLayoutChg chg="add del">
          <pc:chgData name="Mark Trejos" userId="a6afd9e682480293" providerId="LiveId" clId="{425F11CA-3F1B-4503-AB3B-AD0C71CAFCC4}" dt="2024-03-08T18:37:11.614" v="1754" actId="47"/>
          <pc:sldLayoutMkLst>
            <pc:docMk/>
            <pc:sldMasterMk cId="0" sldId="2147483683"/>
            <pc:sldLayoutMk cId="0" sldId="2147483672"/>
          </pc:sldLayoutMkLst>
        </pc:sldLayoutChg>
        <pc:sldLayoutChg chg="del">
          <pc:chgData name="Mark Trejos" userId="a6afd9e682480293" providerId="LiveId" clId="{425F11CA-3F1B-4503-AB3B-AD0C71CAFCC4}" dt="2024-03-08T18:35:18.993" v="1652" actId="47"/>
          <pc:sldLayoutMkLst>
            <pc:docMk/>
            <pc:sldMasterMk cId="0" sldId="2147483683"/>
            <pc:sldLayoutMk cId="0" sldId="2147483673"/>
          </pc:sldLayoutMkLst>
        </pc:sldLayoutChg>
        <pc:sldLayoutChg chg="del">
          <pc:chgData name="Mark Trejos" userId="a6afd9e682480293" providerId="LiveId" clId="{425F11CA-3F1B-4503-AB3B-AD0C71CAFCC4}" dt="2024-03-08T18:35:17.759" v="1648" actId="47"/>
          <pc:sldLayoutMkLst>
            <pc:docMk/>
            <pc:sldMasterMk cId="0" sldId="2147483683"/>
            <pc:sldLayoutMk cId="0" sldId="2147483674"/>
          </pc:sldLayoutMkLst>
        </pc:sldLayoutChg>
        <pc:sldLayoutChg chg="del">
          <pc:chgData name="Mark Trejos" userId="a6afd9e682480293" providerId="LiveId" clId="{425F11CA-3F1B-4503-AB3B-AD0C71CAFCC4}" dt="2024-03-08T18:35:18.794" v="1651" actId="47"/>
          <pc:sldLayoutMkLst>
            <pc:docMk/>
            <pc:sldMasterMk cId="0" sldId="2147483683"/>
            <pc:sldLayoutMk cId="0" sldId="2147483675"/>
          </pc:sldLayoutMkLst>
        </pc:sldLayoutChg>
        <pc:sldLayoutChg chg="del">
          <pc:chgData name="Mark Trejos" userId="a6afd9e682480293" providerId="LiveId" clId="{425F11CA-3F1B-4503-AB3B-AD0C71CAFCC4}" dt="2024-03-08T18:35:16.722" v="1643" actId="47"/>
          <pc:sldLayoutMkLst>
            <pc:docMk/>
            <pc:sldMasterMk cId="0" sldId="2147483683"/>
            <pc:sldLayoutMk cId="0" sldId="2147483676"/>
          </pc:sldLayoutMkLst>
        </pc:sldLayoutChg>
        <pc:sldLayoutChg chg="del">
          <pc:chgData name="Mark Trejos" userId="a6afd9e682480293" providerId="LiveId" clId="{425F11CA-3F1B-4503-AB3B-AD0C71CAFCC4}" dt="2024-03-08T18:35:19.223" v="1653" actId="47"/>
          <pc:sldLayoutMkLst>
            <pc:docMk/>
            <pc:sldMasterMk cId="0" sldId="2147483683"/>
            <pc:sldLayoutMk cId="0" sldId="2147483677"/>
          </pc:sldLayoutMkLst>
        </pc:sldLayoutChg>
        <pc:sldLayoutChg chg="add del">
          <pc:chgData name="Mark Trejos" userId="a6afd9e682480293" providerId="LiveId" clId="{425F11CA-3F1B-4503-AB3B-AD0C71CAFCC4}" dt="2024-03-08T18:37:13.420" v="1756" actId="47"/>
          <pc:sldLayoutMkLst>
            <pc:docMk/>
            <pc:sldMasterMk cId="0" sldId="2147483683"/>
            <pc:sldLayoutMk cId="0" sldId="2147483678"/>
          </pc:sldLayoutMkLst>
        </pc:sldLayoutChg>
      </pc:sldMasterChg>
      <pc:sldMasterChg chg="add del addSldLayout delSldLayout">
        <pc:chgData name="Mark Trejos" userId="a6afd9e682480293" providerId="LiveId" clId="{425F11CA-3F1B-4503-AB3B-AD0C71CAFCC4}" dt="2024-03-08T18:37:15.890" v="1758" actId="47"/>
        <pc:sldMasterMkLst>
          <pc:docMk/>
          <pc:sldMasterMk cId="0" sldId="2147483684"/>
        </pc:sldMasterMkLst>
        <pc:sldLayoutChg chg="add del">
          <pc:chgData name="Mark Trejos" userId="a6afd9e682480293" providerId="LiveId" clId="{425F11CA-3F1B-4503-AB3B-AD0C71CAFCC4}" dt="2024-03-08T18:37:15.890" v="1758" actId="47"/>
          <pc:sldLayoutMkLst>
            <pc:docMk/>
            <pc:sldMasterMk cId="0" sldId="2147483684"/>
            <pc:sldLayoutMk cId="0" sldId="2147483681"/>
          </pc:sldLayoutMkLst>
        </pc:sldLayoutChg>
        <pc:sldLayoutChg chg="add del">
          <pc:chgData name="Mark Trejos" userId="a6afd9e682480293" providerId="LiveId" clId="{425F11CA-3F1B-4503-AB3B-AD0C71CAFCC4}" dt="2024-03-08T18:37:07.473" v="1731" actId="47"/>
          <pc:sldLayoutMkLst>
            <pc:docMk/>
            <pc:sldMasterMk cId="0" sldId="2147483684"/>
            <pc:sldLayoutMk cId="0" sldId="214748368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gf376ac27ee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0" name="Google Shape;2230;gf376ac27ee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gf9dcd599ac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7" name="Google Shape;2237;gf9dcd599ac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gf91c53502c_0_4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3" name="Google Shape;2243;gf91c53502c_0_4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9">
          <a:extLst>
            <a:ext uri="{FF2B5EF4-FFF2-40B4-BE49-F238E27FC236}">
              <a16:creationId xmlns:a16="http://schemas.microsoft.com/office/drawing/2014/main" id="{43E8079E-53ED-A797-601C-3FC2AD9FE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gf91c53502c_0_6109:notes">
            <a:extLst>
              <a:ext uri="{FF2B5EF4-FFF2-40B4-BE49-F238E27FC236}">
                <a16:creationId xmlns:a16="http://schemas.microsoft.com/office/drawing/2014/main" id="{503D965A-8FDD-11E2-FA87-89FF987E6D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1" name="Google Shape;2291;gf91c53502c_0_6109:notes">
            <a:extLst>
              <a:ext uri="{FF2B5EF4-FFF2-40B4-BE49-F238E27FC236}">
                <a16:creationId xmlns:a16="http://schemas.microsoft.com/office/drawing/2014/main" id="{04C2ACDF-5C39-FB1D-9180-0F1B9EB87E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80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f91c53502c_0_1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f91c53502c_0_1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>
          <a:extLst>
            <a:ext uri="{FF2B5EF4-FFF2-40B4-BE49-F238E27FC236}">
              <a16:creationId xmlns:a16="http://schemas.microsoft.com/office/drawing/2014/main" id="{15327170-F41B-44E0-92DE-093A656B5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f91c53502c_0_1621:notes">
            <a:extLst>
              <a:ext uri="{FF2B5EF4-FFF2-40B4-BE49-F238E27FC236}">
                <a16:creationId xmlns:a16="http://schemas.microsoft.com/office/drawing/2014/main" id="{D7AFA8DD-8551-38F0-714D-D7A14B0156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f91c53502c_0_1621:notes">
            <a:extLst>
              <a:ext uri="{FF2B5EF4-FFF2-40B4-BE49-F238E27FC236}">
                <a16:creationId xmlns:a16="http://schemas.microsoft.com/office/drawing/2014/main" id="{8C6A7B13-A4BD-86FA-D6DC-F6209A1387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847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gf91c53502c_0_6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6" name="Google Shape;2966;gf91c53502c_0_6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gf91c53502c_0_2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2" name="Google Shape;2352;gf91c53502c_0_2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Google Shape;2991;gf96e895d34_1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2" name="Google Shape;2992;gf96e895d34_1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2F3C7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38170" y="-299471"/>
            <a:ext cx="9864554" cy="5548495"/>
            <a:chOff x="238125" y="822050"/>
            <a:chExt cx="7136850" cy="4051475"/>
          </a:xfrm>
        </p:grpSpPr>
        <p:sp>
          <p:nvSpPr>
            <p:cNvPr id="10" name="Google Shape;10;p2"/>
            <p:cNvSpPr/>
            <p:nvPr/>
          </p:nvSpPr>
          <p:spPr>
            <a:xfrm>
              <a:off x="238125" y="114252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275900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250252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8125" y="224605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38125" y="1971075"/>
              <a:ext cx="7136850" cy="0"/>
            </a:xfrm>
            <a:custGeom>
              <a:avLst/>
              <a:gdLst/>
              <a:ahLst/>
              <a:cxnLst/>
              <a:rect l="l" t="t" r="r" b="b"/>
              <a:pathLst>
                <a:path w="285474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38125" y="169607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38125" y="142085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8125" y="330920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8125" y="301550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38125" y="474392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38125" y="445490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8125" y="416785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38125" y="388172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38125" y="359535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075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440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9400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6358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3318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0279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3925" y="822050"/>
              <a:ext cx="0" cy="4051475"/>
            </a:xfrm>
            <a:custGeom>
              <a:avLst/>
              <a:gdLst/>
              <a:ahLst/>
              <a:cxnLst/>
              <a:rect l="l" t="t" r="r" b="b"/>
              <a:pathLst>
                <a:path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4197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1157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117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480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2845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806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6766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3724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068425" y="822050"/>
              <a:ext cx="0" cy="4051475"/>
            </a:xfrm>
            <a:custGeom>
              <a:avLst/>
              <a:gdLst/>
              <a:ahLst/>
              <a:cxnLst/>
              <a:rect l="l" t="t" r="r" b="b"/>
              <a:pathLst>
                <a:path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7644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4602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1562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8522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5885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1967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8927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732125" y="1014825"/>
            <a:ext cx="4210800" cy="2556900"/>
          </a:xfrm>
          <a:prstGeom prst="roundRect">
            <a:avLst>
              <a:gd name="adj" fmla="val 4928"/>
            </a:avLst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732125" y="3822400"/>
            <a:ext cx="4210800" cy="570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820075" y="1082150"/>
            <a:ext cx="4035000" cy="24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819963" y="3878325"/>
            <a:ext cx="40350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2F3C72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1" name="Google Shape;51;p2"/>
          <p:cNvGrpSpPr/>
          <p:nvPr/>
        </p:nvGrpSpPr>
        <p:grpSpPr>
          <a:xfrm>
            <a:off x="5445821" y="1773791"/>
            <a:ext cx="3172541" cy="2577679"/>
            <a:chOff x="2582802" y="3026350"/>
            <a:chExt cx="2473716" cy="2009886"/>
          </a:xfrm>
        </p:grpSpPr>
        <p:sp>
          <p:nvSpPr>
            <p:cNvPr id="52" name="Google Shape;52;p2"/>
            <p:cNvSpPr/>
            <p:nvPr/>
          </p:nvSpPr>
          <p:spPr>
            <a:xfrm>
              <a:off x="2582802" y="3235361"/>
              <a:ext cx="2181100" cy="1800875"/>
            </a:xfrm>
            <a:custGeom>
              <a:avLst/>
              <a:gdLst/>
              <a:ahLst/>
              <a:cxnLst/>
              <a:rect l="l" t="t" r="r" b="b"/>
              <a:pathLst>
                <a:path w="87244" h="72035" extrusionOk="0">
                  <a:moveTo>
                    <a:pt x="20428" y="0"/>
                  </a:moveTo>
                  <a:cubicBezTo>
                    <a:pt x="19224" y="0"/>
                    <a:pt x="18001" y="179"/>
                    <a:pt x="16792" y="556"/>
                  </a:cubicBezTo>
                  <a:lnTo>
                    <a:pt x="20201" y="11483"/>
                  </a:lnTo>
                  <a:cubicBezTo>
                    <a:pt x="13509" y="16796"/>
                    <a:pt x="9098" y="24039"/>
                    <a:pt x="8321" y="32110"/>
                  </a:cubicBezTo>
                  <a:cubicBezTo>
                    <a:pt x="6592" y="33663"/>
                    <a:pt x="4186" y="35443"/>
                    <a:pt x="1529" y="36471"/>
                  </a:cubicBezTo>
                  <a:cubicBezTo>
                    <a:pt x="602" y="36821"/>
                    <a:pt x="0" y="37724"/>
                    <a:pt x="25" y="38726"/>
                  </a:cubicBezTo>
                  <a:cubicBezTo>
                    <a:pt x="100" y="41884"/>
                    <a:pt x="902" y="48626"/>
                    <a:pt x="6216" y="53438"/>
                  </a:cubicBezTo>
                  <a:cubicBezTo>
                    <a:pt x="6702" y="53884"/>
                    <a:pt x="7353" y="54101"/>
                    <a:pt x="8009" y="54101"/>
                  </a:cubicBezTo>
                  <a:cubicBezTo>
                    <a:pt x="8163" y="54101"/>
                    <a:pt x="8318" y="54089"/>
                    <a:pt x="8471" y="54065"/>
                  </a:cubicBezTo>
                  <a:cubicBezTo>
                    <a:pt x="9925" y="53814"/>
                    <a:pt x="12331" y="53238"/>
                    <a:pt x="14311" y="51934"/>
                  </a:cubicBezTo>
                  <a:cubicBezTo>
                    <a:pt x="16792" y="55167"/>
                    <a:pt x="19975" y="57974"/>
                    <a:pt x="23634" y="60305"/>
                  </a:cubicBezTo>
                  <a:lnTo>
                    <a:pt x="26842" y="72035"/>
                  </a:lnTo>
                  <a:lnTo>
                    <a:pt x="41454" y="72035"/>
                  </a:lnTo>
                  <a:lnTo>
                    <a:pt x="42306" y="66696"/>
                  </a:lnTo>
                  <a:cubicBezTo>
                    <a:pt x="44060" y="66897"/>
                    <a:pt x="45865" y="67022"/>
                    <a:pt x="47720" y="67022"/>
                  </a:cubicBezTo>
                  <a:cubicBezTo>
                    <a:pt x="49649" y="67022"/>
                    <a:pt x="51554" y="66897"/>
                    <a:pt x="53409" y="66671"/>
                  </a:cubicBezTo>
                  <a:lnTo>
                    <a:pt x="54261" y="72035"/>
                  </a:lnTo>
                  <a:lnTo>
                    <a:pt x="68873" y="72035"/>
                  </a:lnTo>
                  <a:lnTo>
                    <a:pt x="72131" y="60105"/>
                  </a:lnTo>
                  <a:cubicBezTo>
                    <a:pt x="81329" y="54190"/>
                    <a:pt x="87244" y="44992"/>
                    <a:pt x="87244" y="34666"/>
                  </a:cubicBezTo>
                  <a:cubicBezTo>
                    <a:pt x="87244" y="16821"/>
                    <a:pt x="69549" y="2335"/>
                    <a:pt x="47720" y="2335"/>
                  </a:cubicBezTo>
                  <a:cubicBezTo>
                    <a:pt x="41629" y="2335"/>
                    <a:pt x="35865" y="3463"/>
                    <a:pt x="30727" y="5493"/>
                  </a:cubicBezTo>
                  <a:cubicBezTo>
                    <a:pt x="28384" y="2066"/>
                    <a:pt x="24516" y="0"/>
                    <a:pt x="20428" y="0"/>
                  </a:cubicBezTo>
                  <a:close/>
                </a:path>
              </a:pathLst>
            </a:custGeom>
            <a:solidFill>
              <a:srgbClr val="FFABAB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128600" y="3263375"/>
              <a:ext cx="286350" cy="137050"/>
            </a:xfrm>
            <a:custGeom>
              <a:avLst/>
              <a:gdLst/>
              <a:ahLst/>
              <a:cxnLst/>
              <a:rect l="l" t="t" r="r" b="b"/>
              <a:pathLst>
                <a:path w="11454" h="5482" extrusionOk="0">
                  <a:moveTo>
                    <a:pt x="2011" y="1"/>
                  </a:moveTo>
                  <a:cubicBezTo>
                    <a:pt x="1345" y="1"/>
                    <a:pt x="673" y="56"/>
                    <a:pt x="0" y="169"/>
                  </a:cubicBezTo>
                  <a:cubicBezTo>
                    <a:pt x="3334" y="720"/>
                    <a:pt x="6341" y="2625"/>
                    <a:pt x="8296" y="5482"/>
                  </a:cubicBezTo>
                  <a:cubicBezTo>
                    <a:pt x="9324" y="5081"/>
                    <a:pt x="10376" y="4705"/>
                    <a:pt x="11454" y="4379"/>
                  </a:cubicBezTo>
                  <a:cubicBezTo>
                    <a:pt x="9082" y="1627"/>
                    <a:pt x="5638" y="1"/>
                    <a:pt x="20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810925" y="4929875"/>
              <a:ext cx="93375" cy="8800"/>
            </a:xfrm>
            <a:custGeom>
              <a:avLst/>
              <a:gdLst/>
              <a:ahLst/>
              <a:cxnLst/>
              <a:rect l="l" t="t" r="r" b="b"/>
              <a:pathLst>
                <a:path w="3735" h="352" extrusionOk="0">
                  <a:moveTo>
                    <a:pt x="3685" y="0"/>
                  </a:moveTo>
                  <a:cubicBezTo>
                    <a:pt x="2482" y="151"/>
                    <a:pt x="1254" y="251"/>
                    <a:pt x="1" y="301"/>
                  </a:cubicBezTo>
                  <a:cubicBezTo>
                    <a:pt x="652" y="326"/>
                    <a:pt x="1329" y="351"/>
                    <a:pt x="2006" y="351"/>
                  </a:cubicBezTo>
                  <a:cubicBezTo>
                    <a:pt x="2582" y="351"/>
                    <a:pt x="3159" y="326"/>
                    <a:pt x="3735" y="301"/>
                  </a:cubicBezTo>
                  <a:lnTo>
                    <a:pt x="36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763893" y="3842300"/>
              <a:ext cx="292625" cy="243600"/>
            </a:xfrm>
            <a:custGeom>
              <a:avLst/>
              <a:gdLst/>
              <a:ahLst/>
              <a:cxnLst/>
              <a:rect l="l" t="t" r="r" b="b"/>
              <a:pathLst>
                <a:path w="11705" h="9744" extrusionOk="0">
                  <a:moveTo>
                    <a:pt x="4762" y="2500"/>
                  </a:moveTo>
                  <a:cubicBezTo>
                    <a:pt x="4813" y="2500"/>
                    <a:pt x="4913" y="2526"/>
                    <a:pt x="5013" y="2601"/>
                  </a:cubicBezTo>
                  <a:cubicBezTo>
                    <a:pt x="5690" y="3002"/>
                    <a:pt x="6216" y="4255"/>
                    <a:pt x="6191" y="4781"/>
                  </a:cubicBezTo>
                  <a:cubicBezTo>
                    <a:pt x="6191" y="4806"/>
                    <a:pt x="6166" y="4831"/>
                    <a:pt x="6166" y="4831"/>
                  </a:cubicBezTo>
                  <a:cubicBezTo>
                    <a:pt x="5489" y="4831"/>
                    <a:pt x="4813" y="4606"/>
                    <a:pt x="4437" y="4205"/>
                  </a:cubicBezTo>
                  <a:cubicBezTo>
                    <a:pt x="4236" y="4004"/>
                    <a:pt x="4036" y="3678"/>
                    <a:pt x="4261" y="3002"/>
                  </a:cubicBezTo>
                  <a:cubicBezTo>
                    <a:pt x="4336" y="2801"/>
                    <a:pt x="4437" y="2651"/>
                    <a:pt x="4562" y="2576"/>
                  </a:cubicBezTo>
                  <a:cubicBezTo>
                    <a:pt x="4612" y="2526"/>
                    <a:pt x="4687" y="2500"/>
                    <a:pt x="4762" y="2500"/>
                  </a:cubicBezTo>
                  <a:close/>
                  <a:moveTo>
                    <a:pt x="10558" y="0"/>
                  </a:moveTo>
                  <a:cubicBezTo>
                    <a:pt x="10122" y="0"/>
                    <a:pt x="9709" y="284"/>
                    <a:pt x="9600" y="721"/>
                  </a:cubicBezTo>
                  <a:cubicBezTo>
                    <a:pt x="9274" y="1899"/>
                    <a:pt x="8747" y="3077"/>
                    <a:pt x="8096" y="3854"/>
                  </a:cubicBezTo>
                  <a:cubicBezTo>
                    <a:pt x="7820" y="2726"/>
                    <a:pt x="7093" y="1473"/>
                    <a:pt x="6066" y="846"/>
                  </a:cubicBezTo>
                  <a:cubicBezTo>
                    <a:pt x="5647" y="592"/>
                    <a:pt x="5209" y="467"/>
                    <a:pt x="4771" y="467"/>
                  </a:cubicBezTo>
                  <a:cubicBezTo>
                    <a:pt x="4344" y="467"/>
                    <a:pt x="3918" y="586"/>
                    <a:pt x="3509" y="821"/>
                  </a:cubicBezTo>
                  <a:cubicBezTo>
                    <a:pt x="2983" y="1147"/>
                    <a:pt x="2557" y="1673"/>
                    <a:pt x="2331" y="2350"/>
                  </a:cubicBezTo>
                  <a:cubicBezTo>
                    <a:pt x="1905" y="3553"/>
                    <a:pt x="2131" y="4731"/>
                    <a:pt x="2958" y="5608"/>
                  </a:cubicBezTo>
                  <a:cubicBezTo>
                    <a:pt x="3509" y="6185"/>
                    <a:pt x="4261" y="6586"/>
                    <a:pt x="5113" y="6761"/>
                  </a:cubicBezTo>
                  <a:cubicBezTo>
                    <a:pt x="4838" y="6987"/>
                    <a:pt x="4562" y="7162"/>
                    <a:pt x="4261" y="7287"/>
                  </a:cubicBezTo>
                  <a:cubicBezTo>
                    <a:pt x="3662" y="7565"/>
                    <a:pt x="2961" y="7706"/>
                    <a:pt x="2197" y="7706"/>
                  </a:cubicBezTo>
                  <a:cubicBezTo>
                    <a:pt x="1650" y="7706"/>
                    <a:pt x="1072" y="7634"/>
                    <a:pt x="477" y="7488"/>
                  </a:cubicBezTo>
                  <a:lnTo>
                    <a:pt x="1" y="9443"/>
                  </a:lnTo>
                  <a:cubicBezTo>
                    <a:pt x="627" y="9618"/>
                    <a:pt x="1404" y="9744"/>
                    <a:pt x="2256" y="9744"/>
                  </a:cubicBezTo>
                  <a:cubicBezTo>
                    <a:pt x="3158" y="9744"/>
                    <a:pt x="4161" y="9593"/>
                    <a:pt x="5113" y="9142"/>
                  </a:cubicBezTo>
                  <a:cubicBezTo>
                    <a:pt x="6316" y="8591"/>
                    <a:pt x="7244" y="7663"/>
                    <a:pt x="7770" y="6586"/>
                  </a:cubicBezTo>
                  <a:cubicBezTo>
                    <a:pt x="9976" y="5734"/>
                    <a:pt x="11078" y="2927"/>
                    <a:pt x="11529" y="1297"/>
                  </a:cubicBezTo>
                  <a:cubicBezTo>
                    <a:pt x="11705" y="721"/>
                    <a:pt x="11329" y="145"/>
                    <a:pt x="10752" y="19"/>
                  </a:cubicBezTo>
                  <a:cubicBezTo>
                    <a:pt x="10688" y="6"/>
                    <a:pt x="10623" y="0"/>
                    <a:pt x="1055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087875" y="3264350"/>
              <a:ext cx="369700" cy="364775"/>
            </a:xfrm>
            <a:custGeom>
              <a:avLst/>
              <a:gdLst/>
              <a:ahLst/>
              <a:cxnLst/>
              <a:rect l="l" t="t" r="r" b="b"/>
              <a:pathLst>
                <a:path w="14788" h="14591" extrusionOk="0">
                  <a:moveTo>
                    <a:pt x="3327" y="0"/>
                  </a:moveTo>
                  <a:cubicBezTo>
                    <a:pt x="2225" y="0"/>
                    <a:pt x="1106" y="163"/>
                    <a:pt x="0" y="506"/>
                  </a:cubicBezTo>
                  <a:cubicBezTo>
                    <a:pt x="0" y="506"/>
                    <a:pt x="5865" y="2235"/>
                    <a:pt x="9699" y="14591"/>
                  </a:cubicBezTo>
                  <a:cubicBezTo>
                    <a:pt x="9699" y="14591"/>
                    <a:pt x="14787" y="9779"/>
                    <a:pt x="14286" y="8150"/>
                  </a:cubicBezTo>
                  <a:cubicBezTo>
                    <a:pt x="12733" y="3183"/>
                    <a:pt x="8196" y="0"/>
                    <a:pt x="3327" y="0"/>
                  </a:cubicBezTo>
                  <a:close/>
                </a:path>
              </a:pathLst>
            </a:custGeom>
            <a:solidFill>
              <a:srgbClr val="FF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55925" y="3321475"/>
              <a:ext cx="547625" cy="110925"/>
            </a:xfrm>
            <a:custGeom>
              <a:avLst/>
              <a:gdLst/>
              <a:ahLst/>
              <a:cxnLst/>
              <a:rect l="l" t="t" r="r" b="b"/>
              <a:pathLst>
                <a:path w="21905" h="4437" extrusionOk="0">
                  <a:moveTo>
                    <a:pt x="12707" y="0"/>
                  </a:moveTo>
                  <a:cubicBezTo>
                    <a:pt x="8321" y="0"/>
                    <a:pt x="4085" y="451"/>
                    <a:pt x="0" y="1253"/>
                  </a:cubicBezTo>
                  <a:lnTo>
                    <a:pt x="1554" y="4436"/>
                  </a:lnTo>
                  <a:cubicBezTo>
                    <a:pt x="5163" y="3835"/>
                    <a:pt x="8872" y="3509"/>
                    <a:pt x="12707" y="3509"/>
                  </a:cubicBezTo>
                  <a:cubicBezTo>
                    <a:pt x="15288" y="3509"/>
                    <a:pt x="17820" y="3709"/>
                    <a:pt x="20301" y="3985"/>
                  </a:cubicBezTo>
                  <a:lnTo>
                    <a:pt x="21905" y="677"/>
                  </a:lnTo>
                  <a:cubicBezTo>
                    <a:pt x="18922" y="276"/>
                    <a:pt x="15840" y="0"/>
                    <a:pt x="12707" y="0"/>
                  </a:cubicBezTo>
                  <a:close/>
                </a:path>
              </a:pathLst>
            </a:custGeom>
            <a:solidFill>
              <a:srgbClr val="2F3C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89125" y="3026350"/>
              <a:ext cx="473700" cy="473700"/>
            </a:xfrm>
            <a:custGeom>
              <a:avLst/>
              <a:gdLst/>
              <a:ahLst/>
              <a:cxnLst/>
              <a:rect l="l" t="t" r="r" b="b"/>
              <a:pathLst>
                <a:path w="18948" h="18948" extrusionOk="0">
                  <a:moveTo>
                    <a:pt x="9474" y="0"/>
                  </a:moveTo>
                  <a:cubicBezTo>
                    <a:pt x="4236" y="0"/>
                    <a:pt x="0" y="4236"/>
                    <a:pt x="0" y="9474"/>
                  </a:cubicBezTo>
                  <a:cubicBezTo>
                    <a:pt x="0" y="14712"/>
                    <a:pt x="4236" y="18948"/>
                    <a:pt x="9474" y="18948"/>
                  </a:cubicBezTo>
                  <a:cubicBezTo>
                    <a:pt x="14712" y="18948"/>
                    <a:pt x="18948" y="14712"/>
                    <a:pt x="18948" y="9474"/>
                  </a:cubicBezTo>
                  <a:cubicBezTo>
                    <a:pt x="18948" y="4236"/>
                    <a:pt x="14712" y="0"/>
                    <a:pt x="9474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642375" y="3102375"/>
              <a:ext cx="367200" cy="321650"/>
            </a:xfrm>
            <a:custGeom>
              <a:avLst/>
              <a:gdLst/>
              <a:ahLst/>
              <a:cxnLst/>
              <a:rect l="l" t="t" r="r" b="b"/>
              <a:pathLst>
                <a:path w="14688" h="12866" extrusionOk="0">
                  <a:moveTo>
                    <a:pt x="7326" y="1"/>
                  </a:moveTo>
                  <a:cubicBezTo>
                    <a:pt x="6351" y="1"/>
                    <a:pt x="5363" y="223"/>
                    <a:pt x="4437" y="694"/>
                  </a:cubicBezTo>
                  <a:cubicBezTo>
                    <a:pt x="1279" y="2323"/>
                    <a:pt x="1" y="6183"/>
                    <a:pt x="1630" y="9340"/>
                  </a:cubicBezTo>
                  <a:cubicBezTo>
                    <a:pt x="2763" y="11572"/>
                    <a:pt x="5024" y="12865"/>
                    <a:pt x="7367" y="12865"/>
                  </a:cubicBezTo>
                  <a:cubicBezTo>
                    <a:pt x="8339" y="12865"/>
                    <a:pt x="9325" y="12643"/>
                    <a:pt x="10251" y="12173"/>
                  </a:cubicBezTo>
                  <a:cubicBezTo>
                    <a:pt x="13434" y="10543"/>
                    <a:pt x="14688" y="6684"/>
                    <a:pt x="13083" y="3526"/>
                  </a:cubicBezTo>
                  <a:cubicBezTo>
                    <a:pt x="11950" y="1294"/>
                    <a:pt x="9677" y="1"/>
                    <a:pt x="73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701900" y="3174525"/>
              <a:ext cx="248775" cy="180100"/>
            </a:xfrm>
            <a:custGeom>
              <a:avLst/>
              <a:gdLst/>
              <a:ahLst/>
              <a:cxnLst/>
              <a:rect l="l" t="t" r="r" b="b"/>
              <a:pathLst>
                <a:path w="9951" h="7204" extrusionOk="0">
                  <a:moveTo>
                    <a:pt x="6892" y="1"/>
                  </a:moveTo>
                  <a:cubicBezTo>
                    <a:pt x="6483" y="1"/>
                    <a:pt x="6094" y="102"/>
                    <a:pt x="5740" y="289"/>
                  </a:cubicBezTo>
                  <a:cubicBezTo>
                    <a:pt x="5264" y="515"/>
                    <a:pt x="4913" y="865"/>
                    <a:pt x="4637" y="1317"/>
                  </a:cubicBezTo>
                  <a:cubicBezTo>
                    <a:pt x="4437" y="1667"/>
                    <a:pt x="4286" y="2119"/>
                    <a:pt x="4136" y="2695"/>
                  </a:cubicBezTo>
                  <a:cubicBezTo>
                    <a:pt x="3986" y="3397"/>
                    <a:pt x="3860" y="3923"/>
                    <a:pt x="3785" y="4224"/>
                  </a:cubicBezTo>
                  <a:cubicBezTo>
                    <a:pt x="3685" y="4575"/>
                    <a:pt x="3535" y="4800"/>
                    <a:pt x="3334" y="4875"/>
                  </a:cubicBezTo>
                  <a:cubicBezTo>
                    <a:pt x="3184" y="4976"/>
                    <a:pt x="3083" y="4976"/>
                    <a:pt x="3058" y="4976"/>
                  </a:cubicBezTo>
                  <a:cubicBezTo>
                    <a:pt x="2883" y="4951"/>
                    <a:pt x="2783" y="4875"/>
                    <a:pt x="2682" y="4725"/>
                  </a:cubicBezTo>
                  <a:cubicBezTo>
                    <a:pt x="2657" y="4625"/>
                    <a:pt x="2632" y="4550"/>
                    <a:pt x="2682" y="4424"/>
                  </a:cubicBezTo>
                  <a:cubicBezTo>
                    <a:pt x="2733" y="4249"/>
                    <a:pt x="2908" y="4048"/>
                    <a:pt x="3209" y="3823"/>
                  </a:cubicBezTo>
                  <a:lnTo>
                    <a:pt x="3560" y="3597"/>
                  </a:lnTo>
                  <a:lnTo>
                    <a:pt x="2457" y="1743"/>
                  </a:lnTo>
                  <a:lnTo>
                    <a:pt x="2081" y="1968"/>
                  </a:lnTo>
                  <a:cubicBezTo>
                    <a:pt x="1580" y="2269"/>
                    <a:pt x="1179" y="2670"/>
                    <a:pt x="928" y="3121"/>
                  </a:cubicBezTo>
                  <a:cubicBezTo>
                    <a:pt x="652" y="3597"/>
                    <a:pt x="552" y="4099"/>
                    <a:pt x="627" y="4625"/>
                  </a:cubicBezTo>
                  <a:lnTo>
                    <a:pt x="1" y="4951"/>
                  </a:lnTo>
                  <a:lnTo>
                    <a:pt x="903" y="6755"/>
                  </a:lnTo>
                  <a:lnTo>
                    <a:pt x="1504" y="6454"/>
                  </a:lnTo>
                  <a:cubicBezTo>
                    <a:pt x="1730" y="6705"/>
                    <a:pt x="2006" y="6906"/>
                    <a:pt x="2306" y="7031"/>
                  </a:cubicBezTo>
                  <a:cubicBezTo>
                    <a:pt x="2588" y="7146"/>
                    <a:pt x="2874" y="7204"/>
                    <a:pt x="3165" y="7204"/>
                  </a:cubicBezTo>
                  <a:cubicBezTo>
                    <a:pt x="3572" y="7204"/>
                    <a:pt x="3988" y="7089"/>
                    <a:pt x="4412" y="6855"/>
                  </a:cubicBezTo>
                  <a:cubicBezTo>
                    <a:pt x="4788" y="6655"/>
                    <a:pt x="5139" y="6304"/>
                    <a:pt x="5414" y="5803"/>
                  </a:cubicBezTo>
                  <a:cubicBezTo>
                    <a:pt x="5615" y="5502"/>
                    <a:pt x="5790" y="5076"/>
                    <a:pt x="5915" y="4600"/>
                  </a:cubicBezTo>
                  <a:cubicBezTo>
                    <a:pt x="5941" y="4449"/>
                    <a:pt x="6016" y="4174"/>
                    <a:pt x="6066" y="3773"/>
                  </a:cubicBezTo>
                  <a:cubicBezTo>
                    <a:pt x="6116" y="3447"/>
                    <a:pt x="6191" y="3221"/>
                    <a:pt x="6241" y="3071"/>
                  </a:cubicBezTo>
                  <a:cubicBezTo>
                    <a:pt x="6367" y="2670"/>
                    <a:pt x="6567" y="2419"/>
                    <a:pt x="6793" y="2319"/>
                  </a:cubicBezTo>
                  <a:cubicBezTo>
                    <a:pt x="6918" y="2244"/>
                    <a:pt x="7043" y="2219"/>
                    <a:pt x="7144" y="2219"/>
                  </a:cubicBezTo>
                  <a:cubicBezTo>
                    <a:pt x="7219" y="2244"/>
                    <a:pt x="7294" y="2269"/>
                    <a:pt x="7344" y="2369"/>
                  </a:cubicBezTo>
                  <a:cubicBezTo>
                    <a:pt x="7394" y="2469"/>
                    <a:pt x="7419" y="2545"/>
                    <a:pt x="7394" y="2595"/>
                  </a:cubicBezTo>
                  <a:cubicBezTo>
                    <a:pt x="7344" y="2745"/>
                    <a:pt x="7219" y="2896"/>
                    <a:pt x="7018" y="3046"/>
                  </a:cubicBezTo>
                  <a:lnTo>
                    <a:pt x="6642" y="3271"/>
                  </a:lnTo>
                  <a:lnTo>
                    <a:pt x="7921" y="5051"/>
                  </a:lnTo>
                  <a:lnTo>
                    <a:pt x="8271" y="4850"/>
                  </a:lnTo>
                  <a:cubicBezTo>
                    <a:pt x="8848" y="4474"/>
                    <a:pt x="9224" y="3973"/>
                    <a:pt x="9374" y="3297"/>
                  </a:cubicBezTo>
                  <a:cubicBezTo>
                    <a:pt x="9424" y="3021"/>
                    <a:pt x="9449" y="2745"/>
                    <a:pt x="9399" y="2444"/>
                  </a:cubicBezTo>
                  <a:lnTo>
                    <a:pt x="9951" y="2144"/>
                  </a:lnTo>
                  <a:lnTo>
                    <a:pt x="9023" y="339"/>
                  </a:lnTo>
                  <a:lnTo>
                    <a:pt x="8472" y="640"/>
                  </a:lnTo>
                  <a:cubicBezTo>
                    <a:pt x="8096" y="264"/>
                    <a:pt x="7645" y="63"/>
                    <a:pt x="7144" y="13"/>
                  </a:cubicBezTo>
                  <a:cubicBezTo>
                    <a:pt x="7059" y="5"/>
                    <a:pt x="6975" y="1"/>
                    <a:pt x="68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592875" y="3409175"/>
              <a:ext cx="466825" cy="283875"/>
            </a:xfrm>
            <a:custGeom>
              <a:avLst/>
              <a:gdLst/>
              <a:ahLst/>
              <a:cxnLst/>
              <a:rect l="l" t="t" r="r" b="b"/>
              <a:pathLst>
                <a:path w="18673" h="11355" extrusionOk="0">
                  <a:moveTo>
                    <a:pt x="11229" y="1"/>
                  </a:moveTo>
                  <a:cubicBezTo>
                    <a:pt x="7394" y="1"/>
                    <a:pt x="3685" y="327"/>
                    <a:pt x="76" y="928"/>
                  </a:cubicBezTo>
                  <a:lnTo>
                    <a:pt x="1" y="803"/>
                  </a:lnTo>
                  <a:lnTo>
                    <a:pt x="1" y="11354"/>
                  </a:lnTo>
                  <a:lnTo>
                    <a:pt x="18673" y="11354"/>
                  </a:lnTo>
                  <a:lnTo>
                    <a:pt x="18673" y="452"/>
                  </a:lnTo>
                  <a:cubicBezTo>
                    <a:pt x="16216" y="201"/>
                    <a:pt x="13760" y="1"/>
                    <a:pt x="11229" y="1"/>
                  </a:cubicBezTo>
                  <a:close/>
                </a:path>
              </a:pathLst>
            </a:custGeom>
            <a:solidFill>
              <a:srgbClr val="FF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057800" y="3906050"/>
              <a:ext cx="114675" cy="114700"/>
            </a:xfrm>
            <a:custGeom>
              <a:avLst/>
              <a:gdLst/>
              <a:ahLst/>
              <a:cxnLst/>
              <a:rect l="l" t="t" r="r" b="b"/>
              <a:pathLst>
                <a:path w="4587" h="4588" extrusionOk="0">
                  <a:moveTo>
                    <a:pt x="2281" y="1"/>
                  </a:moveTo>
                  <a:cubicBezTo>
                    <a:pt x="1028" y="1"/>
                    <a:pt x="0" y="1028"/>
                    <a:pt x="0" y="2281"/>
                  </a:cubicBezTo>
                  <a:cubicBezTo>
                    <a:pt x="0" y="3560"/>
                    <a:pt x="1028" y="4587"/>
                    <a:pt x="2281" y="4587"/>
                  </a:cubicBezTo>
                  <a:cubicBezTo>
                    <a:pt x="3559" y="4587"/>
                    <a:pt x="4587" y="3560"/>
                    <a:pt x="4587" y="2281"/>
                  </a:cubicBezTo>
                  <a:cubicBezTo>
                    <a:pt x="4587" y="1028"/>
                    <a:pt x="3559" y="1"/>
                    <a:pt x="2281" y="1"/>
                  </a:cubicBezTo>
                  <a:close/>
                </a:path>
              </a:pathLst>
            </a:custGeom>
            <a:solidFill>
              <a:srgbClr val="2F3C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5816024" y="784846"/>
            <a:ext cx="647914" cy="647927"/>
            <a:chOff x="3312800" y="1179225"/>
            <a:chExt cx="473725" cy="473700"/>
          </a:xfrm>
        </p:grpSpPr>
        <p:sp>
          <p:nvSpPr>
            <p:cNvPr id="64" name="Google Shape;64;p2"/>
            <p:cNvSpPr/>
            <p:nvPr/>
          </p:nvSpPr>
          <p:spPr>
            <a:xfrm>
              <a:off x="3312800" y="1179225"/>
              <a:ext cx="473725" cy="473700"/>
            </a:xfrm>
            <a:custGeom>
              <a:avLst/>
              <a:gdLst/>
              <a:ahLst/>
              <a:cxnLst/>
              <a:rect l="l" t="t" r="r" b="b"/>
              <a:pathLst>
                <a:path w="18949" h="18948" extrusionOk="0">
                  <a:moveTo>
                    <a:pt x="9474" y="0"/>
                  </a:moveTo>
                  <a:cubicBezTo>
                    <a:pt x="4236" y="0"/>
                    <a:pt x="1" y="4236"/>
                    <a:pt x="1" y="9474"/>
                  </a:cubicBezTo>
                  <a:cubicBezTo>
                    <a:pt x="1" y="14712"/>
                    <a:pt x="4236" y="18948"/>
                    <a:pt x="9474" y="18948"/>
                  </a:cubicBezTo>
                  <a:cubicBezTo>
                    <a:pt x="14713" y="18948"/>
                    <a:pt x="18948" y="14712"/>
                    <a:pt x="18948" y="9474"/>
                  </a:cubicBezTo>
                  <a:cubicBezTo>
                    <a:pt x="18948" y="4236"/>
                    <a:pt x="14713" y="0"/>
                    <a:pt x="9474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366075" y="1255250"/>
              <a:ext cx="367175" cy="321750"/>
            </a:xfrm>
            <a:custGeom>
              <a:avLst/>
              <a:gdLst/>
              <a:ahLst/>
              <a:cxnLst/>
              <a:rect l="l" t="t" r="r" b="b"/>
              <a:pathLst>
                <a:path w="14687" h="12870" extrusionOk="0">
                  <a:moveTo>
                    <a:pt x="7320" y="1"/>
                  </a:moveTo>
                  <a:cubicBezTo>
                    <a:pt x="6348" y="1"/>
                    <a:pt x="5362" y="223"/>
                    <a:pt x="4436" y="694"/>
                  </a:cubicBezTo>
                  <a:cubicBezTo>
                    <a:pt x="1253" y="2323"/>
                    <a:pt x="0" y="6182"/>
                    <a:pt x="1604" y="9340"/>
                  </a:cubicBezTo>
                  <a:cubicBezTo>
                    <a:pt x="2753" y="11585"/>
                    <a:pt x="5011" y="12870"/>
                    <a:pt x="7350" y="12870"/>
                  </a:cubicBezTo>
                  <a:cubicBezTo>
                    <a:pt x="8328" y="12870"/>
                    <a:pt x="9320" y="12645"/>
                    <a:pt x="10251" y="12172"/>
                  </a:cubicBezTo>
                  <a:cubicBezTo>
                    <a:pt x="13409" y="10543"/>
                    <a:pt x="14687" y="6684"/>
                    <a:pt x="13058" y="3526"/>
                  </a:cubicBezTo>
                  <a:cubicBezTo>
                    <a:pt x="11924" y="1294"/>
                    <a:pt x="9664" y="1"/>
                    <a:pt x="73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424950" y="1327400"/>
              <a:ext cx="249400" cy="180100"/>
            </a:xfrm>
            <a:custGeom>
              <a:avLst/>
              <a:gdLst/>
              <a:ahLst/>
              <a:cxnLst/>
              <a:rect l="l" t="t" r="r" b="b"/>
              <a:pathLst>
                <a:path w="9976" h="7204" extrusionOk="0">
                  <a:moveTo>
                    <a:pt x="6917" y="1"/>
                  </a:moveTo>
                  <a:cubicBezTo>
                    <a:pt x="6507" y="1"/>
                    <a:pt x="6115" y="101"/>
                    <a:pt x="5740" y="289"/>
                  </a:cubicBezTo>
                  <a:cubicBezTo>
                    <a:pt x="5289" y="514"/>
                    <a:pt x="4913" y="865"/>
                    <a:pt x="4663" y="1316"/>
                  </a:cubicBezTo>
                  <a:cubicBezTo>
                    <a:pt x="4462" y="1667"/>
                    <a:pt x="4287" y="2118"/>
                    <a:pt x="4161" y="2695"/>
                  </a:cubicBezTo>
                  <a:cubicBezTo>
                    <a:pt x="3986" y="3397"/>
                    <a:pt x="3886" y="3923"/>
                    <a:pt x="3810" y="4224"/>
                  </a:cubicBezTo>
                  <a:cubicBezTo>
                    <a:pt x="3710" y="4575"/>
                    <a:pt x="3560" y="4800"/>
                    <a:pt x="3359" y="4900"/>
                  </a:cubicBezTo>
                  <a:cubicBezTo>
                    <a:pt x="3184" y="4976"/>
                    <a:pt x="3109" y="4976"/>
                    <a:pt x="3084" y="4976"/>
                  </a:cubicBezTo>
                  <a:cubicBezTo>
                    <a:pt x="2908" y="4951"/>
                    <a:pt x="2783" y="4875"/>
                    <a:pt x="2708" y="4725"/>
                  </a:cubicBezTo>
                  <a:cubicBezTo>
                    <a:pt x="2658" y="4625"/>
                    <a:pt x="2658" y="4550"/>
                    <a:pt x="2683" y="4424"/>
                  </a:cubicBezTo>
                  <a:cubicBezTo>
                    <a:pt x="2733" y="4249"/>
                    <a:pt x="2933" y="4048"/>
                    <a:pt x="3234" y="3848"/>
                  </a:cubicBezTo>
                  <a:lnTo>
                    <a:pt x="3585" y="3622"/>
                  </a:lnTo>
                  <a:lnTo>
                    <a:pt x="2482" y="1743"/>
                  </a:lnTo>
                  <a:lnTo>
                    <a:pt x="2106" y="1968"/>
                  </a:lnTo>
                  <a:cubicBezTo>
                    <a:pt x="1605" y="2269"/>
                    <a:pt x="1204" y="2670"/>
                    <a:pt x="953" y="3121"/>
                  </a:cubicBezTo>
                  <a:cubicBezTo>
                    <a:pt x="678" y="3597"/>
                    <a:pt x="577" y="4098"/>
                    <a:pt x="627" y="4625"/>
                  </a:cubicBezTo>
                  <a:lnTo>
                    <a:pt x="1" y="4951"/>
                  </a:lnTo>
                  <a:lnTo>
                    <a:pt x="928" y="6755"/>
                  </a:lnTo>
                  <a:lnTo>
                    <a:pt x="1505" y="6454"/>
                  </a:lnTo>
                  <a:cubicBezTo>
                    <a:pt x="1755" y="6705"/>
                    <a:pt x="2006" y="6905"/>
                    <a:pt x="2307" y="7031"/>
                  </a:cubicBezTo>
                  <a:cubicBezTo>
                    <a:pt x="2588" y="7146"/>
                    <a:pt x="2879" y="7204"/>
                    <a:pt x="3174" y="7204"/>
                  </a:cubicBezTo>
                  <a:cubicBezTo>
                    <a:pt x="3589" y="7204"/>
                    <a:pt x="4013" y="7089"/>
                    <a:pt x="4437" y="6855"/>
                  </a:cubicBezTo>
                  <a:cubicBezTo>
                    <a:pt x="4813" y="6655"/>
                    <a:pt x="5164" y="6304"/>
                    <a:pt x="5440" y="5803"/>
                  </a:cubicBezTo>
                  <a:cubicBezTo>
                    <a:pt x="5640" y="5502"/>
                    <a:pt x="5790" y="5076"/>
                    <a:pt x="5916" y="4600"/>
                  </a:cubicBezTo>
                  <a:cubicBezTo>
                    <a:pt x="5966" y="4474"/>
                    <a:pt x="6016" y="4174"/>
                    <a:pt x="6091" y="3773"/>
                  </a:cubicBezTo>
                  <a:cubicBezTo>
                    <a:pt x="6141" y="3447"/>
                    <a:pt x="6191" y="3221"/>
                    <a:pt x="6242" y="3071"/>
                  </a:cubicBezTo>
                  <a:cubicBezTo>
                    <a:pt x="6392" y="2695"/>
                    <a:pt x="6592" y="2419"/>
                    <a:pt x="6818" y="2319"/>
                  </a:cubicBezTo>
                  <a:cubicBezTo>
                    <a:pt x="6943" y="2244"/>
                    <a:pt x="7069" y="2219"/>
                    <a:pt x="7169" y="2219"/>
                  </a:cubicBezTo>
                  <a:cubicBezTo>
                    <a:pt x="7244" y="2244"/>
                    <a:pt x="7294" y="2269"/>
                    <a:pt x="7369" y="2369"/>
                  </a:cubicBezTo>
                  <a:cubicBezTo>
                    <a:pt x="7420" y="2469"/>
                    <a:pt x="7420" y="2545"/>
                    <a:pt x="7420" y="2595"/>
                  </a:cubicBezTo>
                  <a:cubicBezTo>
                    <a:pt x="7344" y="2745"/>
                    <a:pt x="7219" y="2895"/>
                    <a:pt x="7019" y="3046"/>
                  </a:cubicBezTo>
                  <a:lnTo>
                    <a:pt x="6668" y="3271"/>
                  </a:lnTo>
                  <a:lnTo>
                    <a:pt x="7946" y="5051"/>
                  </a:lnTo>
                  <a:lnTo>
                    <a:pt x="8272" y="4850"/>
                  </a:lnTo>
                  <a:cubicBezTo>
                    <a:pt x="8873" y="4474"/>
                    <a:pt x="9249" y="3973"/>
                    <a:pt x="9399" y="3296"/>
                  </a:cubicBezTo>
                  <a:cubicBezTo>
                    <a:pt x="9450" y="3021"/>
                    <a:pt x="9450" y="2745"/>
                    <a:pt x="9399" y="2444"/>
                  </a:cubicBezTo>
                  <a:lnTo>
                    <a:pt x="9976" y="2144"/>
                  </a:lnTo>
                  <a:lnTo>
                    <a:pt x="9049" y="339"/>
                  </a:lnTo>
                  <a:lnTo>
                    <a:pt x="8497" y="640"/>
                  </a:lnTo>
                  <a:cubicBezTo>
                    <a:pt x="8121" y="289"/>
                    <a:pt x="7670" y="63"/>
                    <a:pt x="7169" y="13"/>
                  </a:cubicBezTo>
                  <a:cubicBezTo>
                    <a:pt x="7084" y="5"/>
                    <a:pt x="7000" y="1"/>
                    <a:pt x="69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2"/>
          <p:cNvGrpSpPr/>
          <p:nvPr/>
        </p:nvGrpSpPr>
        <p:grpSpPr>
          <a:xfrm rot="-2700000">
            <a:off x="6880532" y="1144947"/>
            <a:ext cx="303286" cy="303337"/>
            <a:chOff x="3312800" y="1179225"/>
            <a:chExt cx="473725" cy="473700"/>
          </a:xfrm>
        </p:grpSpPr>
        <p:sp>
          <p:nvSpPr>
            <p:cNvPr id="68" name="Google Shape;68;p2"/>
            <p:cNvSpPr/>
            <p:nvPr/>
          </p:nvSpPr>
          <p:spPr>
            <a:xfrm>
              <a:off x="3312800" y="1179225"/>
              <a:ext cx="473725" cy="473700"/>
            </a:xfrm>
            <a:custGeom>
              <a:avLst/>
              <a:gdLst/>
              <a:ahLst/>
              <a:cxnLst/>
              <a:rect l="l" t="t" r="r" b="b"/>
              <a:pathLst>
                <a:path w="18949" h="18948" extrusionOk="0">
                  <a:moveTo>
                    <a:pt x="9474" y="0"/>
                  </a:moveTo>
                  <a:cubicBezTo>
                    <a:pt x="4236" y="0"/>
                    <a:pt x="1" y="4236"/>
                    <a:pt x="1" y="9474"/>
                  </a:cubicBezTo>
                  <a:cubicBezTo>
                    <a:pt x="1" y="14712"/>
                    <a:pt x="4236" y="18948"/>
                    <a:pt x="9474" y="18948"/>
                  </a:cubicBezTo>
                  <a:cubicBezTo>
                    <a:pt x="14713" y="18948"/>
                    <a:pt x="18948" y="14712"/>
                    <a:pt x="18948" y="9474"/>
                  </a:cubicBezTo>
                  <a:cubicBezTo>
                    <a:pt x="18948" y="4236"/>
                    <a:pt x="14713" y="0"/>
                    <a:pt x="9474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394319" y="1278762"/>
              <a:ext cx="312099" cy="273488"/>
            </a:xfrm>
            <a:custGeom>
              <a:avLst/>
              <a:gdLst/>
              <a:ahLst/>
              <a:cxnLst/>
              <a:rect l="l" t="t" r="r" b="b"/>
              <a:pathLst>
                <a:path w="14687" h="12870" extrusionOk="0">
                  <a:moveTo>
                    <a:pt x="7320" y="1"/>
                  </a:moveTo>
                  <a:cubicBezTo>
                    <a:pt x="6348" y="1"/>
                    <a:pt x="5362" y="223"/>
                    <a:pt x="4436" y="694"/>
                  </a:cubicBezTo>
                  <a:cubicBezTo>
                    <a:pt x="1253" y="2323"/>
                    <a:pt x="0" y="6182"/>
                    <a:pt x="1604" y="9340"/>
                  </a:cubicBezTo>
                  <a:cubicBezTo>
                    <a:pt x="2753" y="11585"/>
                    <a:pt x="5011" y="12870"/>
                    <a:pt x="7350" y="12870"/>
                  </a:cubicBezTo>
                  <a:cubicBezTo>
                    <a:pt x="8328" y="12870"/>
                    <a:pt x="9320" y="12645"/>
                    <a:pt x="10251" y="12172"/>
                  </a:cubicBezTo>
                  <a:cubicBezTo>
                    <a:pt x="13409" y="10543"/>
                    <a:pt x="14687" y="6684"/>
                    <a:pt x="13058" y="3526"/>
                  </a:cubicBezTo>
                  <a:cubicBezTo>
                    <a:pt x="11924" y="1294"/>
                    <a:pt x="9664" y="1"/>
                    <a:pt x="73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439806" y="1335618"/>
              <a:ext cx="220794" cy="159443"/>
            </a:xfrm>
            <a:custGeom>
              <a:avLst/>
              <a:gdLst/>
              <a:ahLst/>
              <a:cxnLst/>
              <a:rect l="l" t="t" r="r" b="b"/>
              <a:pathLst>
                <a:path w="9976" h="7204" extrusionOk="0">
                  <a:moveTo>
                    <a:pt x="6917" y="1"/>
                  </a:moveTo>
                  <a:cubicBezTo>
                    <a:pt x="6507" y="1"/>
                    <a:pt x="6115" y="101"/>
                    <a:pt x="5740" y="289"/>
                  </a:cubicBezTo>
                  <a:cubicBezTo>
                    <a:pt x="5289" y="514"/>
                    <a:pt x="4913" y="865"/>
                    <a:pt x="4663" y="1316"/>
                  </a:cubicBezTo>
                  <a:cubicBezTo>
                    <a:pt x="4462" y="1667"/>
                    <a:pt x="4287" y="2118"/>
                    <a:pt x="4161" y="2695"/>
                  </a:cubicBezTo>
                  <a:cubicBezTo>
                    <a:pt x="3986" y="3397"/>
                    <a:pt x="3886" y="3923"/>
                    <a:pt x="3810" y="4224"/>
                  </a:cubicBezTo>
                  <a:cubicBezTo>
                    <a:pt x="3710" y="4575"/>
                    <a:pt x="3560" y="4800"/>
                    <a:pt x="3359" y="4900"/>
                  </a:cubicBezTo>
                  <a:cubicBezTo>
                    <a:pt x="3184" y="4976"/>
                    <a:pt x="3109" y="4976"/>
                    <a:pt x="3084" y="4976"/>
                  </a:cubicBezTo>
                  <a:cubicBezTo>
                    <a:pt x="2908" y="4951"/>
                    <a:pt x="2783" y="4875"/>
                    <a:pt x="2708" y="4725"/>
                  </a:cubicBezTo>
                  <a:cubicBezTo>
                    <a:pt x="2658" y="4625"/>
                    <a:pt x="2658" y="4550"/>
                    <a:pt x="2683" y="4424"/>
                  </a:cubicBezTo>
                  <a:cubicBezTo>
                    <a:pt x="2733" y="4249"/>
                    <a:pt x="2933" y="4048"/>
                    <a:pt x="3234" y="3848"/>
                  </a:cubicBezTo>
                  <a:lnTo>
                    <a:pt x="3585" y="3622"/>
                  </a:lnTo>
                  <a:lnTo>
                    <a:pt x="2482" y="1743"/>
                  </a:lnTo>
                  <a:lnTo>
                    <a:pt x="2106" y="1968"/>
                  </a:lnTo>
                  <a:cubicBezTo>
                    <a:pt x="1605" y="2269"/>
                    <a:pt x="1204" y="2670"/>
                    <a:pt x="953" y="3121"/>
                  </a:cubicBezTo>
                  <a:cubicBezTo>
                    <a:pt x="678" y="3597"/>
                    <a:pt x="577" y="4098"/>
                    <a:pt x="627" y="4625"/>
                  </a:cubicBezTo>
                  <a:lnTo>
                    <a:pt x="1" y="4951"/>
                  </a:lnTo>
                  <a:lnTo>
                    <a:pt x="928" y="6755"/>
                  </a:lnTo>
                  <a:lnTo>
                    <a:pt x="1505" y="6454"/>
                  </a:lnTo>
                  <a:cubicBezTo>
                    <a:pt x="1755" y="6705"/>
                    <a:pt x="2006" y="6905"/>
                    <a:pt x="2307" y="7031"/>
                  </a:cubicBezTo>
                  <a:cubicBezTo>
                    <a:pt x="2588" y="7146"/>
                    <a:pt x="2879" y="7204"/>
                    <a:pt x="3174" y="7204"/>
                  </a:cubicBezTo>
                  <a:cubicBezTo>
                    <a:pt x="3589" y="7204"/>
                    <a:pt x="4013" y="7089"/>
                    <a:pt x="4437" y="6855"/>
                  </a:cubicBezTo>
                  <a:cubicBezTo>
                    <a:pt x="4813" y="6655"/>
                    <a:pt x="5164" y="6304"/>
                    <a:pt x="5440" y="5803"/>
                  </a:cubicBezTo>
                  <a:cubicBezTo>
                    <a:pt x="5640" y="5502"/>
                    <a:pt x="5790" y="5076"/>
                    <a:pt x="5916" y="4600"/>
                  </a:cubicBezTo>
                  <a:cubicBezTo>
                    <a:pt x="5966" y="4474"/>
                    <a:pt x="6016" y="4174"/>
                    <a:pt x="6091" y="3773"/>
                  </a:cubicBezTo>
                  <a:cubicBezTo>
                    <a:pt x="6141" y="3447"/>
                    <a:pt x="6191" y="3221"/>
                    <a:pt x="6242" y="3071"/>
                  </a:cubicBezTo>
                  <a:cubicBezTo>
                    <a:pt x="6392" y="2695"/>
                    <a:pt x="6592" y="2419"/>
                    <a:pt x="6818" y="2319"/>
                  </a:cubicBezTo>
                  <a:cubicBezTo>
                    <a:pt x="6943" y="2244"/>
                    <a:pt x="7069" y="2219"/>
                    <a:pt x="7169" y="2219"/>
                  </a:cubicBezTo>
                  <a:cubicBezTo>
                    <a:pt x="7244" y="2244"/>
                    <a:pt x="7294" y="2269"/>
                    <a:pt x="7369" y="2369"/>
                  </a:cubicBezTo>
                  <a:cubicBezTo>
                    <a:pt x="7420" y="2469"/>
                    <a:pt x="7420" y="2545"/>
                    <a:pt x="7420" y="2595"/>
                  </a:cubicBezTo>
                  <a:cubicBezTo>
                    <a:pt x="7344" y="2745"/>
                    <a:pt x="7219" y="2895"/>
                    <a:pt x="7019" y="3046"/>
                  </a:cubicBezTo>
                  <a:lnTo>
                    <a:pt x="6668" y="3271"/>
                  </a:lnTo>
                  <a:lnTo>
                    <a:pt x="7946" y="5051"/>
                  </a:lnTo>
                  <a:lnTo>
                    <a:pt x="8272" y="4850"/>
                  </a:lnTo>
                  <a:cubicBezTo>
                    <a:pt x="8873" y="4474"/>
                    <a:pt x="9249" y="3973"/>
                    <a:pt x="9399" y="3296"/>
                  </a:cubicBezTo>
                  <a:cubicBezTo>
                    <a:pt x="9450" y="3021"/>
                    <a:pt x="9450" y="2745"/>
                    <a:pt x="9399" y="2444"/>
                  </a:cubicBezTo>
                  <a:lnTo>
                    <a:pt x="9976" y="2144"/>
                  </a:lnTo>
                  <a:lnTo>
                    <a:pt x="9049" y="339"/>
                  </a:lnTo>
                  <a:lnTo>
                    <a:pt x="8497" y="640"/>
                  </a:lnTo>
                  <a:cubicBezTo>
                    <a:pt x="8121" y="289"/>
                    <a:pt x="7670" y="63"/>
                    <a:pt x="7169" y="13"/>
                  </a:cubicBezTo>
                  <a:cubicBezTo>
                    <a:pt x="7084" y="5"/>
                    <a:pt x="7000" y="1"/>
                    <a:pt x="69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2"/>
          <p:cNvGrpSpPr/>
          <p:nvPr/>
        </p:nvGrpSpPr>
        <p:grpSpPr>
          <a:xfrm rot="-6999057">
            <a:off x="7879544" y="1346743"/>
            <a:ext cx="522883" cy="522961"/>
            <a:chOff x="3312800" y="1179225"/>
            <a:chExt cx="473725" cy="473700"/>
          </a:xfrm>
        </p:grpSpPr>
        <p:sp>
          <p:nvSpPr>
            <p:cNvPr id="72" name="Google Shape;72;p2"/>
            <p:cNvSpPr/>
            <p:nvPr/>
          </p:nvSpPr>
          <p:spPr>
            <a:xfrm>
              <a:off x="3312800" y="1179225"/>
              <a:ext cx="473725" cy="473700"/>
            </a:xfrm>
            <a:custGeom>
              <a:avLst/>
              <a:gdLst/>
              <a:ahLst/>
              <a:cxnLst/>
              <a:rect l="l" t="t" r="r" b="b"/>
              <a:pathLst>
                <a:path w="18949" h="18948" extrusionOk="0">
                  <a:moveTo>
                    <a:pt x="9474" y="0"/>
                  </a:moveTo>
                  <a:cubicBezTo>
                    <a:pt x="4236" y="0"/>
                    <a:pt x="1" y="4236"/>
                    <a:pt x="1" y="9474"/>
                  </a:cubicBezTo>
                  <a:cubicBezTo>
                    <a:pt x="1" y="14712"/>
                    <a:pt x="4236" y="18948"/>
                    <a:pt x="9474" y="18948"/>
                  </a:cubicBezTo>
                  <a:cubicBezTo>
                    <a:pt x="14713" y="18948"/>
                    <a:pt x="18948" y="14712"/>
                    <a:pt x="18948" y="9474"/>
                  </a:cubicBezTo>
                  <a:cubicBezTo>
                    <a:pt x="18948" y="4236"/>
                    <a:pt x="14713" y="0"/>
                    <a:pt x="9474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366075" y="1255250"/>
              <a:ext cx="367175" cy="321750"/>
            </a:xfrm>
            <a:custGeom>
              <a:avLst/>
              <a:gdLst/>
              <a:ahLst/>
              <a:cxnLst/>
              <a:rect l="l" t="t" r="r" b="b"/>
              <a:pathLst>
                <a:path w="14687" h="12870" extrusionOk="0">
                  <a:moveTo>
                    <a:pt x="7320" y="1"/>
                  </a:moveTo>
                  <a:cubicBezTo>
                    <a:pt x="6348" y="1"/>
                    <a:pt x="5362" y="223"/>
                    <a:pt x="4436" y="694"/>
                  </a:cubicBezTo>
                  <a:cubicBezTo>
                    <a:pt x="1253" y="2323"/>
                    <a:pt x="0" y="6182"/>
                    <a:pt x="1604" y="9340"/>
                  </a:cubicBezTo>
                  <a:cubicBezTo>
                    <a:pt x="2753" y="11585"/>
                    <a:pt x="5011" y="12870"/>
                    <a:pt x="7350" y="12870"/>
                  </a:cubicBezTo>
                  <a:cubicBezTo>
                    <a:pt x="8328" y="12870"/>
                    <a:pt x="9320" y="12645"/>
                    <a:pt x="10251" y="12172"/>
                  </a:cubicBezTo>
                  <a:cubicBezTo>
                    <a:pt x="13409" y="10543"/>
                    <a:pt x="14687" y="6684"/>
                    <a:pt x="13058" y="3526"/>
                  </a:cubicBezTo>
                  <a:cubicBezTo>
                    <a:pt x="11924" y="1294"/>
                    <a:pt x="9664" y="1"/>
                    <a:pt x="73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424950" y="1327400"/>
              <a:ext cx="249400" cy="180100"/>
            </a:xfrm>
            <a:custGeom>
              <a:avLst/>
              <a:gdLst/>
              <a:ahLst/>
              <a:cxnLst/>
              <a:rect l="l" t="t" r="r" b="b"/>
              <a:pathLst>
                <a:path w="9976" h="7204" extrusionOk="0">
                  <a:moveTo>
                    <a:pt x="6917" y="1"/>
                  </a:moveTo>
                  <a:cubicBezTo>
                    <a:pt x="6507" y="1"/>
                    <a:pt x="6115" y="101"/>
                    <a:pt x="5740" y="289"/>
                  </a:cubicBezTo>
                  <a:cubicBezTo>
                    <a:pt x="5289" y="514"/>
                    <a:pt x="4913" y="865"/>
                    <a:pt x="4663" y="1316"/>
                  </a:cubicBezTo>
                  <a:cubicBezTo>
                    <a:pt x="4462" y="1667"/>
                    <a:pt x="4287" y="2118"/>
                    <a:pt x="4161" y="2695"/>
                  </a:cubicBezTo>
                  <a:cubicBezTo>
                    <a:pt x="3986" y="3397"/>
                    <a:pt x="3886" y="3923"/>
                    <a:pt x="3810" y="4224"/>
                  </a:cubicBezTo>
                  <a:cubicBezTo>
                    <a:pt x="3710" y="4575"/>
                    <a:pt x="3560" y="4800"/>
                    <a:pt x="3359" y="4900"/>
                  </a:cubicBezTo>
                  <a:cubicBezTo>
                    <a:pt x="3184" y="4976"/>
                    <a:pt x="3109" y="4976"/>
                    <a:pt x="3084" y="4976"/>
                  </a:cubicBezTo>
                  <a:cubicBezTo>
                    <a:pt x="2908" y="4951"/>
                    <a:pt x="2783" y="4875"/>
                    <a:pt x="2708" y="4725"/>
                  </a:cubicBezTo>
                  <a:cubicBezTo>
                    <a:pt x="2658" y="4625"/>
                    <a:pt x="2658" y="4550"/>
                    <a:pt x="2683" y="4424"/>
                  </a:cubicBezTo>
                  <a:cubicBezTo>
                    <a:pt x="2733" y="4249"/>
                    <a:pt x="2933" y="4048"/>
                    <a:pt x="3234" y="3848"/>
                  </a:cubicBezTo>
                  <a:lnTo>
                    <a:pt x="3585" y="3622"/>
                  </a:lnTo>
                  <a:lnTo>
                    <a:pt x="2482" y="1743"/>
                  </a:lnTo>
                  <a:lnTo>
                    <a:pt x="2106" y="1968"/>
                  </a:lnTo>
                  <a:cubicBezTo>
                    <a:pt x="1605" y="2269"/>
                    <a:pt x="1204" y="2670"/>
                    <a:pt x="953" y="3121"/>
                  </a:cubicBezTo>
                  <a:cubicBezTo>
                    <a:pt x="678" y="3597"/>
                    <a:pt x="577" y="4098"/>
                    <a:pt x="627" y="4625"/>
                  </a:cubicBezTo>
                  <a:lnTo>
                    <a:pt x="1" y="4951"/>
                  </a:lnTo>
                  <a:lnTo>
                    <a:pt x="928" y="6755"/>
                  </a:lnTo>
                  <a:lnTo>
                    <a:pt x="1505" y="6454"/>
                  </a:lnTo>
                  <a:cubicBezTo>
                    <a:pt x="1755" y="6705"/>
                    <a:pt x="2006" y="6905"/>
                    <a:pt x="2307" y="7031"/>
                  </a:cubicBezTo>
                  <a:cubicBezTo>
                    <a:pt x="2588" y="7146"/>
                    <a:pt x="2879" y="7204"/>
                    <a:pt x="3174" y="7204"/>
                  </a:cubicBezTo>
                  <a:cubicBezTo>
                    <a:pt x="3589" y="7204"/>
                    <a:pt x="4013" y="7089"/>
                    <a:pt x="4437" y="6855"/>
                  </a:cubicBezTo>
                  <a:cubicBezTo>
                    <a:pt x="4813" y="6655"/>
                    <a:pt x="5164" y="6304"/>
                    <a:pt x="5440" y="5803"/>
                  </a:cubicBezTo>
                  <a:cubicBezTo>
                    <a:pt x="5640" y="5502"/>
                    <a:pt x="5790" y="5076"/>
                    <a:pt x="5916" y="4600"/>
                  </a:cubicBezTo>
                  <a:cubicBezTo>
                    <a:pt x="5966" y="4474"/>
                    <a:pt x="6016" y="4174"/>
                    <a:pt x="6091" y="3773"/>
                  </a:cubicBezTo>
                  <a:cubicBezTo>
                    <a:pt x="6141" y="3447"/>
                    <a:pt x="6191" y="3221"/>
                    <a:pt x="6242" y="3071"/>
                  </a:cubicBezTo>
                  <a:cubicBezTo>
                    <a:pt x="6392" y="2695"/>
                    <a:pt x="6592" y="2419"/>
                    <a:pt x="6818" y="2319"/>
                  </a:cubicBezTo>
                  <a:cubicBezTo>
                    <a:pt x="6943" y="2244"/>
                    <a:pt x="7069" y="2219"/>
                    <a:pt x="7169" y="2219"/>
                  </a:cubicBezTo>
                  <a:cubicBezTo>
                    <a:pt x="7244" y="2244"/>
                    <a:pt x="7294" y="2269"/>
                    <a:pt x="7369" y="2369"/>
                  </a:cubicBezTo>
                  <a:cubicBezTo>
                    <a:pt x="7420" y="2469"/>
                    <a:pt x="7420" y="2545"/>
                    <a:pt x="7420" y="2595"/>
                  </a:cubicBezTo>
                  <a:cubicBezTo>
                    <a:pt x="7344" y="2745"/>
                    <a:pt x="7219" y="2895"/>
                    <a:pt x="7019" y="3046"/>
                  </a:cubicBezTo>
                  <a:lnTo>
                    <a:pt x="6668" y="3271"/>
                  </a:lnTo>
                  <a:lnTo>
                    <a:pt x="7946" y="5051"/>
                  </a:lnTo>
                  <a:lnTo>
                    <a:pt x="8272" y="4850"/>
                  </a:lnTo>
                  <a:cubicBezTo>
                    <a:pt x="8873" y="4474"/>
                    <a:pt x="9249" y="3973"/>
                    <a:pt x="9399" y="3296"/>
                  </a:cubicBezTo>
                  <a:cubicBezTo>
                    <a:pt x="9450" y="3021"/>
                    <a:pt x="9450" y="2745"/>
                    <a:pt x="9399" y="2444"/>
                  </a:cubicBezTo>
                  <a:lnTo>
                    <a:pt x="9976" y="2144"/>
                  </a:lnTo>
                  <a:lnTo>
                    <a:pt x="9049" y="339"/>
                  </a:lnTo>
                  <a:lnTo>
                    <a:pt x="8497" y="640"/>
                  </a:lnTo>
                  <a:cubicBezTo>
                    <a:pt x="8121" y="289"/>
                    <a:pt x="7670" y="63"/>
                    <a:pt x="7169" y="13"/>
                  </a:cubicBezTo>
                  <a:cubicBezTo>
                    <a:pt x="7084" y="5"/>
                    <a:pt x="7000" y="1"/>
                    <a:pt x="69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 rot="-4500057">
            <a:off x="7391550" y="564113"/>
            <a:ext cx="542910" cy="542940"/>
            <a:chOff x="3312800" y="1179225"/>
            <a:chExt cx="473725" cy="473700"/>
          </a:xfrm>
        </p:grpSpPr>
        <p:sp>
          <p:nvSpPr>
            <p:cNvPr id="76" name="Google Shape;76;p2"/>
            <p:cNvSpPr/>
            <p:nvPr/>
          </p:nvSpPr>
          <p:spPr>
            <a:xfrm>
              <a:off x="3312800" y="1179225"/>
              <a:ext cx="473725" cy="473700"/>
            </a:xfrm>
            <a:custGeom>
              <a:avLst/>
              <a:gdLst/>
              <a:ahLst/>
              <a:cxnLst/>
              <a:rect l="l" t="t" r="r" b="b"/>
              <a:pathLst>
                <a:path w="18949" h="18948" extrusionOk="0">
                  <a:moveTo>
                    <a:pt x="9474" y="0"/>
                  </a:moveTo>
                  <a:cubicBezTo>
                    <a:pt x="4236" y="0"/>
                    <a:pt x="1" y="4236"/>
                    <a:pt x="1" y="9474"/>
                  </a:cubicBezTo>
                  <a:cubicBezTo>
                    <a:pt x="1" y="14712"/>
                    <a:pt x="4236" y="18948"/>
                    <a:pt x="9474" y="18948"/>
                  </a:cubicBezTo>
                  <a:cubicBezTo>
                    <a:pt x="14713" y="18948"/>
                    <a:pt x="18948" y="14712"/>
                    <a:pt x="18948" y="9474"/>
                  </a:cubicBezTo>
                  <a:cubicBezTo>
                    <a:pt x="18948" y="4236"/>
                    <a:pt x="14713" y="0"/>
                    <a:pt x="9474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366075" y="1255250"/>
              <a:ext cx="367175" cy="321750"/>
            </a:xfrm>
            <a:custGeom>
              <a:avLst/>
              <a:gdLst/>
              <a:ahLst/>
              <a:cxnLst/>
              <a:rect l="l" t="t" r="r" b="b"/>
              <a:pathLst>
                <a:path w="14687" h="12870" extrusionOk="0">
                  <a:moveTo>
                    <a:pt x="7320" y="1"/>
                  </a:moveTo>
                  <a:cubicBezTo>
                    <a:pt x="6348" y="1"/>
                    <a:pt x="5362" y="223"/>
                    <a:pt x="4436" y="694"/>
                  </a:cubicBezTo>
                  <a:cubicBezTo>
                    <a:pt x="1253" y="2323"/>
                    <a:pt x="0" y="6182"/>
                    <a:pt x="1604" y="9340"/>
                  </a:cubicBezTo>
                  <a:cubicBezTo>
                    <a:pt x="2753" y="11585"/>
                    <a:pt x="5011" y="12870"/>
                    <a:pt x="7350" y="12870"/>
                  </a:cubicBezTo>
                  <a:cubicBezTo>
                    <a:pt x="8328" y="12870"/>
                    <a:pt x="9320" y="12645"/>
                    <a:pt x="10251" y="12172"/>
                  </a:cubicBezTo>
                  <a:cubicBezTo>
                    <a:pt x="13409" y="10543"/>
                    <a:pt x="14687" y="6684"/>
                    <a:pt x="13058" y="3526"/>
                  </a:cubicBezTo>
                  <a:cubicBezTo>
                    <a:pt x="11924" y="1294"/>
                    <a:pt x="9664" y="1"/>
                    <a:pt x="73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424950" y="1327400"/>
              <a:ext cx="249400" cy="180100"/>
            </a:xfrm>
            <a:custGeom>
              <a:avLst/>
              <a:gdLst/>
              <a:ahLst/>
              <a:cxnLst/>
              <a:rect l="l" t="t" r="r" b="b"/>
              <a:pathLst>
                <a:path w="9976" h="7204" extrusionOk="0">
                  <a:moveTo>
                    <a:pt x="6917" y="1"/>
                  </a:moveTo>
                  <a:cubicBezTo>
                    <a:pt x="6507" y="1"/>
                    <a:pt x="6115" y="101"/>
                    <a:pt x="5740" y="289"/>
                  </a:cubicBezTo>
                  <a:cubicBezTo>
                    <a:pt x="5289" y="514"/>
                    <a:pt x="4913" y="865"/>
                    <a:pt x="4663" y="1316"/>
                  </a:cubicBezTo>
                  <a:cubicBezTo>
                    <a:pt x="4462" y="1667"/>
                    <a:pt x="4287" y="2118"/>
                    <a:pt x="4161" y="2695"/>
                  </a:cubicBezTo>
                  <a:cubicBezTo>
                    <a:pt x="3986" y="3397"/>
                    <a:pt x="3886" y="3923"/>
                    <a:pt x="3810" y="4224"/>
                  </a:cubicBezTo>
                  <a:cubicBezTo>
                    <a:pt x="3710" y="4575"/>
                    <a:pt x="3560" y="4800"/>
                    <a:pt x="3359" y="4900"/>
                  </a:cubicBezTo>
                  <a:cubicBezTo>
                    <a:pt x="3184" y="4976"/>
                    <a:pt x="3109" y="4976"/>
                    <a:pt x="3084" y="4976"/>
                  </a:cubicBezTo>
                  <a:cubicBezTo>
                    <a:pt x="2908" y="4951"/>
                    <a:pt x="2783" y="4875"/>
                    <a:pt x="2708" y="4725"/>
                  </a:cubicBezTo>
                  <a:cubicBezTo>
                    <a:pt x="2658" y="4625"/>
                    <a:pt x="2658" y="4550"/>
                    <a:pt x="2683" y="4424"/>
                  </a:cubicBezTo>
                  <a:cubicBezTo>
                    <a:pt x="2733" y="4249"/>
                    <a:pt x="2933" y="4048"/>
                    <a:pt x="3234" y="3848"/>
                  </a:cubicBezTo>
                  <a:lnTo>
                    <a:pt x="3585" y="3622"/>
                  </a:lnTo>
                  <a:lnTo>
                    <a:pt x="2482" y="1743"/>
                  </a:lnTo>
                  <a:lnTo>
                    <a:pt x="2106" y="1968"/>
                  </a:lnTo>
                  <a:cubicBezTo>
                    <a:pt x="1605" y="2269"/>
                    <a:pt x="1204" y="2670"/>
                    <a:pt x="953" y="3121"/>
                  </a:cubicBezTo>
                  <a:cubicBezTo>
                    <a:pt x="678" y="3597"/>
                    <a:pt x="577" y="4098"/>
                    <a:pt x="627" y="4625"/>
                  </a:cubicBezTo>
                  <a:lnTo>
                    <a:pt x="1" y="4951"/>
                  </a:lnTo>
                  <a:lnTo>
                    <a:pt x="928" y="6755"/>
                  </a:lnTo>
                  <a:lnTo>
                    <a:pt x="1505" y="6454"/>
                  </a:lnTo>
                  <a:cubicBezTo>
                    <a:pt x="1755" y="6705"/>
                    <a:pt x="2006" y="6905"/>
                    <a:pt x="2307" y="7031"/>
                  </a:cubicBezTo>
                  <a:cubicBezTo>
                    <a:pt x="2588" y="7146"/>
                    <a:pt x="2879" y="7204"/>
                    <a:pt x="3174" y="7204"/>
                  </a:cubicBezTo>
                  <a:cubicBezTo>
                    <a:pt x="3589" y="7204"/>
                    <a:pt x="4013" y="7089"/>
                    <a:pt x="4437" y="6855"/>
                  </a:cubicBezTo>
                  <a:cubicBezTo>
                    <a:pt x="4813" y="6655"/>
                    <a:pt x="5164" y="6304"/>
                    <a:pt x="5440" y="5803"/>
                  </a:cubicBezTo>
                  <a:cubicBezTo>
                    <a:pt x="5640" y="5502"/>
                    <a:pt x="5790" y="5076"/>
                    <a:pt x="5916" y="4600"/>
                  </a:cubicBezTo>
                  <a:cubicBezTo>
                    <a:pt x="5966" y="4474"/>
                    <a:pt x="6016" y="4174"/>
                    <a:pt x="6091" y="3773"/>
                  </a:cubicBezTo>
                  <a:cubicBezTo>
                    <a:pt x="6141" y="3447"/>
                    <a:pt x="6191" y="3221"/>
                    <a:pt x="6242" y="3071"/>
                  </a:cubicBezTo>
                  <a:cubicBezTo>
                    <a:pt x="6392" y="2695"/>
                    <a:pt x="6592" y="2419"/>
                    <a:pt x="6818" y="2319"/>
                  </a:cubicBezTo>
                  <a:cubicBezTo>
                    <a:pt x="6943" y="2244"/>
                    <a:pt x="7069" y="2219"/>
                    <a:pt x="7169" y="2219"/>
                  </a:cubicBezTo>
                  <a:cubicBezTo>
                    <a:pt x="7244" y="2244"/>
                    <a:pt x="7294" y="2269"/>
                    <a:pt x="7369" y="2369"/>
                  </a:cubicBezTo>
                  <a:cubicBezTo>
                    <a:pt x="7420" y="2469"/>
                    <a:pt x="7420" y="2545"/>
                    <a:pt x="7420" y="2595"/>
                  </a:cubicBezTo>
                  <a:cubicBezTo>
                    <a:pt x="7344" y="2745"/>
                    <a:pt x="7219" y="2895"/>
                    <a:pt x="7019" y="3046"/>
                  </a:cubicBezTo>
                  <a:lnTo>
                    <a:pt x="6668" y="3271"/>
                  </a:lnTo>
                  <a:lnTo>
                    <a:pt x="7946" y="5051"/>
                  </a:lnTo>
                  <a:lnTo>
                    <a:pt x="8272" y="4850"/>
                  </a:lnTo>
                  <a:cubicBezTo>
                    <a:pt x="8873" y="4474"/>
                    <a:pt x="9249" y="3973"/>
                    <a:pt x="9399" y="3296"/>
                  </a:cubicBezTo>
                  <a:cubicBezTo>
                    <a:pt x="9450" y="3021"/>
                    <a:pt x="9450" y="2745"/>
                    <a:pt x="9399" y="2444"/>
                  </a:cubicBezTo>
                  <a:lnTo>
                    <a:pt x="9976" y="2144"/>
                  </a:lnTo>
                  <a:lnTo>
                    <a:pt x="9049" y="339"/>
                  </a:lnTo>
                  <a:lnTo>
                    <a:pt x="8497" y="640"/>
                  </a:lnTo>
                  <a:cubicBezTo>
                    <a:pt x="8121" y="289"/>
                    <a:pt x="7670" y="63"/>
                    <a:pt x="7169" y="13"/>
                  </a:cubicBezTo>
                  <a:cubicBezTo>
                    <a:pt x="7084" y="5"/>
                    <a:pt x="7000" y="1"/>
                    <a:pt x="69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2"/>
          <p:cNvSpPr/>
          <p:nvPr/>
        </p:nvSpPr>
        <p:spPr>
          <a:xfrm>
            <a:off x="8129722" y="4071773"/>
            <a:ext cx="311757" cy="396004"/>
          </a:xfrm>
          <a:custGeom>
            <a:avLst/>
            <a:gdLst/>
            <a:ahLst/>
            <a:cxnLst/>
            <a:rect l="l" t="t" r="r" b="b"/>
            <a:pathLst>
              <a:path w="7018" h="8914" extrusionOk="0">
                <a:moveTo>
                  <a:pt x="3856" y="1"/>
                </a:moveTo>
                <a:cubicBezTo>
                  <a:pt x="3303" y="1"/>
                  <a:pt x="3155" y="3474"/>
                  <a:pt x="2983" y="4164"/>
                </a:cubicBezTo>
                <a:cubicBezTo>
                  <a:pt x="2883" y="4490"/>
                  <a:pt x="76" y="4189"/>
                  <a:pt x="25" y="4691"/>
                </a:cubicBezTo>
                <a:cubicBezTo>
                  <a:pt x="0" y="5167"/>
                  <a:pt x="2732" y="5543"/>
                  <a:pt x="2732" y="5543"/>
                </a:cubicBezTo>
                <a:cubicBezTo>
                  <a:pt x="2983" y="5543"/>
                  <a:pt x="2983" y="8676"/>
                  <a:pt x="3660" y="8901"/>
                </a:cubicBezTo>
                <a:cubicBezTo>
                  <a:pt x="3686" y="8910"/>
                  <a:pt x="3712" y="8914"/>
                  <a:pt x="3736" y="8914"/>
                </a:cubicBezTo>
                <a:cubicBezTo>
                  <a:pt x="4365" y="8914"/>
                  <a:pt x="4413" y="6242"/>
                  <a:pt x="4462" y="5543"/>
                </a:cubicBezTo>
                <a:cubicBezTo>
                  <a:pt x="4512" y="5092"/>
                  <a:pt x="6868" y="5242"/>
                  <a:pt x="6918" y="4841"/>
                </a:cubicBezTo>
                <a:cubicBezTo>
                  <a:pt x="7018" y="4340"/>
                  <a:pt x="4812" y="4164"/>
                  <a:pt x="4361" y="4164"/>
                </a:cubicBezTo>
                <a:cubicBezTo>
                  <a:pt x="3885" y="4164"/>
                  <a:pt x="4462" y="104"/>
                  <a:pt x="3885" y="4"/>
                </a:cubicBezTo>
                <a:cubicBezTo>
                  <a:pt x="3875" y="2"/>
                  <a:pt x="3865" y="1"/>
                  <a:pt x="385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8341622" y="2119173"/>
            <a:ext cx="311757" cy="396004"/>
          </a:xfrm>
          <a:custGeom>
            <a:avLst/>
            <a:gdLst/>
            <a:ahLst/>
            <a:cxnLst/>
            <a:rect l="l" t="t" r="r" b="b"/>
            <a:pathLst>
              <a:path w="7018" h="8914" extrusionOk="0">
                <a:moveTo>
                  <a:pt x="3856" y="1"/>
                </a:moveTo>
                <a:cubicBezTo>
                  <a:pt x="3303" y="1"/>
                  <a:pt x="3155" y="3474"/>
                  <a:pt x="2983" y="4164"/>
                </a:cubicBezTo>
                <a:cubicBezTo>
                  <a:pt x="2883" y="4490"/>
                  <a:pt x="76" y="4189"/>
                  <a:pt x="25" y="4691"/>
                </a:cubicBezTo>
                <a:cubicBezTo>
                  <a:pt x="0" y="5167"/>
                  <a:pt x="2732" y="5543"/>
                  <a:pt x="2732" y="5543"/>
                </a:cubicBezTo>
                <a:cubicBezTo>
                  <a:pt x="2983" y="5543"/>
                  <a:pt x="2983" y="8676"/>
                  <a:pt x="3660" y="8901"/>
                </a:cubicBezTo>
                <a:cubicBezTo>
                  <a:pt x="3686" y="8910"/>
                  <a:pt x="3712" y="8914"/>
                  <a:pt x="3736" y="8914"/>
                </a:cubicBezTo>
                <a:cubicBezTo>
                  <a:pt x="4365" y="8914"/>
                  <a:pt x="4413" y="6242"/>
                  <a:pt x="4462" y="5543"/>
                </a:cubicBezTo>
                <a:cubicBezTo>
                  <a:pt x="4512" y="5092"/>
                  <a:pt x="6868" y="5242"/>
                  <a:pt x="6918" y="4841"/>
                </a:cubicBezTo>
                <a:cubicBezTo>
                  <a:pt x="7018" y="4340"/>
                  <a:pt x="4812" y="4164"/>
                  <a:pt x="4361" y="4164"/>
                </a:cubicBezTo>
                <a:cubicBezTo>
                  <a:pt x="3885" y="4164"/>
                  <a:pt x="4462" y="104"/>
                  <a:pt x="3885" y="4"/>
                </a:cubicBezTo>
                <a:cubicBezTo>
                  <a:pt x="3875" y="2"/>
                  <a:pt x="3865" y="1"/>
                  <a:pt x="385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6741347" y="445498"/>
            <a:ext cx="311757" cy="396004"/>
          </a:xfrm>
          <a:custGeom>
            <a:avLst/>
            <a:gdLst/>
            <a:ahLst/>
            <a:cxnLst/>
            <a:rect l="l" t="t" r="r" b="b"/>
            <a:pathLst>
              <a:path w="7018" h="8914" extrusionOk="0">
                <a:moveTo>
                  <a:pt x="3856" y="1"/>
                </a:moveTo>
                <a:cubicBezTo>
                  <a:pt x="3303" y="1"/>
                  <a:pt x="3155" y="3474"/>
                  <a:pt x="2983" y="4164"/>
                </a:cubicBezTo>
                <a:cubicBezTo>
                  <a:pt x="2883" y="4490"/>
                  <a:pt x="76" y="4189"/>
                  <a:pt x="25" y="4691"/>
                </a:cubicBezTo>
                <a:cubicBezTo>
                  <a:pt x="0" y="5167"/>
                  <a:pt x="2732" y="5543"/>
                  <a:pt x="2732" y="5543"/>
                </a:cubicBezTo>
                <a:cubicBezTo>
                  <a:pt x="2983" y="5543"/>
                  <a:pt x="2983" y="8676"/>
                  <a:pt x="3660" y="8901"/>
                </a:cubicBezTo>
                <a:cubicBezTo>
                  <a:pt x="3686" y="8910"/>
                  <a:pt x="3712" y="8914"/>
                  <a:pt x="3736" y="8914"/>
                </a:cubicBezTo>
                <a:cubicBezTo>
                  <a:pt x="4365" y="8914"/>
                  <a:pt x="4413" y="6242"/>
                  <a:pt x="4462" y="5543"/>
                </a:cubicBezTo>
                <a:cubicBezTo>
                  <a:pt x="4512" y="5092"/>
                  <a:pt x="6868" y="5242"/>
                  <a:pt x="6918" y="4841"/>
                </a:cubicBezTo>
                <a:cubicBezTo>
                  <a:pt x="7018" y="4340"/>
                  <a:pt x="4812" y="4164"/>
                  <a:pt x="4361" y="4164"/>
                </a:cubicBezTo>
                <a:cubicBezTo>
                  <a:pt x="3885" y="4164"/>
                  <a:pt x="4462" y="104"/>
                  <a:pt x="3885" y="4"/>
                </a:cubicBezTo>
                <a:cubicBezTo>
                  <a:pt x="3875" y="2"/>
                  <a:pt x="3865" y="1"/>
                  <a:pt x="385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5387522" y="4467773"/>
            <a:ext cx="311757" cy="396004"/>
          </a:xfrm>
          <a:custGeom>
            <a:avLst/>
            <a:gdLst/>
            <a:ahLst/>
            <a:cxnLst/>
            <a:rect l="l" t="t" r="r" b="b"/>
            <a:pathLst>
              <a:path w="7018" h="8914" extrusionOk="0">
                <a:moveTo>
                  <a:pt x="3856" y="1"/>
                </a:moveTo>
                <a:cubicBezTo>
                  <a:pt x="3303" y="1"/>
                  <a:pt x="3155" y="3474"/>
                  <a:pt x="2983" y="4164"/>
                </a:cubicBezTo>
                <a:cubicBezTo>
                  <a:pt x="2883" y="4490"/>
                  <a:pt x="76" y="4189"/>
                  <a:pt x="25" y="4691"/>
                </a:cubicBezTo>
                <a:cubicBezTo>
                  <a:pt x="0" y="5167"/>
                  <a:pt x="2732" y="5543"/>
                  <a:pt x="2732" y="5543"/>
                </a:cubicBezTo>
                <a:cubicBezTo>
                  <a:pt x="2983" y="5543"/>
                  <a:pt x="2983" y="8676"/>
                  <a:pt x="3660" y="8901"/>
                </a:cubicBezTo>
                <a:cubicBezTo>
                  <a:pt x="3686" y="8910"/>
                  <a:pt x="3712" y="8914"/>
                  <a:pt x="3736" y="8914"/>
                </a:cubicBezTo>
                <a:cubicBezTo>
                  <a:pt x="4365" y="8914"/>
                  <a:pt x="4413" y="6242"/>
                  <a:pt x="4462" y="5543"/>
                </a:cubicBezTo>
                <a:cubicBezTo>
                  <a:pt x="4512" y="5092"/>
                  <a:pt x="6868" y="5242"/>
                  <a:pt x="6918" y="4841"/>
                </a:cubicBezTo>
                <a:cubicBezTo>
                  <a:pt x="7018" y="4340"/>
                  <a:pt x="4812" y="4164"/>
                  <a:pt x="4361" y="4164"/>
                </a:cubicBezTo>
                <a:cubicBezTo>
                  <a:pt x="3885" y="4164"/>
                  <a:pt x="4462" y="104"/>
                  <a:pt x="3885" y="4"/>
                </a:cubicBezTo>
                <a:cubicBezTo>
                  <a:pt x="3875" y="2"/>
                  <a:pt x="3865" y="1"/>
                  <a:pt x="385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6" name="Google Shape;2076;p33"/>
          <p:cNvGrpSpPr/>
          <p:nvPr/>
        </p:nvGrpSpPr>
        <p:grpSpPr>
          <a:xfrm>
            <a:off x="-138170" y="-299471"/>
            <a:ext cx="9864554" cy="5548495"/>
            <a:chOff x="238125" y="822050"/>
            <a:chExt cx="7136850" cy="4051475"/>
          </a:xfrm>
        </p:grpSpPr>
        <p:sp>
          <p:nvSpPr>
            <p:cNvPr id="2077" name="Google Shape;2077;p33"/>
            <p:cNvSpPr/>
            <p:nvPr/>
          </p:nvSpPr>
          <p:spPr>
            <a:xfrm>
              <a:off x="238125" y="114252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3"/>
            <p:cNvSpPr/>
            <p:nvPr/>
          </p:nvSpPr>
          <p:spPr>
            <a:xfrm>
              <a:off x="238125" y="275900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3"/>
            <p:cNvSpPr/>
            <p:nvPr/>
          </p:nvSpPr>
          <p:spPr>
            <a:xfrm>
              <a:off x="238125" y="250252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3"/>
            <p:cNvSpPr/>
            <p:nvPr/>
          </p:nvSpPr>
          <p:spPr>
            <a:xfrm>
              <a:off x="238125" y="224605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3"/>
            <p:cNvSpPr/>
            <p:nvPr/>
          </p:nvSpPr>
          <p:spPr>
            <a:xfrm>
              <a:off x="238125" y="1971075"/>
              <a:ext cx="7136850" cy="0"/>
            </a:xfrm>
            <a:custGeom>
              <a:avLst/>
              <a:gdLst/>
              <a:ahLst/>
              <a:cxnLst/>
              <a:rect l="l" t="t" r="r" b="b"/>
              <a:pathLst>
                <a:path w="285474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3"/>
            <p:cNvSpPr/>
            <p:nvPr/>
          </p:nvSpPr>
          <p:spPr>
            <a:xfrm>
              <a:off x="238125" y="169607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3"/>
            <p:cNvSpPr/>
            <p:nvPr/>
          </p:nvSpPr>
          <p:spPr>
            <a:xfrm>
              <a:off x="238125" y="142085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3"/>
            <p:cNvSpPr/>
            <p:nvPr/>
          </p:nvSpPr>
          <p:spPr>
            <a:xfrm>
              <a:off x="238125" y="330920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3"/>
            <p:cNvSpPr/>
            <p:nvPr/>
          </p:nvSpPr>
          <p:spPr>
            <a:xfrm>
              <a:off x="238125" y="301550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3"/>
            <p:cNvSpPr/>
            <p:nvPr/>
          </p:nvSpPr>
          <p:spPr>
            <a:xfrm>
              <a:off x="238125" y="474392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3"/>
            <p:cNvSpPr/>
            <p:nvPr/>
          </p:nvSpPr>
          <p:spPr>
            <a:xfrm>
              <a:off x="238125" y="445490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3"/>
            <p:cNvSpPr/>
            <p:nvPr/>
          </p:nvSpPr>
          <p:spPr>
            <a:xfrm>
              <a:off x="238125" y="416785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3"/>
            <p:cNvSpPr/>
            <p:nvPr/>
          </p:nvSpPr>
          <p:spPr>
            <a:xfrm>
              <a:off x="238125" y="388172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3"/>
            <p:cNvSpPr/>
            <p:nvPr/>
          </p:nvSpPr>
          <p:spPr>
            <a:xfrm>
              <a:off x="238125" y="359535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3"/>
            <p:cNvSpPr/>
            <p:nvPr/>
          </p:nvSpPr>
          <p:spPr>
            <a:xfrm>
              <a:off x="5075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3"/>
            <p:cNvSpPr/>
            <p:nvPr/>
          </p:nvSpPr>
          <p:spPr>
            <a:xfrm>
              <a:off x="32440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3"/>
            <p:cNvSpPr/>
            <p:nvPr/>
          </p:nvSpPr>
          <p:spPr>
            <a:xfrm>
              <a:off x="29400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26358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23318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20279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1723925" y="822050"/>
              <a:ext cx="0" cy="4051475"/>
            </a:xfrm>
            <a:custGeom>
              <a:avLst/>
              <a:gdLst/>
              <a:ahLst/>
              <a:cxnLst/>
              <a:rect l="l" t="t" r="r" b="b"/>
              <a:pathLst>
                <a:path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3"/>
            <p:cNvSpPr/>
            <p:nvPr/>
          </p:nvSpPr>
          <p:spPr>
            <a:xfrm>
              <a:off x="14197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3"/>
            <p:cNvSpPr/>
            <p:nvPr/>
          </p:nvSpPr>
          <p:spPr>
            <a:xfrm>
              <a:off x="11157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>
              <a:off x="8117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>
              <a:off x="35480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>
              <a:off x="62845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3"/>
            <p:cNvSpPr/>
            <p:nvPr/>
          </p:nvSpPr>
          <p:spPr>
            <a:xfrm>
              <a:off x="59806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3"/>
            <p:cNvSpPr/>
            <p:nvPr/>
          </p:nvSpPr>
          <p:spPr>
            <a:xfrm>
              <a:off x="56766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3"/>
            <p:cNvSpPr/>
            <p:nvPr/>
          </p:nvSpPr>
          <p:spPr>
            <a:xfrm>
              <a:off x="53724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3"/>
            <p:cNvSpPr/>
            <p:nvPr/>
          </p:nvSpPr>
          <p:spPr>
            <a:xfrm>
              <a:off x="5068425" y="822050"/>
              <a:ext cx="0" cy="4051475"/>
            </a:xfrm>
            <a:custGeom>
              <a:avLst/>
              <a:gdLst/>
              <a:ahLst/>
              <a:cxnLst/>
              <a:rect l="l" t="t" r="r" b="b"/>
              <a:pathLst>
                <a:path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3"/>
            <p:cNvSpPr/>
            <p:nvPr/>
          </p:nvSpPr>
          <p:spPr>
            <a:xfrm>
              <a:off x="47644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3"/>
            <p:cNvSpPr/>
            <p:nvPr/>
          </p:nvSpPr>
          <p:spPr>
            <a:xfrm>
              <a:off x="44602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3"/>
            <p:cNvSpPr/>
            <p:nvPr/>
          </p:nvSpPr>
          <p:spPr>
            <a:xfrm>
              <a:off x="41562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3"/>
            <p:cNvSpPr/>
            <p:nvPr/>
          </p:nvSpPr>
          <p:spPr>
            <a:xfrm>
              <a:off x="38522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3"/>
            <p:cNvSpPr/>
            <p:nvPr/>
          </p:nvSpPr>
          <p:spPr>
            <a:xfrm>
              <a:off x="65885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3"/>
            <p:cNvSpPr/>
            <p:nvPr/>
          </p:nvSpPr>
          <p:spPr>
            <a:xfrm>
              <a:off x="71967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3"/>
            <p:cNvSpPr/>
            <p:nvPr/>
          </p:nvSpPr>
          <p:spPr>
            <a:xfrm>
              <a:off x="68927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4" name="Google Shape;2114;p33"/>
          <p:cNvGrpSpPr/>
          <p:nvPr/>
        </p:nvGrpSpPr>
        <p:grpSpPr>
          <a:xfrm>
            <a:off x="769610" y="2978867"/>
            <a:ext cx="2105829" cy="1277413"/>
            <a:chOff x="3074375" y="4048988"/>
            <a:chExt cx="1238650" cy="751375"/>
          </a:xfrm>
        </p:grpSpPr>
        <p:sp>
          <p:nvSpPr>
            <p:cNvPr id="2115" name="Google Shape;2115;p33"/>
            <p:cNvSpPr/>
            <p:nvPr/>
          </p:nvSpPr>
          <p:spPr>
            <a:xfrm>
              <a:off x="3074375" y="4048988"/>
              <a:ext cx="1238650" cy="751375"/>
            </a:xfrm>
            <a:custGeom>
              <a:avLst/>
              <a:gdLst/>
              <a:ahLst/>
              <a:cxnLst/>
              <a:rect l="l" t="t" r="r" b="b"/>
              <a:pathLst>
                <a:path w="49546" h="30055" extrusionOk="0">
                  <a:moveTo>
                    <a:pt x="36920" y="1"/>
                  </a:moveTo>
                  <a:lnTo>
                    <a:pt x="20309" y="7960"/>
                  </a:lnTo>
                  <a:cubicBezTo>
                    <a:pt x="20171" y="7709"/>
                    <a:pt x="19907" y="7533"/>
                    <a:pt x="19592" y="7533"/>
                  </a:cubicBezTo>
                  <a:lnTo>
                    <a:pt x="15430" y="7533"/>
                  </a:lnTo>
                  <a:cubicBezTo>
                    <a:pt x="14990" y="7533"/>
                    <a:pt x="14625" y="7898"/>
                    <a:pt x="14625" y="8350"/>
                  </a:cubicBezTo>
                  <a:lnTo>
                    <a:pt x="14625" y="8426"/>
                  </a:lnTo>
                  <a:lnTo>
                    <a:pt x="2994" y="8426"/>
                  </a:lnTo>
                  <a:cubicBezTo>
                    <a:pt x="1346" y="8426"/>
                    <a:pt x="1" y="9771"/>
                    <a:pt x="1" y="11419"/>
                  </a:cubicBezTo>
                  <a:lnTo>
                    <a:pt x="1" y="26785"/>
                  </a:lnTo>
                  <a:cubicBezTo>
                    <a:pt x="1" y="28432"/>
                    <a:pt x="1346" y="29778"/>
                    <a:pt x="2994" y="29778"/>
                  </a:cubicBezTo>
                  <a:lnTo>
                    <a:pt x="32041" y="29778"/>
                  </a:lnTo>
                  <a:cubicBezTo>
                    <a:pt x="32808" y="29778"/>
                    <a:pt x="33525" y="29476"/>
                    <a:pt x="34053" y="28985"/>
                  </a:cubicBezTo>
                  <a:lnTo>
                    <a:pt x="42328" y="30054"/>
                  </a:lnTo>
                  <a:lnTo>
                    <a:pt x="43296" y="22547"/>
                  </a:lnTo>
                  <a:lnTo>
                    <a:pt x="49546" y="21164"/>
                  </a:lnTo>
                  <a:lnTo>
                    <a:pt x="46113" y="5672"/>
                  </a:lnTo>
                  <a:lnTo>
                    <a:pt x="40265" y="6967"/>
                  </a:lnTo>
                  <a:lnTo>
                    <a:pt x="36920" y="1"/>
                  </a:ln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16" name="Google Shape;2116;p33"/>
            <p:cNvGrpSpPr/>
            <p:nvPr/>
          </p:nvGrpSpPr>
          <p:grpSpPr>
            <a:xfrm>
              <a:off x="3074525" y="4049000"/>
              <a:ext cx="1238350" cy="751350"/>
              <a:chOff x="3580825" y="3924500"/>
              <a:chExt cx="1238350" cy="751350"/>
            </a:xfrm>
          </p:grpSpPr>
          <p:sp>
            <p:nvSpPr>
              <p:cNvPr id="2117" name="Google Shape;2117;p33"/>
              <p:cNvSpPr/>
              <p:nvPr/>
            </p:nvSpPr>
            <p:spPr>
              <a:xfrm>
                <a:off x="3741475" y="3924500"/>
                <a:ext cx="933700" cy="723375"/>
              </a:xfrm>
              <a:custGeom>
                <a:avLst/>
                <a:gdLst/>
                <a:ahLst/>
                <a:cxnLst/>
                <a:rect l="l" t="t" r="r" b="b"/>
                <a:pathLst>
                  <a:path w="37348" h="28935" extrusionOk="0">
                    <a:moveTo>
                      <a:pt x="1" y="14625"/>
                    </a:moveTo>
                    <a:lnTo>
                      <a:pt x="30482" y="0"/>
                    </a:lnTo>
                    <a:lnTo>
                      <a:pt x="37348" y="14310"/>
                    </a:lnTo>
                    <a:lnTo>
                      <a:pt x="6854" y="28935"/>
                    </a:lnTo>
                    <a:close/>
                  </a:path>
                </a:pathLst>
              </a:custGeom>
              <a:solidFill>
                <a:srgbClr val="76AA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33"/>
              <p:cNvSpPr/>
              <p:nvPr/>
            </p:nvSpPr>
            <p:spPr>
              <a:xfrm>
                <a:off x="3806250" y="3988950"/>
                <a:ext cx="803850" cy="594500"/>
              </a:xfrm>
              <a:custGeom>
                <a:avLst/>
                <a:gdLst/>
                <a:ahLst/>
                <a:cxnLst/>
                <a:rect l="l" t="t" r="r" b="b"/>
                <a:pathLst>
                  <a:path w="32154" h="23780" extrusionOk="0">
                    <a:moveTo>
                      <a:pt x="0" y="12927"/>
                    </a:moveTo>
                    <a:lnTo>
                      <a:pt x="26948" y="0"/>
                    </a:lnTo>
                    <a:lnTo>
                      <a:pt x="32154" y="10852"/>
                    </a:lnTo>
                    <a:lnTo>
                      <a:pt x="5206" y="23779"/>
                    </a:lnTo>
                    <a:close/>
                  </a:path>
                </a:pathLst>
              </a:custGeom>
              <a:solidFill>
                <a:srgbClr val="90C6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33"/>
              <p:cNvSpPr/>
              <p:nvPr/>
            </p:nvSpPr>
            <p:spPr>
              <a:xfrm>
                <a:off x="3806250" y="4271550"/>
                <a:ext cx="106900" cy="124850"/>
              </a:xfrm>
              <a:custGeom>
                <a:avLst/>
                <a:gdLst/>
                <a:ahLst/>
                <a:cxnLst/>
                <a:rect l="l" t="t" r="r" b="b"/>
                <a:pathLst>
                  <a:path w="4276" h="4994" extrusionOk="0">
                    <a:moveTo>
                      <a:pt x="3383" y="1"/>
                    </a:moveTo>
                    <a:cubicBezTo>
                      <a:pt x="4276" y="1862"/>
                      <a:pt x="3483" y="4100"/>
                      <a:pt x="1622" y="4993"/>
                    </a:cubicBezTo>
                    <a:lnTo>
                      <a:pt x="0" y="1623"/>
                    </a:lnTo>
                    <a:close/>
                  </a:path>
                </a:pathLst>
              </a:custGeom>
              <a:solidFill>
                <a:srgbClr val="76AA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33"/>
              <p:cNvSpPr/>
              <p:nvPr/>
            </p:nvSpPr>
            <p:spPr>
              <a:xfrm>
                <a:off x="4395675" y="3988950"/>
                <a:ext cx="124850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4994" h="4263" extrusionOk="0">
                    <a:moveTo>
                      <a:pt x="1" y="1610"/>
                    </a:moveTo>
                    <a:cubicBezTo>
                      <a:pt x="894" y="3483"/>
                      <a:pt x="3132" y="4263"/>
                      <a:pt x="4993" y="3370"/>
                    </a:cubicBezTo>
                    <a:lnTo>
                      <a:pt x="3371" y="0"/>
                    </a:lnTo>
                    <a:close/>
                  </a:path>
                </a:pathLst>
              </a:custGeom>
              <a:solidFill>
                <a:srgbClr val="76AA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33"/>
              <p:cNvSpPr/>
              <p:nvPr/>
            </p:nvSpPr>
            <p:spPr>
              <a:xfrm>
                <a:off x="3899300" y="4483450"/>
                <a:ext cx="124825" cy="106900"/>
              </a:xfrm>
              <a:custGeom>
                <a:avLst/>
                <a:gdLst/>
                <a:ahLst/>
                <a:cxnLst/>
                <a:rect l="l" t="t" r="r" b="b"/>
                <a:pathLst>
                  <a:path w="4993" h="4276" extrusionOk="0">
                    <a:moveTo>
                      <a:pt x="4992" y="2654"/>
                    </a:moveTo>
                    <a:cubicBezTo>
                      <a:pt x="4100" y="792"/>
                      <a:pt x="1874" y="0"/>
                      <a:pt x="0" y="893"/>
                    </a:cubicBezTo>
                    <a:lnTo>
                      <a:pt x="1622" y="4276"/>
                    </a:lnTo>
                    <a:close/>
                  </a:path>
                </a:pathLst>
              </a:custGeom>
              <a:solidFill>
                <a:srgbClr val="76AA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33"/>
              <p:cNvSpPr/>
              <p:nvPr/>
            </p:nvSpPr>
            <p:spPr>
              <a:xfrm>
                <a:off x="4506650" y="4182600"/>
                <a:ext cx="106925" cy="125125"/>
              </a:xfrm>
              <a:custGeom>
                <a:avLst/>
                <a:gdLst/>
                <a:ahLst/>
                <a:cxnLst/>
                <a:rect l="l" t="t" r="r" b="b"/>
                <a:pathLst>
                  <a:path w="4277" h="5005" extrusionOk="0">
                    <a:moveTo>
                      <a:pt x="894" y="5005"/>
                    </a:moveTo>
                    <a:cubicBezTo>
                      <a:pt x="1" y="3131"/>
                      <a:pt x="793" y="893"/>
                      <a:pt x="2654" y="0"/>
                    </a:cubicBezTo>
                    <a:lnTo>
                      <a:pt x="4276" y="3383"/>
                    </a:lnTo>
                    <a:close/>
                  </a:path>
                </a:pathLst>
              </a:custGeom>
              <a:solidFill>
                <a:srgbClr val="76AA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33"/>
              <p:cNvSpPr/>
              <p:nvPr/>
            </p:nvSpPr>
            <p:spPr>
              <a:xfrm>
                <a:off x="4082575" y="4160275"/>
                <a:ext cx="251525" cy="251525"/>
              </a:xfrm>
              <a:custGeom>
                <a:avLst/>
                <a:gdLst/>
                <a:ahLst/>
                <a:cxnLst/>
                <a:rect l="l" t="t" r="r" b="b"/>
                <a:pathLst>
                  <a:path w="10061" h="10061" extrusionOk="0">
                    <a:moveTo>
                      <a:pt x="3119" y="1057"/>
                    </a:moveTo>
                    <a:cubicBezTo>
                      <a:pt x="5319" y="0"/>
                      <a:pt x="7948" y="931"/>
                      <a:pt x="9004" y="3119"/>
                    </a:cubicBezTo>
                    <a:cubicBezTo>
                      <a:pt x="10060" y="5320"/>
                      <a:pt x="9130" y="7948"/>
                      <a:pt x="6929" y="9004"/>
                    </a:cubicBezTo>
                    <a:cubicBezTo>
                      <a:pt x="4741" y="10060"/>
                      <a:pt x="2100" y="9130"/>
                      <a:pt x="1057" y="6942"/>
                    </a:cubicBezTo>
                    <a:cubicBezTo>
                      <a:pt x="0" y="4741"/>
                      <a:pt x="931" y="2113"/>
                      <a:pt x="3119" y="1057"/>
                    </a:cubicBezTo>
                    <a:close/>
                  </a:path>
                </a:pathLst>
              </a:custGeom>
              <a:solidFill>
                <a:srgbClr val="76AA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33"/>
              <p:cNvSpPr/>
              <p:nvPr/>
            </p:nvSpPr>
            <p:spPr>
              <a:xfrm>
                <a:off x="3800575" y="4173800"/>
                <a:ext cx="889375" cy="502050"/>
              </a:xfrm>
              <a:custGeom>
                <a:avLst/>
                <a:gdLst/>
                <a:ahLst/>
                <a:cxnLst/>
                <a:rect l="l" t="t" r="r" b="b"/>
                <a:pathLst>
                  <a:path w="35575" h="20082" extrusionOk="0">
                    <a:moveTo>
                      <a:pt x="2038" y="0"/>
                    </a:moveTo>
                    <a:lnTo>
                      <a:pt x="35575" y="4351"/>
                    </a:lnTo>
                    <a:lnTo>
                      <a:pt x="33525" y="20082"/>
                    </a:lnTo>
                    <a:lnTo>
                      <a:pt x="1" y="15744"/>
                    </a:lnTo>
                    <a:close/>
                  </a:path>
                </a:pathLst>
              </a:custGeom>
              <a:solidFill>
                <a:srgbClr val="76AA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3"/>
              <p:cNvSpPr/>
              <p:nvPr/>
            </p:nvSpPr>
            <p:spPr>
              <a:xfrm>
                <a:off x="3855275" y="4227850"/>
                <a:ext cx="779675" cy="394250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5770" extrusionOk="0">
                    <a:moveTo>
                      <a:pt x="1547" y="1"/>
                    </a:moveTo>
                    <a:lnTo>
                      <a:pt x="31186" y="3836"/>
                    </a:lnTo>
                    <a:lnTo>
                      <a:pt x="29640" y="15770"/>
                    </a:lnTo>
                    <a:lnTo>
                      <a:pt x="1" y="11934"/>
                    </a:lnTo>
                    <a:close/>
                  </a:path>
                </a:pathLst>
              </a:custGeom>
              <a:solidFill>
                <a:srgbClr val="90C6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33"/>
              <p:cNvSpPr/>
              <p:nvPr/>
            </p:nvSpPr>
            <p:spPr>
              <a:xfrm>
                <a:off x="3882000" y="4227850"/>
                <a:ext cx="104725" cy="99375"/>
              </a:xfrm>
              <a:custGeom>
                <a:avLst/>
                <a:gdLst/>
                <a:ahLst/>
                <a:cxnLst/>
                <a:rect l="l" t="t" r="r" b="b"/>
                <a:pathLst>
                  <a:path w="4189" h="3975" extrusionOk="0">
                    <a:moveTo>
                      <a:pt x="4188" y="479"/>
                    </a:moveTo>
                    <a:cubicBezTo>
                      <a:pt x="3924" y="2529"/>
                      <a:pt x="2050" y="3975"/>
                      <a:pt x="1" y="3711"/>
                    </a:cubicBezTo>
                    <a:lnTo>
                      <a:pt x="478" y="1"/>
                    </a:lnTo>
                    <a:close/>
                  </a:path>
                </a:pathLst>
              </a:custGeom>
              <a:solidFill>
                <a:srgbClr val="76AA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33"/>
              <p:cNvSpPr/>
              <p:nvPr/>
            </p:nvSpPr>
            <p:spPr>
              <a:xfrm>
                <a:off x="4535575" y="4311800"/>
                <a:ext cx="99375" cy="104700"/>
              </a:xfrm>
              <a:custGeom>
                <a:avLst/>
                <a:gdLst/>
                <a:ahLst/>
                <a:cxnLst/>
                <a:rect l="l" t="t" r="r" b="b"/>
                <a:pathLst>
                  <a:path w="3975" h="4188" extrusionOk="0">
                    <a:moveTo>
                      <a:pt x="265" y="0"/>
                    </a:moveTo>
                    <a:cubicBezTo>
                      <a:pt x="1" y="2050"/>
                      <a:pt x="1447" y="3924"/>
                      <a:pt x="3496" y="4188"/>
                    </a:cubicBezTo>
                    <a:lnTo>
                      <a:pt x="3974" y="478"/>
                    </a:lnTo>
                    <a:close/>
                  </a:path>
                </a:pathLst>
              </a:custGeom>
              <a:solidFill>
                <a:srgbClr val="76AA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33"/>
              <p:cNvSpPr/>
              <p:nvPr/>
            </p:nvSpPr>
            <p:spPr>
              <a:xfrm>
                <a:off x="3854350" y="4441000"/>
                <a:ext cx="99350" cy="105025"/>
              </a:xfrm>
              <a:custGeom>
                <a:avLst/>
                <a:gdLst/>
                <a:ahLst/>
                <a:cxnLst/>
                <a:rect l="l" t="t" r="r" b="b"/>
                <a:pathLst>
                  <a:path w="3974" h="4201" extrusionOk="0">
                    <a:moveTo>
                      <a:pt x="3710" y="4201"/>
                    </a:moveTo>
                    <a:cubicBezTo>
                      <a:pt x="3974" y="2138"/>
                      <a:pt x="2528" y="265"/>
                      <a:pt x="478" y="1"/>
                    </a:cubicBezTo>
                    <a:lnTo>
                      <a:pt x="0" y="3710"/>
                    </a:lnTo>
                    <a:close/>
                  </a:path>
                </a:pathLst>
              </a:custGeom>
              <a:solidFill>
                <a:srgbClr val="76AA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33"/>
              <p:cNvSpPr/>
              <p:nvPr/>
            </p:nvSpPr>
            <p:spPr>
              <a:xfrm>
                <a:off x="4502575" y="4530275"/>
                <a:ext cx="104700" cy="99375"/>
              </a:xfrm>
              <a:custGeom>
                <a:avLst/>
                <a:gdLst/>
                <a:ahLst/>
                <a:cxnLst/>
                <a:rect l="l" t="t" r="r" b="b"/>
                <a:pathLst>
                  <a:path w="4188" h="3975" extrusionOk="0">
                    <a:moveTo>
                      <a:pt x="0" y="3497"/>
                    </a:moveTo>
                    <a:cubicBezTo>
                      <a:pt x="264" y="1447"/>
                      <a:pt x="2138" y="1"/>
                      <a:pt x="4188" y="265"/>
                    </a:cubicBezTo>
                    <a:lnTo>
                      <a:pt x="3710" y="3975"/>
                    </a:lnTo>
                    <a:close/>
                  </a:path>
                </a:pathLst>
              </a:custGeom>
              <a:solidFill>
                <a:srgbClr val="76AA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33"/>
              <p:cNvSpPr/>
              <p:nvPr/>
            </p:nvSpPr>
            <p:spPr>
              <a:xfrm>
                <a:off x="4128150" y="4307700"/>
                <a:ext cx="234225" cy="234250"/>
              </a:xfrm>
              <a:custGeom>
                <a:avLst/>
                <a:gdLst/>
                <a:ahLst/>
                <a:cxnLst/>
                <a:rect l="l" t="t" r="r" b="b"/>
                <a:pathLst>
                  <a:path w="9369" h="9370" extrusionOk="0">
                    <a:moveTo>
                      <a:pt x="5244" y="315"/>
                    </a:moveTo>
                    <a:cubicBezTo>
                      <a:pt x="7659" y="630"/>
                      <a:pt x="9369" y="2843"/>
                      <a:pt x="9055" y="5257"/>
                    </a:cubicBezTo>
                    <a:cubicBezTo>
                      <a:pt x="8740" y="7672"/>
                      <a:pt x="6527" y="9369"/>
                      <a:pt x="4113" y="9067"/>
                    </a:cubicBezTo>
                    <a:cubicBezTo>
                      <a:pt x="1698" y="8753"/>
                      <a:pt x="1" y="6540"/>
                      <a:pt x="302" y="4125"/>
                    </a:cubicBezTo>
                    <a:cubicBezTo>
                      <a:pt x="617" y="1711"/>
                      <a:pt x="2830" y="1"/>
                      <a:pt x="5244" y="315"/>
                    </a:cubicBezTo>
                    <a:close/>
                  </a:path>
                </a:pathLst>
              </a:custGeom>
              <a:solidFill>
                <a:srgbClr val="76AA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33"/>
              <p:cNvSpPr/>
              <p:nvPr/>
            </p:nvSpPr>
            <p:spPr>
              <a:xfrm>
                <a:off x="3908100" y="4066275"/>
                <a:ext cx="911075" cy="570300"/>
              </a:xfrm>
              <a:custGeom>
                <a:avLst/>
                <a:gdLst/>
                <a:ahLst/>
                <a:cxnLst/>
                <a:rect l="l" t="t" r="r" b="b"/>
                <a:pathLst>
                  <a:path w="36443" h="22812" extrusionOk="0">
                    <a:moveTo>
                      <a:pt x="0" y="7319"/>
                    </a:moveTo>
                    <a:lnTo>
                      <a:pt x="33009" y="1"/>
                    </a:lnTo>
                    <a:lnTo>
                      <a:pt x="36442" y="15493"/>
                    </a:lnTo>
                    <a:lnTo>
                      <a:pt x="3433" y="22811"/>
                    </a:lnTo>
                    <a:close/>
                  </a:path>
                </a:pathLst>
              </a:custGeom>
              <a:solidFill>
                <a:srgbClr val="76AA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33"/>
              <p:cNvSpPr/>
              <p:nvPr/>
            </p:nvSpPr>
            <p:spPr>
              <a:xfrm>
                <a:off x="3966575" y="4123800"/>
                <a:ext cx="794425" cy="455225"/>
              </a:xfrm>
              <a:custGeom>
                <a:avLst/>
                <a:gdLst/>
                <a:ahLst/>
                <a:cxnLst/>
                <a:rect l="l" t="t" r="r" b="b"/>
                <a:pathLst>
                  <a:path w="31777" h="18209" extrusionOk="0">
                    <a:moveTo>
                      <a:pt x="0" y="6464"/>
                    </a:moveTo>
                    <a:lnTo>
                      <a:pt x="29174" y="1"/>
                    </a:lnTo>
                    <a:lnTo>
                      <a:pt x="31777" y="11746"/>
                    </a:lnTo>
                    <a:lnTo>
                      <a:pt x="2603" y="18209"/>
                    </a:lnTo>
                    <a:close/>
                  </a:path>
                </a:pathLst>
              </a:custGeom>
              <a:solidFill>
                <a:srgbClr val="90C6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3"/>
              <p:cNvSpPr/>
              <p:nvPr/>
            </p:nvSpPr>
            <p:spPr>
              <a:xfrm>
                <a:off x="3966575" y="4265275"/>
                <a:ext cx="102500" cy="111625"/>
              </a:xfrm>
              <a:custGeom>
                <a:avLst/>
                <a:gdLst/>
                <a:ahLst/>
                <a:cxnLst/>
                <a:rect l="l" t="t" r="r" b="b"/>
                <a:pathLst>
                  <a:path w="4100" h="4465" extrusionOk="0">
                    <a:moveTo>
                      <a:pt x="3647" y="0"/>
                    </a:moveTo>
                    <a:cubicBezTo>
                      <a:pt x="4100" y="2012"/>
                      <a:pt x="2817" y="4012"/>
                      <a:pt x="805" y="4464"/>
                    </a:cubicBezTo>
                    <a:lnTo>
                      <a:pt x="0" y="805"/>
                    </a:lnTo>
                    <a:close/>
                  </a:path>
                </a:pathLst>
              </a:custGeom>
              <a:solidFill>
                <a:srgbClr val="76AA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33"/>
              <p:cNvSpPr/>
              <p:nvPr/>
            </p:nvSpPr>
            <p:spPr>
              <a:xfrm>
                <a:off x="4604425" y="4123800"/>
                <a:ext cx="111625" cy="102525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4101" extrusionOk="0">
                    <a:moveTo>
                      <a:pt x="1" y="806"/>
                    </a:moveTo>
                    <a:cubicBezTo>
                      <a:pt x="453" y="2830"/>
                      <a:pt x="2453" y="4100"/>
                      <a:pt x="4465" y="3660"/>
                    </a:cubicBez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76AA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33"/>
              <p:cNvSpPr/>
              <p:nvPr/>
            </p:nvSpPr>
            <p:spPr>
              <a:xfrm>
                <a:off x="4012775" y="4484075"/>
                <a:ext cx="111950" cy="102500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4100" extrusionOk="0">
                    <a:moveTo>
                      <a:pt x="4477" y="3295"/>
                    </a:moveTo>
                    <a:cubicBezTo>
                      <a:pt x="4025" y="1270"/>
                      <a:pt x="2025" y="0"/>
                      <a:pt x="1" y="453"/>
                    </a:cubicBezTo>
                    <a:lnTo>
                      <a:pt x="818" y="4100"/>
                    </a:lnTo>
                    <a:close/>
                  </a:path>
                </a:pathLst>
              </a:custGeom>
              <a:solidFill>
                <a:srgbClr val="76AA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33"/>
              <p:cNvSpPr/>
              <p:nvPr/>
            </p:nvSpPr>
            <p:spPr>
              <a:xfrm>
                <a:off x="4660075" y="4333800"/>
                <a:ext cx="102500" cy="111625"/>
              </a:xfrm>
              <a:custGeom>
                <a:avLst/>
                <a:gdLst/>
                <a:ahLst/>
                <a:cxnLst/>
                <a:rect l="l" t="t" r="r" b="b"/>
                <a:pathLst>
                  <a:path w="4100" h="4465" extrusionOk="0">
                    <a:moveTo>
                      <a:pt x="440" y="4465"/>
                    </a:moveTo>
                    <a:cubicBezTo>
                      <a:pt x="0" y="2440"/>
                      <a:pt x="1270" y="441"/>
                      <a:pt x="3295" y="1"/>
                    </a:cubicBezTo>
                    <a:lnTo>
                      <a:pt x="4100" y="3647"/>
                    </a:lnTo>
                    <a:close/>
                  </a:path>
                </a:pathLst>
              </a:custGeom>
              <a:solidFill>
                <a:srgbClr val="76AA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33"/>
              <p:cNvSpPr/>
              <p:nvPr/>
            </p:nvSpPr>
            <p:spPr>
              <a:xfrm>
                <a:off x="4242900" y="4230700"/>
                <a:ext cx="241450" cy="241450"/>
              </a:xfrm>
              <a:custGeom>
                <a:avLst/>
                <a:gdLst/>
                <a:ahLst/>
                <a:cxnLst/>
                <a:rect l="l" t="t" r="r" b="b"/>
                <a:pathLst>
                  <a:path w="9658" h="9658" extrusionOk="0">
                    <a:moveTo>
                      <a:pt x="3874" y="528"/>
                    </a:moveTo>
                    <a:cubicBezTo>
                      <a:pt x="6250" y="0"/>
                      <a:pt x="8614" y="1497"/>
                      <a:pt x="9130" y="3873"/>
                    </a:cubicBezTo>
                    <a:cubicBezTo>
                      <a:pt x="9658" y="6250"/>
                      <a:pt x="8162" y="8614"/>
                      <a:pt x="5785" y="9129"/>
                    </a:cubicBezTo>
                    <a:cubicBezTo>
                      <a:pt x="3408" y="9658"/>
                      <a:pt x="1057" y="8161"/>
                      <a:pt x="529" y="5785"/>
                    </a:cubicBezTo>
                    <a:cubicBezTo>
                      <a:pt x="0" y="3408"/>
                      <a:pt x="1497" y="1056"/>
                      <a:pt x="3874" y="528"/>
                    </a:cubicBezTo>
                    <a:close/>
                  </a:path>
                </a:pathLst>
              </a:custGeom>
              <a:solidFill>
                <a:srgbClr val="76AA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33"/>
              <p:cNvSpPr/>
              <p:nvPr/>
            </p:nvSpPr>
            <p:spPr>
              <a:xfrm>
                <a:off x="3580825" y="4135125"/>
                <a:ext cx="875550" cy="533825"/>
              </a:xfrm>
              <a:custGeom>
                <a:avLst/>
                <a:gdLst/>
                <a:ahLst/>
                <a:cxnLst/>
                <a:rect l="l" t="t" r="r" b="b"/>
                <a:pathLst>
                  <a:path w="35022" h="21353" extrusionOk="0">
                    <a:moveTo>
                      <a:pt x="2994" y="0"/>
                    </a:moveTo>
                    <a:lnTo>
                      <a:pt x="32029" y="0"/>
                    </a:lnTo>
                    <a:cubicBezTo>
                      <a:pt x="33676" y="0"/>
                      <a:pt x="35022" y="1346"/>
                      <a:pt x="35022" y="2993"/>
                    </a:cubicBezTo>
                    <a:lnTo>
                      <a:pt x="35022" y="18360"/>
                    </a:lnTo>
                    <a:cubicBezTo>
                      <a:pt x="35022" y="20007"/>
                      <a:pt x="33676" y="21352"/>
                      <a:pt x="32029" y="21352"/>
                    </a:cubicBezTo>
                    <a:lnTo>
                      <a:pt x="2994" y="21352"/>
                    </a:lnTo>
                    <a:cubicBezTo>
                      <a:pt x="1346" y="21352"/>
                      <a:pt x="1" y="20007"/>
                      <a:pt x="1" y="18360"/>
                    </a:cubicBezTo>
                    <a:lnTo>
                      <a:pt x="1" y="2993"/>
                    </a:lnTo>
                    <a:cubicBezTo>
                      <a:pt x="1" y="1346"/>
                      <a:pt x="1346" y="0"/>
                      <a:pt x="2994" y="0"/>
                    </a:cubicBezTo>
                    <a:close/>
                  </a:path>
                </a:pathLst>
              </a:custGeom>
              <a:solidFill>
                <a:srgbClr val="873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33"/>
              <p:cNvSpPr/>
              <p:nvPr/>
            </p:nvSpPr>
            <p:spPr>
              <a:xfrm>
                <a:off x="3628925" y="4180700"/>
                <a:ext cx="779350" cy="442675"/>
              </a:xfrm>
              <a:custGeom>
                <a:avLst/>
                <a:gdLst/>
                <a:ahLst/>
                <a:cxnLst/>
                <a:rect l="l" t="t" r="r" b="b"/>
                <a:pathLst>
                  <a:path w="31174" h="17707" fill="none" extrusionOk="0">
                    <a:moveTo>
                      <a:pt x="1925" y="1"/>
                    </a:moveTo>
                    <a:lnTo>
                      <a:pt x="29250" y="1"/>
                    </a:lnTo>
                    <a:cubicBezTo>
                      <a:pt x="30306" y="1"/>
                      <a:pt x="31174" y="868"/>
                      <a:pt x="31174" y="1925"/>
                    </a:cubicBezTo>
                    <a:lnTo>
                      <a:pt x="31174" y="15782"/>
                    </a:lnTo>
                    <a:cubicBezTo>
                      <a:pt x="31174" y="16838"/>
                      <a:pt x="30306" y="17706"/>
                      <a:pt x="29250" y="17706"/>
                    </a:cubicBezTo>
                    <a:lnTo>
                      <a:pt x="1925" y="17706"/>
                    </a:lnTo>
                    <a:cubicBezTo>
                      <a:pt x="856" y="17706"/>
                      <a:pt x="1" y="16838"/>
                      <a:pt x="1" y="15782"/>
                    </a:cubicBezTo>
                    <a:lnTo>
                      <a:pt x="1" y="1925"/>
                    </a:lnTo>
                    <a:cubicBezTo>
                      <a:pt x="1" y="868"/>
                      <a:pt x="856" y="1"/>
                      <a:pt x="1925" y="1"/>
                    </a:cubicBezTo>
                    <a:close/>
                  </a:path>
                </a:pathLst>
              </a:custGeom>
              <a:noFill/>
              <a:ln w="16350" cap="rnd" cmpd="sng">
                <a:solidFill>
                  <a:srgbClr val="C992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33"/>
              <p:cNvSpPr/>
              <p:nvPr/>
            </p:nvSpPr>
            <p:spPr>
              <a:xfrm>
                <a:off x="3946125" y="4112800"/>
                <a:ext cx="144650" cy="177025"/>
              </a:xfrm>
              <a:custGeom>
                <a:avLst/>
                <a:gdLst/>
                <a:ahLst/>
                <a:cxnLst/>
                <a:rect l="l" t="t" r="r" b="b"/>
                <a:pathLst>
                  <a:path w="5786" h="7081" extrusionOk="0">
                    <a:moveTo>
                      <a:pt x="818" y="1"/>
                    </a:moveTo>
                    <a:lnTo>
                      <a:pt x="4981" y="1"/>
                    </a:lnTo>
                    <a:cubicBezTo>
                      <a:pt x="5421" y="1"/>
                      <a:pt x="5785" y="365"/>
                      <a:pt x="5785" y="818"/>
                    </a:cubicBezTo>
                    <a:lnTo>
                      <a:pt x="5785" y="6275"/>
                    </a:lnTo>
                    <a:cubicBezTo>
                      <a:pt x="5785" y="6716"/>
                      <a:pt x="5421" y="7080"/>
                      <a:pt x="4981" y="7080"/>
                    </a:cubicBezTo>
                    <a:lnTo>
                      <a:pt x="818" y="7080"/>
                    </a:lnTo>
                    <a:cubicBezTo>
                      <a:pt x="366" y="7080"/>
                      <a:pt x="1" y="6716"/>
                      <a:pt x="1" y="6275"/>
                    </a:cubicBezTo>
                    <a:lnTo>
                      <a:pt x="1" y="818"/>
                    </a:lnTo>
                    <a:cubicBezTo>
                      <a:pt x="1" y="365"/>
                      <a:pt x="366" y="1"/>
                      <a:pt x="818" y="1"/>
                    </a:cubicBezTo>
                    <a:close/>
                  </a:path>
                </a:pathLst>
              </a:custGeom>
              <a:solidFill>
                <a:srgbClr val="C992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33"/>
              <p:cNvSpPr/>
              <p:nvPr/>
            </p:nvSpPr>
            <p:spPr>
              <a:xfrm>
                <a:off x="3981350" y="41995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484" y="2968"/>
                    </a:moveTo>
                    <a:cubicBezTo>
                      <a:pt x="2301" y="2968"/>
                      <a:pt x="2968" y="2301"/>
                      <a:pt x="2968" y="1484"/>
                    </a:cubicBezTo>
                    <a:cubicBezTo>
                      <a:pt x="2968" y="667"/>
                      <a:pt x="2301" y="0"/>
                      <a:pt x="1484" y="0"/>
                    </a:cubicBezTo>
                    <a:cubicBezTo>
                      <a:pt x="667" y="0"/>
                      <a:pt x="0" y="667"/>
                      <a:pt x="0" y="1484"/>
                    </a:cubicBezTo>
                    <a:cubicBezTo>
                      <a:pt x="0" y="2301"/>
                      <a:pt x="667" y="2968"/>
                      <a:pt x="1484" y="2968"/>
                    </a:cubicBezTo>
                    <a:close/>
                  </a:path>
                </a:pathLst>
              </a:custGeom>
              <a:solidFill>
                <a:srgbClr val="873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42" name="Google Shape;2142;p33"/>
          <p:cNvGrpSpPr/>
          <p:nvPr/>
        </p:nvGrpSpPr>
        <p:grpSpPr>
          <a:xfrm>
            <a:off x="1879935" y="3931972"/>
            <a:ext cx="995521" cy="521580"/>
            <a:chOff x="-1511962" y="1993319"/>
            <a:chExt cx="920500" cy="482275"/>
          </a:xfrm>
        </p:grpSpPr>
        <p:sp>
          <p:nvSpPr>
            <p:cNvPr id="2143" name="Google Shape;2143;p33"/>
            <p:cNvSpPr/>
            <p:nvPr/>
          </p:nvSpPr>
          <p:spPr>
            <a:xfrm>
              <a:off x="-1511962" y="1993319"/>
              <a:ext cx="920500" cy="482275"/>
            </a:xfrm>
            <a:custGeom>
              <a:avLst/>
              <a:gdLst/>
              <a:ahLst/>
              <a:cxnLst/>
              <a:rect l="l" t="t" r="r" b="b"/>
              <a:pathLst>
                <a:path w="36820" h="19291" extrusionOk="0">
                  <a:moveTo>
                    <a:pt x="27175" y="1"/>
                  </a:moveTo>
                  <a:cubicBezTo>
                    <a:pt x="23654" y="1"/>
                    <a:pt x="20560" y="1912"/>
                    <a:pt x="18888" y="4741"/>
                  </a:cubicBezTo>
                  <a:cubicBezTo>
                    <a:pt x="17706" y="2855"/>
                    <a:pt x="14009" y="1472"/>
                    <a:pt x="9633" y="1472"/>
                  </a:cubicBezTo>
                  <a:cubicBezTo>
                    <a:pt x="4326" y="1472"/>
                    <a:pt x="0" y="3509"/>
                    <a:pt x="0" y="6024"/>
                  </a:cubicBezTo>
                  <a:lnTo>
                    <a:pt x="0" y="7898"/>
                  </a:lnTo>
                  <a:cubicBezTo>
                    <a:pt x="0" y="8941"/>
                    <a:pt x="742" y="9910"/>
                    <a:pt x="1987" y="10677"/>
                  </a:cubicBezTo>
                  <a:cubicBezTo>
                    <a:pt x="1535" y="11205"/>
                    <a:pt x="1283" y="11783"/>
                    <a:pt x="1283" y="12387"/>
                  </a:cubicBezTo>
                  <a:cubicBezTo>
                    <a:pt x="1283" y="12701"/>
                    <a:pt x="1358" y="13016"/>
                    <a:pt x="1497" y="13317"/>
                  </a:cubicBezTo>
                  <a:cubicBezTo>
                    <a:pt x="1358" y="13632"/>
                    <a:pt x="1283" y="13933"/>
                    <a:pt x="1283" y="14260"/>
                  </a:cubicBezTo>
                  <a:cubicBezTo>
                    <a:pt x="1283" y="16775"/>
                    <a:pt x="5621" y="18825"/>
                    <a:pt x="10928" y="18825"/>
                  </a:cubicBezTo>
                  <a:cubicBezTo>
                    <a:pt x="14713" y="18825"/>
                    <a:pt x="17995" y="17781"/>
                    <a:pt x="19567" y="16285"/>
                  </a:cubicBezTo>
                  <a:cubicBezTo>
                    <a:pt x="19755" y="16260"/>
                    <a:pt x="19944" y="16235"/>
                    <a:pt x="20133" y="16209"/>
                  </a:cubicBezTo>
                  <a:cubicBezTo>
                    <a:pt x="21893" y="18108"/>
                    <a:pt x="24396" y="19290"/>
                    <a:pt x="27175" y="19290"/>
                  </a:cubicBezTo>
                  <a:cubicBezTo>
                    <a:pt x="32494" y="19290"/>
                    <a:pt x="36819" y="14952"/>
                    <a:pt x="36819" y="9645"/>
                  </a:cubicBezTo>
                  <a:cubicBezTo>
                    <a:pt x="36819" y="4339"/>
                    <a:pt x="32494" y="1"/>
                    <a:pt x="27175" y="1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4" name="Google Shape;2144;p33"/>
            <p:cNvGrpSpPr/>
            <p:nvPr/>
          </p:nvGrpSpPr>
          <p:grpSpPr>
            <a:xfrm>
              <a:off x="-1511962" y="1993319"/>
              <a:ext cx="920500" cy="482275"/>
              <a:chOff x="861850" y="1688700"/>
              <a:chExt cx="920500" cy="482275"/>
            </a:xfrm>
          </p:grpSpPr>
          <p:sp>
            <p:nvSpPr>
              <p:cNvPr id="2145" name="Google Shape;2145;p33"/>
              <p:cNvSpPr/>
              <p:nvPr/>
            </p:nvSpPr>
            <p:spPr>
              <a:xfrm>
                <a:off x="894225" y="1998350"/>
                <a:ext cx="481950" cy="46875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1875" extrusionOk="0">
                    <a:moveTo>
                      <a:pt x="1" y="1"/>
                    </a:moveTo>
                    <a:lnTo>
                      <a:pt x="1" y="1874"/>
                    </a:lnTo>
                    <a:lnTo>
                      <a:pt x="19278" y="1874"/>
                    </a:lnTo>
                    <a:lnTo>
                      <a:pt x="19278" y="1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33"/>
              <p:cNvSpPr/>
              <p:nvPr/>
            </p:nvSpPr>
            <p:spPr>
              <a:xfrm>
                <a:off x="894225" y="1931075"/>
                <a:ext cx="481950" cy="228275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9131" extrusionOk="0">
                    <a:moveTo>
                      <a:pt x="9633" y="1"/>
                    </a:moveTo>
                    <a:cubicBezTo>
                      <a:pt x="4326" y="1"/>
                      <a:pt x="1" y="2050"/>
                      <a:pt x="1" y="4565"/>
                    </a:cubicBezTo>
                    <a:cubicBezTo>
                      <a:pt x="1" y="7080"/>
                      <a:pt x="4326" y="9130"/>
                      <a:pt x="9633" y="9130"/>
                    </a:cubicBezTo>
                    <a:cubicBezTo>
                      <a:pt x="14952" y="9130"/>
                      <a:pt x="19278" y="7080"/>
                      <a:pt x="19278" y="4565"/>
                    </a:cubicBezTo>
                    <a:cubicBezTo>
                      <a:pt x="19278" y="2050"/>
                      <a:pt x="14952" y="1"/>
                      <a:pt x="9633" y="1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33"/>
              <p:cNvSpPr/>
              <p:nvPr/>
            </p:nvSpPr>
            <p:spPr>
              <a:xfrm>
                <a:off x="894225" y="1884250"/>
                <a:ext cx="481950" cy="228250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9130" extrusionOk="0">
                    <a:moveTo>
                      <a:pt x="9633" y="0"/>
                    </a:moveTo>
                    <a:cubicBezTo>
                      <a:pt x="4326" y="0"/>
                      <a:pt x="1" y="2050"/>
                      <a:pt x="1" y="4565"/>
                    </a:cubicBezTo>
                    <a:cubicBezTo>
                      <a:pt x="1" y="7080"/>
                      <a:pt x="4326" y="9129"/>
                      <a:pt x="9633" y="9129"/>
                    </a:cubicBezTo>
                    <a:cubicBezTo>
                      <a:pt x="14952" y="9129"/>
                      <a:pt x="19278" y="7080"/>
                      <a:pt x="19278" y="4565"/>
                    </a:cubicBezTo>
                    <a:cubicBezTo>
                      <a:pt x="19278" y="2050"/>
                      <a:pt x="14952" y="0"/>
                      <a:pt x="9633" y="0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33"/>
              <p:cNvSpPr/>
              <p:nvPr/>
            </p:nvSpPr>
            <p:spPr>
              <a:xfrm>
                <a:off x="925675" y="1906250"/>
                <a:ext cx="419075" cy="183925"/>
              </a:xfrm>
              <a:custGeom>
                <a:avLst/>
                <a:gdLst/>
                <a:ahLst/>
                <a:cxnLst/>
                <a:rect l="l" t="t" r="r" b="b"/>
                <a:pathLst>
                  <a:path w="16763" h="7357" extrusionOk="0">
                    <a:moveTo>
                      <a:pt x="8375" y="0"/>
                    </a:moveTo>
                    <a:cubicBezTo>
                      <a:pt x="3760" y="0"/>
                      <a:pt x="0" y="1660"/>
                      <a:pt x="0" y="3685"/>
                    </a:cubicBezTo>
                    <a:cubicBezTo>
                      <a:pt x="0" y="5709"/>
                      <a:pt x="3760" y="7357"/>
                      <a:pt x="8375" y="7357"/>
                    </a:cubicBezTo>
                    <a:cubicBezTo>
                      <a:pt x="12990" y="7357"/>
                      <a:pt x="16762" y="5709"/>
                      <a:pt x="16762" y="3685"/>
                    </a:cubicBezTo>
                    <a:cubicBezTo>
                      <a:pt x="16762" y="1660"/>
                      <a:pt x="12990" y="0"/>
                      <a:pt x="8375" y="0"/>
                    </a:cubicBezTo>
                    <a:close/>
                  </a:path>
                </a:pathLst>
              </a:custGeom>
              <a:solidFill>
                <a:srgbClr val="FFD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33"/>
              <p:cNvSpPr/>
              <p:nvPr/>
            </p:nvSpPr>
            <p:spPr>
              <a:xfrm>
                <a:off x="1063675" y="1936425"/>
                <a:ext cx="143050" cy="123875"/>
              </a:xfrm>
              <a:custGeom>
                <a:avLst/>
                <a:gdLst/>
                <a:ahLst/>
                <a:cxnLst/>
                <a:rect l="l" t="t" r="r" b="b"/>
                <a:pathLst>
                  <a:path w="5722" h="4955" extrusionOk="0">
                    <a:moveTo>
                      <a:pt x="2453" y="868"/>
                    </a:moveTo>
                    <a:lnTo>
                      <a:pt x="2453" y="1836"/>
                    </a:lnTo>
                    <a:cubicBezTo>
                      <a:pt x="2302" y="1799"/>
                      <a:pt x="2176" y="1774"/>
                      <a:pt x="2075" y="1723"/>
                    </a:cubicBezTo>
                    <a:cubicBezTo>
                      <a:pt x="2000" y="1698"/>
                      <a:pt x="1937" y="1660"/>
                      <a:pt x="1887" y="1635"/>
                    </a:cubicBezTo>
                    <a:cubicBezTo>
                      <a:pt x="1761" y="1547"/>
                      <a:pt x="1698" y="1459"/>
                      <a:pt x="1698" y="1359"/>
                    </a:cubicBezTo>
                    <a:cubicBezTo>
                      <a:pt x="1698" y="1245"/>
                      <a:pt x="1761" y="1157"/>
                      <a:pt x="1899" y="1057"/>
                    </a:cubicBezTo>
                    <a:cubicBezTo>
                      <a:pt x="1950" y="1032"/>
                      <a:pt x="2012" y="994"/>
                      <a:pt x="2075" y="969"/>
                    </a:cubicBezTo>
                    <a:cubicBezTo>
                      <a:pt x="2176" y="931"/>
                      <a:pt x="2302" y="893"/>
                      <a:pt x="2453" y="868"/>
                    </a:cubicBezTo>
                    <a:close/>
                    <a:moveTo>
                      <a:pt x="3295" y="2742"/>
                    </a:moveTo>
                    <a:cubicBezTo>
                      <a:pt x="3496" y="2767"/>
                      <a:pt x="3660" y="2805"/>
                      <a:pt x="3798" y="2842"/>
                    </a:cubicBezTo>
                    <a:cubicBezTo>
                      <a:pt x="3899" y="2868"/>
                      <a:pt x="3987" y="2905"/>
                      <a:pt x="4062" y="2943"/>
                    </a:cubicBezTo>
                    <a:cubicBezTo>
                      <a:pt x="4213" y="3044"/>
                      <a:pt x="4288" y="3144"/>
                      <a:pt x="4288" y="3270"/>
                    </a:cubicBezTo>
                    <a:cubicBezTo>
                      <a:pt x="4288" y="3408"/>
                      <a:pt x="4200" y="3534"/>
                      <a:pt x="4012" y="3635"/>
                    </a:cubicBezTo>
                    <a:cubicBezTo>
                      <a:pt x="3949" y="3672"/>
                      <a:pt x="3873" y="3698"/>
                      <a:pt x="3798" y="3723"/>
                    </a:cubicBezTo>
                    <a:cubicBezTo>
                      <a:pt x="3647" y="3773"/>
                      <a:pt x="3484" y="3811"/>
                      <a:pt x="3295" y="3823"/>
                    </a:cubicBezTo>
                    <a:lnTo>
                      <a:pt x="3295" y="2742"/>
                    </a:lnTo>
                    <a:close/>
                    <a:moveTo>
                      <a:pt x="2453" y="1"/>
                    </a:moveTo>
                    <a:lnTo>
                      <a:pt x="2453" y="265"/>
                    </a:lnTo>
                    <a:cubicBezTo>
                      <a:pt x="2314" y="277"/>
                      <a:pt x="2188" y="290"/>
                      <a:pt x="2075" y="302"/>
                    </a:cubicBezTo>
                    <a:cubicBezTo>
                      <a:pt x="1572" y="353"/>
                      <a:pt x="1157" y="466"/>
                      <a:pt x="830" y="629"/>
                    </a:cubicBezTo>
                    <a:cubicBezTo>
                      <a:pt x="428" y="830"/>
                      <a:pt x="227" y="1082"/>
                      <a:pt x="227" y="1384"/>
                    </a:cubicBezTo>
                    <a:cubicBezTo>
                      <a:pt x="227" y="1686"/>
                      <a:pt x="403" y="1937"/>
                      <a:pt x="767" y="2151"/>
                    </a:cubicBezTo>
                    <a:cubicBezTo>
                      <a:pt x="1057" y="2327"/>
                      <a:pt x="1497" y="2465"/>
                      <a:pt x="2075" y="2566"/>
                    </a:cubicBezTo>
                    <a:cubicBezTo>
                      <a:pt x="2188" y="2591"/>
                      <a:pt x="2314" y="2604"/>
                      <a:pt x="2453" y="2629"/>
                    </a:cubicBezTo>
                    <a:lnTo>
                      <a:pt x="2453" y="3786"/>
                    </a:lnTo>
                    <a:cubicBezTo>
                      <a:pt x="2314" y="3748"/>
                      <a:pt x="2188" y="3710"/>
                      <a:pt x="2075" y="3660"/>
                    </a:cubicBezTo>
                    <a:cubicBezTo>
                      <a:pt x="2000" y="3622"/>
                      <a:pt x="1937" y="3597"/>
                      <a:pt x="1874" y="3547"/>
                    </a:cubicBezTo>
                    <a:cubicBezTo>
                      <a:pt x="1711" y="3446"/>
                      <a:pt x="1585" y="3320"/>
                      <a:pt x="1522" y="3169"/>
                    </a:cubicBezTo>
                    <a:lnTo>
                      <a:pt x="0" y="3245"/>
                    </a:lnTo>
                    <a:cubicBezTo>
                      <a:pt x="114" y="3609"/>
                      <a:pt x="378" y="3899"/>
                      <a:pt x="805" y="4087"/>
                    </a:cubicBezTo>
                    <a:cubicBezTo>
                      <a:pt x="1145" y="4251"/>
                      <a:pt x="1572" y="4364"/>
                      <a:pt x="2075" y="4414"/>
                    </a:cubicBezTo>
                    <a:cubicBezTo>
                      <a:pt x="2188" y="4427"/>
                      <a:pt x="2314" y="4439"/>
                      <a:pt x="2453" y="4452"/>
                    </a:cubicBezTo>
                    <a:lnTo>
                      <a:pt x="2453" y="4955"/>
                    </a:lnTo>
                    <a:lnTo>
                      <a:pt x="3295" y="4955"/>
                    </a:lnTo>
                    <a:lnTo>
                      <a:pt x="3295" y="4439"/>
                    </a:lnTo>
                    <a:cubicBezTo>
                      <a:pt x="3471" y="4427"/>
                      <a:pt x="3635" y="4414"/>
                      <a:pt x="3798" y="4389"/>
                    </a:cubicBezTo>
                    <a:cubicBezTo>
                      <a:pt x="4326" y="4314"/>
                      <a:pt x="4754" y="4188"/>
                      <a:pt x="5081" y="4012"/>
                    </a:cubicBezTo>
                    <a:cubicBezTo>
                      <a:pt x="5508" y="3786"/>
                      <a:pt x="5722" y="3509"/>
                      <a:pt x="5722" y="3169"/>
                    </a:cubicBezTo>
                    <a:cubicBezTo>
                      <a:pt x="5722" y="2868"/>
                      <a:pt x="5558" y="2629"/>
                      <a:pt x="5219" y="2427"/>
                    </a:cubicBezTo>
                    <a:cubicBezTo>
                      <a:pt x="4942" y="2277"/>
                      <a:pt x="4464" y="2151"/>
                      <a:pt x="3798" y="2038"/>
                    </a:cubicBezTo>
                    <a:cubicBezTo>
                      <a:pt x="3635" y="2012"/>
                      <a:pt x="3471" y="1987"/>
                      <a:pt x="3295" y="1962"/>
                    </a:cubicBezTo>
                    <a:lnTo>
                      <a:pt x="3295" y="881"/>
                    </a:lnTo>
                    <a:cubicBezTo>
                      <a:pt x="3509" y="931"/>
                      <a:pt x="3672" y="994"/>
                      <a:pt x="3798" y="1069"/>
                    </a:cubicBezTo>
                    <a:cubicBezTo>
                      <a:pt x="3899" y="1145"/>
                      <a:pt x="3961" y="1233"/>
                      <a:pt x="3999" y="1321"/>
                    </a:cubicBezTo>
                    <a:lnTo>
                      <a:pt x="5483" y="1233"/>
                    </a:lnTo>
                    <a:cubicBezTo>
                      <a:pt x="5382" y="956"/>
                      <a:pt x="5144" y="730"/>
                      <a:pt x="4779" y="566"/>
                    </a:cubicBezTo>
                    <a:cubicBezTo>
                      <a:pt x="4515" y="453"/>
                      <a:pt x="4188" y="365"/>
                      <a:pt x="3798" y="315"/>
                    </a:cubicBezTo>
                    <a:cubicBezTo>
                      <a:pt x="3635" y="290"/>
                      <a:pt x="3471" y="277"/>
                      <a:pt x="3295" y="265"/>
                    </a:cubicBezTo>
                    <a:lnTo>
                      <a:pt x="3295" y="1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33"/>
              <p:cNvSpPr/>
              <p:nvPr/>
            </p:nvSpPr>
            <p:spPr>
              <a:xfrm>
                <a:off x="1056750" y="1870400"/>
                <a:ext cx="481950" cy="228275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9131" extrusionOk="0">
                    <a:moveTo>
                      <a:pt x="9633" y="9130"/>
                    </a:moveTo>
                    <a:cubicBezTo>
                      <a:pt x="14952" y="9130"/>
                      <a:pt x="19278" y="7080"/>
                      <a:pt x="19278" y="4565"/>
                    </a:cubicBezTo>
                    <a:cubicBezTo>
                      <a:pt x="19278" y="2051"/>
                      <a:pt x="14952" y="1"/>
                      <a:pt x="9633" y="1"/>
                    </a:cubicBezTo>
                    <a:cubicBezTo>
                      <a:pt x="4327" y="1"/>
                      <a:pt x="1" y="2051"/>
                      <a:pt x="1" y="4565"/>
                    </a:cubicBezTo>
                    <a:cubicBezTo>
                      <a:pt x="1" y="7080"/>
                      <a:pt x="4327" y="9130"/>
                      <a:pt x="9633" y="9130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33"/>
              <p:cNvSpPr/>
              <p:nvPr/>
            </p:nvSpPr>
            <p:spPr>
              <a:xfrm>
                <a:off x="1056750" y="1937675"/>
                <a:ext cx="481950" cy="46875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1875" extrusionOk="0">
                    <a:moveTo>
                      <a:pt x="1" y="1874"/>
                    </a:moveTo>
                    <a:lnTo>
                      <a:pt x="19278" y="1874"/>
                    </a:lnTo>
                    <a:lnTo>
                      <a:pt x="1927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33"/>
              <p:cNvSpPr/>
              <p:nvPr/>
            </p:nvSpPr>
            <p:spPr>
              <a:xfrm>
                <a:off x="1056750" y="1823575"/>
                <a:ext cx="481950" cy="227925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9117" extrusionOk="0">
                    <a:moveTo>
                      <a:pt x="9633" y="9117"/>
                    </a:moveTo>
                    <a:cubicBezTo>
                      <a:pt x="14952" y="9117"/>
                      <a:pt x="19278" y="7067"/>
                      <a:pt x="19278" y="4565"/>
                    </a:cubicBezTo>
                    <a:cubicBezTo>
                      <a:pt x="19278" y="2050"/>
                      <a:pt x="14952" y="0"/>
                      <a:pt x="9633" y="0"/>
                    </a:cubicBezTo>
                    <a:cubicBezTo>
                      <a:pt x="4327" y="0"/>
                      <a:pt x="1" y="2050"/>
                      <a:pt x="1" y="4565"/>
                    </a:cubicBezTo>
                    <a:cubicBezTo>
                      <a:pt x="1" y="7067"/>
                      <a:pt x="4327" y="9117"/>
                      <a:pt x="9633" y="9117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33"/>
              <p:cNvSpPr/>
              <p:nvPr/>
            </p:nvSpPr>
            <p:spPr>
              <a:xfrm>
                <a:off x="1088200" y="1845575"/>
                <a:ext cx="419075" cy="183925"/>
              </a:xfrm>
              <a:custGeom>
                <a:avLst/>
                <a:gdLst/>
                <a:ahLst/>
                <a:cxnLst/>
                <a:rect l="l" t="t" r="r" b="b"/>
                <a:pathLst>
                  <a:path w="16763" h="7357" extrusionOk="0">
                    <a:moveTo>
                      <a:pt x="8375" y="7357"/>
                    </a:moveTo>
                    <a:cubicBezTo>
                      <a:pt x="12990" y="7357"/>
                      <a:pt x="16762" y="5709"/>
                      <a:pt x="16762" y="3685"/>
                    </a:cubicBezTo>
                    <a:cubicBezTo>
                      <a:pt x="16762" y="1660"/>
                      <a:pt x="12990" y="0"/>
                      <a:pt x="8375" y="0"/>
                    </a:cubicBezTo>
                    <a:cubicBezTo>
                      <a:pt x="3760" y="0"/>
                      <a:pt x="0" y="1660"/>
                      <a:pt x="0" y="3685"/>
                    </a:cubicBezTo>
                    <a:cubicBezTo>
                      <a:pt x="0" y="5709"/>
                      <a:pt x="3760" y="7357"/>
                      <a:pt x="8375" y="7357"/>
                    </a:cubicBezTo>
                    <a:close/>
                  </a:path>
                </a:pathLst>
              </a:custGeom>
              <a:solidFill>
                <a:srgbClr val="FFD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33"/>
              <p:cNvSpPr/>
              <p:nvPr/>
            </p:nvSpPr>
            <p:spPr>
              <a:xfrm>
                <a:off x="1226200" y="1875450"/>
                <a:ext cx="14307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5723" h="4968" extrusionOk="0">
                    <a:moveTo>
                      <a:pt x="2453" y="880"/>
                    </a:moveTo>
                    <a:lnTo>
                      <a:pt x="2453" y="1849"/>
                    </a:lnTo>
                    <a:cubicBezTo>
                      <a:pt x="2302" y="1811"/>
                      <a:pt x="2176" y="1773"/>
                      <a:pt x="2075" y="1735"/>
                    </a:cubicBezTo>
                    <a:cubicBezTo>
                      <a:pt x="2000" y="1710"/>
                      <a:pt x="1937" y="1672"/>
                      <a:pt x="1887" y="1635"/>
                    </a:cubicBezTo>
                    <a:cubicBezTo>
                      <a:pt x="1761" y="1559"/>
                      <a:pt x="1698" y="1459"/>
                      <a:pt x="1698" y="1371"/>
                    </a:cubicBezTo>
                    <a:cubicBezTo>
                      <a:pt x="1698" y="1258"/>
                      <a:pt x="1761" y="1157"/>
                      <a:pt x="1899" y="1069"/>
                    </a:cubicBezTo>
                    <a:cubicBezTo>
                      <a:pt x="1950" y="1044"/>
                      <a:pt x="2013" y="1006"/>
                      <a:pt x="2075" y="981"/>
                    </a:cubicBezTo>
                    <a:cubicBezTo>
                      <a:pt x="2176" y="943"/>
                      <a:pt x="2302" y="905"/>
                      <a:pt x="2453" y="880"/>
                    </a:cubicBezTo>
                    <a:close/>
                    <a:moveTo>
                      <a:pt x="3295" y="2754"/>
                    </a:moveTo>
                    <a:cubicBezTo>
                      <a:pt x="3496" y="2779"/>
                      <a:pt x="3660" y="2817"/>
                      <a:pt x="3798" y="2854"/>
                    </a:cubicBezTo>
                    <a:cubicBezTo>
                      <a:pt x="3899" y="2880"/>
                      <a:pt x="3987" y="2917"/>
                      <a:pt x="4062" y="2955"/>
                    </a:cubicBezTo>
                    <a:cubicBezTo>
                      <a:pt x="4213" y="3056"/>
                      <a:pt x="4289" y="3156"/>
                      <a:pt x="4289" y="3282"/>
                    </a:cubicBezTo>
                    <a:cubicBezTo>
                      <a:pt x="4289" y="3420"/>
                      <a:pt x="4201" y="3534"/>
                      <a:pt x="4012" y="3647"/>
                    </a:cubicBezTo>
                    <a:cubicBezTo>
                      <a:pt x="3949" y="3684"/>
                      <a:pt x="3874" y="3710"/>
                      <a:pt x="3798" y="3735"/>
                    </a:cubicBezTo>
                    <a:cubicBezTo>
                      <a:pt x="3647" y="3785"/>
                      <a:pt x="3484" y="3823"/>
                      <a:pt x="3295" y="3835"/>
                    </a:cubicBezTo>
                    <a:lnTo>
                      <a:pt x="3295" y="2754"/>
                    </a:lnTo>
                    <a:close/>
                    <a:moveTo>
                      <a:pt x="2453" y="0"/>
                    </a:moveTo>
                    <a:lnTo>
                      <a:pt x="2453" y="277"/>
                    </a:lnTo>
                    <a:cubicBezTo>
                      <a:pt x="2314" y="289"/>
                      <a:pt x="2189" y="302"/>
                      <a:pt x="2075" y="314"/>
                    </a:cubicBezTo>
                    <a:cubicBezTo>
                      <a:pt x="1572" y="365"/>
                      <a:pt x="1157" y="465"/>
                      <a:pt x="831" y="641"/>
                    </a:cubicBezTo>
                    <a:cubicBezTo>
                      <a:pt x="428" y="843"/>
                      <a:pt x="227" y="1094"/>
                      <a:pt x="227" y="1396"/>
                    </a:cubicBezTo>
                    <a:cubicBezTo>
                      <a:pt x="227" y="1698"/>
                      <a:pt x="403" y="1949"/>
                      <a:pt x="768" y="2163"/>
                    </a:cubicBezTo>
                    <a:cubicBezTo>
                      <a:pt x="1057" y="2339"/>
                      <a:pt x="1497" y="2477"/>
                      <a:pt x="2075" y="2578"/>
                    </a:cubicBezTo>
                    <a:cubicBezTo>
                      <a:pt x="2189" y="2603"/>
                      <a:pt x="2314" y="2616"/>
                      <a:pt x="2453" y="2628"/>
                    </a:cubicBezTo>
                    <a:lnTo>
                      <a:pt x="2453" y="3798"/>
                    </a:lnTo>
                    <a:cubicBezTo>
                      <a:pt x="2314" y="3760"/>
                      <a:pt x="2189" y="3722"/>
                      <a:pt x="2075" y="3672"/>
                    </a:cubicBezTo>
                    <a:cubicBezTo>
                      <a:pt x="2000" y="3634"/>
                      <a:pt x="1937" y="3596"/>
                      <a:pt x="1874" y="3559"/>
                    </a:cubicBezTo>
                    <a:cubicBezTo>
                      <a:pt x="1711" y="3458"/>
                      <a:pt x="1585" y="3332"/>
                      <a:pt x="1522" y="3181"/>
                    </a:cubicBezTo>
                    <a:lnTo>
                      <a:pt x="1" y="3257"/>
                    </a:lnTo>
                    <a:cubicBezTo>
                      <a:pt x="114" y="3622"/>
                      <a:pt x="378" y="3898"/>
                      <a:pt x="805" y="4099"/>
                    </a:cubicBezTo>
                    <a:cubicBezTo>
                      <a:pt x="1145" y="4263"/>
                      <a:pt x="1572" y="4376"/>
                      <a:pt x="2075" y="4426"/>
                    </a:cubicBezTo>
                    <a:cubicBezTo>
                      <a:pt x="2189" y="4439"/>
                      <a:pt x="2314" y="4451"/>
                      <a:pt x="2453" y="4464"/>
                    </a:cubicBezTo>
                    <a:lnTo>
                      <a:pt x="2453" y="4967"/>
                    </a:lnTo>
                    <a:lnTo>
                      <a:pt x="3295" y="4967"/>
                    </a:lnTo>
                    <a:lnTo>
                      <a:pt x="3295" y="4451"/>
                    </a:lnTo>
                    <a:cubicBezTo>
                      <a:pt x="3471" y="4439"/>
                      <a:pt x="3635" y="4414"/>
                      <a:pt x="3798" y="4401"/>
                    </a:cubicBezTo>
                    <a:cubicBezTo>
                      <a:pt x="4326" y="4326"/>
                      <a:pt x="4754" y="4200"/>
                      <a:pt x="5081" y="4024"/>
                    </a:cubicBezTo>
                    <a:cubicBezTo>
                      <a:pt x="5508" y="3798"/>
                      <a:pt x="5722" y="3508"/>
                      <a:pt x="5722" y="3181"/>
                    </a:cubicBezTo>
                    <a:cubicBezTo>
                      <a:pt x="5722" y="2880"/>
                      <a:pt x="5559" y="2641"/>
                      <a:pt x="5219" y="2440"/>
                    </a:cubicBezTo>
                    <a:cubicBezTo>
                      <a:pt x="4943" y="2289"/>
                      <a:pt x="4465" y="2163"/>
                      <a:pt x="3798" y="2050"/>
                    </a:cubicBezTo>
                    <a:cubicBezTo>
                      <a:pt x="3635" y="2025"/>
                      <a:pt x="3471" y="1999"/>
                      <a:pt x="3295" y="1974"/>
                    </a:cubicBezTo>
                    <a:lnTo>
                      <a:pt x="3295" y="893"/>
                    </a:lnTo>
                    <a:cubicBezTo>
                      <a:pt x="3509" y="931"/>
                      <a:pt x="3672" y="1006"/>
                      <a:pt x="3798" y="1081"/>
                    </a:cubicBezTo>
                    <a:cubicBezTo>
                      <a:pt x="3899" y="1157"/>
                      <a:pt x="3962" y="1245"/>
                      <a:pt x="3999" y="1333"/>
                    </a:cubicBezTo>
                    <a:lnTo>
                      <a:pt x="5483" y="1245"/>
                    </a:lnTo>
                    <a:cubicBezTo>
                      <a:pt x="5383" y="968"/>
                      <a:pt x="5144" y="742"/>
                      <a:pt x="4779" y="578"/>
                    </a:cubicBezTo>
                    <a:cubicBezTo>
                      <a:pt x="4515" y="465"/>
                      <a:pt x="4188" y="377"/>
                      <a:pt x="3798" y="327"/>
                    </a:cubicBezTo>
                    <a:cubicBezTo>
                      <a:pt x="3635" y="302"/>
                      <a:pt x="3471" y="289"/>
                      <a:pt x="3295" y="277"/>
                    </a:cubicBezTo>
                    <a:lnTo>
                      <a:pt x="3295" y="0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33"/>
              <p:cNvSpPr/>
              <p:nvPr/>
            </p:nvSpPr>
            <p:spPr>
              <a:xfrm>
                <a:off x="861850" y="1772000"/>
                <a:ext cx="481950" cy="228275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9131" extrusionOk="0">
                    <a:moveTo>
                      <a:pt x="9645" y="9130"/>
                    </a:moveTo>
                    <a:cubicBezTo>
                      <a:pt x="14952" y="9130"/>
                      <a:pt x="19278" y="7081"/>
                      <a:pt x="19278" y="4566"/>
                    </a:cubicBezTo>
                    <a:cubicBezTo>
                      <a:pt x="19278" y="2051"/>
                      <a:pt x="14952" y="1"/>
                      <a:pt x="9645" y="1"/>
                    </a:cubicBezTo>
                    <a:cubicBezTo>
                      <a:pt x="4326" y="1"/>
                      <a:pt x="0" y="2051"/>
                      <a:pt x="0" y="4566"/>
                    </a:cubicBezTo>
                    <a:cubicBezTo>
                      <a:pt x="0" y="7081"/>
                      <a:pt x="4326" y="9130"/>
                      <a:pt x="9645" y="9130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33"/>
              <p:cNvSpPr/>
              <p:nvPr/>
            </p:nvSpPr>
            <p:spPr>
              <a:xfrm>
                <a:off x="861850" y="1839275"/>
                <a:ext cx="481950" cy="46875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1875" extrusionOk="0">
                    <a:moveTo>
                      <a:pt x="0" y="1875"/>
                    </a:moveTo>
                    <a:lnTo>
                      <a:pt x="19278" y="1875"/>
                    </a:lnTo>
                    <a:lnTo>
                      <a:pt x="1927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33"/>
              <p:cNvSpPr/>
              <p:nvPr/>
            </p:nvSpPr>
            <p:spPr>
              <a:xfrm>
                <a:off x="861850" y="1725175"/>
                <a:ext cx="481950" cy="228250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9130" extrusionOk="0">
                    <a:moveTo>
                      <a:pt x="9645" y="9130"/>
                    </a:moveTo>
                    <a:cubicBezTo>
                      <a:pt x="14952" y="9130"/>
                      <a:pt x="19278" y="7080"/>
                      <a:pt x="19278" y="4565"/>
                    </a:cubicBezTo>
                    <a:cubicBezTo>
                      <a:pt x="19278" y="2050"/>
                      <a:pt x="14952" y="0"/>
                      <a:pt x="9645" y="0"/>
                    </a:cubicBezTo>
                    <a:cubicBezTo>
                      <a:pt x="4326" y="0"/>
                      <a:pt x="0" y="2050"/>
                      <a:pt x="0" y="4565"/>
                    </a:cubicBezTo>
                    <a:cubicBezTo>
                      <a:pt x="0" y="7080"/>
                      <a:pt x="4326" y="9130"/>
                      <a:pt x="9645" y="9130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33"/>
              <p:cNvSpPr/>
              <p:nvPr/>
            </p:nvSpPr>
            <p:spPr>
              <a:xfrm>
                <a:off x="893275" y="1747500"/>
                <a:ext cx="419100" cy="183600"/>
              </a:xfrm>
              <a:custGeom>
                <a:avLst/>
                <a:gdLst/>
                <a:ahLst/>
                <a:cxnLst/>
                <a:rect l="l" t="t" r="r" b="b"/>
                <a:pathLst>
                  <a:path w="16764" h="7344" extrusionOk="0">
                    <a:moveTo>
                      <a:pt x="8388" y="7344"/>
                    </a:moveTo>
                    <a:cubicBezTo>
                      <a:pt x="13003" y="7344"/>
                      <a:pt x="16763" y="5696"/>
                      <a:pt x="16763" y="3672"/>
                    </a:cubicBezTo>
                    <a:cubicBezTo>
                      <a:pt x="16763" y="1647"/>
                      <a:pt x="13003" y="0"/>
                      <a:pt x="8388" y="0"/>
                    </a:cubicBezTo>
                    <a:cubicBezTo>
                      <a:pt x="3761" y="0"/>
                      <a:pt x="1" y="1647"/>
                      <a:pt x="1" y="3672"/>
                    </a:cubicBezTo>
                    <a:cubicBezTo>
                      <a:pt x="1" y="5696"/>
                      <a:pt x="3761" y="7344"/>
                      <a:pt x="8388" y="7344"/>
                    </a:cubicBezTo>
                    <a:close/>
                  </a:path>
                </a:pathLst>
              </a:custGeom>
              <a:solidFill>
                <a:srgbClr val="FFD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33"/>
              <p:cNvSpPr/>
              <p:nvPr/>
            </p:nvSpPr>
            <p:spPr>
              <a:xfrm>
                <a:off x="1031300" y="1777350"/>
                <a:ext cx="14305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5722" h="4956" extrusionOk="0">
                    <a:moveTo>
                      <a:pt x="2452" y="881"/>
                    </a:moveTo>
                    <a:lnTo>
                      <a:pt x="2452" y="1837"/>
                    </a:lnTo>
                    <a:cubicBezTo>
                      <a:pt x="2301" y="1811"/>
                      <a:pt x="2176" y="1774"/>
                      <a:pt x="2075" y="1736"/>
                    </a:cubicBezTo>
                    <a:cubicBezTo>
                      <a:pt x="2000" y="1698"/>
                      <a:pt x="1937" y="1673"/>
                      <a:pt x="1886" y="1635"/>
                    </a:cubicBezTo>
                    <a:cubicBezTo>
                      <a:pt x="1761" y="1547"/>
                      <a:pt x="1698" y="1459"/>
                      <a:pt x="1698" y="1359"/>
                    </a:cubicBezTo>
                    <a:cubicBezTo>
                      <a:pt x="1698" y="1258"/>
                      <a:pt x="1761" y="1158"/>
                      <a:pt x="1899" y="1070"/>
                    </a:cubicBezTo>
                    <a:cubicBezTo>
                      <a:pt x="1949" y="1032"/>
                      <a:pt x="2012" y="1007"/>
                      <a:pt x="2075" y="982"/>
                    </a:cubicBezTo>
                    <a:cubicBezTo>
                      <a:pt x="2176" y="931"/>
                      <a:pt x="2301" y="906"/>
                      <a:pt x="2452" y="881"/>
                    </a:cubicBezTo>
                    <a:close/>
                    <a:moveTo>
                      <a:pt x="3295" y="2742"/>
                    </a:moveTo>
                    <a:cubicBezTo>
                      <a:pt x="3496" y="2767"/>
                      <a:pt x="3659" y="2805"/>
                      <a:pt x="3798" y="2843"/>
                    </a:cubicBezTo>
                    <a:cubicBezTo>
                      <a:pt x="3898" y="2880"/>
                      <a:pt x="3986" y="2918"/>
                      <a:pt x="4062" y="2956"/>
                    </a:cubicBezTo>
                    <a:cubicBezTo>
                      <a:pt x="4213" y="3044"/>
                      <a:pt x="4288" y="3144"/>
                      <a:pt x="4288" y="3270"/>
                    </a:cubicBezTo>
                    <a:cubicBezTo>
                      <a:pt x="4288" y="3408"/>
                      <a:pt x="4200" y="3534"/>
                      <a:pt x="4012" y="3635"/>
                    </a:cubicBezTo>
                    <a:cubicBezTo>
                      <a:pt x="3949" y="3673"/>
                      <a:pt x="3873" y="3698"/>
                      <a:pt x="3798" y="3735"/>
                    </a:cubicBezTo>
                    <a:cubicBezTo>
                      <a:pt x="3659" y="3773"/>
                      <a:pt x="3483" y="3811"/>
                      <a:pt x="3295" y="3823"/>
                    </a:cubicBezTo>
                    <a:lnTo>
                      <a:pt x="3295" y="2742"/>
                    </a:lnTo>
                    <a:close/>
                    <a:moveTo>
                      <a:pt x="2452" y="1"/>
                    </a:moveTo>
                    <a:lnTo>
                      <a:pt x="2452" y="277"/>
                    </a:lnTo>
                    <a:cubicBezTo>
                      <a:pt x="2327" y="277"/>
                      <a:pt x="2201" y="290"/>
                      <a:pt x="2075" y="302"/>
                    </a:cubicBezTo>
                    <a:cubicBezTo>
                      <a:pt x="1572" y="353"/>
                      <a:pt x="1157" y="466"/>
                      <a:pt x="830" y="629"/>
                    </a:cubicBezTo>
                    <a:cubicBezTo>
                      <a:pt x="428" y="831"/>
                      <a:pt x="227" y="1095"/>
                      <a:pt x="227" y="1396"/>
                    </a:cubicBezTo>
                    <a:cubicBezTo>
                      <a:pt x="227" y="1698"/>
                      <a:pt x="415" y="1950"/>
                      <a:pt x="767" y="2151"/>
                    </a:cubicBezTo>
                    <a:cubicBezTo>
                      <a:pt x="1057" y="2327"/>
                      <a:pt x="1497" y="2465"/>
                      <a:pt x="2075" y="2566"/>
                    </a:cubicBezTo>
                    <a:cubicBezTo>
                      <a:pt x="2188" y="2591"/>
                      <a:pt x="2314" y="2604"/>
                      <a:pt x="2452" y="2629"/>
                    </a:cubicBezTo>
                    <a:lnTo>
                      <a:pt x="2452" y="3786"/>
                    </a:lnTo>
                    <a:cubicBezTo>
                      <a:pt x="2314" y="3761"/>
                      <a:pt x="2188" y="3710"/>
                      <a:pt x="2075" y="3660"/>
                    </a:cubicBezTo>
                    <a:cubicBezTo>
                      <a:pt x="2012" y="3635"/>
                      <a:pt x="1937" y="3597"/>
                      <a:pt x="1874" y="3559"/>
                    </a:cubicBezTo>
                    <a:cubicBezTo>
                      <a:pt x="1710" y="3446"/>
                      <a:pt x="1585" y="3320"/>
                      <a:pt x="1522" y="3170"/>
                    </a:cubicBezTo>
                    <a:lnTo>
                      <a:pt x="0" y="3245"/>
                    </a:lnTo>
                    <a:cubicBezTo>
                      <a:pt x="113" y="3610"/>
                      <a:pt x="377" y="3899"/>
                      <a:pt x="805" y="4100"/>
                    </a:cubicBezTo>
                    <a:cubicBezTo>
                      <a:pt x="1145" y="4251"/>
                      <a:pt x="1572" y="4364"/>
                      <a:pt x="2075" y="4427"/>
                    </a:cubicBezTo>
                    <a:cubicBezTo>
                      <a:pt x="2201" y="4440"/>
                      <a:pt x="2327" y="4452"/>
                      <a:pt x="2452" y="4452"/>
                    </a:cubicBezTo>
                    <a:lnTo>
                      <a:pt x="2452" y="4955"/>
                    </a:lnTo>
                    <a:lnTo>
                      <a:pt x="3295" y="4955"/>
                    </a:lnTo>
                    <a:lnTo>
                      <a:pt x="3295" y="4440"/>
                    </a:lnTo>
                    <a:cubicBezTo>
                      <a:pt x="3471" y="4427"/>
                      <a:pt x="3634" y="4414"/>
                      <a:pt x="3798" y="4389"/>
                    </a:cubicBezTo>
                    <a:cubicBezTo>
                      <a:pt x="4326" y="4314"/>
                      <a:pt x="4754" y="4201"/>
                      <a:pt x="5080" y="4012"/>
                    </a:cubicBezTo>
                    <a:cubicBezTo>
                      <a:pt x="5508" y="3786"/>
                      <a:pt x="5722" y="3509"/>
                      <a:pt x="5722" y="3170"/>
                    </a:cubicBezTo>
                    <a:cubicBezTo>
                      <a:pt x="5722" y="2868"/>
                      <a:pt x="5558" y="2629"/>
                      <a:pt x="5219" y="2440"/>
                    </a:cubicBezTo>
                    <a:cubicBezTo>
                      <a:pt x="4942" y="2277"/>
                      <a:pt x="4464" y="2151"/>
                      <a:pt x="3798" y="2038"/>
                    </a:cubicBezTo>
                    <a:cubicBezTo>
                      <a:pt x="3647" y="2013"/>
                      <a:pt x="3471" y="1988"/>
                      <a:pt x="3295" y="1975"/>
                    </a:cubicBezTo>
                    <a:lnTo>
                      <a:pt x="3295" y="881"/>
                    </a:lnTo>
                    <a:cubicBezTo>
                      <a:pt x="3509" y="931"/>
                      <a:pt x="3672" y="994"/>
                      <a:pt x="3798" y="1082"/>
                    </a:cubicBezTo>
                    <a:cubicBezTo>
                      <a:pt x="3898" y="1145"/>
                      <a:pt x="3961" y="1233"/>
                      <a:pt x="3999" y="1334"/>
                    </a:cubicBezTo>
                    <a:lnTo>
                      <a:pt x="5483" y="1233"/>
                    </a:lnTo>
                    <a:cubicBezTo>
                      <a:pt x="5382" y="956"/>
                      <a:pt x="5156" y="743"/>
                      <a:pt x="4779" y="579"/>
                    </a:cubicBezTo>
                    <a:cubicBezTo>
                      <a:pt x="4515" y="453"/>
                      <a:pt x="4188" y="365"/>
                      <a:pt x="3798" y="315"/>
                    </a:cubicBezTo>
                    <a:cubicBezTo>
                      <a:pt x="3647" y="302"/>
                      <a:pt x="3471" y="277"/>
                      <a:pt x="3295" y="277"/>
                    </a:cubicBezTo>
                    <a:lnTo>
                      <a:pt x="3295" y="1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33"/>
              <p:cNvSpPr/>
              <p:nvPr/>
            </p:nvSpPr>
            <p:spPr>
              <a:xfrm>
                <a:off x="1300400" y="1688700"/>
                <a:ext cx="481950" cy="482275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19291" extrusionOk="0">
                    <a:moveTo>
                      <a:pt x="9645" y="19290"/>
                    </a:moveTo>
                    <a:cubicBezTo>
                      <a:pt x="14952" y="19290"/>
                      <a:pt x="19277" y="14952"/>
                      <a:pt x="19277" y="9645"/>
                    </a:cubicBezTo>
                    <a:cubicBezTo>
                      <a:pt x="19277" y="4339"/>
                      <a:pt x="14952" y="1"/>
                      <a:pt x="9645" y="1"/>
                    </a:cubicBezTo>
                    <a:cubicBezTo>
                      <a:pt x="4326" y="1"/>
                      <a:pt x="0" y="4339"/>
                      <a:pt x="0" y="9645"/>
                    </a:cubicBezTo>
                    <a:cubicBezTo>
                      <a:pt x="0" y="14952"/>
                      <a:pt x="4326" y="19290"/>
                      <a:pt x="9645" y="19290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33"/>
              <p:cNvSpPr/>
              <p:nvPr/>
            </p:nvSpPr>
            <p:spPr>
              <a:xfrm>
                <a:off x="1347225" y="1735550"/>
                <a:ext cx="388275" cy="388575"/>
              </a:xfrm>
              <a:custGeom>
                <a:avLst/>
                <a:gdLst/>
                <a:ahLst/>
                <a:cxnLst/>
                <a:rect l="l" t="t" r="r" b="b"/>
                <a:pathLst>
                  <a:path w="15531" h="15543" extrusionOk="0">
                    <a:moveTo>
                      <a:pt x="7772" y="15543"/>
                    </a:moveTo>
                    <a:cubicBezTo>
                      <a:pt x="12048" y="15543"/>
                      <a:pt x="15531" y="12047"/>
                      <a:pt x="15531" y="7771"/>
                    </a:cubicBezTo>
                    <a:cubicBezTo>
                      <a:pt x="15531" y="3496"/>
                      <a:pt x="12048" y="0"/>
                      <a:pt x="7772" y="0"/>
                    </a:cubicBezTo>
                    <a:cubicBezTo>
                      <a:pt x="3484" y="0"/>
                      <a:pt x="1" y="3496"/>
                      <a:pt x="1" y="7771"/>
                    </a:cubicBezTo>
                    <a:cubicBezTo>
                      <a:pt x="1" y="12047"/>
                      <a:pt x="3484" y="15543"/>
                      <a:pt x="7772" y="15543"/>
                    </a:cubicBezTo>
                    <a:close/>
                  </a:path>
                </a:pathLst>
              </a:custGeom>
              <a:solidFill>
                <a:srgbClr val="FFD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33"/>
              <p:cNvSpPr/>
              <p:nvPr/>
            </p:nvSpPr>
            <p:spPr>
              <a:xfrm>
                <a:off x="1469850" y="1798725"/>
                <a:ext cx="143050" cy="262225"/>
              </a:xfrm>
              <a:custGeom>
                <a:avLst/>
                <a:gdLst/>
                <a:ahLst/>
                <a:cxnLst/>
                <a:rect l="l" t="t" r="r" b="b"/>
                <a:pathLst>
                  <a:path w="5722" h="10489" extrusionOk="0">
                    <a:moveTo>
                      <a:pt x="2452" y="1862"/>
                    </a:moveTo>
                    <a:lnTo>
                      <a:pt x="2452" y="3886"/>
                    </a:lnTo>
                    <a:cubicBezTo>
                      <a:pt x="2301" y="3824"/>
                      <a:pt x="2176" y="3748"/>
                      <a:pt x="2075" y="3660"/>
                    </a:cubicBezTo>
                    <a:cubicBezTo>
                      <a:pt x="1999" y="3597"/>
                      <a:pt x="1937" y="3534"/>
                      <a:pt x="1886" y="3459"/>
                    </a:cubicBezTo>
                    <a:cubicBezTo>
                      <a:pt x="1761" y="3283"/>
                      <a:pt x="1698" y="3082"/>
                      <a:pt x="1698" y="2880"/>
                    </a:cubicBezTo>
                    <a:cubicBezTo>
                      <a:pt x="1698" y="2654"/>
                      <a:pt x="1761" y="2440"/>
                      <a:pt x="1899" y="2252"/>
                    </a:cubicBezTo>
                    <a:cubicBezTo>
                      <a:pt x="1949" y="2189"/>
                      <a:pt x="2012" y="2126"/>
                      <a:pt x="2075" y="2076"/>
                    </a:cubicBezTo>
                    <a:cubicBezTo>
                      <a:pt x="2188" y="1975"/>
                      <a:pt x="2301" y="1912"/>
                      <a:pt x="2452" y="1862"/>
                    </a:cubicBezTo>
                    <a:close/>
                    <a:moveTo>
                      <a:pt x="3295" y="5810"/>
                    </a:moveTo>
                    <a:cubicBezTo>
                      <a:pt x="3496" y="5861"/>
                      <a:pt x="3659" y="5936"/>
                      <a:pt x="3798" y="6024"/>
                    </a:cubicBezTo>
                    <a:cubicBezTo>
                      <a:pt x="3898" y="6087"/>
                      <a:pt x="3986" y="6162"/>
                      <a:pt x="4062" y="6250"/>
                    </a:cubicBezTo>
                    <a:cubicBezTo>
                      <a:pt x="4213" y="6439"/>
                      <a:pt x="4288" y="6653"/>
                      <a:pt x="4288" y="6917"/>
                    </a:cubicBezTo>
                    <a:cubicBezTo>
                      <a:pt x="4288" y="7219"/>
                      <a:pt x="4200" y="7470"/>
                      <a:pt x="4011" y="7684"/>
                    </a:cubicBezTo>
                    <a:cubicBezTo>
                      <a:pt x="3949" y="7759"/>
                      <a:pt x="3873" y="7835"/>
                      <a:pt x="3798" y="7885"/>
                    </a:cubicBezTo>
                    <a:cubicBezTo>
                      <a:pt x="3659" y="7986"/>
                      <a:pt x="3483" y="8061"/>
                      <a:pt x="3295" y="8086"/>
                    </a:cubicBezTo>
                    <a:lnTo>
                      <a:pt x="3295" y="5810"/>
                    </a:lnTo>
                    <a:close/>
                    <a:moveTo>
                      <a:pt x="2452" y="1"/>
                    </a:moveTo>
                    <a:lnTo>
                      <a:pt x="2452" y="579"/>
                    </a:lnTo>
                    <a:cubicBezTo>
                      <a:pt x="2326" y="592"/>
                      <a:pt x="2201" y="617"/>
                      <a:pt x="2075" y="642"/>
                    </a:cubicBezTo>
                    <a:cubicBezTo>
                      <a:pt x="1572" y="755"/>
                      <a:pt x="1157" y="982"/>
                      <a:pt x="843" y="1334"/>
                    </a:cubicBezTo>
                    <a:cubicBezTo>
                      <a:pt x="428" y="1774"/>
                      <a:pt x="226" y="2315"/>
                      <a:pt x="226" y="2943"/>
                    </a:cubicBezTo>
                    <a:cubicBezTo>
                      <a:pt x="226" y="3585"/>
                      <a:pt x="415" y="4113"/>
                      <a:pt x="767" y="4565"/>
                    </a:cubicBezTo>
                    <a:cubicBezTo>
                      <a:pt x="1069" y="4930"/>
                      <a:pt x="1496" y="5219"/>
                      <a:pt x="2075" y="5433"/>
                    </a:cubicBezTo>
                    <a:cubicBezTo>
                      <a:pt x="2188" y="5483"/>
                      <a:pt x="2326" y="5521"/>
                      <a:pt x="2452" y="5559"/>
                    </a:cubicBezTo>
                    <a:lnTo>
                      <a:pt x="2452" y="8011"/>
                    </a:lnTo>
                    <a:cubicBezTo>
                      <a:pt x="2314" y="7948"/>
                      <a:pt x="2188" y="7860"/>
                      <a:pt x="2075" y="7747"/>
                    </a:cubicBezTo>
                    <a:cubicBezTo>
                      <a:pt x="2012" y="7671"/>
                      <a:pt x="1937" y="7596"/>
                      <a:pt x="1874" y="7520"/>
                    </a:cubicBezTo>
                    <a:cubicBezTo>
                      <a:pt x="1710" y="7294"/>
                      <a:pt x="1585" y="7018"/>
                      <a:pt x="1522" y="6716"/>
                    </a:cubicBezTo>
                    <a:lnTo>
                      <a:pt x="0" y="6879"/>
                    </a:lnTo>
                    <a:cubicBezTo>
                      <a:pt x="113" y="7646"/>
                      <a:pt x="377" y="8237"/>
                      <a:pt x="805" y="8665"/>
                    </a:cubicBezTo>
                    <a:cubicBezTo>
                      <a:pt x="1144" y="9004"/>
                      <a:pt x="1572" y="9231"/>
                      <a:pt x="2075" y="9344"/>
                    </a:cubicBezTo>
                    <a:cubicBezTo>
                      <a:pt x="2201" y="9382"/>
                      <a:pt x="2326" y="9407"/>
                      <a:pt x="2452" y="9419"/>
                    </a:cubicBezTo>
                    <a:lnTo>
                      <a:pt x="2452" y="10488"/>
                    </a:lnTo>
                    <a:lnTo>
                      <a:pt x="3295" y="10488"/>
                    </a:lnTo>
                    <a:lnTo>
                      <a:pt x="3295" y="9394"/>
                    </a:lnTo>
                    <a:cubicBezTo>
                      <a:pt x="3471" y="9369"/>
                      <a:pt x="3634" y="9331"/>
                      <a:pt x="3798" y="9281"/>
                    </a:cubicBezTo>
                    <a:cubicBezTo>
                      <a:pt x="4326" y="9130"/>
                      <a:pt x="4753" y="8866"/>
                      <a:pt x="5080" y="8501"/>
                    </a:cubicBezTo>
                    <a:cubicBezTo>
                      <a:pt x="5508" y="8011"/>
                      <a:pt x="5722" y="7420"/>
                      <a:pt x="5722" y="6716"/>
                    </a:cubicBezTo>
                    <a:cubicBezTo>
                      <a:pt x="5722" y="6074"/>
                      <a:pt x="5558" y="5559"/>
                      <a:pt x="5219" y="5156"/>
                    </a:cubicBezTo>
                    <a:cubicBezTo>
                      <a:pt x="4942" y="4829"/>
                      <a:pt x="4464" y="4553"/>
                      <a:pt x="3798" y="4314"/>
                    </a:cubicBezTo>
                    <a:cubicBezTo>
                      <a:pt x="3647" y="4264"/>
                      <a:pt x="3471" y="4213"/>
                      <a:pt x="3295" y="4163"/>
                    </a:cubicBezTo>
                    <a:lnTo>
                      <a:pt x="3295" y="1874"/>
                    </a:lnTo>
                    <a:cubicBezTo>
                      <a:pt x="3508" y="1962"/>
                      <a:pt x="3672" y="2101"/>
                      <a:pt x="3798" y="2289"/>
                    </a:cubicBezTo>
                    <a:cubicBezTo>
                      <a:pt x="3898" y="2428"/>
                      <a:pt x="3961" y="2604"/>
                      <a:pt x="3999" y="2818"/>
                    </a:cubicBezTo>
                    <a:lnTo>
                      <a:pt x="5483" y="2616"/>
                    </a:lnTo>
                    <a:cubicBezTo>
                      <a:pt x="5382" y="2038"/>
                      <a:pt x="5156" y="1573"/>
                      <a:pt x="4779" y="1221"/>
                    </a:cubicBezTo>
                    <a:cubicBezTo>
                      <a:pt x="4514" y="969"/>
                      <a:pt x="4187" y="780"/>
                      <a:pt x="3798" y="680"/>
                    </a:cubicBezTo>
                    <a:cubicBezTo>
                      <a:pt x="3647" y="630"/>
                      <a:pt x="3471" y="604"/>
                      <a:pt x="3295" y="579"/>
                    </a:cubicBezTo>
                    <a:lnTo>
                      <a:pt x="3295" y="1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63" name="Google Shape;2163;p33"/>
          <p:cNvSpPr/>
          <p:nvPr/>
        </p:nvSpPr>
        <p:spPr>
          <a:xfrm>
            <a:off x="1158622" y="2469348"/>
            <a:ext cx="311757" cy="396004"/>
          </a:xfrm>
          <a:custGeom>
            <a:avLst/>
            <a:gdLst/>
            <a:ahLst/>
            <a:cxnLst/>
            <a:rect l="l" t="t" r="r" b="b"/>
            <a:pathLst>
              <a:path w="7018" h="8914" extrusionOk="0">
                <a:moveTo>
                  <a:pt x="3856" y="1"/>
                </a:moveTo>
                <a:cubicBezTo>
                  <a:pt x="3303" y="1"/>
                  <a:pt x="3155" y="3474"/>
                  <a:pt x="2983" y="4164"/>
                </a:cubicBezTo>
                <a:cubicBezTo>
                  <a:pt x="2883" y="4490"/>
                  <a:pt x="76" y="4189"/>
                  <a:pt x="25" y="4691"/>
                </a:cubicBezTo>
                <a:cubicBezTo>
                  <a:pt x="0" y="5167"/>
                  <a:pt x="2732" y="5543"/>
                  <a:pt x="2732" y="5543"/>
                </a:cubicBezTo>
                <a:cubicBezTo>
                  <a:pt x="2983" y="5543"/>
                  <a:pt x="2983" y="8676"/>
                  <a:pt x="3660" y="8901"/>
                </a:cubicBezTo>
                <a:cubicBezTo>
                  <a:pt x="3686" y="8910"/>
                  <a:pt x="3712" y="8914"/>
                  <a:pt x="3736" y="8914"/>
                </a:cubicBezTo>
                <a:cubicBezTo>
                  <a:pt x="4365" y="8914"/>
                  <a:pt x="4413" y="6242"/>
                  <a:pt x="4462" y="5543"/>
                </a:cubicBezTo>
                <a:cubicBezTo>
                  <a:pt x="4512" y="5092"/>
                  <a:pt x="6868" y="5242"/>
                  <a:pt x="6918" y="4841"/>
                </a:cubicBezTo>
                <a:cubicBezTo>
                  <a:pt x="7018" y="4340"/>
                  <a:pt x="4812" y="4164"/>
                  <a:pt x="4361" y="4164"/>
                </a:cubicBezTo>
                <a:cubicBezTo>
                  <a:pt x="3885" y="4164"/>
                  <a:pt x="4462" y="104"/>
                  <a:pt x="3885" y="4"/>
                </a:cubicBezTo>
                <a:cubicBezTo>
                  <a:pt x="3875" y="2"/>
                  <a:pt x="3865" y="1"/>
                  <a:pt x="385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33"/>
          <p:cNvSpPr/>
          <p:nvPr/>
        </p:nvSpPr>
        <p:spPr>
          <a:xfrm>
            <a:off x="3185247" y="3791373"/>
            <a:ext cx="311757" cy="396004"/>
          </a:xfrm>
          <a:custGeom>
            <a:avLst/>
            <a:gdLst/>
            <a:ahLst/>
            <a:cxnLst/>
            <a:rect l="l" t="t" r="r" b="b"/>
            <a:pathLst>
              <a:path w="7018" h="8914" extrusionOk="0">
                <a:moveTo>
                  <a:pt x="3856" y="1"/>
                </a:moveTo>
                <a:cubicBezTo>
                  <a:pt x="3303" y="1"/>
                  <a:pt x="3155" y="3474"/>
                  <a:pt x="2983" y="4164"/>
                </a:cubicBezTo>
                <a:cubicBezTo>
                  <a:pt x="2883" y="4490"/>
                  <a:pt x="76" y="4189"/>
                  <a:pt x="25" y="4691"/>
                </a:cubicBezTo>
                <a:cubicBezTo>
                  <a:pt x="0" y="5167"/>
                  <a:pt x="2732" y="5543"/>
                  <a:pt x="2732" y="5543"/>
                </a:cubicBezTo>
                <a:cubicBezTo>
                  <a:pt x="2983" y="5543"/>
                  <a:pt x="2983" y="8676"/>
                  <a:pt x="3660" y="8901"/>
                </a:cubicBezTo>
                <a:cubicBezTo>
                  <a:pt x="3686" y="8910"/>
                  <a:pt x="3712" y="8914"/>
                  <a:pt x="3736" y="8914"/>
                </a:cubicBezTo>
                <a:cubicBezTo>
                  <a:pt x="4365" y="8914"/>
                  <a:pt x="4413" y="6242"/>
                  <a:pt x="4462" y="5543"/>
                </a:cubicBezTo>
                <a:cubicBezTo>
                  <a:pt x="4512" y="5092"/>
                  <a:pt x="6868" y="5242"/>
                  <a:pt x="6918" y="4841"/>
                </a:cubicBezTo>
                <a:cubicBezTo>
                  <a:pt x="7018" y="4340"/>
                  <a:pt x="4812" y="4164"/>
                  <a:pt x="4361" y="4164"/>
                </a:cubicBezTo>
                <a:cubicBezTo>
                  <a:pt x="3885" y="4164"/>
                  <a:pt x="4462" y="104"/>
                  <a:pt x="3885" y="4"/>
                </a:cubicBezTo>
                <a:cubicBezTo>
                  <a:pt x="3875" y="2"/>
                  <a:pt x="3865" y="1"/>
                  <a:pt x="385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6" name="Google Shape;2166;p34"/>
          <p:cNvGrpSpPr/>
          <p:nvPr/>
        </p:nvGrpSpPr>
        <p:grpSpPr>
          <a:xfrm>
            <a:off x="-138170" y="-299471"/>
            <a:ext cx="9864554" cy="5548495"/>
            <a:chOff x="238125" y="822050"/>
            <a:chExt cx="7136850" cy="4051475"/>
          </a:xfrm>
        </p:grpSpPr>
        <p:sp>
          <p:nvSpPr>
            <p:cNvPr id="2167" name="Google Shape;2167;p34"/>
            <p:cNvSpPr/>
            <p:nvPr/>
          </p:nvSpPr>
          <p:spPr>
            <a:xfrm>
              <a:off x="238125" y="114252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4"/>
            <p:cNvSpPr/>
            <p:nvPr/>
          </p:nvSpPr>
          <p:spPr>
            <a:xfrm>
              <a:off x="238125" y="275900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4"/>
            <p:cNvSpPr/>
            <p:nvPr/>
          </p:nvSpPr>
          <p:spPr>
            <a:xfrm>
              <a:off x="238125" y="250252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4"/>
            <p:cNvSpPr/>
            <p:nvPr/>
          </p:nvSpPr>
          <p:spPr>
            <a:xfrm>
              <a:off x="238125" y="224605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4"/>
            <p:cNvSpPr/>
            <p:nvPr/>
          </p:nvSpPr>
          <p:spPr>
            <a:xfrm>
              <a:off x="238125" y="1971075"/>
              <a:ext cx="7136850" cy="0"/>
            </a:xfrm>
            <a:custGeom>
              <a:avLst/>
              <a:gdLst/>
              <a:ahLst/>
              <a:cxnLst/>
              <a:rect l="l" t="t" r="r" b="b"/>
              <a:pathLst>
                <a:path w="285474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4"/>
            <p:cNvSpPr/>
            <p:nvPr/>
          </p:nvSpPr>
          <p:spPr>
            <a:xfrm>
              <a:off x="238125" y="169607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4"/>
            <p:cNvSpPr/>
            <p:nvPr/>
          </p:nvSpPr>
          <p:spPr>
            <a:xfrm>
              <a:off x="238125" y="142085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4"/>
            <p:cNvSpPr/>
            <p:nvPr/>
          </p:nvSpPr>
          <p:spPr>
            <a:xfrm>
              <a:off x="238125" y="330920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4"/>
            <p:cNvSpPr/>
            <p:nvPr/>
          </p:nvSpPr>
          <p:spPr>
            <a:xfrm>
              <a:off x="238125" y="301550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4"/>
            <p:cNvSpPr/>
            <p:nvPr/>
          </p:nvSpPr>
          <p:spPr>
            <a:xfrm>
              <a:off x="238125" y="474392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4"/>
            <p:cNvSpPr/>
            <p:nvPr/>
          </p:nvSpPr>
          <p:spPr>
            <a:xfrm>
              <a:off x="238125" y="445490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4"/>
            <p:cNvSpPr/>
            <p:nvPr/>
          </p:nvSpPr>
          <p:spPr>
            <a:xfrm>
              <a:off x="238125" y="416785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4"/>
            <p:cNvSpPr/>
            <p:nvPr/>
          </p:nvSpPr>
          <p:spPr>
            <a:xfrm>
              <a:off x="238125" y="388172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4"/>
            <p:cNvSpPr/>
            <p:nvPr/>
          </p:nvSpPr>
          <p:spPr>
            <a:xfrm>
              <a:off x="238125" y="359535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4"/>
            <p:cNvSpPr/>
            <p:nvPr/>
          </p:nvSpPr>
          <p:spPr>
            <a:xfrm>
              <a:off x="5075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4"/>
            <p:cNvSpPr/>
            <p:nvPr/>
          </p:nvSpPr>
          <p:spPr>
            <a:xfrm>
              <a:off x="32440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4"/>
            <p:cNvSpPr/>
            <p:nvPr/>
          </p:nvSpPr>
          <p:spPr>
            <a:xfrm>
              <a:off x="29400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4"/>
            <p:cNvSpPr/>
            <p:nvPr/>
          </p:nvSpPr>
          <p:spPr>
            <a:xfrm>
              <a:off x="26358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4"/>
            <p:cNvSpPr/>
            <p:nvPr/>
          </p:nvSpPr>
          <p:spPr>
            <a:xfrm>
              <a:off x="23318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4"/>
            <p:cNvSpPr/>
            <p:nvPr/>
          </p:nvSpPr>
          <p:spPr>
            <a:xfrm>
              <a:off x="20279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4"/>
            <p:cNvSpPr/>
            <p:nvPr/>
          </p:nvSpPr>
          <p:spPr>
            <a:xfrm>
              <a:off x="1723925" y="822050"/>
              <a:ext cx="0" cy="4051475"/>
            </a:xfrm>
            <a:custGeom>
              <a:avLst/>
              <a:gdLst/>
              <a:ahLst/>
              <a:cxnLst/>
              <a:rect l="l" t="t" r="r" b="b"/>
              <a:pathLst>
                <a:path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4"/>
            <p:cNvSpPr/>
            <p:nvPr/>
          </p:nvSpPr>
          <p:spPr>
            <a:xfrm>
              <a:off x="14197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4"/>
            <p:cNvSpPr/>
            <p:nvPr/>
          </p:nvSpPr>
          <p:spPr>
            <a:xfrm>
              <a:off x="11157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4"/>
            <p:cNvSpPr/>
            <p:nvPr/>
          </p:nvSpPr>
          <p:spPr>
            <a:xfrm>
              <a:off x="8117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4"/>
            <p:cNvSpPr/>
            <p:nvPr/>
          </p:nvSpPr>
          <p:spPr>
            <a:xfrm>
              <a:off x="35480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4"/>
            <p:cNvSpPr/>
            <p:nvPr/>
          </p:nvSpPr>
          <p:spPr>
            <a:xfrm>
              <a:off x="62845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4"/>
            <p:cNvSpPr/>
            <p:nvPr/>
          </p:nvSpPr>
          <p:spPr>
            <a:xfrm>
              <a:off x="59806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4"/>
            <p:cNvSpPr/>
            <p:nvPr/>
          </p:nvSpPr>
          <p:spPr>
            <a:xfrm>
              <a:off x="56766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4"/>
            <p:cNvSpPr/>
            <p:nvPr/>
          </p:nvSpPr>
          <p:spPr>
            <a:xfrm>
              <a:off x="53724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4"/>
            <p:cNvSpPr/>
            <p:nvPr/>
          </p:nvSpPr>
          <p:spPr>
            <a:xfrm>
              <a:off x="5068425" y="822050"/>
              <a:ext cx="0" cy="4051475"/>
            </a:xfrm>
            <a:custGeom>
              <a:avLst/>
              <a:gdLst/>
              <a:ahLst/>
              <a:cxnLst/>
              <a:rect l="l" t="t" r="r" b="b"/>
              <a:pathLst>
                <a:path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4"/>
            <p:cNvSpPr/>
            <p:nvPr/>
          </p:nvSpPr>
          <p:spPr>
            <a:xfrm>
              <a:off x="47644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4"/>
            <p:cNvSpPr/>
            <p:nvPr/>
          </p:nvSpPr>
          <p:spPr>
            <a:xfrm>
              <a:off x="44602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4"/>
            <p:cNvSpPr/>
            <p:nvPr/>
          </p:nvSpPr>
          <p:spPr>
            <a:xfrm>
              <a:off x="41562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4"/>
            <p:cNvSpPr/>
            <p:nvPr/>
          </p:nvSpPr>
          <p:spPr>
            <a:xfrm>
              <a:off x="38522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65885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71967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68927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4"/>
          <p:cNvGrpSpPr/>
          <p:nvPr/>
        </p:nvGrpSpPr>
        <p:grpSpPr>
          <a:xfrm>
            <a:off x="7027650" y="3154625"/>
            <a:ext cx="1268950" cy="1268975"/>
            <a:chOff x="94500" y="533550"/>
            <a:chExt cx="1268950" cy="1268975"/>
          </a:xfrm>
        </p:grpSpPr>
        <p:sp>
          <p:nvSpPr>
            <p:cNvPr id="2205" name="Google Shape;2205;p34"/>
            <p:cNvSpPr/>
            <p:nvPr/>
          </p:nvSpPr>
          <p:spPr>
            <a:xfrm>
              <a:off x="94500" y="533550"/>
              <a:ext cx="1268950" cy="1268975"/>
            </a:xfrm>
            <a:custGeom>
              <a:avLst/>
              <a:gdLst/>
              <a:ahLst/>
              <a:cxnLst/>
              <a:rect l="l" t="t" r="r" b="b"/>
              <a:pathLst>
                <a:path w="50758" h="50759" extrusionOk="0">
                  <a:moveTo>
                    <a:pt x="25389" y="1"/>
                  </a:moveTo>
                  <a:cubicBezTo>
                    <a:pt x="11370" y="1"/>
                    <a:pt x="1" y="11370"/>
                    <a:pt x="1" y="25369"/>
                  </a:cubicBezTo>
                  <a:cubicBezTo>
                    <a:pt x="1" y="39389"/>
                    <a:pt x="11370" y="50758"/>
                    <a:pt x="25389" y="50758"/>
                  </a:cubicBezTo>
                  <a:cubicBezTo>
                    <a:pt x="39409" y="50758"/>
                    <a:pt x="50758" y="39389"/>
                    <a:pt x="50758" y="25369"/>
                  </a:cubicBezTo>
                  <a:cubicBezTo>
                    <a:pt x="50758" y="11370"/>
                    <a:pt x="39409" y="1"/>
                    <a:pt x="25389" y="1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6" name="Google Shape;2206;p34"/>
            <p:cNvGrpSpPr/>
            <p:nvPr/>
          </p:nvGrpSpPr>
          <p:grpSpPr>
            <a:xfrm>
              <a:off x="94500" y="533550"/>
              <a:ext cx="1268950" cy="1268975"/>
              <a:chOff x="756000" y="1451225"/>
              <a:chExt cx="1268950" cy="1268975"/>
            </a:xfrm>
          </p:grpSpPr>
          <p:sp>
            <p:nvSpPr>
              <p:cNvPr id="2207" name="Google Shape;2207;p34"/>
              <p:cNvSpPr/>
              <p:nvPr/>
            </p:nvSpPr>
            <p:spPr>
              <a:xfrm>
                <a:off x="756000" y="1451225"/>
                <a:ext cx="1268950" cy="1268975"/>
              </a:xfrm>
              <a:custGeom>
                <a:avLst/>
                <a:gdLst/>
                <a:ahLst/>
                <a:cxnLst/>
                <a:rect l="l" t="t" r="r" b="b"/>
                <a:pathLst>
                  <a:path w="50758" h="50759" extrusionOk="0">
                    <a:moveTo>
                      <a:pt x="25389" y="1"/>
                    </a:moveTo>
                    <a:cubicBezTo>
                      <a:pt x="11370" y="1"/>
                      <a:pt x="1" y="11370"/>
                      <a:pt x="1" y="25369"/>
                    </a:cubicBezTo>
                    <a:cubicBezTo>
                      <a:pt x="1" y="39389"/>
                      <a:pt x="11370" y="50758"/>
                      <a:pt x="25389" y="50758"/>
                    </a:cubicBezTo>
                    <a:cubicBezTo>
                      <a:pt x="39409" y="50758"/>
                      <a:pt x="50758" y="39389"/>
                      <a:pt x="50758" y="25369"/>
                    </a:cubicBezTo>
                    <a:cubicBezTo>
                      <a:pt x="50758" y="11370"/>
                      <a:pt x="39409" y="1"/>
                      <a:pt x="253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34"/>
              <p:cNvSpPr/>
              <p:nvPr/>
            </p:nvSpPr>
            <p:spPr>
              <a:xfrm>
                <a:off x="773700" y="1805000"/>
                <a:ext cx="922525" cy="911650"/>
              </a:xfrm>
              <a:custGeom>
                <a:avLst/>
                <a:gdLst/>
                <a:ahLst/>
                <a:cxnLst/>
                <a:rect l="l" t="t" r="r" b="b"/>
                <a:pathLst>
                  <a:path w="36901" h="36466" extrusionOk="0">
                    <a:moveTo>
                      <a:pt x="24631" y="0"/>
                    </a:moveTo>
                    <a:cubicBezTo>
                      <a:pt x="16210" y="0"/>
                      <a:pt x="5583" y="3149"/>
                      <a:pt x="1" y="17166"/>
                    </a:cubicBezTo>
                    <a:cubicBezTo>
                      <a:pt x="2469" y="27463"/>
                      <a:pt x="11228" y="35333"/>
                      <a:pt x="22011" y="36465"/>
                    </a:cubicBezTo>
                    <a:cubicBezTo>
                      <a:pt x="27878" y="31529"/>
                      <a:pt x="36111" y="21252"/>
                      <a:pt x="36900" y="2095"/>
                    </a:cubicBezTo>
                    <a:cubicBezTo>
                      <a:pt x="36900" y="2095"/>
                      <a:pt x="31500" y="0"/>
                      <a:pt x="24631" y="0"/>
                    </a:cubicBezTo>
                    <a:close/>
                  </a:path>
                </a:pathLst>
              </a:custGeom>
              <a:solidFill>
                <a:srgbClr val="7AAF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34"/>
              <p:cNvSpPr/>
              <p:nvPr/>
            </p:nvSpPr>
            <p:spPr>
              <a:xfrm>
                <a:off x="969425" y="1451225"/>
                <a:ext cx="796075" cy="404625"/>
              </a:xfrm>
              <a:custGeom>
                <a:avLst/>
                <a:gdLst/>
                <a:ahLst/>
                <a:cxnLst/>
                <a:rect l="l" t="t" r="r" b="b"/>
                <a:pathLst>
                  <a:path w="31843" h="16185" extrusionOk="0">
                    <a:moveTo>
                      <a:pt x="16852" y="1"/>
                    </a:moveTo>
                    <a:cubicBezTo>
                      <a:pt x="10379" y="1"/>
                      <a:pt x="4492" y="2429"/>
                      <a:pt x="1" y="6394"/>
                    </a:cubicBezTo>
                    <a:cubicBezTo>
                      <a:pt x="2553" y="5483"/>
                      <a:pt x="5031" y="5099"/>
                      <a:pt x="7397" y="5099"/>
                    </a:cubicBezTo>
                    <a:cubicBezTo>
                      <a:pt x="20104" y="5099"/>
                      <a:pt x="29537" y="16185"/>
                      <a:pt x="29537" y="16185"/>
                    </a:cubicBezTo>
                    <a:cubicBezTo>
                      <a:pt x="31843" y="11573"/>
                      <a:pt x="31398" y="7223"/>
                      <a:pt x="30083" y="3723"/>
                    </a:cubicBezTo>
                    <a:cubicBezTo>
                      <a:pt x="26219" y="1356"/>
                      <a:pt x="21687" y="1"/>
                      <a:pt x="16852" y="1"/>
                    </a:cubicBezTo>
                    <a:close/>
                  </a:path>
                </a:pathLst>
              </a:custGeom>
              <a:solidFill>
                <a:srgbClr val="E5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34"/>
              <p:cNvSpPr/>
              <p:nvPr/>
            </p:nvSpPr>
            <p:spPr>
              <a:xfrm>
                <a:off x="1710350" y="1862325"/>
                <a:ext cx="314600" cy="548850"/>
              </a:xfrm>
              <a:custGeom>
                <a:avLst/>
                <a:gdLst/>
                <a:ahLst/>
                <a:cxnLst/>
                <a:rect l="l" t="t" r="r" b="b"/>
                <a:pathLst>
                  <a:path w="12584" h="21954" extrusionOk="0">
                    <a:moveTo>
                      <a:pt x="2088" y="1"/>
                    </a:moveTo>
                    <a:cubicBezTo>
                      <a:pt x="801" y="1"/>
                      <a:pt x="1" y="146"/>
                      <a:pt x="1" y="146"/>
                    </a:cubicBezTo>
                    <a:cubicBezTo>
                      <a:pt x="1" y="146"/>
                      <a:pt x="8477" y="10362"/>
                      <a:pt x="9003" y="21954"/>
                    </a:cubicBezTo>
                    <a:cubicBezTo>
                      <a:pt x="11269" y="18130"/>
                      <a:pt x="12584" y="13679"/>
                      <a:pt x="12584" y="8925"/>
                    </a:cubicBezTo>
                    <a:cubicBezTo>
                      <a:pt x="12584" y="6923"/>
                      <a:pt x="12341" y="4960"/>
                      <a:pt x="11896" y="3079"/>
                    </a:cubicBezTo>
                    <a:cubicBezTo>
                      <a:pt x="8272" y="468"/>
                      <a:pt x="4397" y="1"/>
                      <a:pt x="2088" y="1"/>
                    </a:cubicBezTo>
                    <a:close/>
                  </a:path>
                </a:pathLst>
              </a:custGeom>
              <a:solidFill>
                <a:srgbClr val="FFC1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34"/>
              <p:cNvSpPr/>
              <p:nvPr/>
            </p:nvSpPr>
            <p:spPr>
              <a:xfrm>
                <a:off x="1561150" y="1745925"/>
                <a:ext cx="239750" cy="222375"/>
              </a:xfrm>
              <a:custGeom>
                <a:avLst/>
                <a:gdLst/>
                <a:ahLst/>
                <a:cxnLst/>
                <a:rect l="l" t="t" r="r" b="b"/>
                <a:pathLst>
                  <a:path w="9590" h="8895" extrusionOk="0">
                    <a:moveTo>
                      <a:pt x="4215" y="1"/>
                    </a:moveTo>
                    <a:cubicBezTo>
                      <a:pt x="3347" y="1"/>
                      <a:pt x="2506" y="272"/>
                      <a:pt x="1822" y="837"/>
                    </a:cubicBezTo>
                    <a:cubicBezTo>
                      <a:pt x="82" y="2273"/>
                      <a:pt x="1" y="5065"/>
                      <a:pt x="1640" y="7047"/>
                    </a:cubicBezTo>
                    <a:cubicBezTo>
                      <a:pt x="2634" y="8250"/>
                      <a:pt x="4037" y="8894"/>
                      <a:pt x="5376" y="8894"/>
                    </a:cubicBezTo>
                    <a:cubicBezTo>
                      <a:pt x="6244" y="8894"/>
                      <a:pt x="7085" y="8624"/>
                      <a:pt x="7769" y="8059"/>
                    </a:cubicBezTo>
                    <a:cubicBezTo>
                      <a:pt x="9509" y="6622"/>
                      <a:pt x="9590" y="3831"/>
                      <a:pt x="7951" y="1848"/>
                    </a:cubicBezTo>
                    <a:cubicBezTo>
                      <a:pt x="6957" y="645"/>
                      <a:pt x="5553" y="1"/>
                      <a:pt x="4215" y="1"/>
                    </a:cubicBezTo>
                    <a:close/>
                  </a:path>
                </a:pathLst>
              </a:custGeom>
              <a:solidFill>
                <a:srgbClr val="DCEA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34"/>
              <p:cNvSpPr/>
              <p:nvPr/>
            </p:nvSpPr>
            <p:spPr>
              <a:xfrm>
                <a:off x="1667875" y="1778000"/>
                <a:ext cx="101175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3174" extrusionOk="0">
                    <a:moveTo>
                      <a:pt x="1255" y="0"/>
                    </a:moveTo>
                    <a:cubicBezTo>
                      <a:pt x="910" y="0"/>
                      <a:pt x="613" y="112"/>
                      <a:pt x="425" y="342"/>
                    </a:cubicBezTo>
                    <a:cubicBezTo>
                      <a:pt x="0" y="889"/>
                      <a:pt x="365" y="1880"/>
                      <a:pt x="1255" y="2568"/>
                    </a:cubicBezTo>
                    <a:cubicBezTo>
                      <a:pt x="1757" y="2965"/>
                      <a:pt x="2327" y="3173"/>
                      <a:pt x="2800" y="3173"/>
                    </a:cubicBezTo>
                    <a:cubicBezTo>
                      <a:pt x="3147" y="3173"/>
                      <a:pt x="3442" y="3062"/>
                      <a:pt x="3622" y="2831"/>
                    </a:cubicBezTo>
                    <a:cubicBezTo>
                      <a:pt x="4046" y="2305"/>
                      <a:pt x="3682" y="1293"/>
                      <a:pt x="2792" y="605"/>
                    </a:cubicBezTo>
                    <a:cubicBezTo>
                      <a:pt x="2290" y="208"/>
                      <a:pt x="1727" y="0"/>
                      <a:pt x="12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13" name="Google Shape;2213;p34"/>
          <p:cNvGrpSpPr/>
          <p:nvPr/>
        </p:nvGrpSpPr>
        <p:grpSpPr>
          <a:xfrm>
            <a:off x="6460513" y="3489943"/>
            <a:ext cx="630680" cy="631105"/>
            <a:chOff x="1300400" y="1688700"/>
            <a:chExt cx="481950" cy="482275"/>
          </a:xfrm>
        </p:grpSpPr>
        <p:sp>
          <p:nvSpPr>
            <p:cNvPr id="2214" name="Google Shape;2214;p34"/>
            <p:cNvSpPr/>
            <p:nvPr/>
          </p:nvSpPr>
          <p:spPr>
            <a:xfrm>
              <a:off x="1300400" y="1688700"/>
              <a:ext cx="481950" cy="482275"/>
            </a:xfrm>
            <a:custGeom>
              <a:avLst/>
              <a:gdLst/>
              <a:ahLst/>
              <a:cxnLst/>
              <a:rect l="l" t="t" r="r" b="b"/>
              <a:pathLst>
                <a:path w="19278" h="19291" extrusionOk="0">
                  <a:moveTo>
                    <a:pt x="9645" y="19290"/>
                  </a:moveTo>
                  <a:cubicBezTo>
                    <a:pt x="14952" y="19290"/>
                    <a:pt x="19277" y="14952"/>
                    <a:pt x="19277" y="9645"/>
                  </a:cubicBezTo>
                  <a:cubicBezTo>
                    <a:pt x="19277" y="4339"/>
                    <a:pt x="14952" y="1"/>
                    <a:pt x="9645" y="1"/>
                  </a:cubicBezTo>
                  <a:cubicBezTo>
                    <a:pt x="4326" y="1"/>
                    <a:pt x="0" y="4339"/>
                    <a:pt x="0" y="9645"/>
                  </a:cubicBezTo>
                  <a:cubicBezTo>
                    <a:pt x="0" y="14952"/>
                    <a:pt x="4326" y="19290"/>
                    <a:pt x="9645" y="19290"/>
                  </a:cubicBezTo>
                  <a:close/>
                </a:path>
              </a:pathLst>
            </a:custGeom>
            <a:solidFill>
              <a:srgbClr val="A54D05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4D05"/>
                </a:solidFill>
              </a:endParaRPr>
            </a:p>
          </p:txBody>
        </p:sp>
        <p:sp>
          <p:nvSpPr>
            <p:cNvPr id="2215" name="Google Shape;2215;p34"/>
            <p:cNvSpPr/>
            <p:nvPr/>
          </p:nvSpPr>
          <p:spPr>
            <a:xfrm>
              <a:off x="1347225" y="1735550"/>
              <a:ext cx="388275" cy="388575"/>
            </a:xfrm>
            <a:custGeom>
              <a:avLst/>
              <a:gdLst/>
              <a:ahLst/>
              <a:cxnLst/>
              <a:rect l="l" t="t" r="r" b="b"/>
              <a:pathLst>
                <a:path w="15531" h="15543" extrusionOk="0">
                  <a:moveTo>
                    <a:pt x="7772" y="15543"/>
                  </a:moveTo>
                  <a:cubicBezTo>
                    <a:pt x="12048" y="15543"/>
                    <a:pt x="15531" y="12047"/>
                    <a:pt x="15531" y="7771"/>
                  </a:cubicBezTo>
                  <a:cubicBezTo>
                    <a:pt x="15531" y="3496"/>
                    <a:pt x="12048" y="0"/>
                    <a:pt x="7772" y="0"/>
                  </a:cubicBezTo>
                  <a:cubicBezTo>
                    <a:pt x="3484" y="0"/>
                    <a:pt x="1" y="3496"/>
                    <a:pt x="1" y="7771"/>
                  </a:cubicBezTo>
                  <a:cubicBezTo>
                    <a:pt x="1" y="12047"/>
                    <a:pt x="3484" y="15543"/>
                    <a:pt x="7772" y="15543"/>
                  </a:cubicBezTo>
                  <a:close/>
                </a:path>
              </a:pathLst>
            </a:custGeom>
            <a:solidFill>
              <a:srgbClr val="E69138"/>
            </a:solidFill>
            <a:ln w="76200" cap="flat" cmpd="sng">
              <a:solidFill>
                <a:srgbClr val="A54D0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 b="1">
                  <a:solidFill>
                    <a:srgbClr val="A54D05"/>
                  </a:solidFill>
                  <a:latin typeface="Dosis"/>
                  <a:ea typeface="Dosis"/>
                  <a:cs typeface="Dosis"/>
                  <a:sym typeface="Dosis"/>
                </a:rPr>
                <a:t>1¢</a:t>
              </a:r>
              <a:endParaRPr sz="2300" b="1">
                <a:solidFill>
                  <a:srgbClr val="A54D05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grpSp>
        <p:nvGrpSpPr>
          <p:cNvPr id="2216" name="Google Shape;2216;p34"/>
          <p:cNvGrpSpPr/>
          <p:nvPr/>
        </p:nvGrpSpPr>
        <p:grpSpPr>
          <a:xfrm>
            <a:off x="6625300" y="3792493"/>
            <a:ext cx="630680" cy="631105"/>
            <a:chOff x="1300400" y="1688700"/>
            <a:chExt cx="481950" cy="482275"/>
          </a:xfrm>
        </p:grpSpPr>
        <p:sp>
          <p:nvSpPr>
            <p:cNvPr id="2217" name="Google Shape;2217;p34"/>
            <p:cNvSpPr/>
            <p:nvPr/>
          </p:nvSpPr>
          <p:spPr>
            <a:xfrm>
              <a:off x="1300400" y="1688700"/>
              <a:ext cx="481950" cy="482275"/>
            </a:xfrm>
            <a:custGeom>
              <a:avLst/>
              <a:gdLst/>
              <a:ahLst/>
              <a:cxnLst/>
              <a:rect l="l" t="t" r="r" b="b"/>
              <a:pathLst>
                <a:path w="19278" h="19291" extrusionOk="0">
                  <a:moveTo>
                    <a:pt x="9645" y="19290"/>
                  </a:moveTo>
                  <a:cubicBezTo>
                    <a:pt x="14952" y="19290"/>
                    <a:pt x="19277" y="14952"/>
                    <a:pt x="19277" y="9645"/>
                  </a:cubicBezTo>
                  <a:cubicBezTo>
                    <a:pt x="19277" y="4339"/>
                    <a:pt x="14952" y="1"/>
                    <a:pt x="9645" y="1"/>
                  </a:cubicBezTo>
                  <a:cubicBezTo>
                    <a:pt x="4326" y="1"/>
                    <a:pt x="0" y="4339"/>
                    <a:pt x="0" y="9645"/>
                  </a:cubicBezTo>
                  <a:cubicBezTo>
                    <a:pt x="0" y="14952"/>
                    <a:pt x="4326" y="19290"/>
                    <a:pt x="9645" y="19290"/>
                  </a:cubicBezTo>
                  <a:close/>
                </a:path>
              </a:pathLst>
            </a:custGeom>
            <a:solidFill>
              <a:srgbClr val="A54D05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4D05"/>
                </a:solidFill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1347225" y="1735550"/>
              <a:ext cx="388275" cy="388575"/>
            </a:xfrm>
            <a:custGeom>
              <a:avLst/>
              <a:gdLst/>
              <a:ahLst/>
              <a:cxnLst/>
              <a:rect l="l" t="t" r="r" b="b"/>
              <a:pathLst>
                <a:path w="15531" h="15543" extrusionOk="0">
                  <a:moveTo>
                    <a:pt x="7772" y="15543"/>
                  </a:moveTo>
                  <a:cubicBezTo>
                    <a:pt x="12048" y="15543"/>
                    <a:pt x="15531" y="12047"/>
                    <a:pt x="15531" y="7771"/>
                  </a:cubicBezTo>
                  <a:cubicBezTo>
                    <a:pt x="15531" y="3496"/>
                    <a:pt x="12048" y="0"/>
                    <a:pt x="7772" y="0"/>
                  </a:cubicBezTo>
                  <a:cubicBezTo>
                    <a:pt x="3484" y="0"/>
                    <a:pt x="1" y="3496"/>
                    <a:pt x="1" y="7771"/>
                  </a:cubicBezTo>
                  <a:cubicBezTo>
                    <a:pt x="1" y="12047"/>
                    <a:pt x="3484" y="15543"/>
                    <a:pt x="7772" y="15543"/>
                  </a:cubicBezTo>
                  <a:close/>
                </a:path>
              </a:pathLst>
            </a:custGeom>
            <a:solidFill>
              <a:srgbClr val="E69138"/>
            </a:solidFill>
            <a:ln w="76200" cap="flat" cmpd="sng">
              <a:solidFill>
                <a:srgbClr val="A54D0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 b="1">
                  <a:solidFill>
                    <a:srgbClr val="A54D05"/>
                  </a:solidFill>
                  <a:latin typeface="Dosis"/>
                  <a:ea typeface="Dosis"/>
                  <a:cs typeface="Dosis"/>
                  <a:sym typeface="Dosis"/>
                </a:rPr>
                <a:t>1¢</a:t>
              </a:r>
              <a:endParaRPr sz="2300" b="1">
                <a:solidFill>
                  <a:srgbClr val="A54D05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sp>
        <p:nvSpPr>
          <p:cNvPr id="2219" name="Google Shape;2219;p34"/>
          <p:cNvSpPr/>
          <p:nvPr/>
        </p:nvSpPr>
        <p:spPr>
          <a:xfrm>
            <a:off x="6460522" y="3268998"/>
            <a:ext cx="311757" cy="396004"/>
          </a:xfrm>
          <a:custGeom>
            <a:avLst/>
            <a:gdLst/>
            <a:ahLst/>
            <a:cxnLst/>
            <a:rect l="l" t="t" r="r" b="b"/>
            <a:pathLst>
              <a:path w="7018" h="8914" extrusionOk="0">
                <a:moveTo>
                  <a:pt x="3856" y="1"/>
                </a:moveTo>
                <a:cubicBezTo>
                  <a:pt x="3303" y="1"/>
                  <a:pt x="3155" y="3474"/>
                  <a:pt x="2983" y="4164"/>
                </a:cubicBezTo>
                <a:cubicBezTo>
                  <a:pt x="2883" y="4490"/>
                  <a:pt x="76" y="4189"/>
                  <a:pt x="25" y="4691"/>
                </a:cubicBezTo>
                <a:cubicBezTo>
                  <a:pt x="0" y="5167"/>
                  <a:pt x="2732" y="5543"/>
                  <a:pt x="2732" y="5543"/>
                </a:cubicBezTo>
                <a:cubicBezTo>
                  <a:pt x="2983" y="5543"/>
                  <a:pt x="2983" y="8676"/>
                  <a:pt x="3660" y="8901"/>
                </a:cubicBezTo>
                <a:cubicBezTo>
                  <a:pt x="3686" y="8910"/>
                  <a:pt x="3712" y="8914"/>
                  <a:pt x="3736" y="8914"/>
                </a:cubicBezTo>
                <a:cubicBezTo>
                  <a:pt x="4365" y="8914"/>
                  <a:pt x="4413" y="6242"/>
                  <a:pt x="4462" y="5543"/>
                </a:cubicBezTo>
                <a:cubicBezTo>
                  <a:pt x="4512" y="5092"/>
                  <a:pt x="6868" y="5242"/>
                  <a:pt x="6918" y="4841"/>
                </a:cubicBezTo>
                <a:cubicBezTo>
                  <a:pt x="7018" y="4340"/>
                  <a:pt x="4812" y="4164"/>
                  <a:pt x="4361" y="4164"/>
                </a:cubicBezTo>
                <a:cubicBezTo>
                  <a:pt x="3885" y="4164"/>
                  <a:pt x="4462" y="104"/>
                  <a:pt x="3885" y="4"/>
                </a:cubicBezTo>
                <a:cubicBezTo>
                  <a:pt x="3875" y="2"/>
                  <a:pt x="3865" y="1"/>
                  <a:pt x="3856" y="1"/>
                </a:cubicBezTo>
                <a:close/>
              </a:path>
            </a:pathLst>
          </a:custGeom>
          <a:solidFill>
            <a:srgbClr val="FFB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34"/>
          <p:cNvSpPr/>
          <p:nvPr/>
        </p:nvSpPr>
        <p:spPr>
          <a:xfrm>
            <a:off x="6784760" y="2265873"/>
            <a:ext cx="311757" cy="396004"/>
          </a:xfrm>
          <a:custGeom>
            <a:avLst/>
            <a:gdLst/>
            <a:ahLst/>
            <a:cxnLst/>
            <a:rect l="l" t="t" r="r" b="b"/>
            <a:pathLst>
              <a:path w="7018" h="8914" extrusionOk="0">
                <a:moveTo>
                  <a:pt x="3856" y="1"/>
                </a:moveTo>
                <a:cubicBezTo>
                  <a:pt x="3303" y="1"/>
                  <a:pt x="3155" y="3474"/>
                  <a:pt x="2983" y="4164"/>
                </a:cubicBezTo>
                <a:cubicBezTo>
                  <a:pt x="2883" y="4490"/>
                  <a:pt x="76" y="4189"/>
                  <a:pt x="25" y="4691"/>
                </a:cubicBezTo>
                <a:cubicBezTo>
                  <a:pt x="0" y="5167"/>
                  <a:pt x="2732" y="5543"/>
                  <a:pt x="2732" y="5543"/>
                </a:cubicBezTo>
                <a:cubicBezTo>
                  <a:pt x="2983" y="5543"/>
                  <a:pt x="2983" y="8676"/>
                  <a:pt x="3660" y="8901"/>
                </a:cubicBezTo>
                <a:cubicBezTo>
                  <a:pt x="3686" y="8910"/>
                  <a:pt x="3712" y="8914"/>
                  <a:pt x="3736" y="8914"/>
                </a:cubicBezTo>
                <a:cubicBezTo>
                  <a:pt x="4365" y="8914"/>
                  <a:pt x="4413" y="6242"/>
                  <a:pt x="4462" y="5543"/>
                </a:cubicBezTo>
                <a:cubicBezTo>
                  <a:pt x="4512" y="5092"/>
                  <a:pt x="6868" y="5242"/>
                  <a:pt x="6918" y="4841"/>
                </a:cubicBezTo>
                <a:cubicBezTo>
                  <a:pt x="7018" y="4340"/>
                  <a:pt x="4812" y="4164"/>
                  <a:pt x="4361" y="4164"/>
                </a:cubicBezTo>
                <a:cubicBezTo>
                  <a:pt x="3885" y="4164"/>
                  <a:pt x="4462" y="104"/>
                  <a:pt x="3885" y="4"/>
                </a:cubicBezTo>
                <a:cubicBezTo>
                  <a:pt x="3875" y="2"/>
                  <a:pt x="3865" y="1"/>
                  <a:pt x="3856" y="1"/>
                </a:cubicBezTo>
                <a:close/>
              </a:path>
            </a:pathLst>
          </a:custGeom>
          <a:solidFill>
            <a:srgbClr val="FFB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34"/>
          <p:cNvSpPr/>
          <p:nvPr/>
        </p:nvSpPr>
        <p:spPr>
          <a:xfrm>
            <a:off x="8060822" y="2164623"/>
            <a:ext cx="311757" cy="396004"/>
          </a:xfrm>
          <a:custGeom>
            <a:avLst/>
            <a:gdLst/>
            <a:ahLst/>
            <a:cxnLst/>
            <a:rect l="l" t="t" r="r" b="b"/>
            <a:pathLst>
              <a:path w="7018" h="8914" extrusionOk="0">
                <a:moveTo>
                  <a:pt x="3856" y="1"/>
                </a:moveTo>
                <a:cubicBezTo>
                  <a:pt x="3303" y="1"/>
                  <a:pt x="3155" y="3474"/>
                  <a:pt x="2983" y="4164"/>
                </a:cubicBezTo>
                <a:cubicBezTo>
                  <a:pt x="2883" y="4490"/>
                  <a:pt x="76" y="4189"/>
                  <a:pt x="25" y="4691"/>
                </a:cubicBezTo>
                <a:cubicBezTo>
                  <a:pt x="0" y="5167"/>
                  <a:pt x="2732" y="5543"/>
                  <a:pt x="2732" y="5543"/>
                </a:cubicBezTo>
                <a:cubicBezTo>
                  <a:pt x="2983" y="5543"/>
                  <a:pt x="2983" y="8676"/>
                  <a:pt x="3660" y="8901"/>
                </a:cubicBezTo>
                <a:cubicBezTo>
                  <a:pt x="3686" y="8910"/>
                  <a:pt x="3712" y="8914"/>
                  <a:pt x="3736" y="8914"/>
                </a:cubicBezTo>
                <a:cubicBezTo>
                  <a:pt x="4365" y="8914"/>
                  <a:pt x="4413" y="6242"/>
                  <a:pt x="4462" y="5543"/>
                </a:cubicBezTo>
                <a:cubicBezTo>
                  <a:pt x="4512" y="5092"/>
                  <a:pt x="6868" y="5242"/>
                  <a:pt x="6918" y="4841"/>
                </a:cubicBezTo>
                <a:cubicBezTo>
                  <a:pt x="7018" y="4340"/>
                  <a:pt x="4812" y="4164"/>
                  <a:pt x="4361" y="4164"/>
                </a:cubicBezTo>
                <a:cubicBezTo>
                  <a:pt x="3885" y="4164"/>
                  <a:pt x="4462" y="104"/>
                  <a:pt x="3885" y="4"/>
                </a:cubicBezTo>
                <a:cubicBezTo>
                  <a:pt x="3875" y="2"/>
                  <a:pt x="3865" y="1"/>
                  <a:pt x="3856" y="1"/>
                </a:cubicBezTo>
                <a:close/>
              </a:path>
            </a:pathLst>
          </a:custGeom>
          <a:solidFill>
            <a:srgbClr val="FFB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4"/>
          <p:cNvGrpSpPr/>
          <p:nvPr/>
        </p:nvGrpSpPr>
        <p:grpSpPr>
          <a:xfrm>
            <a:off x="-138170" y="-299471"/>
            <a:ext cx="9864554" cy="5548495"/>
            <a:chOff x="238125" y="822050"/>
            <a:chExt cx="7136850" cy="4051475"/>
          </a:xfrm>
        </p:grpSpPr>
        <p:sp>
          <p:nvSpPr>
            <p:cNvPr id="179" name="Google Shape;179;p4"/>
            <p:cNvSpPr/>
            <p:nvPr/>
          </p:nvSpPr>
          <p:spPr>
            <a:xfrm>
              <a:off x="238125" y="114252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238125" y="275900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238125" y="250252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238125" y="224605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238125" y="1971075"/>
              <a:ext cx="7136850" cy="0"/>
            </a:xfrm>
            <a:custGeom>
              <a:avLst/>
              <a:gdLst/>
              <a:ahLst/>
              <a:cxnLst/>
              <a:rect l="l" t="t" r="r" b="b"/>
              <a:pathLst>
                <a:path w="285474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238125" y="169607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238125" y="142085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238125" y="330920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238125" y="301550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238125" y="474392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238125" y="445490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238125" y="416785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238125" y="388172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238125" y="359535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5075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32440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29400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26358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23318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20279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1723925" y="822050"/>
              <a:ext cx="0" cy="4051475"/>
            </a:xfrm>
            <a:custGeom>
              <a:avLst/>
              <a:gdLst/>
              <a:ahLst/>
              <a:cxnLst/>
              <a:rect l="l" t="t" r="r" b="b"/>
              <a:pathLst>
                <a:path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14197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1157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8117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35480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62845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59806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56766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53724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5068425" y="822050"/>
              <a:ext cx="0" cy="4051475"/>
            </a:xfrm>
            <a:custGeom>
              <a:avLst/>
              <a:gdLst/>
              <a:ahLst/>
              <a:cxnLst/>
              <a:rect l="l" t="t" r="r" b="b"/>
              <a:pathLst>
                <a:path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47644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4602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41562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8522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65885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71967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68927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4"/>
          <p:cNvSpPr/>
          <p:nvPr/>
        </p:nvSpPr>
        <p:spPr>
          <a:xfrm>
            <a:off x="713200" y="1323450"/>
            <a:ext cx="7717500" cy="3247200"/>
          </a:xfrm>
          <a:prstGeom prst="roundRect">
            <a:avLst>
              <a:gd name="adj" fmla="val 5150"/>
            </a:avLst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17" name="Google Shape;217;p4"/>
          <p:cNvSpPr/>
          <p:nvPr/>
        </p:nvSpPr>
        <p:spPr>
          <a:xfrm>
            <a:off x="713225" y="481150"/>
            <a:ext cx="7717500" cy="689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4"/>
          <p:cNvSpPr txBox="1">
            <a:spLocks noGrp="1"/>
          </p:cNvSpPr>
          <p:nvPr>
            <p:ph type="body" idx="1"/>
          </p:nvPr>
        </p:nvSpPr>
        <p:spPr>
          <a:xfrm>
            <a:off x="713225" y="1323450"/>
            <a:ext cx="7717500" cy="32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0" name="Google Shape;220;p4"/>
          <p:cNvSpPr/>
          <p:nvPr/>
        </p:nvSpPr>
        <p:spPr>
          <a:xfrm>
            <a:off x="8633472" y="242373"/>
            <a:ext cx="311757" cy="396004"/>
          </a:xfrm>
          <a:custGeom>
            <a:avLst/>
            <a:gdLst/>
            <a:ahLst/>
            <a:cxnLst/>
            <a:rect l="l" t="t" r="r" b="b"/>
            <a:pathLst>
              <a:path w="7018" h="8914" extrusionOk="0">
                <a:moveTo>
                  <a:pt x="3856" y="1"/>
                </a:moveTo>
                <a:cubicBezTo>
                  <a:pt x="3303" y="1"/>
                  <a:pt x="3155" y="3474"/>
                  <a:pt x="2983" y="4164"/>
                </a:cubicBezTo>
                <a:cubicBezTo>
                  <a:pt x="2883" y="4490"/>
                  <a:pt x="76" y="4189"/>
                  <a:pt x="25" y="4691"/>
                </a:cubicBezTo>
                <a:cubicBezTo>
                  <a:pt x="0" y="5167"/>
                  <a:pt x="2732" y="5543"/>
                  <a:pt x="2732" y="5543"/>
                </a:cubicBezTo>
                <a:cubicBezTo>
                  <a:pt x="2983" y="5543"/>
                  <a:pt x="2983" y="8676"/>
                  <a:pt x="3660" y="8901"/>
                </a:cubicBezTo>
                <a:cubicBezTo>
                  <a:pt x="3686" y="8910"/>
                  <a:pt x="3712" y="8914"/>
                  <a:pt x="3736" y="8914"/>
                </a:cubicBezTo>
                <a:cubicBezTo>
                  <a:pt x="4365" y="8914"/>
                  <a:pt x="4413" y="6242"/>
                  <a:pt x="4462" y="5543"/>
                </a:cubicBezTo>
                <a:cubicBezTo>
                  <a:pt x="4512" y="5092"/>
                  <a:pt x="6868" y="5242"/>
                  <a:pt x="6918" y="4841"/>
                </a:cubicBezTo>
                <a:cubicBezTo>
                  <a:pt x="7018" y="4340"/>
                  <a:pt x="4812" y="4164"/>
                  <a:pt x="4361" y="4164"/>
                </a:cubicBezTo>
                <a:cubicBezTo>
                  <a:pt x="3885" y="4164"/>
                  <a:pt x="4462" y="104"/>
                  <a:pt x="3885" y="4"/>
                </a:cubicBezTo>
                <a:cubicBezTo>
                  <a:pt x="3875" y="2"/>
                  <a:pt x="3865" y="1"/>
                  <a:pt x="3856" y="1"/>
                </a:cubicBezTo>
                <a:close/>
              </a:path>
            </a:pathLst>
          </a:custGeom>
          <a:solidFill>
            <a:srgbClr val="FFB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4"/>
          <p:cNvGrpSpPr/>
          <p:nvPr/>
        </p:nvGrpSpPr>
        <p:grpSpPr>
          <a:xfrm>
            <a:off x="7628088" y="444606"/>
            <a:ext cx="866837" cy="932804"/>
            <a:chOff x="7627750" y="181828"/>
            <a:chExt cx="1196793" cy="1288048"/>
          </a:xfrm>
        </p:grpSpPr>
        <p:sp>
          <p:nvSpPr>
            <p:cNvPr id="222" name="Google Shape;222;p4"/>
            <p:cNvSpPr/>
            <p:nvPr/>
          </p:nvSpPr>
          <p:spPr>
            <a:xfrm>
              <a:off x="7627750" y="183417"/>
              <a:ext cx="1196793" cy="1286458"/>
            </a:xfrm>
            <a:custGeom>
              <a:avLst/>
              <a:gdLst/>
              <a:ahLst/>
              <a:cxnLst/>
              <a:rect l="l" t="t" r="r" b="b"/>
              <a:pathLst>
                <a:path w="40916" h="43989" extrusionOk="0">
                  <a:moveTo>
                    <a:pt x="16330" y="1"/>
                  </a:moveTo>
                  <a:cubicBezTo>
                    <a:pt x="10854" y="1"/>
                    <a:pt x="6328" y="1956"/>
                    <a:pt x="5700" y="4471"/>
                  </a:cubicBezTo>
                  <a:cubicBezTo>
                    <a:pt x="2738" y="5379"/>
                    <a:pt x="769" y="6943"/>
                    <a:pt x="769" y="8731"/>
                  </a:cubicBezTo>
                  <a:lnTo>
                    <a:pt x="769" y="10813"/>
                  </a:lnTo>
                  <a:cubicBezTo>
                    <a:pt x="769" y="12112"/>
                    <a:pt x="1816" y="13285"/>
                    <a:pt x="3507" y="14193"/>
                  </a:cubicBezTo>
                  <a:cubicBezTo>
                    <a:pt x="3674" y="14864"/>
                    <a:pt x="4121" y="15506"/>
                    <a:pt x="4792" y="16079"/>
                  </a:cubicBezTo>
                  <a:cubicBezTo>
                    <a:pt x="4526" y="16526"/>
                    <a:pt x="4387" y="17001"/>
                    <a:pt x="4387" y="17476"/>
                  </a:cubicBezTo>
                  <a:lnTo>
                    <a:pt x="4387" y="19557"/>
                  </a:lnTo>
                  <a:cubicBezTo>
                    <a:pt x="4387" y="19948"/>
                    <a:pt x="4470" y="20311"/>
                    <a:pt x="4638" y="20675"/>
                  </a:cubicBezTo>
                  <a:cubicBezTo>
                    <a:pt x="1844" y="21583"/>
                    <a:pt x="0" y="23105"/>
                    <a:pt x="0" y="24837"/>
                  </a:cubicBezTo>
                  <a:lnTo>
                    <a:pt x="0" y="26919"/>
                  </a:lnTo>
                  <a:cubicBezTo>
                    <a:pt x="0" y="28078"/>
                    <a:pt x="838" y="29140"/>
                    <a:pt x="2221" y="30006"/>
                  </a:cubicBezTo>
                  <a:cubicBezTo>
                    <a:pt x="1718" y="30593"/>
                    <a:pt x="1439" y="31235"/>
                    <a:pt x="1439" y="31906"/>
                  </a:cubicBezTo>
                  <a:lnTo>
                    <a:pt x="1439" y="33987"/>
                  </a:lnTo>
                  <a:cubicBezTo>
                    <a:pt x="1439" y="36767"/>
                    <a:pt x="6258" y="39044"/>
                    <a:pt x="12153" y="39044"/>
                  </a:cubicBezTo>
                  <a:cubicBezTo>
                    <a:pt x="15394" y="39044"/>
                    <a:pt x="18300" y="38359"/>
                    <a:pt x="20269" y="37284"/>
                  </a:cubicBezTo>
                  <a:cubicBezTo>
                    <a:pt x="21862" y="41209"/>
                    <a:pt x="25717" y="43989"/>
                    <a:pt x="30201" y="43989"/>
                  </a:cubicBezTo>
                  <a:cubicBezTo>
                    <a:pt x="36096" y="43989"/>
                    <a:pt x="40916" y="39183"/>
                    <a:pt x="40916" y="33289"/>
                  </a:cubicBezTo>
                  <a:cubicBezTo>
                    <a:pt x="40916" y="27380"/>
                    <a:pt x="36096" y="22574"/>
                    <a:pt x="30201" y="22574"/>
                  </a:cubicBezTo>
                  <a:cubicBezTo>
                    <a:pt x="29824" y="22574"/>
                    <a:pt x="29461" y="22588"/>
                    <a:pt x="29098" y="22630"/>
                  </a:cubicBezTo>
                  <a:lnTo>
                    <a:pt x="29098" y="21164"/>
                  </a:lnTo>
                  <a:cubicBezTo>
                    <a:pt x="29098" y="20242"/>
                    <a:pt x="28581" y="19389"/>
                    <a:pt x="27687" y="18649"/>
                  </a:cubicBezTo>
                  <a:cubicBezTo>
                    <a:pt x="28232" y="18034"/>
                    <a:pt x="28539" y="17364"/>
                    <a:pt x="28539" y="16666"/>
                  </a:cubicBezTo>
                  <a:lnTo>
                    <a:pt x="28539" y="14584"/>
                  </a:lnTo>
                  <a:cubicBezTo>
                    <a:pt x="28539" y="13034"/>
                    <a:pt x="27058" y="11637"/>
                    <a:pt x="24711" y="10701"/>
                  </a:cubicBezTo>
                  <a:cubicBezTo>
                    <a:pt x="24684" y="10589"/>
                    <a:pt x="24628" y="10491"/>
                    <a:pt x="24572" y="10379"/>
                  </a:cubicBezTo>
                  <a:cubicBezTo>
                    <a:pt x="26108" y="9499"/>
                    <a:pt x="27044" y="8382"/>
                    <a:pt x="27044" y="7153"/>
                  </a:cubicBezTo>
                  <a:lnTo>
                    <a:pt x="27044" y="5071"/>
                  </a:lnTo>
                  <a:cubicBezTo>
                    <a:pt x="27044" y="2277"/>
                    <a:pt x="22225" y="1"/>
                    <a:pt x="16330" y="1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" name="Google Shape;223;p4"/>
            <p:cNvGrpSpPr/>
            <p:nvPr/>
          </p:nvGrpSpPr>
          <p:grpSpPr>
            <a:xfrm>
              <a:off x="7627838" y="181828"/>
              <a:ext cx="1196383" cy="1286458"/>
              <a:chOff x="-1780025" y="3601513"/>
              <a:chExt cx="1022550" cy="1099725"/>
            </a:xfrm>
          </p:grpSpPr>
          <p:sp>
            <p:nvSpPr>
              <p:cNvPr id="224" name="Google Shape;224;p4"/>
              <p:cNvSpPr/>
              <p:nvPr/>
            </p:nvSpPr>
            <p:spPr>
              <a:xfrm>
                <a:off x="-1744050" y="4324388"/>
                <a:ext cx="535375" cy="25322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0129" extrusionOk="0">
                    <a:moveTo>
                      <a:pt x="10700" y="10128"/>
                    </a:moveTo>
                    <a:cubicBezTo>
                      <a:pt x="16609" y="10128"/>
                      <a:pt x="21415" y="7865"/>
                      <a:pt x="21415" y="5072"/>
                    </a:cubicBezTo>
                    <a:cubicBezTo>
                      <a:pt x="21415" y="2278"/>
                      <a:pt x="16609" y="1"/>
                      <a:pt x="10700" y="1"/>
                    </a:cubicBezTo>
                    <a:cubicBezTo>
                      <a:pt x="4806" y="1"/>
                      <a:pt x="0" y="2278"/>
                      <a:pt x="0" y="5072"/>
                    </a:cubicBezTo>
                    <a:cubicBezTo>
                      <a:pt x="0" y="7865"/>
                      <a:pt x="4806" y="10128"/>
                      <a:pt x="10700" y="10128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>
                <a:off x="-1744050" y="4399138"/>
                <a:ext cx="535375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2082" extrusionOk="0">
                    <a:moveTo>
                      <a:pt x="0" y="2082"/>
                    </a:moveTo>
                    <a:lnTo>
                      <a:pt x="21415" y="2082"/>
                    </a:lnTo>
                    <a:lnTo>
                      <a:pt x="214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-1744050" y="4272363"/>
                <a:ext cx="535375" cy="253200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0128" extrusionOk="0">
                    <a:moveTo>
                      <a:pt x="10700" y="10128"/>
                    </a:moveTo>
                    <a:cubicBezTo>
                      <a:pt x="16609" y="10128"/>
                      <a:pt x="21415" y="7851"/>
                      <a:pt x="21415" y="5071"/>
                    </a:cubicBezTo>
                    <a:cubicBezTo>
                      <a:pt x="21415" y="2277"/>
                      <a:pt x="16609" y="0"/>
                      <a:pt x="10700" y="0"/>
                    </a:cubicBezTo>
                    <a:cubicBezTo>
                      <a:pt x="4806" y="0"/>
                      <a:pt x="0" y="2277"/>
                      <a:pt x="0" y="5071"/>
                    </a:cubicBezTo>
                    <a:cubicBezTo>
                      <a:pt x="0" y="7851"/>
                      <a:pt x="4806" y="10128"/>
                      <a:pt x="10700" y="10128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-1709125" y="4296813"/>
                <a:ext cx="465525" cy="204325"/>
              </a:xfrm>
              <a:custGeom>
                <a:avLst/>
                <a:gdLst/>
                <a:ahLst/>
                <a:cxnLst/>
                <a:rect l="l" t="t" r="r" b="b"/>
                <a:pathLst>
                  <a:path w="18621" h="8173" extrusionOk="0">
                    <a:moveTo>
                      <a:pt x="9303" y="8172"/>
                    </a:moveTo>
                    <a:cubicBezTo>
                      <a:pt x="14430" y="8172"/>
                      <a:pt x="18621" y="6342"/>
                      <a:pt x="18621" y="4093"/>
                    </a:cubicBezTo>
                    <a:cubicBezTo>
                      <a:pt x="18621" y="1844"/>
                      <a:pt x="14430" y="0"/>
                      <a:pt x="9303" y="0"/>
                    </a:cubicBezTo>
                    <a:cubicBezTo>
                      <a:pt x="4177" y="0"/>
                      <a:pt x="0" y="1844"/>
                      <a:pt x="0" y="4093"/>
                    </a:cubicBezTo>
                    <a:cubicBezTo>
                      <a:pt x="0" y="6342"/>
                      <a:pt x="4177" y="8172"/>
                      <a:pt x="9303" y="8172"/>
                    </a:cubicBezTo>
                    <a:close/>
                  </a:path>
                </a:pathLst>
              </a:custGeom>
              <a:solidFill>
                <a:srgbClr val="FFD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-1556175" y="4329988"/>
                <a:ext cx="159275" cy="137975"/>
              </a:xfrm>
              <a:custGeom>
                <a:avLst/>
                <a:gdLst/>
                <a:ahLst/>
                <a:cxnLst/>
                <a:rect l="l" t="t" r="r" b="b"/>
                <a:pathLst>
                  <a:path w="6371" h="5519" extrusionOk="0">
                    <a:moveTo>
                      <a:pt x="2738" y="978"/>
                    </a:moveTo>
                    <a:lnTo>
                      <a:pt x="2738" y="2054"/>
                    </a:lnTo>
                    <a:cubicBezTo>
                      <a:pt x="2571" y="2012"/>
                      <a:pt x="2431" y="1970"/>
                      <a:pt x="2319" y="1928"/>
                    </a:cubicBezTo>
                    <a:cubicBezTo>
                      <a:pt x="2236" y="1900"/>
                      <a:pt x="2166" y="1858"/>
                      <a:pt x="2096" y="1816"/>
                    </a:cubicBezTo>
                    <a:cubicBezTo>
                      <a:pt x="1970" y="1732"/>
                      <a:pt x="1900" y="1621"/>
                      <a:pt x="1900" y="1523"/>
                    </a:cubicBezTo>
                    <a:cubicBezTo>
                      <a:pt x="1900" y="1397"/>
                      <a:pt x="1970" y="1285"/>
                      <a:pt x="2124" y="1188"/>
                    </a:cubicBezTo>
                    <a:cubicBezTo>
                      <a:pt x="2180" y="1160"/>
                      <a:pt x="2250" y="1118"/>
                      <a:pt x="2319" y="1090"/>
                    </a:cubicBezTo>
                    <a:cubicBezTo>
                      <a:pt x="2431" y="1048"/>
                      <a:pt x="2571" y="1006"/>
                      <a:pt x="2738" y="978"/>
                    </a:cubicBezTo>
                    <a:close/>
                    <a:moveTo>
                      <a:pt x="3674" y="3060"/>
                    </a:moveTo>
                    <a:cubicBezTo>
                      <a:pt x="3898" y="3087"/>
                      <a:pt x="4079" y="3129"/>
                      <a:pt x="4233" y="3171"/>
                    </a:cubicBezTo>
                    <a:cubicBezTo>
                      <a:pt x="4345" y="3199"/>
                      <a:pt x="4443" y="3241"/>
                      <a:pt x="4526" y="3283"/>
                    </a:cubicBezTo>
                    <a:cubicBezTo>
                      <a:pt x="4694" y="3381"/>
                      <a:pt x="4778" y="3507"/>
                      <a:pt x="4778" y="3646"/>
                    </a:cubicBezTo>
                    <a:cubicBezTo>
                      <a:pt x="4778" y="3800"/>
                      <a:pt x="4680" y="3926"/>
                      <a:pt x="4471" y="4051"/>
                    </a:cubicBezTo>
                    <a:cubicBezTo>
                      <a:pt x="4401" y="4079"/>
                      <a:pt x="4317" y="4121"/>
                      <a:pt x="4233" y="4149"/>
                    </a:cubicBezTo>
                    <a:cubicBezTo>
                      <a:pt x="4065" y="4205"/>
                      <a:pt x="3884" y="4247"/>
                      <a:pt x="3674" y="4261"/>
                    </a:cubicBezTo>
                    <a:lnTo>
                      <a:pt x="3674" y="3060"/>
                    </a:lnTo>
                    <a:close/>
                    <a:moveTo>
                      <a:pt x="2738" y="0"/>
                    </a:moveTo>
                    <a:lnTo>
                      <a:pt x="2738" y="308"/>
                    </a:lnTo>
                    <a:cubicBezTo>
                      <a:pt x="2585" y="322"/>
                      <a:pt x="2445" y="322"/>
                      <a:pt x="2319" y="336"/>
                    </a:cubicBezTo>
                    <a:cubicBezTo>
                      <a:pt x="1761" y="405"/>
                      <a:pt x="1300" y="517"/>
                      <a:pt x="936" y="713"/>
                    </a:cubicBezTo>
                    <a:cubicBezTo>
                      <a:pt x="489" y="936"/>
                      <a:pt x="266" y="1216"/>
                      <a:pt x="266" y="1551"/>
                    </a:cubicBezTo>
                    <a:cubicBezTo>
                      <a:pt x="266" y="1886"/>
                      <a:pt x="461" y="2166"/>
                      <a:pt x="867" y="2403"/>
                    </a:cubicBezTo>
                    <a:cubicBezTo>
                      <a:pt x="1188" y="2599"/>
                      <a:pt x="1677" y="2752"/>
                      <a:pt x="2319" y="2864"/>
                    </a:cubicBezTo>
                    <a:cubicBezTo>
                      <a:pt x="2445" y="2878"/>
                      <a:pt x="2585" y="2906"/>
                      <a:pt x="2738" y="2920"/>
                    </a:cubicBezTo>
                    <a:lnTo>
                      <a:pt x="2738" y="4219"/>
                    </a:lnTo>
                    <a:cubicBezTo>
                      <a:pt x="2585" y="4177"/>
                      <a:pt x="2445" y="4135"/>
                      <a:pt x="2319" y="4079"/>
                    </a:cubicBezTo>
                    <a:cubicBezTo>
                      <a:pt x="2236" y="4037"/>
                      <a:pt x="2166" y="3995"/>
                      <a:pt x="2096" y="3954"/>
                    </a:cubicBezTo>
                    <a:cubicBezTo>
                      <a:pt x="1900" y="3842"/>
                      <a:pt x="1775" y="3702"/>
                      <a:pt x="1705" y="3534"/>
                    </a:cubicBezTo>
                    <a:lnTo>
                      <a:pt x="0" y="3618"/>
                    </a:lnTo>
                    <a:cubicBezTo>
                      <a:pt x="140" y="4023"/>
                      <a:pt x="434" y="4331"/>
                      <a:pt x="908" y="4554"/>
                    </a:cubicBezTo>
                    <a:cubicBezTo>
                      <a:pt x="1286" y="4736"/>
                      <a:pt x="1747" y="4862"/>
                      <a:pt x="2319" y="4917"/>
                    </a:cubicBezTo>
                    <a:cubicBezTo>
                      <a:pt x="2445" y="4931"/>
                      <a:pt x="2585" y="4945"/>
                      <a:pt x="2738" y="4959"/>
                    </a:cubicBezTo>
                    <a:lnTo>
                      <a:pt x="2738" y="5518"/>
                    </a:lnTo>
                    <a:lnTo>
                      <a:pt x="3674" y="5518"/>
                    </a:lnTo>
                    <a:lnTo>
                      <a:pt x="3674" y="4945"/>
                    </a:lnTo>
                    <a:cubicBezTo>
                      <a:pt x="3870" y="4931"/>
                      <a:pt x="4052" y="4903"/>
                      <a:pt x="4233" y="4889"/>
                    </a:cubicBezTo>
                    <a:cubicBezTo>
                      <a:pt x="4820" y="4806"/>
                      <a:pt x="5295" y="4666"/>
                      <a:pt x="5658" y="4470"/>
                    </a:cubicBezTo>
                    <a:cubicBezTo>
                      <a:pt x="6133" y="4219"/>
                      <a:pt x="6370" y="3898"/>
                      <a:pt x="6370" y="3534"/>
                    </a:cubicBezTo>
                    <a:cubicBezTo>
                      <a:pt x="6370" y="3199"/>
                      <a:pt x="6189" y="2920"/>
                      <a:pt x="5798" y="2710"/>
                    </a:cubicBezTo>
                    <a:cubicBezTo>
                      <a:pt x="5504" y="2543"/>
                      <a:pt x="4973" y="2389"/>
                      <a:pt x="4233" y="2277"/>
                    </a:cubicBezTo>
                    <a:cubicBezTo>
                      <a:pt x="4052" y="2249"/>
                      <a:pt x="3870" y="2221"/>
                      <a:pt x="3674" y="2193"/>
                    </a:cubicBezTo>
                    <a:lnTo>
                      <a:pt x="3674" y="992"/>
                    </a:lnTo>
                    <a:cubicBezTo>
                      <a:pt x="3912" y="1034"/>
                      <a:pt x="4093" y="1104"/>
                      <a:pt x="4233" y="1202"/>
                    </a:cubicBezTo>
                    <a:cubicBezTo>
                      <a:pt x="4331" y="1285"/>
                      <a:pt x="4415" y="1369"/>
                      <a:pt x="4457" y="1481"/>
                    </a:cubicBezTo>
                    <a:lnTo>
                      <a:pt x="6105" y="1383"/>
                    </a:lnTo>
                    <a:cubicBezTo>
                      <a:pt x="5993" y="1076"/>
                      <a:pt x="5728" y="824"/>
                      <a:pt x="5323" y="643"/>
                    </a:cubicBezTo>
                    <a:cubicBezTo>
                      <a:pt x="5029" y="517"/>
                      <a:pt x="4666" y="419"/>
                      <a:pt x="4233" y="364"/>
                    </a:cubicBezTo>
                    <a:cubicBezTo>
                      <a:pt x="4052" y="336"/>
                      <a:pt x="3870" y="322"/>
                      <a:pt x="3674" y="308"/>
                    </a:cubicBezTo>
                    <a:lnTo>
                      <a:pt x="3674" y="0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>
                <a:off x="-1563850" y="4256988"/>
                <a:ext cx="535725" cy="253225"/>
              </a:xfrm>
              <a:custGeom>
                <a:avLst/>
                <a:gdLst/>
                <a:ahLst/>
                <a:cxnLst/>
                <a:rect l="l" t="t" r="r" b="b"/>
                <a:pathLst>
                  <a:path w="21429" h="10129" extrusionOk="0">
                    <a:moveTo>
                      <a:pt x="10714" y="10128"/>
                    </a:moveTo>
                    <a:cubicBezTo>
                      <a:pt x="16609" y="10128"/>
                      <a:pt x="21429" y="7851"/>
                      <a:pt x="21429" y="5072"/>
                    </a:cubicBezTo>
                    <a:cubicBezTo>
                      <a:pt x="21429" y="2278"/>
                      <a:pt x="16609" y="1"/>
                      <a:pt x="10714" y="1"/>
                    </a:cubicBezTo>
                    <a:cubicBezTo>
                      <a:pt x="4819" y="1"/>
                      <a:pt x="0" y="2278"/>
                      <a:pt x="0" y="5072"/>
                    </a:cubicBezTo>
                    <a:cubicBezTo>
                      <a:pt x="0" y="7851"/>
                      <a:pt x="4819" y="10128"/>
                      <a:pt x="10714" y="10128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-1563850" y="4331738"/>
                <a:ext cx="535725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21429" h="2082" extrusionOk="0">
                    <a:moveTo>
                      <a:pt x="0" y="2082"/>
                    </a:moveTo>
                    <a:lnTo>
                      <a:pt x="21429" y="2082"/>
                    </a:lnTo>
                    <a:lnTo>
                      <a:pt x="2142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-1563850" y="4204963"/>
                <a:ext cx="535725" cy="253200"/>
              </a:xfrm>
              <a:custGeom>
                <a:avLst/>
                <a:gdLst/>
                <a:ahLst/>
                <a:cxnLst/>
                <a:rect l="l" t="t" r="r" b="b"/>
                <a:pathLst>
                  <a:path w="21429" h="10128" extrusionOk="0">
                    <a:moveTo>
                      <a:pt x="10714" y="10128"/>
                    </a:moveTo>
                    <a:cubicBezTo>
                      <a:pt x="16609" y="10128"/>
                      <a:pt x="21429" y="7851"/>
                      <a:pt x="21429" y="5071"/>
                    </a:cubicBezTo>
                    <a:cubicBezTo>
                      <a:pt x="21429" y="2277"/>
                      <a:pt x="16609" y="0"/>
                      <a:pt x="10714" y="0"/>
                    </a:cubicBezTo>
                    <a:cubicBezTo>
                      <a:pt x="4819" y="0"/>
                      <a:pt x="0" y="2277"/>
                      <a:pt x="0" y="5071"/>
                    </a:cubicBezTo>
                    <a:cubicBezTo>
                      <a:pt x="0" y="7851"/>
                      <a:pt x="4819" y="10128"/>
                      <a:pt x="10714" y="10128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-1528575" y="4229413"/>
                <a:ext cx="465525" cy="204325"/>
              </a:xfrm>
              <a:custGeom>
                <a:avLst/>
                <a:gdLst/>
                <a:ahLst/>
                <a:cxnLst/>
                <a:rect l="l" t="t" r="r" b="b"/>
                <a:pathLst>
                  <a:path w="18621" h="8173" extrusionOk="0">
                    <a:moveTo>
                      <a:pt x="9303" y="8172"/>
                    </a:moveTo>
                    <a:cubicBezTo>
                      <a:pt x="14430" y="8172"/>
                      <a:pt x="18621" y="6328"/>
                      <a:pt x="18621" y="4093"/>
                    </a:cubicBezTo>
                    <a:cubicBezTo>
                      <a:pt x="18621" y="1844"/>
                      <a:pt x="14430" y="0"/>
                      <a:pt x="9303" y="0"/>
                    </a:cubicBezTo>
                    <a:cubicBezTo>
                      <a:pt x="4177" y="0"/>
                      <a:pt x="0" y="1844"/>
                      <a:pt x="0" y="4093"/>
                    </a:cubicBezTo>
                    <a:cubicBezTo>
                      <a:pt x="0" y="6328"/>
                      <a:pt x="4177" y="8172"/>
                      <a:pt x="9303" y="8172"/>
                    </a:cubicBezTo>
                    <a:close/>
                  </a:path>
                </a:pathLst>
              </a:custGeom>
              <a:solidFill>
                <a:srgbClr val="FFD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-1375625" y="4262588"/>
                <a:ext cx="159275" cy="137975"/>
              </a:xfrm>
              <a:custGeom>
                <a:avLst/>
                <a:gdLst/>
                <a:ahLst/>
                <a:cxnLst/>
                <a:rect l="l" t="t" r="r" b="b"/>
                <a:pathLst>
                  <a:path w="6371" h="5519" extrusionOk="0">
                    <a:moveTo>
                      <a:pt x="2738" y="978"/>
                    </a:moveTo>
                    <a:lnTo>
                      <a:pt x="2738" y="2054"/>
                    </a:lnTo>
                    <a:cubicBezTo>
                      <a:pt x="2571" y="2012"/>
                      <a:pt x="2431" y="1970"/>
                      <a:pt x="2319" y="1928"/>
                    </a:cubicBezTo>
                    <a:cubicBezTo>
                      <a:pt x="2236" y="1900"/>
                      <a:pt x="2166" y="1858"/>
                      <a:pt x="2096" y="1816"/>
                    </a:cubicBezTo>
                    <a:cubicBezTo>
                      <a:pt x="1956" y="1732"/>
                      <a:pt x="1886" y="1621"/>
                      <a:pt x="1886" y="1523"/>
                    </a:cubicBezTo>
                    <a:cubicBezTo>
                      <a:pt x="1886" y="1397"/>
                      <a:pt x="1970" y="1285"/>
                      <a:pt x="2124" y="1188"/>
                    </a:cubicBezTo>
                    <a:cubicBezTo>
                      <a:pt x="2180" y="1160"/>
                      <a:pt x="2236" y="1118"/>
                      <a:pt x="2319" y="1090"/>
                    </a:cubicBezTo>
                    <a:cubicBezTo>
                      <a:pt x="2431" y="1048"/>
                      <a:pt x="2571" y="1006"/>
                      <a:pt x="2738" y="978"/>
                    </a:cubicBezTo>
                    <a:close/>
                    <a:moveTo>
                      <a:pt x="3674" y="3060"/>
                    </a:moveTo>
                    <a:cubicBezTo>
                      <a:pt x="3898" y="3087"/>
                      <a:pt x="4079" y="3129"/>
                      <a:pt x="4219" y="3171"/>
                    </a:cubicBezTo>
                    <a:cubicBezTo>
                      <a:pt x="4345" y="3199"/>
                      <a:pt x="4443" y="3241"/>
                      <a:pt x="4512" y="3283"/>
                    </a:cubicBezTo>
                    <a:cubicBezTo>
                      <a:pt x="4694" y="3381"/>
                      <a:pt x="4778" y="3507"/>
                      <a:pt x="4778" y="3646"/>
                    </a:cubicBezTo>
                    <a:cubicBezTo>
                      <a:pt x="4778" y="3800"/>
                      <a:pt x="4680" y="3926"/>
                      <a:pt x="4471" y="4037"/>
                    </a:cubicBezTo>
                    <a:cubicBezTo>
                      <a:pt x="4401" y="4079"/>
                      <a:pt x="4317" y="4121"/>
                      <a:pt x="4219" y="4149"/>
                    </a:cubicBezTo>
                    <a:cubicBezTo>
                      <a:pt x="4065" y="4205"/>
                      <a:pt x="3884" y="4233"/>
                      <a:pt x="3674" y="4261"/>
                    </a:cubicBezTo>
                    <a:lnTo>
                      <a:pt x="3674" y="3060"/>
                    </a:lnTo>
                    <a:close/>
                    <a:moveTo>
                      <a:pt x="2738" y="0"/>
                    </a:moveTo>
                    <a:lnTo>
                      <a:pt x="2738" y="308"/>
                    </a:lnTo>
                    <a:cubicBezTo>
                      <a:pt x="2585" y="322"/>
                      <a:pt x="2445" y="322"/>
                      <a:pt x="2319" y="336"/>
                    </a:cubicBezTo>
                    <a:cubicBezTo>
                      <a:pt x="1761" y="405"/>
                      <a:pt x="1300" y="517"/>
                      <a:pt x="936" y="699"/>
                    </a:cubicBezTo>
                    <a:cubicBezTo>
                      <a:pt x="489" y="936"/>
                      <a:pt x="266" y="1216"/>
                      <a:pt x="266" y="1551"/>
                    </a:cubicBezTo>
                    <a:cubicBezTo>
                      <a:pt x="266" y="1886"/>
                      <a:pt x="461" y="2165"/>
                      <a:pt x="867" y="2403"/>
                    </a:cubicBezTo>
                    <a:cubicBezTo>
                      <a:pt x="1188" y="2599"/>
                      <a:pt x="1677" y="2752"/>
                      <a:pt x="2319" y="2864"/>
                    </a:cubicBezTo>
                    <a:cubicBezTo>
                      <a:pt x="2445" y="2878"/>
                      <a:pt x="2585" y="2906"/>
                      <a:pt x="2738" y="2920"/>
                    </a:cubicBezTo>
                    <a:lnTo>
                      <a:pt x="2738" y="4219"/>
                    </a:lnTo>
                    <a:cubicBezTo>
                      <a:pt x="2585" y="4177"/>
                      <a:pt x="2445" y="4135"/>
                      <a:pt x="2319" y="4079"/>
                    </a:cubicBezTo>
                    <a:cubicBezTo>
                      <a:pt x="2236" y="4037"/>
                      <a:pt x="2166" y="3995"/>
                      <a:pt x="2096" y="3954"/>
                    </a:cubicBezTo>
                    <a:cubicBezTo>
                      <a:pt x="1900" y="3842"/>
                      <a:pt x="1775" y="3688"/>
                      <a:pt x="1705" y="3534"/>
                    </a:cubicBezTo>
                    <a:lnTo>
                      <a:pt x="0" y="3618"/>
                    </a:lnTo>
                    <a:cubicBezTo>
                      <a:pt x="140" y="4023"/>
                      <a:pt x="434" y="4331"/>
                      <a:pt x="908" y="4554"/>
                    </a:cubicBezTo>
                    <a:cubicBezTo>
                      <a:pt x="1286" y="4736"/>
                      <a:pt x="1747" y="4862"/>
                      <a:pt x="2319" y="4917"/>
                    </a:cubicBezTo>
                    <a:cubicBezTo>
                      <a:pt x="2445" y="4931"/>
                      <a:pt x="2585" y="4945"/>
                      <a:pt x="2738" y="4959"/>
                    </a:cubicBezTo>
                    <a:lnTo>
                      <a:pt x="2738" y="5518"/>
                    </a:lnTo>
                    <a:lnTo>
                      <a:pt x="3674" y="5518"/>
                    </a:lnTo>
                    <a:lnTo>
                      <a:pt x="3674" y="4931"/>
                    </a:lnTo>
                    <a:cubicBezTo>
                      <a:pt x="3870" y="4931"/>
                      <a:pt x="4051" y="4903"/>
                      <a:pt x="4219" y="4889"/>
                    </a:cubicBezTo>
                    <a:cubicBezTo>
                      <a:pt x="4820" y="4806"/>
                      <a:pt x="5295" y="4666"/>
                      <a:pt x="5658" y="4470"/>
                    </a:cubicBezTo>
                    <a:cubicBezTo>
                      <a:pt x="6133" y="4219"/>
                      <a:pt x="6370" y="3898"/>
                      <a:pt x="6370" y="3534"/>
                    </a:cubicBezTo>
                    <a:cubicBezTo>
                      <a:pt x="6370" y="3199"/>
                      <a:pt x="6175" y="2920"/>
                      <a:pt x="5798" y="2710"/>
                    </a:cubicBezTo>
                    <a:cubicBezTo>
                      <a:pt x="5504" y="2543"/>
                      <a:pt x="4973" y="2389"/>
                      <a:pt x="4219" y="2277"/>
                    </a:cubicBezTo>
                    <a:cubicBezTo>
                      <a:pt x="4051" y="2249"/>
                      <a:pt x="3870" y="2221"/>
                      <a:pt x="3674" y="2193"/>
                    </a:cubicBezTo>
                    <a:lnTo>
                      <a:pt x="3674" y="992"/>
                    </a:lnTo>
                    <a:cubicBezTo>
                      <a:pt x="3912" y="1034"/>
                      <a:pt x="4093" y="1104"/>
                      <a:pt x="4219" y="1202"/>
                    </a:cubicBezTo>
                    <a:cubicBezTo>
                      <a:pt x="4331" y="1285"/>
                      <a:pt x="4415" y="1369"/>
                      <a:pt x="4457" y="1481"/>
                    </a:cubicBezTo>
                    <a:lnTo>
                      <a:pt x="6105" y="1383"/>
                    </a:lnTo>
                    <a:cubicBezTo>
                      <a:pt x="5993" y="1076"/>
                      <a:pt x="5728" y="824"/>
                      <a:pt x="5323" y="643"/>
                    </a:cubicBezTo>
                    <a:cubicBezTo>
                      <a:pt x="5029" y="517"/>
                      <a:pt x="4666" y="419"/>
                      <a:pt x="4219" y="363"/>
                    </a:cubicBezTo>
                    <a:cubicBezTo>
                      <a:pt x="4051" y="336"/>
                      <a:pt x="3870" y="322"/>
                      <a:pt x="3674" y="308"/>
                    </a:cubicBezTo>
                    <a:lnTo>
                      <a:pt x="3674" y="0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-1780025" y="4147688"/>
                <a:ext cx="535375" cy="253550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0142" extrusionOk="0">
                    <a:moveTo>
                      <a:pt x="10701" y="10142"/>
                    </a:moveTo>
                    <a:cubicBezTo>
                      <a:pt x="16610" y="10142"/>
                      <a:pt x="21415" y="7865"/>
                      <a:pt x="21415" y="5071"/>
                    </a:cubicBezTo>
                    <a:cubicBezTo>
                      <a:pt x="21415" y="2277"/>
                      <a:pt x="16610" y="1"/>
                      <a:pt x="10701" y="1"/>
                    </a:cubicBezTo>
                    <a:cubicBezTo>
                      <a:pt x="4806" y="1"/>
                      <a:pt x="0" y="2277"/>
                      <a:pt x="0" y="5071"/>
                    </a:cubicBezTo>
                    <a:cubicBezTo>
                      <a:pt x="0" y="7865"/>
                      <a:pt x="4806" y="10142"/>
                      <a:pt x="10701" y="10142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-1780025" y="4222413"/>
                <a:ext cx="535375" cy="520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2083" extrusionOk="0">
                    <a:moveTo>
                      <a:pt x="0" y="2082"/>
                    </a:moveTo>
                    <a:lnTo>
                      <a:pt x="21415" y="2082"/>
                    </a:lnTo>
                    <a:lnTo>
                      <a:pt x="2141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4"/>
              <p:cNvSpPr/>
              <p:nvPr/>
            </p:nvSpPr>
            <p:spPr>
              <a:xfrm>
                <a:off x="-1780025" y="4095663"/>
                <a:ext cx="535375" cy="253550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0142" extrusionOk="0">
                    <a:moveTo>
                      <a:pt x="10701" y="10142"/>
                    </a:moveTo>
                    <a:cubicBezTo>
                      <a:pt x="16610" y="10142"/>
                      <a:pt x="21415" y="7865"/>
                      <a:pt x="21415" y="5071"/>
                    </a:cubicBezTo>
                    <a:cubicBezTo>
                      <a:pt x="21415" y="2277"/>
                      <a:pt x="16610" y="0"/>
                      <a:pt x="10701" y="0"/>
                    </a:cubicBezTo>
                    <a:cubicBezTo>
                      <a:pt x="4806" y="0"/>
                      <a:pt x="0" y="2277"/>
                      <a:pt x="0" y="5071"/>
                    </a:cubicBezTo>
                    <a:cubicBezTo>
                      <a:pt x="0" y="7865"/>
                      <a:pt x="4806" y="10142"/>
                      <a:pt x="10701" y="10142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4"/>
              <p:cNvSpPr/>
              <p:nvPr/>
            </p:nvSpPr>
            <p:spPr>
              <a:xfrm>
                <a:off x="-1745100" y="4120438"/>
                <a:ext cx="465525" cy="203975"/>
              </a:xfrm>
              <a:custGeom>
                <a:avLst/>
                <a:gdLst/>
                <a:ahLst/>
                <a:cxnLst/>
                <a:rect l="l" t="t" r="r" b="b"/>
                <a:pathLst>
                  <a:path w="18621" h="8159" extrusionOk="0">
                    <a:moveTo>
                      <a:pt x="9304" y="8159"/>
                    </a:moveTo>
                    <a:cubicBezTo>
                      <a:pt x="14430" y="8159"/>
                      <a:pt x="18621" y="6329"/>
                      <a:pt x="18621" y="4080"/>
                    </a:cubicBezTo>
                    <a:cubicBezTo>
                      <a:pt x="18621" y="1831"/>
                      <a:pt x="14430" y="1"/>
                      <a:pt x="9304" y="1"/>
                    </a:cubicBezTo>
                    <a:cubicBezTo>
                      <a:pt x="4177" y="1"/>
                      <a:pt x="0" y="1831"/>
                      <a:pt x="0" y="4080"/>
                    </a:cubicBezTo>
                    <a:cubicBezTo>
                      <a:pt x="0" y="6329"/>
                      <a:pt x="4177" y="8159"/>
                      <a:pt x="9304" y="8159"/>
                    </a:cubicBezTo>
                    <a:close/>
                  </a:path>
                </a:pathLst>
              </a:custGeom>
              <a:solidFill>
                <a:srgbClr val="FFD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>
                <a:off x="-1591800" y="4153613"/>
                <a:ext cx="158925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6357" h="5505" extrusionOk="0">
                    <a:moveTo>
                      <a:pt x="2725" y="979"/>
                    </a:moveTo>
                    <a:lnTo>
                      <a:pt x="2725" y="2040"/>
                    </a:lnTo>
                    <a:cubicBezTo>
                      <a:pt x="2557" y="1999"/>
                      <a:pt x="2417" y="1971"/>
                      <a:pt x="2306" y="1915"/>
                    </a:cubicBezTo>
                    <a:cubicBezTo>
                      <a:pt x="2222" y="1887"/>
                      <a:pt x="2152" y="1845"/>
                      <a:pt x="2082" y="1817"/>
                    </a:cubicBezTo>
                    <a:cubicBezTo>
                      <a:pt x="1956" y="1719"/>
                      <a:pt x="1886" y="1621"/>
                      <a:pt x="1886" y="1510"/>
                    </a:cubicBezTo>
                    <a:cubicBezTo>
                      <a:pt x="1886" y="1384"/>
                      <a:pt x="1956" y="1286"/>
                      <a:pt x="2110" y="1188"/>
                    </a:cubicBezTo>
                    <a:cubicBezTo>
                      <a:pt x="2166" y="1146"/>
                      <a:pt x="2236" y="1119"/>
                      <a:pt x="2306" y="1091"/>
                    </a:cubicBezTo>
                    <a:cubicBezTo>
                      <a:pt x="2417" y="1035"/>
                      <a:pt x="2557" y="993"/>
                      <a:pt x="2725" y="979"/>
                    </a:cubicBezTo>
                    <a:close/>
                    <a:moveTo>
                      <a:pt x="3661" y="3046"/>
                    </a:moveTo>
                    <a:cubicBezTo>
                      <a:pt x="3884" y="3074"/>
                      <a:pt x="4066" y="3116"/>
                      <a:pt x="4219" y="3158"/>
                    </a:cubicBezTo>
                    <a:cubicBezTo>
                      <a:pt x="4331" y="3200"/>
                      <a:pt x="4429" y="3228"/>
                      <a:pt x="4513" y="3284"/>
                    </a:cubicBezTo>
                    <a:cubicBezTo>
                      <a:pt x="4680" y="3381"/>
                      <a:pt x="4764" y="3493"/>
                      <a:pt x="4764" y="3633"/>
                    </a:cubicBezTo>
                    <a:cubicBezTo>
                      <a:pt x="4764" y="3787"/>
                      <a:pt x="4666" y="3926"/>
                      <a:pt x="4457" y="4038"/>
                    </a:cubicBezTo>
                    <a:cubicBezTo>
                      <a:pt x="4387" y="4080"/>
                      <a:pt x="4303" y="4108"/>
                      <a:pt x="4219" y="4136"/>
                    </a:cubicBezTo>
                    <a:cubicBezTo>
                      <a:pt x="4052" y="4192"/>
                      <a:pt x="3870" y="4234"/>
                      <a:pt x="3661" y="4248"/>
                    </a:cubicBezTo>
                    <a:lnTo>
                      <a:pt x="3661" y="3046"/>
                    </a:lnTo>
                    <a:close/>
                    <a:moveTo>
                      <a:pt x="2725" y="1"/>
                    </a:moveTo>
                    <a:lnTo>
                      <a:pt x="2725" y="308"/>
                    </a:lnTo>
                    <a:cubicBezTo>
                      <a:pt x="2571" y="308"/>
                      <a:pt x="2431" y="322"/>
                      <a:pt x="2306" y="336"/>
                    </a:cubicBezTo>
                    <a:cubicBezTo>
                      <a:pt x="1747" y="392"/>
                      <a:pt x="1286" y="518"/>
                      <a:pt x="923" y="699"/>
                    </a:cubicBezTo>
                    <a:cubicBezTo>
                      <a:pt x="476" y="923"/>
                      <a:pt x="252" y="1216"/>
                      <a:pt x="252" y="1552"/>
                    </a:cubicBezTo>
                    <a:cubicBezTo>
                      <a:pt x="252" y="1873"/>
                      <a:pt x="448" y="2166"/>
                      <a:pt x="853" y="2390"/>
                    </a:cubicBezTo>
                    <a:cubicBezTo>
                      <a:pt x="1174" y="2585"/>
                      <a:pt x="1663" y="2739"/>
                      <a:pt x="2306" y="2851"/>
                    </a:cubicBezTo>
                    <a:cubicBezTo>
                      <a:pt x="2431" y="2879"/>
                      <a:pt x="2571" y="2893"/>
                      <a:pt x="2725" y="2921"/>
                    </a:cubicBezTo>
                    <a:lnTo>
                      <a:pt x="2725" y="4206"/>
                    </a:lnTo>
                    <a:cubicBezTo>
                      <a:pt x="2571" y="4178"/>
                      <a:pt x="2431" y="4122"/>
                      <a:pt x="2306" y="4066"/>
                    </a:cubicBezTo>
                    <a:cubicBezTo>
                      <a:pt x="2222" y="4024"/>
                      <a:pt x="2152" y="3996"/>
                      <a:pt x="2082" y="3954"/>
                    </a:cubicBezTo>
                    <a:cubicBezTo>
                      <a:pt x="1886" y="3828"/>
                      <a:pt x="1761" y="3689"/>
                      <a:pt x="1691" y="3521"/>
                    </a:cubicBezTo>
                    <a:lnTo>
                      <a:pt x="1" y="3605"/>
                    </a:lnTo>
                    <a:cubicBezTo>
                      <a:pt x="126" y="4010"/>
                      <a:pt x="420" y="4331"/>
                      <a:pt x="895" y="4541"/>
                    </a:cubicBezTo>
                    <a:cubicBezTo>
                      <a:pt x="1272" y="4722"/>
                      <a:pt x="1747" y="4848"/>
                      <a:pt x="2306" y="4904"/>
                    </a:cubicBezTo>
                    <a:cubicBezTo>
                      <a:pt x="2431" y="4918"/>
                      <a:pt x="2571" y="4932"/>
                      <a:pt x="2725" y="4946"/>
                    </a:cubicBezTo>
                    <a:lnTo>
                      <a:pt x="2725" y="5505"/>
                    </a:lnTo>
                    <a:lnTo>
                      <a:pt x="3661" y="5505"/>
                    </a:lnTo>
                    <a:lnTo>
                      <a:pt x="3661" y="4932"/>
                    </a:lnTo>
                    <a:cubicBezTo>
                      <a:pt x="3856" y="4918"/>
                      <a:pt x="4038" y="4904"/>
                      <a:pt x="4219" y="4876"/>
                    </a:cubicBezTo>
                    <a:cubicBezTo>
                      <a:pt x="4806" y="4792"/>
                      <a:pt x="5281" y="4653"/>
                      <a:pt x="5644" y="4457"/>
                    </a:cubicBezTo>
                    <a:cubicBezTo>
                      <a:pt x="6119" y="4206"/>
                      <a:pt x="6357" y="3898"/>
                      <a:pt x="6357" y="3521"/>
                    </a:cubicBezTo>
                    <a:cubicBezTo>
                      <a:pt x="6357" y="3186"/>
                      <a:pt x="6175" y="2921"/>
                      <a:pt x="5798" y="2711"/>
                    </a:cubicBezTo>
                    <a:cubicBezTo>
                      <a:pt x="5490" y="2529"/>
                      <a:pt x="4960" y="2390"/>
                      <a:pt x="4219" y="2264"/>
                    </a:cubicBezTo>
                    <a:cubicBezTo>
                      <a:pt x="4038" y="2236"/>
                      <a:pt x="3856" y="2208"/>
                      <a:pt x="3661" y="2180"/>
                    </a:cubicBezTo>
                    <a:lnTo>
                      <a:pt x="3661" y="979"/>
                    </a:lnTo>
                    <a:cubicBezTo>
                      <a:pt x="3898" y="1035"/>
                      <a:pt x="4080" y="1105"/>
                      <a:pt x="4219" y="1202"/>
                    </a:cubicBezTo>
                    <a:cubicBezTo>
                      <a:pt x="4331" y="1272"/>
                      <a:pt x="4401" y="1370"/>
                      <a:pt x="4443" y="1482"/>
                    </a:cubicBezTo>
                    <a:lnTo>
                      <a:pt x="6091" y="1370"/>
                    </a:lnTo>
                    <a:cubicBezTo>
                      <a:pt x="5979" y="1063"/>
                      <a:pt x="5714" y="825"/>
                      <a:pt x="5309" y="630"/>
                    </a:cubicBezTo>
                    <a:cubicBezTo>
                      <a:pt x="5016" y="504"/>
                      <a:pt x="4652" y="406"/>
                      <a:pt x="4219" y="350"/>
                    </a:cubicBezTo>
                    <a:cubicBezTo>
                      <a:pt x="4038" y="336"/>
                      <a:pt x="3856" y="308"/>
                      <a:pt x="3661" y="308"/>
                    </a:cubicBezTo>
                    <a:lnTo>
                      <a:pt x="3661" y="1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>
                <a:off x="-1588650" y="4055838"/>
                <a:ext cx="535725" cy="253575"/>
              </a:xfrm>
              <a:custGeom>
                <a:avLst/>
                <a:gdLst/>
                <a:ahLst/>
                <a:cxnLst/>
                <a:rect l="l" t="t" r="r" b="b"/>
                <a:pathLst>
                  <a:path w="21429" h="10143" extrusionOk="0">
                    <a:moveTo>
                      <a:pt x="10715" y="10142"/>
                    </a:moveTo>
                    <a:cubicBezTo>
                      <a:pt x="16610" y="10142"/>
                      <a:pt x="21429" y="7865"/>
                      <a:pt x="21429" y="5071"/>
                    </a:cubicBezTo>
                    <a:cubicBezTo>
                      <a:pt x="21429" y="2278"/>
                      <a:pt x="16610" y="1"/>
                      <a:pt x="10715" y="1"/>
                    </a:cubicBezTo>
                    <a:cubicBezTo>
                      <a:pt x="4820" y="1"/>
                      <a:pt x="0" y="2278"/>
                      <a:pt x="0" y="5071"/>
                    </a:cubicBezTo>
                    <a:cubicBezTo>
                      <a:pt x="0" y="7865"/>
                      <a:pt x="4820" y="10142"/>
                      <a:pt x="10715" y="10142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-1588650" y="4130588"/>
                <a:ext cx="535725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21429" h="2082" extrusionOk="0">
                    <a:moveTo>
                      <a:pt x="0" y="2081"/>
                    </a:moveTo>
                    <a:lnTo>
                      <a:pt x="21429" y="2081"/>
                    </a:lnTo>
                    <a:lnTo>
                      <a:pt x="2142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-1588650" y="4003813"/>
                <a:ext cx="535725" cy="253200"/>
              </a:xfrm>
              <a:custGeom>
                <a:avLst/>
                <a:gdLst/>
                <a:ahLst/>
                <a:cxnLst/>
                <a:rect l="l" t="t" r="r" b="b"/>
                <a:pathLst>
                  <a:path w="21429" h="10128" extrusionOk="0">
                    <a:moveTo>
                      <a:pt x="10715" y="10128"/>
                    </a:moveTo>
                    <a:cubicBezTo>
                      <a:pt x="16610" y="10128"/>
                      <a:pt x="21429" y="7865"/>
                      <a:pt x="21429" y="5071"/>
                    </a:cubicBezTo>
                    <a:cubicBezTo>
                      <a:pt x="21429" y="2277"/>
                      <a:pt x="16610" y="0"/>
                      <a:pt x="10715" y="0"/>
                    </a:cubicBezTo>
                    <a:cubicBezTo>
                      <a:pt x="4820" y="0"/>
                      <a:pt x="0" y="2277"/>
                      <a:pt x="0" y="5071"/>
                    </a:cubicBezTo>
                    <a:cubicBezTo>
                      <a:pt x="0" y="7865"/>
                      <a:pt x="4820" y="10128"/>
                      <a:pt x="10715" y="10128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-1553375" y="4028263"/>
                <a:ext cx="465175" cy="204300"/>
              </a:xfrm>
              <a:custGeom>
                <a:avLst/>
                <a:gdLst/>
                <a:ahLst/>
                <a:cxnLst/>
                <a:rect l="l" t="t" r="r" b="b"/>
                <a:pathLst>
                  <a:path w="18607" h="8172" extrusionOk="0">
                    <a:moveTo>
                      <a:pt x="9304" y="8172"/>
                    </a:moveTo>
                    <a:cubicBezTo>
                      <a:pt x="14430" y="8172"/>
                      <a:pt x="18607" y="6342"/>
                      <a:pt x="18607" y="4093"/>
                    </a:cubicBezTo>
                    <a:cubicBezTo>
                      <a:pt x="18607" y="1844"/>
                      <a:pt x="14430" y="0"/>
                      <a:pt x="9304" y="0"/>
                    </a:cubicBezTo>
                    <a:cubicBezTo>
                      <a:pt x="4177" y="0"/>
                      <a:pt x="0" y="1844"/>
                      <a:pt x="0" y="4093"/>
                    </a:cubicBezTo>
                    <a:cubicBezTo>
                      <a:pt x="0" y="6342"/>
                      <a:pt x="4177" y="8172"/>
                      <a:pt x="9304" y="8172"/>
                    </a:cubicBezTo>
                    <a:close/>
                  </a:path>
                </a:pathLst>
              </a:custGeom>
              <a:solidFill>
                <a:srgbClr val="FFD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-1400425" y="4061788"/>
                <a:ext cx="159275" cy="137600"/>
              </a:xfrm>
              <a:custGeom>
                <a:avLst/>
                <a:gdLst/>
                <a:ahLst/>
                <a:cxnLst/>
                <a:rect l="l" t="t" r="r" b="b"/>
                <a:pathLst>
                  <a:path w="6371" h="5504" extrusionOk="0">
                    <a:moveTo>
                      <a:pt x="2725" y="964"/>
                    </a:moveTo>
                    <a:lnTo>
                      <a:pt x="2725" y="2040"/>
                    </a:lnTo>
                    <a:cubicBezTo>
                      <a:pt x="2571" y="1998"/>
                      <a:pt x="2431" y="1956"/>
                      <a:pt x="2306" y="1914"/>
                    </a:cubicBezTo>
                    <a:cubicBezTo>
                      <a:pt x="2222" y="1886"/>
                      <a:pt x="2152" y="1844"/>
                      <a:pt x="2096" y="1802"/>
                    </a:cubicBezTo>
                    <a:cubicBezTo>
                      <a:pt x="1956" y="1718"/>
                      <a:pt x="1886" y="1621"/>
                      <a:pt x="1886" y="1509"/>
                    </a:cubicBezTo>
                    <a:cubicBezTo>
                      <a:pt x="1886" y="1383"/>
                      <a:pt x="1970" y="1271"/>
                      <a:pt x="2124" y="1174"/>
                    </a:cubicBezTo>
                    <a:cubicBezTo>
                      <a:pt x="2180" y="1146"/>
                      <a:pt x="2236" y="1104"/>
                      <a:pt x="2306" y="1076"/>
                    </a:cubicBezTo>
                    <a:cubicBezTo>
                      <a:pt x="2431" y="1034"/>
                      <a:pt x="2571" y="992"/>
                      <a:pt x="2725" y="964"/>
                    </a:cubicBezTo>
                    <a:close/>
                    <a:moveTo>
                      <a:pt x="3675" y="3045"/>
                    </a:moveTo>
                    <a:cubicBezTo>
                      <a:pt x="3898" y="3073"/>
                      <a:pt x="4080" y="3115"/>
                      <a:pt x="4219" y="3157"/>
                    </a:cubicBezTo>
                    <a:cubicBezTo>
                      <a:pt x="4345" y="3185"/>
                      <a:pt x="4443" y="3227"/>
                      <a:pt x="4513" y="3269"/>
                    </a:cubicBezTo>
                    <a:cubicBezTo>
                      <a:pt x="4694" y="3381"/>
                      <a:pt x="4778" y="3492"/>
                      <a:pt x="4778" y="3632"/>
                    </a:cubicBezTo>
                    <a:cubicBezTo>
                      <a:pt x="4778" y="3786"/>
                      <a:pt x="4666" y="3911"/>
                      <a:pt x="4471" y="4037"/>
                    </a:cubicBezTo>
                    <a:cubicBezTo>
                      <a:pt x="4401" y="4079"/>
                      <a:pt x="4317" y="4107"/>
                      <a:pt x="4219" y="4135"/>
                    </a:cubicBezTo>
                    <a:cubicBezTo>
                      <a:pt x="4066" y="4191"/>
                      <a:pt x="3884" y="4233"/>
                      <a:pt x="3675" y="4247"/>
                    </a:cubicBezTo>
                    <a:lnTo>
                      <a:pt x="3675" y="3045"/>
                    </a:lnTo>
                    <a:close/>
                    <a:moveTo>
                      <a:pt x="2725" y="0"/>
                    </a:moveTo>
                    <a:lnTo>
                      <a:pt x="2725" y="294"/>
                    </a:lnTo>
                    <a:cubicBezTo>
                      <a:pt x="2585" y="307"/>
                      <a:pt x="2445" y="321"/>
                      <a:pt x="2306" y="335"/>
                    </a:cubicBezTo>
                    <a:cubicBezTo>
                      <a:pt x="1761" y="391"/>
                      <a:pt x="1300" y="503"/>
                      <a:pt x="937" y="699"/>
                    </a:cubicBezTo>
                    <a:cubicBezTo>
                      <a:pt x="490" y="922"/>
                      <a:pt x="266" y="1201"/>
                      <a:pt x="266" y="1537"/>
                    </a:cubicBezTo>
                    <a:cubicBezTo>
                      <a:pt x="266" y="1872"/>
                      <a:pt x="462" y="2151"/>
                      <a:pt x="853" y="2389"/>
                    </a:cubicBezTo>
                    <a:cubicBezTo>
                      <a:pt x="1188" y="2584"/>
                      <a:pt x="1677" y="2738"/>
                      <a:pt x="2306" y="2850"/>
                    </a:cubicBezTo>
                    <a:cubicBezTo>
                      <a:pt x="2445" y="2878"/>
                      <a:pt x="2585" y="2892"/>
                      <a:pt x="2725" y="2920"/>
                    </a:cubicBezTo>
                    <a:lnTo>
                      <a:pt x="2725" y="4205"/>
                    </a:lnTo>
                    <a:cubicBezTo>
                      <a:pt x="2585" y="4163"/>
                      <a:pt x="2445" y="4121"/>
                      <a:pt x="2306" y="4065"/>
                    </a:cubicBezTo>
                    <a:cubicBezTo>
                      <a:pt x="2236" y="4023"/>
                      <a:pt x="2166" y="3981"/>
                      <a:pt x="2096" y="3939"/>
                    </a:cubicBezTo>
                    <a:cubicBezTo>
                      <a:pt x="1900" y="3828"/>
                      <a:pt x="1775" y="3688"/>
                      <a:pt x="1705" y="3520"/>
                    </a:cubicBezTo>
                    <a:lnTo>
                      <a:pt x="1" y="3604"/>
                    </a:lnTo>
                    <a:cubicBezTo>
                      <a:pt x="140" y="4009"/>
                      <a:pt x="434" y="4331"/>
                      <a:pt x="895" y="4540"/>
                    </a:cubicBezTo>
                    <a:cubicBezTo>
                      <a:pt x="1286" y="4722"/>
                      <a:pt x="1747" y="4847"/>
                      <a:pt x="2306" y="4903"/>
                    </a:cubicBezTo>
                    <a:cubicBezTo>
                      <a:pt x="2445" y="4917"/>
                      <a:pt x="2585" y="4931"/>
                      <a:pt x="2725" y="4945"/>
                    </a:cubicBezTo>
                    <a:lnTo>
                      <a:pt x="2725" y="5504"/>
                    </a:lnTo>
                    <a:lnTo>
                      <a:pt x="3675" y="5504"/>
                    </a:lnTo>
                    <a:lnTo>
                      <a:pt x="3675" y="4931"/>
                    </a:lnTo>
                    <a:cubicBezTo>
                      <a:pt x="3870" y="4917"/>
                      <a:pt x="4052" y="4889"/>
                      <a:pt x="4219" y="4875"/>
                    </a:cubicBezTo>
                    <a:cubicBezTo>
                      <a:pt x="4806" y="4792"/>
                      <a:pt x="5295" y="4652"/>
                      <a:pt x="5658" y="4456"/>
                    </a:cubicBezTo>
                    <a:cubicBezTo>
                      <a:pt x="6133" y="4205"/>
                      <a:pt x="6371" y="3897"/>
                      <a:pt x="6371" y="3520"/>
                    </a:cubicBezTo>
                    <a:cubicBezTo>
                      <a:pt x="6371" y="3185"/>
                      <a:pt x="6175" y="2920"/>
                      <a:pt x="5798" y="2696"/>
                    </a:cubicBezTo>
                    <a:cubicBezTo>
                      <a:pt x="5490" y="2529"/>
                      <a:pt x="4974" y="2389"/>
                      <a:pt x="4219" y="2263"/>
                    </a:cubicBezTo>
                    <a:cubicBezTo>
                      <a:pt x="4052" y="2235"/>
                      <a:pt x="3870" y="2207"/>
                      <a:pt x="3675" y="2179"/>
                    </a:cubicBezTo>
                    <a:lnTo>
                      <a:pt x="3675" y="978"/>
                    </a:lnTo>
                    <a:cubicBezTo>
                      <a:pt x="3912" y="1020"/>
                      <a:pt x="4094" y="1104"/>
                      <a:pt x="4219" y="1188"/>
                    </a:cubicBezTo>
                    <a:cubicBezTo>
                      <a:pt x="4331" y="1271"/>
                      <a:pt x="4415" y="1369"/>
                      <a:pt x="4457" y="1467"/>
                    </a:cubicBezTo>
                    <a:lnTo>
                      <a:pt x="6105" y="1369"/>
                    </a:lnTo>
                    <a:cubicBezTo>
                      <a:pt x="5993" y="1062"/>
                      <a:pt x="5728" y="810"/>
                      <a:pt x="5323" y="629"/>
                    </a:cubicBezTo>
                    <a:cubicBezTo>
                      <a:pt x="5030" y="503"/>
                      <a:pt x="4666" y="405"/>
                      <a:pt x="4219" y="349"/>
                    </a:cubicBezTo>
                    <a:cubicBezTo>
                      <a:pt x="4052" y="321"/>
                      <a:pt x="3870" y="307"/>
                      <a:pt x="3675" y="294"/>
                    </a:cubicBezTo>
                    <a:lnTo>
                      <a:pt x="3675" y="0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-1670725" y="3963988"/>
                <a:ext cx="535400" cy="253225"/>
              </a:xfrm>
              <a:custGeom>
                <a:avLst/>
                <a:gdLst/>
                <a:ahLst/>
                <a:cxnLst/>
                <a:rect l="l" t="t" r="r" b="b"/>
                <a:pathLst>
                  <a:path w="21416" h="10129" extrusionOk="0">
                    <a:moveTo>
                      <a:pt x="10715" y="10128"/>
                    </a:moveTo>
                    <a:cubicBezTo>
                      <a:pt x="16610" y="10128"/>
                      <a:pt x="21415" y="7851"/>
                      <a:pt x="21415" y="5058"/>
                    </a:cubicBezTo>
                    <a:cubicBezTo>
                      <a:pt x="21415" y="2278"/>
                      <a:pt x="16610" y="1"/>
                      <a:pt x="10715" y="1"/>
                    </a:cubicBezTo>
                    <a:cubicBezTo>
                      <a:pt x="4806" y="1"/>
                      <a:pt x="1" y="2278"/>
                      <a:pt x="1" y="5058"/>
                    </a:cubicBezTo>
                    <a:cubicBezTo>
                      <a:pt x="1" y="7851"/>
                      <a:pt x="4806" y="10128"/>
                      <a:pt x="10715" y="10128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-1670725" y="4038388"/>
                <a:ext cx="535400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21416" h="2082" extrusionOk="0">
                    <a:moveTo>
                      <a:pt x="1" y="2082"/>
                    </a:moveTo>
                    <a:lnTo>
                      <a:pt x="21415" y="2082"/>
                    </a:lnTo>
                    <a:lnTo>
                      <a:pt x="2141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>
                <a:off x="-1670725" y="3911963"/>
                <a:ext cx="535400" cy="253200"/>
              </a:xfrm>
              <a:custGeom>
                <a:avLst/>
                <a:gdLst/>
                <a:ahLst/>
                <a:cxnLst/>
                <a:rect l="l" t="t" r="r" b="b"/>
                <a:pathLst>
                  <a:path w="21416" h="10128" extrusionOk="0">
                    <a:moveTo>
                      <a:pt x="10715" y="10128"/>
                    </a:moveTo>
                    <a:cubicBezTo>
                      <a:pt x="16610" y="10128"/>
                      <a:pt x="21415" y="7851"/>
                      <a:pt x="21415" y="5057"/>
                    </a:cubicBezTo>
                    <a:cubicBezTo>
                      <a:pt x="21415" y="2277"/>
                      <a:pt x="16610" y="0"/>
                      <a:pt x="10715" y="0"/>
                    </a:cubicBezTo>
                    <a:cubicBezTo>
                      <a:pt x="4806" y="0"/>
                      <a:pt x="1" y="2277"/>
                      <a:pt x="1" y="5057"/>
                    </a:cubicBezTo>
                    <a:cubicBezTo>
                      <a:pt x="1" y="7851"/>
                      <a:pt x="4806" y="10128"/>
                      <a:pt x="10715" y="10128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4"/>
              <p:cNvSpPr/>
              <p:nvPr/>
            </p:nvSpPr>
            <p:spPr>
              <a:xfrm>
                <a:off x="-1635800" y="3936413"/>
                <a:ext cx="465550" cy="204325"/>
              </a:xfrm>
              <a:custGeom>
                <a:avLst/>
                <a:gdLst/>
                <a:ahLst/>
                <a:cxnLst/>
                <a:rect l="l" t="t" r="r" b="b"/>
                <a:pathLst>
                  <a:path w="18622" h="8173" extrusionOk="0">
                    <a:moveTo>
                      <a:pt x="9318" y="8172"/>
                    </a:moveTo>
                    <a:cubicBezTo>
                      <a:pt x="14445" y="8172"/>
                      <a:pt x="18621" y="6328"/>
                      <a:pt x="18621" y="4079"/>
                    </a:cubicBezTo>
                    <a:cubicBezTo>
                      <a:pt x="18621" y="1830"/>
                      <a:pt x="14445" y="0"/>
                      <a:pt x="9318" y="0"/>
                    </a:cubicBezTo>
                    <a:cubicBezTo>
                      <a:pt x="4191" y="0"/>
                      <a:pt x="1" y="1830"/>
                      <a:pt x="1" y="4079"/>
                    </a:cubicBezTo>
                    <a:cubicBezTo>
                      <a:pt x="1" y="6328"/>
                      <a:pt x="4191" y="8172"/>
                      <a:pt x="9318" y="8172"/>
                    </a:cubicBezTo>
                    <a:close/>
                  </a:path>
                </a:pathLst>
              </a:custGeom>
              <a:solidFill>
                <a:srgbClr val="FFD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>
                <a:off x="-1482500" y="3969588"/>
                <a:ext cx="158925" cy="137975"/>
              </a:xfrm>
              <a:custGeom>
                <a:avLst/>
                <a:gdLst/>
                <a:ahLst/>
                <a:cxnLst/>
                <a:rect l="l" t="t" r="r" b="b"/>
                <a:pathLst>
                  <a:path w="6357" h="5519" extrusionOk="0">
                    <a:moveTo>
                      <a:pt x="2725" y="978"/>
                    </a:moveTo>
                    <a:lnTo>
                      <a:pt x="2725" y="2040"/>
                    </a:lnTo>
                    <a:cubicBezTo>
                      <a:pt x="2557" y="2012"/>
                      <a:pt x="2418" y="1970"/>
                      <a:pt x="2306" y="1928"/>
                    </a:cubicBezTo>
                    <a:cubicBezTo>
                      <a:pt x="2222" y="1886"/>
                      <a:pt x="2152" y="1858"/>
                      <a:pt x="2096" y="1816"/>
                    </a:cubicBezTo>
                    <a:cubicBezTo>
                      <a:pt x="1957" y="1719"/>
                      <a:pt x="1887" y="1621"/>
                      <a:pt x="1887" y="1509"/>
                    </a:cubicBezTo>
                    <a:cubicBezTo>
                      <a:pt x="1887" y="1397"/>
                      <a:pt x="1957" y="1285"/>
                      <a:pt x="2110" y="1188"/>
                    </a:cubicBezTo>
                    <a:cubicBezTo>
                      <a:pt x="2166" y="1146"/>
                      <a:pt x="2236" y="1118"/>
                      <a:pt x="2306" y="1090"/>
                    </a:cubicBezTo>
                    <a:cubicBezTo>
                      <a:pt x="2432" y="1048"/>
                      <a:pt x="2571" y="1006"/>
                      <a:pt x="2725" y="978"/>
                    </a:cubicBezTo>
                    <a:close/>
                    <a:moveTo>
                      <a:pt x="3675" y="3060"/>
                    </a:moveTo>
                    <a:cubicBezTo>
                      <a:pt x="3884" y="3087"/>
                      <a:pt x="4066" y="3115"/>
                      <a:pt x="4220" y="3171"/>
                    </a:cubicBezTo>
                    <a:cubicBezTo>
                      <a:pt x="4345" y="3199"/>
                      <a:pt x="4443" y="3241"/>
                      <a:pt x="4513" y="3283"/>
                    </a:cubicBezTo>
                    <a:cubicBezTo>
                      <a:pt x="4681" y="3381"/>
                      <a:pt x="4764" y="3507"/>
                      <a:pt x="4764" y="3646"/>
                    </a:cubicBezTo>
                    <a:cubicBezTo>
                      <a:pt x="4764" y="3800"/>
                      <a:pt x="4667" y="3926"/>
                      <a:pt x="4457" y="4037"/>
                    </a:cubicBezTo>
                    <a:cubicBezTo>
                      <a:pt x="4387" y="4079"/>
                      <a:pt x="4303" y="4121"/>
                      <a:pt x="4220" y="4149"/>
                    </a:cubicBezTo>
                    <a:cubicBezTo>
                      <a:pt x="4066" y="4205"/>
                      <a:pt x="3884" y="4233"/>
                      <a:pt x="3675" y="4261"/>
                    </a:cubicBezTo>
                    <a:lnTo>
                      <a:pt x="3675" y="3060"/>
                    </a:lnTo>
                    <a:close/>
                    <a:moveTo>
                      <a:pt x="2725" y="0"/>
                    </a:moveTo>
                    <a:lnTo>
                      <a:pt x="2725" y="308"/>
                    </a:lnTo>
                    <a:cubicBezTo>
                      <a:pt x="2585" y="308"/>
                      <a:pt x="2446" y="322"/>
                      <a:pt x="2306" y="336"/>
                    </a:cubicBezTo>
                    <a:cubicBezTo>
                      <a:pt x="1747" y="391"/>
                      <a:pt x="1300" y="517"/>
                      <a:pt x="937" y="699"/>
                    </a:cubicBezTo>
                    <a:cubicBezTo>
                      <a:pt x="476" y="936"/>
                      <a:pt x="252" y="1216"/>
                      <a:pt x="252" y="1551"/>
                    </a:cubicBezTo>
                    <a:cubicBezTo>
                      <a:pt x="252" y="1886"/>
                      <a:pt x="462" y="2166"/>
                      <a:pt x="853" y="2403"/>
                    </a:cubicBezTo>
                    <a:cubicBezTo>
                      <a:pt x="1188" y="2599"/>
                      <a:pt x="1663" y="2738"/>
                      <a:pt x="2306" y="2864"/>
                    </a:cubicBezTo>
                    <a:cubicBezTo>
                      <a:pt x="2446" y="2878"/>
                      <a:pt x="2585" y="2906"/>
                      <a:pt x="2725" y="2920"/>
                    </a:cubicBezTo>
                    <a:lnTo>
                      <a:pt x="2725" y="4219"/>
                    </a:lnTo>
                    <a:cubicBezTo>
                      <a:pt x="2571" y="4177"/>
                      <a:pt x="2432" y="4135"/>
                      <a:pt x="2306" y="4065"/>
                    </a:cubicBezTo>
                    <a:cubicBezTo>
                      <a:pt x="2236" y="4037"/>
                      <a:pt x="2152" y="3995"/>
                      <a:pt x="2082" y="3954"/>
                    </a:cubicBezTo>
                    <a:cubicBezTo>
                      <a:pt x="1901" y="3828"/>
                      <a:pt x="1761" y="3688"/>
                      <a:pt x="1691" y="3534"/>
                    </a:cubicBezTo>
                    <a:lnTo>
                      <a:pt x="1" y="3618"/>
                    </a:lnTo>
                    <a:cubicBezTo>
                      <a:pt x="127" y="4023"/>
                      <a:pt x="434" y="4331"/>
                      <a:pt x="895" y="4554"/>
                    </a:cubicBezTo>
                    <a:cubicBezTo>
                      <a:pt x="1272" y="4736"/>
                      <a:pt x="1747" y="4848"/>
                      <a:pt x="2306" y="4917"/>
                    </a:cubicBezTo>
                    <a:cubicBezTo>
                      <a:pt x="2446" y="4931"/>
                      <a:pt x="2585" y="4945"/>
                      <a:pt x="2725" y="4945"/>
                    </a:cubicBezTo>
                    <a:lnTo>
                      <a:pt x="2725" y="5518"/>
                    </a:lnTo>
                    <a:lnTo>
                      <a:pt x="3675" y="5518"/>
                    </a:lnTo>
                    <a:lnTo>
                      <a:pt x="3675" y="4931"/>
                    </a:lnTo>
                    <a:cubicBezTo>
                      <a:pt x="3856" y="4917"/>
                      <a:pt x="4052" y="4903"/>
                      <a:pt x="4220" y="4876"/>
                    </a:cubicBezTo>
                    <a:cubicBezTo>
                      <a:pt x="4806" y="4806"/>
                      <a:pt x="5281" y="4666"/>
                      <a:pt x="5658" y="4470"/>
                    </a:cubicBezTo>
                    <a:cubicBezTo>
                      <a:pt x="6119" y="4219"/>
                      <a:pt x="6357" y="3898"/>
                      <a:pt x="6357" y="3534"/>
                    </a:cubicBezTo>
                    <a:cubicBezTo>
                      <a:pt x="6357" y="3199"/>
                      <a:pt x="6175" y="2920"/>
                      <a:pt x="5798" y="2710"/>
                    </a:cubicBezTo>
                    <a:cubicBezTo>
                      <a:pt x="5491" y="2543"/>
                      <a:pt x="4960" y="2389"/>
                      <a:pt x="4220" y="2277"/>
                    </a:cubicBezTo>
                    <a:cubicBezTo>
                      <a:pt x="4052" y="2249"/>
                      <a:pt x="3870" y="2221"/>
                      <a:pt x="3675" y="2193"/>
                    </a:cubicBezTo>
                    <a:lnTo>
                      <a:pt x="3675" y="992"/>
                    </a:lnTo>
                    <a:cubicBezTo>
                      <a:pt x="3898" y="1034"/>
                      <a:pt x="4080" y="1104"/>
                      <a:pt x="4220" y="1202"/>
                    </a:cubicBezTo>
                    <a:cubicBezTo>
                      <a:pt x="4331" y="1285"/>
                      <a:pt x="4401" y="1369"/>
                      <a:pt x="4457" y="1481"/>
                    </a:cubicBezTo>
                    <a:lnTo>
                      <a:pt x="6091" y="1383"/>
                    </a:lnTo>
                    <a:cubicBezTo>
                      <a:pt x="5980" y="1076"/>
                      <a:pt x="5728" y="825"/>
                      <a:pt x="5323" y="643"/>
                    </a:cubicBezTo>
                    <a:cubicBezTo>
                      <a:pt x="5030" y="503"/>
                      <a:pt x="4653" y="419"/>
                      <a:pt x="4220" y="364"/>
                    </a:cubicBezTo>
                    <a:cubicBezTo>
                      <a:pt x="4052" y="336"/>
                      <a:pt x="3870" y="322"/>
                      <a:pt x="3675" y="308"/>
                    </a:cubicBezTo>
                    <a:lnTo>
                      <a:pt x="3675" y="0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-1602275" y="3891363"/>
                <a:ext cx="535400" cy="253550"/>
              </a:xfrm>
              <a:custGeom>
                <a:avLst/>
                <a:gdLst/>
                <a:ahLst/>
                <a:cxnLst/>
                <a:rect l="l" t="t" r="r" b="b"/>
                <a:pathLst>
                  <a:path w="21416" h="10142" extrusionOk="0">
                    <a:moveTo>
                      <a:pt x="10715" y="10142"/>
                    </a:moveTo>
                    <a:cubicBezTo>
                      <a:pt x="16610" y="10142"/>
                      <a:pt x="21415" y="7865"/>
                      <a:pt x="21415" y="5071"/>
                    </a:cubicBezTo>
                    <a:cubicBezTo>
                      <a:pt x="21415" y="2277"/>
                      <a:pt x="16610" y="0"/>
                      <a:pt x="10715" y="0"/>
                    </a:cubicBezTo>
                    <a:cubicBezTo>
                      <a:pt x="4806" y="0"/>
                      <a:pt x="1" y="2277"/>
                      <a:pt x="1" y="5071"/>
                    </a:cubicBezTo>
                    <a:cubicBezTo>
                      <a:pt x="1" y="7865"/>
                      <a:pt x="4806" y="10142"/>
                      <a:pt x="10715" y="10142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4"/>
              <p:cNvSpPr/>
              <p:nvPr/>
            </p:nvSpPr>
            <p:spPr>
              <a:xfrm>
                <a:off x="-1602275" y="3966088"/>
                <a:ext cx="535400" cy="52075"/>
              </a:xfrm>
              <a:custGeom>
                <a:avLst/>
                <a:gdLst/>
                <a:ahLst/>
                <a:cxnLst/>
                <a:rect l="l" t="t" r="r" b="b"/>
                <a:pathLst>
                  <a:path w="21416" h="2083" extrusionOk="0">
                    <a:moveTo>
                      <a:pt x="1" y="2082"/>
                    </a:moveTo>
                    <a:lnTo>
                      <a:pt x="21415" y="2082"/>
                    </a:lnTo>
                    <a:lnTo>
                      <a:pt x="2141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4"/>
              <p:cNvSpPr/>
              <p:nvPr/>
            </p:nvSpPr>
            <p:spPr>
              <a:xfrm>
                <a:off x="-1602275" y="3839313"/>
                <a:ext cx="535400" cy="253575"/>
              </a:xfrm>
              <a:custGeom>
                <a:avLst/>
                <a:gdLst/>
                <a:ahLst/>
                <a:cxnLst/>
                <a:rect l="l" t="t" r="r" b="b"/>
                <a:pathLst>
                  <a:path w="21416" h="10143" extrusionOk="0">
                    <a:moveTo>
                      <a:pt x="10715" y="10142"/>
                    </a:moveTo>
                    <a:cubicBezTo>
                      <a:pt x="16610" y="10142"/>
                      <a:pt x="21415" y="7865"/>
                      <a:pt x="21415" y="5072"/>
                    </a:cubicBezTo>
                    <a:cubicBezTo>
                      <a:pt x="21415" y="2278"/>
                      <a:pt x="16610" y="1"/>
                      <a:pt x="10715" y="1"/>
                    </a:cubicBezTo>
                    <a:cubicBezTo>
                      <a:pt x="4806" y="1"/>
                      <a:pt x="1" y="2278"/>
                      <a:pt x="1" y="5072"/>
                    </a:cubicBezTo>
                    <a:cubicBezTo>
                      <a:pt x="1" y="7865"/>
                      <a:pt x="4806" y="10142"/>
                      <a:pt x="10715" y="10142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-1567350" y="3863763"/>
                <a:ext cx="465550" cy="204325"/>
              </a:xfrm>
              <a:custGeom>
                <a:avLst/>
                <a:gdLst/>
                <a:ahLst/>
                <a:cxnLst/>
                <a:rect l="l" t="t" r="r" b="b"/>
                <a:pathLst>
                  <a:path w="18622" h="8173" extrusionOk="0">
                    <a:moveTo>
                      <a:pt x="9318" y="8173"/>
                    </a:moveTo>
                    <a:cubicBezTo>
                      <a:pt x="14444" y="8173"/>
                      <a:pt x="18621" y="6343"/>
                      <a:pt x="18621" y="4094"/>
                    </a:cubicBezTo>
                    <a:cubicBezTo>
                      <a:pt x="18621" y="1845"/>
                      <a:pt x="14444" y="1"/>
                      <a:pt x="9318" y="1"/>
                    </a:cubicBezTo>
                    <a:cubicBezTo>
                      <a:pt x="4191" y="1"/>
                      <a:pt x="0" y="1845"/>
                      <a:pt x="0" y="4094"/>
                    </a:cubicBezTo>
                    <a:cubicBezTo>
                      <a:pt x="0" y="6343"/>
                      <a:pt x="4191" y="8173"/>
                      <a:pt x="9318" y="8173"/>
                    </a:cubicBezTo>
                    <a:close/>
                  </a:path>
                </a:pathLst>
              </a:custGeom>
              <a:solidFill>
                <a:srgbClr val="FFD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4"/>
              <p:cNvSpPr/>
              <p:nvPr/>
            </p:nvSpPr>
            <p:spPr>
              <a:xfrm>
                <a:off x="-1414050" y="3897288"/>
                <a:ext cx="158925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6357" h="5505" extrusionOk="0">
                    <a:moveTo>
                      <a:pt x="2725" y="965"/>
                    </a:moveTo>
                    <a:lnTo>
                      <a:pt x="2725" y="2040"/>
                    </a:lnTo>
                    <a:cubicBezTo>
                      <a:pt x="2557" y="1998"/>
                      <a:pt x="2418" y="1970"/>
                      <a:pt x="2306" y="1915"/>
                    </a:cubicBezTo>
                    <a:cubicBezTo>
                      <a:pt x="2222" y="1887"/>
                      <a:pt x="2152" y="1845"/>
                      <a:pt x="2096" y="1817"/>
                    </a:cubicBezTo>
                    <a:cubicBezTo>
                      <a:pt x="1957" y="1719"/>
                      <a:pt x="1887" y="1621"/>
                      <a:pt x="1887" y="1509"/>
                    </a:cubicBezTo>
                    <a:cubicBezTo>
                      <a:pt x="1887" y="1384"/>
                      <a:pt x="1957" y="1286"/>
                      <a:pt x="2110" y="1174"/>
                    </a:cubicBezTo>
                    <a:cubicBezTo>
                      <a:pt x="2166" y="1146"/>
                      <a:pt x="2236" y="1104"/>
                      <a:pt x="2306" y="1076"/>
                    </a:cubicBezTo>
                    <a:cubicBezTo>
                      <a:pt x="2431" y="1034"/>
                      <a:pt x="2571" y="993"/>
                      <a:pt x="2725" y="965"/>
                    </a:cubicBezTo>
                    <a:close/>
                    <a:moveTo>
                      <a:pt x="3675" y="3046"/>
                    </a:moveTo>
                    <a:cubicBezTo>
                      <a:pt x="3884" y="3074"/>
                      <a:pt x="4066" y="3116"/>
                      <a:pt x="4220" y="3158"/>
                    </a:cubicBezTo>
                    <a:cubicBezTo>
                      <a:pt x="4345" y="3186"/>
                      <a:pt x="4443" y="3228"/>
                      <a:pt x="4513" y="3270"/>
                    </a:cubicBezTo>
                    <a:cubicBezTo>
                      <a:pt x="4681" y="3381"/>
                      <a:pt x="4764" y="3493"/>
                      <a:pt x="4764" y="3633"/>
                    </a:cubicBezTo>
                    <a:cubicBezTo>
                      <a:pt x="4764" y="3786"/>
                      <a:pt x="4667" y="3926"/>
                      <a:pt x="4457" y="4038"/>
                    </a:cubicBezTo>
                    <a:cubicBezTo>
                      <a:pt x="4387" y="4080"/>
                      <a:pt x="4303" y="4108"/>
                      <a:pt x="4220" y="4136"/>
                    </a:cubicBezTo>
                    <a:cubicBezTo>
                      <a:pt x="4066" y="4191"/>
                      <a:pt x="3884" y="4233"/>
                      <a:pt x="3675" y="4247"/>
                    </a:cubicBezTo>
                    <a:lnTo>
                      <a:pt x="3675" y="3046"/>
                    </a:lnTo>
                    <a:close/>
                    <a:moveTo>
                      <a:pt x="2725" y="1"/>
                    </a:moveTo>
                    <a:lnTo>
                      <a:pt x="2725" y="294"/>
                    </a:lnTo>
                    <a:cubicBezTo>
                      <a:pt x="2585" y="308"/>
                      <a:pt x="2445" y="322"/>
                      <a:pt x="2306" y="336"/>
                    </a:cubicBezTo>
                    <a:cubicBezTo>
                      <a:pt x="1747" y="392"/>
                      <a:pt x="1300" y="518"/>
                      <a:pt x="937" y="699"/>
                    </a:cubicBezTo>
                    <a:cubicBezTo>
                      <a:pt x="490" y="923"/>
                      <a:pt x="252" y="1202"/>
                      <a:pt x="252" y="1537"/>
                    </a:cubicBezTo>
                    <a:cubicBezTo>
                      <a:pt x="252" y="1873"/>
                      <a:pt x="462" y="2152"/>
                      <a:pt x="853" y="2389"/>
                    </a:cubicBezTo>
                    <a:cubicBezTo>
                      <a:pt x="1188" y="2585"/>
                      <a:pt x="1663" y="2739"/>
                      <a:pt x="2306" y="2850"/>
                    </a:cubicBezTo>
                    <a:cubicBezTo>
                      <a:pt x="2445" y="2878"/>
                      <a:pt x="2585" y="2892"/>
                      <a:pt x="2725" y="2920"/>
                    </a:cubicBezTo>
                    <a:lnTo>
                      <a:pt x="2725" y="4205"/>
                    </a:lnTo>
                    <a:cubicBezTo>
                      <a:pt x="2571" y="4164"/>
                      <a:pt x="2431" y="4122"/>
                      <a:pt x="2306" y="4066"/>
                    </a:cubicBezTo>
                    <a:cubicBezTo>
                      <a:pt x="2236" y="4024"/>
                      <a:pt x="2152" y="3996"/>
                      <a:pt x="2082" y="3940"/>
                    </a:cubicBezTo>
                    <a:cubicBezTo>
                      <a:pt x="1901" y="3828"/>
                      <a:pt x="1761" y="3689"/>
                      <a:pt x="1691" y="3521"/>
                    </a:cubicBezTo>
                    <a:lnTo>
                      <a:pt x="1" y="3605"/>
                    </a:lnTo>
                    <a:cubicBezTo>
                      <a:pt x="127" y="4010"/>
                      <a:pt x="434" y="4331"/>
                      <a:pt x="895" y="4541"/>
                    </a:cubicBezTo>
                    <a:cubicBezTo>
                      <a:pt x="1272" y="4722"/>
                      <a:pt x="1747" y="4848"/>
                      <a:pt x="2306" y="4904"/>
                    </a:cubicBezTo>
                    <a:cubicBezTo>
                      <a:pt x="2445" y="4918"/>
                      <a:pt x="2585" y="4932"/>
                      <a:pt x="2725" y="4946"/>
                    </a:cubicBezTo>
                    <a:lnTo>
                      <a:pt x="2725" y="5505"/>
                    </a:lnTo>
                    <a:lnTo>
                      <a:pt x="3675" y="5505"/>
                    </a:lnTo>
                    <a:lnTo>
                      <a:pt x="3675" y="4932"/>
                    </a:lnTo>
                    <a:cubicBezTo>
                      <a:pt x="3856" y="4918"/>
                      <a:pt x="4052" y="4904"/>
                      <a:pt x="4220" y="4876"/>
                    </a:cubicBezTo>
                    <a:cubicBezTo>
                      <a:pt x="4806" y="4792"/>
                      <a:pt x="5281" y="4652"/>
                      <a:pt x="5658" y="4457"/>
                    </a:cubicBezTo>
                    <a:cubicBezTo>
                      <a:pt x="6119" y="4205"/>
                      <a:pt x="6357" y="3898"/>
                      <a:pt x="6357" y="3521"/>
                    </a:cubicBezTo>
                    <a:cubicBezTo>
                      <a:pt x="6357" y="3186"/>
                      <a:pt x="6175" y="2920"/>
                      <a:pt x="5798" y="2697"/>
                    </a:cubicBezTo>
                    <a:cubicBezTo>
                      <a:pt x="5491" y="2529"/>
                      <a:pt x="4960" y="2389"/>
                      <a:pt x="4220" y="2264"/>
                    </a:cubicBezTo>
                    <a:cubicBezTo>
                      <a:pt x="4052" y="2236"/>
                      <a:pt x="3870" y="2208"/>
                      <a:pt x="3675" y="2180"/>
                    </a:cubicBezTo>
                    <a:lnTo>
                      <a:pt x="3675" y="979"/>
                    </a:lnTo>
                    <a:cubicBezTo>
                      <a:pt x="3898" y="1034"/>
                      <a:pt x="4080" y="1104"/>
                      <a:pt x="4220" y="1188"/>
                    </a:cubicBezTo>
                    <a:cubicBezTo>
                      <a:pt x="4331" y="1272"/>
                      <a:pt x="4401" y="1370"/>
                      <a:pt x="4457" y="1468"/>
                    </a:cubicBezTo>
                    <a:lnTo>
                      <a:pt x="6091" y="1370"/>
                    </a:lnTo>
                    <a:cubicBezTo>
                      <a:pt x="5980" y="1062"/>
                      <a:pt x="5728" y="811"/>
                      <a:pt x="5323" y="629"/>
                    </a:cubicBezTo>
                    <a:cubicBezTo>
                      <a:pt x="5030" y="504"/>
                      <a:pt x="4653" y="406"/>
                      <a:pt x="4220" y="350"/>
                    </a:cubicBezTo>
                    <a:cubicBezTo>
                      <a:pt x="4052" y="322"/>
                      <a:pt x="3870" y="308"/>
                      <a:pt x="3675" y="294"/>
                    </a:cubicBezTo>
                    <a:lnTo>
                      <a:pt x="3675" y="1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4"/>
              <p:cNvSpPr/>
              <p:nvPr/>
            </p:nvSpPr>
            <p:spPr>
              <a:xfrm>
                <a:off x="-1694125" y="3815238"/>
                <a:ext cx="535400" cy="253550"/>
              </a:xfrm>
              <a:custGeom>
                <a:avLst/>
                <a:gdLst/>
                <a:ahLst/>
                <a:cxnLst/>
                <a:rect l="l" t="t" r="r" b="b"/>
                <a:pathLst>
                  <a:path w="21416" h="10142" extrusionOk="0">
                    <a:moveTo>
                      <a:pt x="10701" y="10142"/>
                    </a:moveTo>
                    <a:cubicBezTo>
                      <a:pt x="16610" y="10142"/>
                      <a:pt x="21415" y="7865"/>
                      <a:pt x="21415" y="5071"/>
                    </a:cubicBezTo>
                    <a:cubicBezTo>
                      <a:pt x="21415" y="2277"/>
                      <a:pt x="16610" y="0"/>
                      <a:pt x="10701" y="0"/>
                    </a:cubicBezTo>
                    <a:cubicBezTo>
                      <a:pt x="4806" y="0"/>
                      <a:pt x="1" y="2277"/>
                      <a:pt x="1" y="5071"/>
                    </a:cubicBezTo>
                    <a:cubicBezTo>
                      <a:pt x="1" y="7865"/>
                      <a:pt x="4806" y="10142"/>
                      <a:pt x="10701" y="10142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4"/>
              <p:cNvSpPr/>
              <p:nvPr/>
            </p:nvSpPr>
            <p:spPr>
              <a:xfrm>
                <a:off x="-1694125" y="3889963"/>
                <a:ext cx="535400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21416" h="2082" extrusionOk="0">
                    <a:moveTo>
                      <a:pt x="1" y="2082"/>
                    </a:moveTo>
                    <a:lnTo>
                      <a:pt x="21415" y="2082"/>
                    </a:lnTo>
                    <a:lnTo>
                      <a:pt x="2141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4"/>
              <p:cNvSpPr/>
              <p:nvPr/>
            </p:nvSpPr>
            <p:spPr>
              <a:xfrm>
                <a:off x="-1694125" y="3763188"/>
                <a:ext cx="535400" cy="253575"/>
              </a:xfrm>
              <a:custGeom>
                <a:avLst/>
                <a:gdLst/>
                <a:ahLst/>
                <a:cxnLst/>
                <a:rect l="l" t="t" r="r" b="b"/>
                <a:pathLst>
                  <a:path w="21416" h="10143" extrusionOk="0">
                    <a:moveTo>
                      <a:pt x="10701" y="10142"/>
                    </a:moveTo>
                    <a:cubicBezTo>
                      <a:pt x="16610" y="10142"/>
                      <a:pt x="21415" y="7865"/>
                      <a:pt x="21415" y="5071"/>
                    </a:cubicBezTo>
                    <a:cubicBezTo>
                      <a:pt x="21415" y="2278"/>
                      <a:pt x="16610" y="1"/>
                      <a:pt x="10701" y="1"/>
                    </a:cubicBezTo>
                    <a:cubicBezTo>
                      <a:pt x="4806" y="1"/>
                      <a:pt x="1" y="2278"/>
                      <a:pt x="1" y="5071"/>
                    </a:cubicBezTo>
                    <a:cubicBezTo>
                      <a:pt x="1" y="7865"/>
                      <a:pt x="4806" y="10142"/>
                      <a:pt x="10701" y="10142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4"/>
              <p:cNvSpPr/>
              <p:nvPr/>
            </p:nvSpPr>
            <p:spPr>
              <a:xfrm>
                <a:off x="-1659200" y="3787988"/>
                <a:ext cx="465550" cy="203975"/>
              </a:xfrm>
              <a:custGeom>
                <a:avLst/>
                <a:gdLst/>
                <a:ahLst/>
                <a:cxnLst/>
                <a:rect l="l" t="t" r="r" b="b"/>
                <a:pathLst>
                  <a:path w="18622" h="8159" extrusionOk="0">
                    <a:moveTo>
                      <a:pt x="9304" y="8158"/>
                    </a:moveTo>
                    <a:cubicBezTo>
                      <a:pt x="14431" y="8158"/>
                      <a:pt x="18621" y="6328"/>
                      <a:pt x="18621" y="4079"/>
                    </a:cubicBezTo>
                    <a:cubicBezTo>
                      <a:pt x="18621" y="1830"/>
                      <a:pt x="14431" y="0"/>
                      <a:pt x="9304" y="0"/>
                    </a:cubicBezTo>
                    <a:cubicBezTo>
                      <a:pt x="4177" y="0"/>
                      <a:pt x="1" y="1830"/>
                      <a:pt x="1" y="4079"/>
                    </a:cubicBezTo>
                    <a:cubicBezTo>
                      <a:pt x="1" y="6328"/>
                      <a:pt x="4177" y="8158"/>
                      <a:pt x="9304" y="8158"/>
                    </a:cubicBezTo>
                    <a:close/>
                  </a:path>
                </a:pathLst>
              </a:custGeom>
              <a:solidFill>
                <a:srgbClr val="FFD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4"/>
              <p:cNvSpPr/>
              <p:nvPr/>
            </p:nvSpPr>
            <p:spPr>
              <a:xfrm>
                <a:off x="-1506225" y="3821163"/>
                <a:ext cx="159250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6370" h="5505" extrusionOk="0">
                    <a:moveTo>
                      <a:pt x="2738" y="978"/>
                    </a:moveTo>
                    <a:lnTo>
                      <a:pt x="2738" y="2040"/>
                    </a:lnTo>
                    <a:cubicBezTo>
                      <a:pt x="2570" y="2012"/>
                      <a:pt x="2431" y="1970"/>
                      <a:pt x="2319" y="1928"/>
                    </a:cubicBezTo>
                    <a:cubicBezTo>
                      <a:pt x="2235" y="1886"/>
                      <a:pt x="2165" y="1858"/>
                      <a:pt x="2095" y="1817"/>
                    </a:cubicBezTo>
                    <a:cubicBezTo>
                      <a:pt x="1970" y="1719"/>
                      <a:pt x="1900" y="1621"/>
                      <a:pt x="1900" y="1509"/>
                    </a:cubicBezTo>
                    <a:cubicBezTo>
                      <a:pt x="1900" y="1397"/>
                      <a:pt x="1970" y="1286"/>
                      <a:pt x="2123" y="1188"/>
                    </a:cubicBezTo>
                    <a:cubicBezTo>
                      <a:pt x="2179" y="1146"/>
                      <a:pt x="2249" y="1118"/>
                      <a:pt x="2319" y="1090"/>
                    </a:cubicBezTo>
                    <a:cubicBezTo>
                      <a:pt x="2431" y="1034"/>
                      <a:pt x="2570" y="1006"/>
                      <a:pt x="2738" y="978"/>
                    </a:cubicBezTo>
                    <a:close/>
                    <a:moveTo>
                      <a:pt x="3674" y="3046"/>
                    </a:moveTo>
                    <a:cubicBezTo>
                      <a:pt x="3897" y="3074"/>
                      <a:pt x="4079" y="3116"/>
                      <a:pt x="4233" y="3158"/>
                    </a:cubicBezTo>
                    <a:cubicBezTo>
                      <a:pt x="4344" y="3199"/>
                      <a:pt x="4442" y="3241"/>
                      <a:pt x="4526" y="3283"/>
                    </a:cubicBezTo>
                    <a:cubicBezTo>
                      <a:pt x="4694" y="3381"/>
                      <a:pt x="4777" y="3493"/>
                      <a:pt x="4777" y="3632"/>
                    </a:cubicBezTo>
                    <a:cubicBezTo>
                      <a:pt x="4777" y="3786"/>
                      <a:pt x="4680" y="3926"/>
                      <a:pt x="4470" y="4038"/>
                    </a:cubicBezTo>
                    <a:cubicBezTo>
                      <a:pt x="4400" y="4079"/>
                      <a:pt x="4316" y="4107"/>
                      <a:pt x="4233" y="4149"/>
                    </a:cubicBezTo>
                    <a:cubicBezTo>
                      <a:pt x="4065" y="4191"/>
                      <a:pt x="3883" y="4233"/>
                      <a:pt x="3674" y="4247"/>
                    </a:cubicBezTo>
                    <a:lnTo>
                      <a:pt x="3674" y="3046"/>
                    </a:lnTo>
                    <a:close/>
                    <a:moveTo>
                      <a:pt x="2738" y="1"/>
                    </a:moveTo>
                    <a:lnTo>
                      <a:pt x="2738" y="308"/>
                    </a:lnTo>
                    <a:cubicBezTo>
                      <a:pt x="2584" y="308"/>
                      <a:pt x="2445" y="322"/>
                      <a:pt x="2319" y="336"/>
                    </a:cubicBezTo>
                    <a:cubicBezTo>
                      <a:pt x="1760" y="392"/>
                      <a:pt x="1299" y="517"/>
                      <a:pt x="936" y="699"/>
                    </a:cubicBezTo>
                    <a:cubicBezTo>
                      <a:pt x="489" y="922"/>
                      <a:pt x="265" y="1216"/>
                      <a:pt x="265" y="1551"/>
                    </a:cubicBezTo>
                    <a:cubicBezTo>
                      <a:pt x="265" y="1886"/>
                      <a:pt x="461" y="2166"/>
                      <a:pt x="866" y="2389"/>
                    </a:cubicBezTo>
                    <a:cubicBezTo>
                      <a:pt x="1187" y="2585"/>
                      <a:pt x="1676" y="2738"/>
                      <a:pt x="2319" y="2850"/>
                    </a:cubicBezTo>
                    <a:cubicBezTo>
                      <a:pt x="2445" y="2878"/>
                      <a:pt x="2584" y="2892"/>
                      <a:pt x="2738" y="2920"/>
                    </a:cubicBezTo>
                    <a:lnTo>
                      <a:pt x="2738" y="4205"/>
                    </a:lnTo>
                    <a:cubicBezTo>
                      <a:pt x="2584" y="4177"/>
                      <a:pt x="2445" y="4121"/>
                      <a:pt x="2319" y="4066"/>
                    </a:cubicBezTo>
                    <a:cubicBezTo>
                      <a:pt x="2235" y="4038"/>
                      <a:pt x="2165" y="3996"/>
                      <a:pt x="2095" y="3954"/>
                    </a:cubicBezTo>
                    <a:cubicBezTo>
                      <a:pt x="1900" y="3828"/>
                      <a:pt x="1774" y="3688"/>
                      <a:pt x="1704" y="3521"/>
                    </a:cubicBezTo>
                    <a:lnTo>
                      <a:pt x="0" y="3605"/>
                    </a:lnTo>
                    <a:cubicBezTo>
                      <a:pt x="140" y="4010"/>
                      <a:pt x="433" y="4331"/>
                      <a:pt x="908" y="4554"/>
                    </a:cubicBezTo>
                    <a:cubicBezTo>
                      <a:pt x="1285" y="4722"/>
                      <a:pt x="1746" y="4848"/>
                      <a:pt x="2319" y="4918"/>
                    </a:cubicBezTo>
                    <a:cubicBezTo>
                      <a:pt x="2445" y="4932"/>
                      <a:pt x="2584" y="4946"/>
                      <a:pt x="2738" y="4946"/>
                    </a:cubicBezTo>
                    <a:lnTo>
                      <a:pt x="2738" y="5504"/>
                    </a:lnTo>
                    <a:lnTo>
                      <a:pt x="3674" y="5504"/>
                    </a:lnTo>
                    <a:lnTo>
                      <a:pt x="3674" y="4932"/>
                    </a:lnTo>
                    <a:cubicBezTo>
                      <a:pt x="3869" y="4918"/>
                      <a:pt x="4051" y="4904"/>
                      <a:pt x="4233" y="4876"/>
                    </a:cubicBezTo>
                    <a:cubicBezTo>
                      <a:pt x="4819" y="4792"/>
                      <a:pt x="5294" y="4666"/>
                      <a:pt x="5658" y="4471"/>
                    </a:cubicBezTo>
                    <a:cubicBezTo>
                      <a:pt x="6132" y="4205"/>
                      <a:pt x="6370" y="3898"/>
                      <a:pt x="6370" y="3521"/>
                    </a:cubicBezTo>
                    <a:cubicBezTo>
                      <a:pt x="6370" y="3185"/>
                      <a:pt x="6188" y="2920"/>
                      <a:pt x="5811" y="2711"/>
                    </a:cubicBezTo>
                    <a:cubicBezTo>
                      <a:pt x="5504" y="2529"/>
                      <a:pt x="4973" y="2389"/>
                      <a:pt x="4233" y="2264"/>
                    </a:cubicBezTo>
                    <a:cubicBezTo>
                      <a:pt x="4051" y="2236"/>
                      <a:pt x="3869" y="2208"/>
                      <a:pt x="3674" y="2194"/>
                    </a:cubicBezTo>
                    <a:lnTo>
                      <a:pt x="3674" y="978"/>
                    </a:lnTo>
                    <a:cubicBezTo>
                      <a:pt x="3911" y="1034"/>
                      <a:pt x="4093" y="1104"/>
                      <a:pt x="4233" y="1202"/>
                    </a:cubicBezTo>
                    <a:cubicBezTo>
                      <a:pt x="4330" y="1272"/>
                      <a:pt x="4414" y="1370"/>
                      <a:pt x="4456" y="1481"/>
                    </a:cubicBezTo>
                    <a:lnTo>
                      <a:pt x="6105" y="1370"/>
                    </a:lnTo>
                    <a:cubicBezTo>
                      <a:pt x="5993" y="1062"/>
                      <a:pt x="5727" y="825"/>
                      <a:pt x="5322" y="643"/>
                    </a:cubicBezTo>
                    <a:cubicBezTo>
                      <a:pt x="5029" y="503"/>
                      <a:pt x="4666" y="406"/>
                      <a:pt x="4233" y="350"/>
                    </a:cubicBezTo>
                    <a:cubicBezTo>
                      <a:pt x="4051" y="336"/>
                      <a:pt x="3869" y="308"/>
                      <a:pt x="3674" y="308"/>
                    </a:cubicBezTo>
                    <a:lnTo>
                      <a:pt x="3674" y="1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4"/>
              <p:cNvSpPr/>
              <p:nvPr/>
            </p:nvSpPr>
            <p:spPr>
              <a:xfrm>
                <a:off x="-1760825" y="3745038"/>
                <a:ext cx="535400" cy="253550"/>
              </a:xfrm>
              <a:custGeom>
                <a:avLst/>
                <a:gdLst/>
                <a:ahLst/>
                <a:cxnLst/>
                <a:rect l="l" t="t" r="r" b="b"/>
                <a:pathLst>
                  <a:path w="21416" h="10142" extrusionOk="0">
                    <a:moveTo>
                      <a:pt x="10701" y="10142"/>
                    </a:moveTo>
                    <a:cubicBezTo>
                      <a:pt x="16610" y="10142"/>
                      <a:pt x="21415" y="7865"/>
                      <a:pt x="21415" y="5071"/>
                    </a:cubicBezTo>
                    <a:cubicBezTo>
                      <a:pt x="21415" y="2277"/>
                      <a:pt x="16610" y="0"/>
                      <a:pt x="10701" y="0"/>
                    </a:cubicBezTo>
                    <a:cubicBezTo>
                      <a:pt x="4806" y="0"/>
                      <a:pt x="1" y="2277"/>
                      <a:pt x="1" y="5071"/>
                    </a:cubicBezTo>
                    <a:cubicBezTo>
                      <a:pt x="1" y="7865"/>
                      <a:pt x="4806" y="10142"/>
                      <a:pt x="10701" y="10142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4"/>
              <p:cNvSpPr/>
              <p:nvPr/>
            </p:nvSpPr>
            <p:spPr>
              <a:xfrm>
                <a:off x="-1760825" y="3819763"/>
                <a:ext cx="535400" cy="52075"/>
              </a:xfrm>
              <a:custGeom>
                <a:avLst/>
                <a:gdLst/>
                <a:ahLst/>
                <a:cxnLst/>
                <a:rect l="l" t="t" r="r" b="b"/>
                <a:pathLst>
                  <a:path w="21416" h="2083" extrusionOk="0">
                    <a:moveTo>
                      <a:pt x="1" y="2082"/>
                    </a:moveTo>
                    <a:lnTo>
                      <a:pt x="21415" y="2082"/>
                    </a:lnTo>
                    <a:lnTo>
                      <a:pt x="2141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4"/>
              <p:cNvSpPr/>
              <p:nvPr/>
            </p:nvSpPr>
            <p:spPr>
              <a:xfrm>
                <a:off x="-1760825" y="3692988"/>
                <a:ext cx="535400" cy="253575"/>
              </a:xfrm>
              <a:custGeom>
                <a:avLst/>
                <a:gdLst/>
                <a:ahLst/>
                <a:cxnLst/>
                <a:rect l="l" t="t" r="r" b="b"/>
                <a:pathLst>
                  <a:path w="21416" h="10143" extrusionOk="0">
                    <a:moveTo>
                      <a:pt x="10701" y="10142"/>
                    </a:moveTo>
                    <a:cubicBezTo>
                      <a:pt x="16610" y="10142"/>
                      <a:pt x="21415" y="7865"/>
                      <a:pt x="21415" y="5072"/>
                    </a:cubicBezTo>
                    <a:cubicBezTo>
                      <a:pt x="21415" y="2278"/>
                      <a:pt x="16610" y="1"/>
                      <a:pt x="10701" y="1"/>
                    </a:cubicBezTo>
                    <a:cubicBezTo>
                      <a:pt x="4806" y="1"/>
                      <a:pt x="1" y="2278"/>
                      <a:pt x="1" y="5072"/>
                    </a:cubicBezTo>
                    <a:cubicBezTo>
                      <a:pt x="1" y="7865"/>
                      <a:pt x="4806" y="10142"/>
                      <a:pt x="10701" y="10142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4"/>
              <p:cNvSpPr/>
              <p:nvPr/>
            </p:nvSpPr>
            <p:spPr>
              <a:xfrm>
                <a:off x="-1725900" y="3717788"/>
                <a:ext cx="465550" cy="203975"/>
              </a:xfrm>
              <a:custGeom>
                <a:avLst/>
                <a:gdLst/>
                <a:ahLst/>
                <a:cxnLst/>
                <a:rect l="l" t="t" r="r" b="b"/>
                <a:pathLst>
                  <a:path w="18622" h="8159" extrusionOk="0">
                    <a:moveTo>
                      <a:pt x="9304" y="8159"/>
                    </a:moveTo>
                    <a:cubicBezTo>
                      <a:pt x="14431" y="8159"/>
                      <a:pt x="18621" y="6329"/>
                      <a:pt x="18621" y="4080"/>
                    </a:cubicBezTo>
                    <a:cubicBezTo>
                      <a:pt x="18621" y="1831"/>
                      <a:pt x="14431" y="1"/>
                      <a:pt x="9304" y="1"/>
                    </a:cubicBezTo>
                    <a:cubicBezTo>
                      <a:pt x="4177" y="1"/>
                      <a:pt x="1" y="1831"/>
                      <a:pt x="1" y="4080"/>
                    </a:cubicBezTo>
                    <a:cubicBezTo>
                      <a:pt x="1" y="6329"/>
                      <a:pt x="4177" y="8159"/>
                      <a:pt x="9304" y="8159"/>
                    </a:cubicBezTo>
                    <a:close/>
                  </a:path>
                </a:pathLst>
              </a:custGeom>
              <a:solidFill>
                <a:srgbClr val="FFD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4"/>
              <p:cNvSpPr/>
              <p:nvPr/>
            </p:nvSpPr>
            <p:spPr>
              <a:xfrm>
                <a:off x="-1572600" y="3750963"/>
                <a:ext cx="158925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6357" h="5505" extrusionOk="0">
                    <a:moveTo>
                      <a:pt x="2725" y="979"/>
                    </a:moveTo>
                    <a:lnTo>
                      <a:pt x="2725" y="2040"/>
                    </a:lnTo>
                    <a:cubicBezTo>
                      <a:pt x="2557" y="2012"/>
                      <a:pt x="2418" y="1970"/>
                      <a:pt x="2306" y="1915"/>
                    </a:cubicBezTo>
                    <a:cubicBezTo>
                      <a:pt x="2222" y="1887"/>
                      <a:pt x="2152" y="1845"/>
                      <a:pt x="2082" y="1817"/>
                    </a:cubicBezTo>
                    <a:cubicBezTo>
                      <a:pt x="1957" y="1719"/>
                      <a:pt x="1887" y="1621"/>
                      <a:pt x="1887" y="1509"/>
                    </a:cubicBezTo>
                    <a:cubicBezTo>
                      <a:pt x="1887" y="1398"/>
                      <a:pt x="1957" y="1286"/>
                      <a:pt x="2110" y="1188"/>
                    </a:cubicBezTo>
                    <a:cubicBezTo>
                      <a:pt x="2166" y="1146"/>
                      <a:pt x="2236" y="1118"/>
                      <a:pt x="2306" y="1090"/>
                    </a:cubicBezTo>
                    <a:cubicBezTo>
                      <a:pt x="2418" y="1034"/>
                      <a:pt x="2557" y="993"/>
                      <a:pt x="2725" y="979"/>
                    </a:cubicBezTo>
                    <a:close/>
                    <a:moveTo>
                      <a:pt x="3661" y="3046"/>
                    </a:moveTo>
                    <a:cubicBezTo>
                      <a:pt x="3884" y="3074"/>
                      <a:pt x="4066" y="3116"/>
                      <a:pt x="4220" y="3158"/>
                    </a:cubicBezTo>
                    <a:cubicBezTo>
                      <a:pt x="4331" y="3200"/>
                      <a:pt x="4429" y="3228"/>
                      <a:pt x="4513" y="3283"/>
                    </a:cubicBezTo>
                    <a:cubicBezTo>
                      <a:pt x="4681" y="3381"/>
                      <a:pt x="4764" y="3493"/>
                      <a:pt x="4764" y="3633"/>
                    </a:cubicBezTo>
                    <a:cubicBezTo>
                      <a:pt x="4764" y="3786"/>
                      <a:pt x="4667" y="3926"/>
                      <a:pt x="4457" y="4038"/>
                    </a:cubicBezTo>
                    <a:cubicBezTo>
                      <a:pt x="4387" y="4080"/>
                      <a:pt x="4303" y="4108"/>
                      <a:pt x="4220" y="4150"/>
                    </a:cubicBezTo>
                    <a:cubicBezTo>
                      <a:pt x="4052" y="4191"/>
                      <a:pt x="3870" y="4233"/>
                      <a:pt x="3661" y="4247"/>
                    </a:cubicBezTo>
                    <a:lnTo>
                      <a:pt x="3661" y="3046"/>
                    </a:lnTo>
                    <a:close/>
                    <a:moveTo>
                      <a:pt x="2725" y="1"/>
                    </a:moveTo>
                    <a:lnTo>
                      <a:pt x="2725" y="308"/>
                    </a:lnTo>
                    <a:cubicBezTo>
                      <a:pt x="2571" y="308"/>
                      <a:pt x="2432" y="322"/>
                      <a:pt x="2306" y="336"/>
                    </a:cubicBezTo>
                    <a:cubicBezTo>
                      <a:pt x="1747" y="392"/>
                      <a:pt x="1286" y="518"/>
                      <a:pt x="923" y="699"/>
                    </a:cubicBezTo>
                    <a:cubicBezTo>
                      <a:pt x="476" y="923"/>
                      <a:pt x="252" y="1216"/>
                      <a:pt x="252" y="1551"/>
                    </a:cubicBezTo>
                    <a:cubicBezTo>
                      <a:pt x="252" y="1873"/>
                      <a:pt x="448" y="2166"/>
                      <a:pt x="853" y="2389"/>
                    </a:cubicBezTo>
                    <a:cubicBezTo>
                      <a:pt x="1174" y="2585"/>
                      <a:pt x="1663" y="2739"/>
                      <a:pt x="2306" y="2850"/>
                    </a:cubicBezTo>
                    <a:cubicBezTo>
                      <a:pt x="2432" y="2878"/>
                      <a:pt x="2571" y="2892"/>
                      <a:pt x="2725" y="2920"/>
                    </a:cubicBezTo>
                    <a:lnTo>
                      <a:pt x="2725" y="4205"/>
                    </a:lnTo>
                    <a:cubicBezTo>
                      <a:pt x="2571" y="4178"/>
                      <a:pt x="2432" y="4122"/>
                      <a:pt x="2306" y="4066"/>
                    </a:cubicBezTo>
                    <a:cubicBezTo>
                      <a:pt x="2222" y="4038"/>
                      <a:pt x="2152" y="3996"/>
                      <a:pt x="2082" y="3954"/>
                    </a:cubicBezTo>
                    <a:cubicBezTo>
                      <a:pt x="1887" y="3828"/>
                      <a:pt x="1761" y="3689"/>
                      <a:pt x="1691" y="3521"/>
                    </a:cubicBezTo>
                    <a:lnTo>
                      <a:pt x="1" y="3605"/>
                    </a:lnTo>
                    <a:cubicBezTo>
                      <a:pt x="127" y="4010"/>
                      <a:pt x="420" y="4331"/>
                      <a:pt x="895" y="4555"/>
                    </a:cubicBezTo>
                    <a:cubicBezTo>
                      <a:pt x="1272" y="4722"/>
                      <a:pt x="1747" y="4848"/>
                      <a:pt x="2306" y="4904"/>
                    </a:cubicBezTo>
                    <a:cubicBezTo>
                      <a:pt x="2432" y="4932"/>
                      <a:pt x="2571" y="4932"/>
                      <a:pt x="2725" y="4946"/>
                    </a:cubicBezTo>
                    <a:lnTo>
                      <a:pt x="2725" y="5505"/>
                    </a:lnTo>
                    <a:lnTo>
                      <a:pt x="3661" y="5505"/>
                    </a:lnTo>
                    <a:lnTo>
                      <a:pt x="3661" y="4932"/>
                    </a:lnTo>
                    <a:cubicBezTo>
                      <a:pt x="3856" y="4918"/>
                      <a:pt x="4038" y="4904"/>
                      <a:pt x="4220" y="4876"/>
                    </a:cubicBezTo>
                    <a:cubicBezTo>
                      <a:pt x="4806" y="4792"/>
                      <a:pt x="5281" y="4652"/>
                      <a:pt x="5644" y="4457"/>
                    </a:cubicBezTo>
                    <a:cubicBezTo>
                      <a:pt x="6119" y="4205"/>
                      <a:pt x="6357" y="3898"/>
                      <a:pt x="6357" y="3521"/>
                    </a:cubicBezTo>
                    <a:cubicBezTo>
                      <a:pt x="6357" y="3186"/>
                      <a:pt x="6175" y="2920"/>
                      <a:pt x="5798" y="2711"/>
                    </a:cubicBezTo>
                    <a:cubicBezTo>
                      <a:pt x="5491" y="2529"/>
                      <a:pt x="4960" y="2389"/>
                      <a:pt x="4220" y="2264"/>
                    </a:cubicBezTo>
                    <a:cubicBezTo>
                      <a:pt x="4038" y="2236"/>
                      <a:pt x="3856" y="2208"/>
                      <a:pt x="3661" y="2180"/>
                    </a:cubicBezTo>
                    <a:lnTo>
                      <a:pt x="3661" y="979"/>
                    </a:lnTo>
                    <a:cubicBezTo>
                      <a:pt x="3898" y="1034"/>
                      <a:pt x="4080" y="1104"/>
                      <a:pt x="4220" y="1202"/>
                    </a:cubicBezTo>
                    <a:cubicBezTo>
                      <a:pt x="4331" y="1272"/>
                      <a:pt x="4401" y="1370"/>
                      <a:pt x="4443" y="1481"/>
                    </a:cubicBezTo>
                    <a:lnTo>
                      <a:pt x="6091" y="1370"/>
                    </a:lnTo>
                    <a:cubicBezTo>
                      <a:pt x="5980" y="1062"/>
                      <a:pt x="5714" y="825"/>
                      <a:pt x="5309" y="629"/>
                    </a:cubicBezTo>
                    <a:cubicBezTo>
                      <a:pt x="5016" y="504"/>
                      <a:pt x="4653" y="406"/>
                      <a:pt x="4220" y="350"/>
                    </a:cubicBezTo>
                    <a:cubicBezTo>
                      <a:pt x="4038" y="336"/>
                      <a:pt x="3856" y="308"/>
                      <a:pt x="3661" y="308"/>
                    </a:cubicBezTo>
                    <a:lnTo>
                      <a:pt x="3661" y="1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4"/>
              <p:cNvSpPr/>
              <p:nvPr/>
            </p:nvSpPr>
            <p:spPr>
              <a:xfrm>
                <a:off x="-1640000" y="3653538"/>
                <a:ext cx="535750" cy="253550"/>
              </a:xfrm>
              <a:custGeom>
                <a:avLst/>
                <a:gdLst/>
                <a:ahLst/>
                <a:cxnLst/>
                <a:rect l="l" t="t" r="r" b="b"/>
                <a:pathLst>
                  <a:path w="21430" h="10142" extrusionOk="0">
                    <a:moveTo>
                      <a:pt x="10715" y="10142"/>
                    </a:moveTo>
                    <a:cubicBezTo>
                      <a:pt x="16610" y="10142"/>
                      <a:pt x="21429" y="7865"/>
                      <a:pt x="21429" y="5071"/>
                    </a:cubicBezTo>
                    <a:cubicBezTo>
                      <a:pt x="21429" y="2277"/>
                      <a:pt x="16610" y="0"/>
                      <a:pt x="10715" y="0"/>
                    </a:cubicBezTo>
                    <a:cubicBezTo>
                      <a:pt x="4820" y="0"/>
                      <a:pt x="1" y="2277"/>
                      <a:pt x="1" y="5071"/>
                    </a:cubicBezTo>
                    <a:cubicBezTo>
                      <a:pt x="1" y="7865"/>
                      <a:pt x="4820" y="10142"/>
                      <a:pt x="10715" y="10142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4"/>
              <p:cNvSpPr/>
              <p:nvPr/>
            </p:nvSpPr>
            <p:spPr>
              <a:xfrm>
                <a:off x="-1640000" y="3728263"/>
                <a:ext cx="535750" cy="52075"/>
              </a:xfrm>
              <a:custGeom>
                <a:avLst/>
                <a:gdLst/>
                <a:ahLst/>
                <a:cxnLst/>
                <a:rect l="l" t="t" r="r" b="b"/>
                <a:pathLst>
                  <a:path w="21430" h="2083" extrusionOk="0">
                    <a:moveTo>
                      <a:pt x="1" y="2082"/>
                    </a:moveTo>
                    <a:lnTo>
                      <a:pt x="21429" y="2082"/>
                    </a:lnTo>
                    <a:lnTo>
                      <a:pt x="21429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4"/>
              <p:cNvSpPr/>
              <p:nvPr/>
            </p:nvSpPr>
            <p:spPr>
              <a:xfrm>
                <a:off x="-1640000" y="3601513"/>
                <a:ext cx="535750" cy="253550"/>
              </a:xfrm>
              <a:custGeom>
                <a:avLst/>
                <a:gdLst/>
                <a:ahLst/>
                <a:cxnLst/>
                <a:rect l="l" t="t" r="r" b="b"/>
                <a:pathLst>
                  <a:path w="21430" h="10142" extrusionOk="0">
                    <a:moveTo>
                      <a:pt x="10715" y="10142"/>
                    </a:moveTo>
                    <a:cubicBezTo>
                      <a:pt x="16610" y="10142"/>
                      <a:pt x="21429" y="7865"/>
                      <a:pt x="21429" y="5071"/>
                    </a:cubicBezTo>
                    <a:cubicBezTo>
                      <a:pt x="21429" y="2277"/>
                      <a:pt x="16610" y="0"/>
                      <a:pt x="10715" y="0"/>
                    </a:cubicBezTo>
                    <a:cubicBezTo>
                      <a:pt x="4820" y="0"/>
                      <a:pt x="1" y="2277"/>
                      <a:pt x="1" y="5071"/>
                    </a:cubicBezTo>
                    <a:cubicBezTo>
                      <a:pt x="1" y="7865"/>
                      <a:pt x="4820" y="10142"/>
                      <a:pt x="10715" y="10142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4"/>
              <p:cNvSpPr/>
              <p:nvPr/>
            </p:nvSpPr>
            <p:spPr>
              <a:xfrm>
                <a:off x="-1604725" y="3626288"/>
                <a:ext cx="465550" cy="203975"/>
              </a:xfrm>
              <a:custGeom>
                <a:avLst/>
                <a:gdLst/>
                <a:ahLst/>
                <a:cxnLst/>
                <a:rect l="l" t="t" r="r" b="b"/>
                <a:pathLst>
                  <a:path w="18622" h="8159" extrusionOk="0">
                    <a:moveTo>
                      <a:pt x="9304" y="8159"/>
                    </a:moveTo>
                    <a:cubicBezTo>
                      <a:pt x="14431" y="8159"/>
                      <a:pt x="18621" y="6329"/>
                      <a:pt x="18621" y="4080"/>
                    </a:cubicBezTo>
                    <a:cubicBezTo>
                      <a:pt x="18621" y="1831"/>
                      <a:pt x="14431" y="1"/>
                      <a:pt x="9304" y="1"/>
                    </a:cubicBezTo>
                    <a:cubicBezTo>
                      <a:pt x="4178" y="1"/>
                      <a:pt x="1" y="1831"/>
                      <a:pt x="1" y="4080"/>
                    </a:cubicBezTo>
                    <a:cubicBezTo>
                      <a:pt x="1" y="6329"/>
                      <a:pt x="4178" y="8159"/>
                      <a:pt x="9304" y="8159"/>
                    </a:cubicBezTo>
                    <a:close/>
                  </a:path>
                </a:pathLst>
              </a:custGeom>
              <a:solidFill>
                <a:srgbClr val="FFD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4"/>
              <p:cNvSpPr/>
              <p:nvPr/>
            </p:nvSpPr>
            <p:spPr>
              <a:xfrm>
                <a:off x="-1451750" y="3659463"/>
                <a:ext cx="159275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6371" h="5505" extrusionOk="0">
                    <a:moveTo>
                      <a:pt x="2738" y="979"/>
                    </a:moveTo>
                    <a:lnTo>
                      <a:pt x="2738" y="2040"/>
                    </a:lnTo>
                    <a:cubicBezTo>
                      <a:pt x="2571" y="2012"/>
                      <a:pt x="2431" y="1971"/>
                      <a:pt x="2319" y="1915"/>
                    </a:cubicBezTo>
                    <a:cubicBezTo>
                      <a:pt x="2235" y="1887"/>
                      <a:pt x="2151" y="1859"/>
                      <a:pt x="2096" y="1817"/>
                    </a:cubicBezTo>
                    <a:cubicBezTo>
                      <a:pt x="1956" y="1719"/>
                      <a:pt x="1886" y="1621"/>
                      <a:pt x="1886" y="1510"/>
                    </a:cubicBezTo>
                    <a:cubicBezTo>
                      <a:pt x="1886" y="1398"/>
                      <a:pt x="1970" y="1286"/>
                      <a:pt x="2124" y="1188"/>
                    </a:cubicBezTo>
                    <a:cubicBezTo>
                      <a:pt x="2179" y="1146"/>
                      <a:pt x="2235" y="1118"/>
                      <a:pt x="2319" y="1090"/>
                    </a:cubicBezTo>
                    <a:cubicBezTo>
                      <a:pt x="2431" y="1035"/>
                      <a:pt x="2571" y="1007"/>
                      <a:pt x="2738" y="979"/>
                    </a:cubicBezTo>
                    <a:close/>
                    <a:moveTo>
                      <a:pt x="3674" y="3046"/>
                    </a:moveTo>
                    <a:cubicBezTo>
                      <a:pt x="3898" y="3074"/>
                      <a:pt x="4079" y="3116"/>
                      <a:pt x="4233" y="3158"/>
                    </a:cubicBezTo>
                    <a:cubicBezTo>
                      <a:pt x="4345" y="3200"/>
                      <a:pt x="4442" y="3242"/>
                      <a:pt x="4526" y="3284"/>
                    </a:cubicBezTo>
                    <a:cubicBezTo>
                      <a:pt x="4694" y="3381"/>
                      <a:pt x="4778" y="3493"/>
                      <a:pt x="4778" y="3633"/>
                    </a:cubicBezTo>
                    <a:cubicBezTo>
                      <a:pt x="4778" y="3787"/>
                      <a:pt x="4680" y="3926"/>
                      <a:pt x="4470" y="4038"/>
                    </a:cubicBezTo>
                    <a:cubicBezTo>
                      <a:pt x="4400" y="4080"/>
                      <a:pt x="4317" y="4108"/>
                      <a:pt x="4233" y="4150"/>
                    </a:cubicBezTo>
                    <a:cubicBezTo>
                      <a:pt x="4065" y="4192"/>
                      <a:pt x="3884" y="4234"/>
                      <a:pt x="3674" y="4247"/>
                    </a:cubicBezTo>
                    <a:lnTo>
                      <a:pt x="3674" y="3046"/>
                    </a:lnTo>
                    <a:close/>
                    <a:moveTo>
                      <a:pt x="2738" y="1"/>
                    </a:moveTo>
                    <a:lnTo>
                      <a:pt x="2738" y="308"/>
                    </a:lnTo>
                    <a:cubicBezTo>
                      <a:pt x="2584" y="308"/>
                      <a:pt x="2445" y="322"/>
                      <a:pt x="2319" y="336"/>
                    </a:cubicBezTo>
                    <a:cubicBezTo>
                      <a:pt x="1760" y="392"/>
                      <a:pt x="1299" y="518"/>
                      <a:pt x="936" y="699"/>
                    </a:cubicBezTo>
                    <a:cubicBezTo>
                      <a:pt x="489" y="923"/>
                      <a:pt x="266" y="1216"/>
                      <a:pt x="266" y="1551"/>
                    </a:cubicBezTo>
                    <a:cubicBezTo>
                      <a:pt x="266" y="1887"/>
                      <a:pt x="461" y="2166"/>
                      <a:pt x="866" y="2390"/>
                    </a:cubicBezTo>
                    <a:cubicBezTo>
                      <a:pt x="1188" y="2585"/>
                      <a:pt x="1677" y="2739"/>
                      <a:pt x="2319" y="2851"/>
                    </a:cubicBezTo>
                    <a:cubicBezTo>
                      <a:pt x="2445" y="2879"/>
                      <a:pt x="2584" y="2892"/>
                      <a:pt x="2738" y="2920"/>
                    </a:cubicBezTo>
                    <a:lnTo>
                      <a:pt x="2738" y="4206"/>
                    </a:lnTo>
                    <a:cubicBezTo>
                      <a:pt x="2584" y="4178"/>
                      <a:pt x="2445" y="4122"/>
                      <a:pt x="2319" y="4066"/>
                    </a:cubicBezTo>
                    <a:cubicBezTo>
                      <a:pt x="2235" y="4038"/>
                      <a:pt x="2165" y="3996"/>
                      <a:pt x="2096" y="3954"/>
                    </a:cubicBezTo>
                    <a:cubicBezTo>
                      <a:pt x="1900" y="3828"/>
                      <a:pt x="1774" y="3689"/>
                      <a:pt x="1704" y="3521"/>
                    </a:cubicBezTo>
                    <a:lnTo>
                      <a:pt x="0" y="3605"/>
                    </a:lnTo>
                    <a:cubicBezTo>
                      <a:pt x="140" y="4010"/>
                      <a:pt x="433" y="4331"/>
                      <a:pt x="908" y="4555"/>
                    </a:cubicBezTo>
                    <a:cubicBezTo>
                      <a:pt x="1285" y="4722"/>
                      <a:pt x="1746" y="4848"/>
                      <a:pt x="2319" y="4918"/>
                    </a:cubicBezTo>
                    <a:cubicBezTo>
                      <a:pt x="2445" y="4932"/>
                      <a:pt x="2584" y="4932"/>
                      <a:pt x="2738" y="4946"/>
                    </a:cubicBezTo>
                    <a:lnTo>
                      <a:pt x="2738" y="5505"/>
                    </a:lnTo>
                    <a:lnTo>
                      <a:pt x="3674" y="5505"/>
                    </a:lnTo>
                    <a:lnTo>
                      <a:pt x="3674" y="4932"/>
                    </a:lnTo>
                    <a:cubicBezTo>
                      <a:pt x="3870" y="4918"/>
                      <a:pt x="4051" y="4904"/>
                      <a:pt x="4233" y="4876"/>
                    </a:cubicBezTo>
                    <a:cubicBezTo>
                      <a:pt x="4820" y="4792"/>
                      <a:pt x="5294" y="4667"/>
                      <a:pt x="5658" y="4457"/>
                    </a:cubicBezTo>
                    <a:cubicBezTo>
                      <a:pt x="6133" y="4206"/>
                      <a:pt x="6370" y="3898"/>
                      <a:pt x="6370" y="3521"/>
                    </a:cubicBezTo>
                    <a:cubicBezTo>
                      <a:pt x="6370" y="3186"/>
                      <a:pt x="6175" y="2920"/>
                      <a:pt x="5797" y="2711"/>
                    </a:cubicBezTo>
                    <a:cubicBezTo>
                      <a:pt x="5504" y="2529"/>
                      <a:pt x="4973" y="2390"/>
                      <a:pt x="4233" y="2264"/>
                    </a:cubicBezTo>
                    <a:cubicBezTo>
                      <a:pt x="4051" y="2236"/>
                      <a:pt x="3870" y="2208"/>
                      <a:pt x="3674" y="2194"/>
                    </a:cubicBezTo>
                    <a:lnTo>
                      <a:pt x="3674" y="979"/>
                    </a:lnTo>
                    <a:cubicBezTo>
                      <a:pt x="3912" y="1035"/>
                      <a:pt x="4093" y="1104"/>
                      <a:pt x="4233" y="1202"/>
                    </a:cubicBezTo>
                    <a:cubicBezTo>
                      <a:pt x="4331" y="1272"/>
                      <a:pt x="4414" y="1370"/>
                      <a:pt x="4456" y="1482"/>
                    </a:cubicBezTo>
                    <a:lnTo>
                      <a:pt x="6105" y="1370"/>
                    </a:lnTo>
                    <a:cubicBezTo>
                      <a:pt x="5993" y="1063"/>
                      <a:pt x="5728" y="825"/>
                      <a:pt x="5322" y="643"/>
                    </a:cubicBezTo>
                    <a:cubicBezTo>
                      <a:pt x="5029" y="504"/>
                      <a:pt x="4666" y="406"/>
                      <a:pt x="4233" y="350"/>
                    </a:cubicBezTo>
                    <a:cubicBezTo>
                      <a:pt x="4051" y="336"/>
                      <a:pt x="3870" y="308"/>
                      <a:pt x="3674" y="308"/>
                    </a:cubicBezTo>
                    <a:lnTo>
                      <a:pt x="3674" y="1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4"/>
              <p:cNvSpPr/>
              <p:nvPr/>
            </p:nvSpPr>
            <p:spPr>
              <a:xfrm>
                <a:off x="-1292850" y="4165838"/>
                <a:ext cx="535375" cy="535400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21416" extrusionOk="0">
                    <a:moveTo>
                      <a:pt x="10700" y="21415"/>
                    </a:moveTo>
                    <a:cubicBezTo>
                      <a:pt x="16609" y="21415"/>
                      <a:pt x="21415" y="16610"/>
                      <a:pt x="21415" y="10715"/>
                    </a:cubicBezTo>
                    <a:cubicBezTo>
                      <a:pt x="21415" y="4806"/>
                      <a:pt x="16609" y="1"/>
                      <a:pt x="10700" y="1"/>
                    </a:cubicBezTo>
                    <a:cubicBezTo>
                      <a:pt x="4805" y="1"/>
                      <a:pt x="0" y="4806"/>
                      <a:pt x="0" y="10715"/>
                    </a:cubicBezTo>
                    <a:cubicBezTo>
                      <a:pt x="0" y="16610"/>
                      <a:pt x="4805" y="21415"/>
                      <a:pt x="10700" y="21415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4"/>
              <p:cNvSpPr/>
              <p:nvPr/>
            </p:nvSpPr>
            <p:spPr>
              <a:xfrm>
                <a:off x="-1240825" y="4217888"/>
                <a:ext cx="431325" cy="431300"/>
              </a:xfrm>
              <a:custGeom>
                <a:avLst/>
                <a:gdLst/>
                <a:ahLst/>
                <a:cxnLst/>
                <a:rect l="l" t="t" r="r" b="b"/>
                <a:pathLst>
                  <a:path w="17253" h="17252" extrusionOk="0">
                    <a:moveTo>
                      <a:pt x="8619" y="17252"/>
                    </a:moveTo>
                    <a:cubicBezTo>
                      <a:pt x="13383" y="17252"/>
                      <a:pt x="17252" y="13383"/>
                      <a:pt x="17252" y="8633"/>
                    </a:cubicBezTo>
                    <a:cubicBezTo>
                      <a:pt x="17252" y="3870"/>
                      <a:pt x="13383" y="0"/>
                      <a:pt x="8619" y="0"/>
                    </a:cubicBezTo>
                    <a:cubicBezTo>
                      <a:pt x="3870" y="0"/>
                      <a:pt x="1" y="3870"/>
                      <a:pt x="1" y="8633"/>
                    </a:cubicBezTo>
                    <a:cubicBezTo>
                      <a:pt x="1" y="13383"/>
                      <a:pt x="3870" y="17252"/>
                      <a:pt x="8619" y="17252"/>
                    </a:cubicBezTo>
                    <a:close/>
                  </a:path>
                </a:pathLst>
              </a:custGeom>
              <a:solidFill>
                <a:srgbClr val="FFD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4"/>
              <p:cNvSpPr/>
              <p:nvPr/>
            </p:nvSpPr>
            <p:spPr>
              <a:xfrm>
                <a:off x="-1104625" y="4288088"/>
                <a:ext cx="158925" cy="290925"/>
              </a:xfrm>
              <a:custGeom>
                <a:avLst/>
                <a:gdLst/>
                <a:ahLst/>
                <a:cxnLst/>
                <a:rect l="l" t="t" r="r" b="b"/>
                <a:pathLst>
                  <a:path w="6357" h="11637" extrusionOk="0">
                    <a:moveTo>
                      <a:pt x="2724" y="2053"/>
                    </a:moveTo>
                    <a:lnTo>
                      <a:pt x="2724" y="4316"/>
                    </a:lnTo>
                    <a:cubicBezTo>
                      <a:pt x="2557" y="4247"/>
                      <a:pt x="2417" y="4163"/>
                      <a:pt x="2305" y="4065"/>
                    </a:cubicBezTo>
                    <a:cubicBezTo>
                      <a:pt x="2221" y="3995"/>
                      <a:pt x="2152" y="3911"/>
                      <a:pt x="2096" y="3828"/>
                    </a:cubicBezTo>
                    <a:cubicBezTo>
                      <a:pt x="1956" y="3632"/>
                      <a:pt x="1886" y="3422"/>
                      <a:pt x="1886" y="3199"/>
                    </a:cubicBezTo>
                    <a:cubicBezTo>
                      <a:pt x="1886" y="2947"/>
                      <a:pt x="1956" y="2710"/>
                      <a:pt x="2110" y="2500"/>
                    </a:cubicBezTo>
                    <a:cubicBezTo>
                      <a:pt x="2166" y="2431"/>
                      <a:pt x="2235" y="2361"/>
                      <a:pt x="2305" y="2291"/>
                    </a:cubicBezTo>
                    <a:cubicBezTo>
                      <a:pt x="2417" y="2193"/>
                      <a:pt x="2557" y="2109"/>
                      <a:pt x="2724" y="2053"/>
                    </a:cubicBezTo>
                    <a:close/>
                    <a:moveTo>
                      <a:pt x="3660" y="6454"/>
                    </a:moveTo>
                    <a:cubicBezTo>
                      <a:pt x="3884" y="6510"/>
                      <a:pt x="4065" y="6593"/>
                      <a:pt x="4219" y="6677"/>
                    </a:cubicBezTo>
                    <a:cubicBezTo>
                      <a:pt x="4331" y="6761"/>
                      <a:pt x="4429" y="6845"/>
                      <a:pt x="4512" y="6929"/>
                    </a:cubicBezTo>
                    <a:cubicBezTo>
                      <a:pt x="4680" y="7138"/>
                      <a:pt x="4764" y="7390"/>
                      <a:pt x="4764" y="7683"/>
                    </a:cubicBezTo>
                    <a:cubicBezTo>
                      <a:pt x="4764" y="8004"/>
                      <a:pt x="4666" y="8298"/>
                      <a:pt x="4457" y="8535"/>
                    </a:cubicBezTo>
                    <a:cubicBezTo>
                      <a:pt x="4387" y="8619"/>
                      <a:pt x="4303" y="8689"/>
                      <a:pt x="4219" y="8759"/>
                    </a:cubicBezTo>
                    <a:cubicBezTo>
                      <a:pt x="4051" y="8870"/>
                      <a:pt x="3870" y="8940"/>
                      <a:pt x="3660" y="8982"/>
                    </a:cubicBezTo>
                    <a:lnTo>
                      <a:pt x="3660" y="6454"/>
                    </a:lnTo>
                    <a:close/>
                    <a:moveTo>
                      <a:pt x="2724" y="0"/>
                    </a:moveTo>
                    <a:lnTo>
                      <a:pt x="2724" y="643"/>
                    </a:lnTo>
                    <a:cubicBezTo>
                      <a:pt x="2571" y="657"/>
                      <a:pt x="2431" y="671"/>
                      <a:pt x="2305" y="712"/>
                    </a:cubicBezTo>
                    <a:cubicBezTo>
                      <a:pt x="1747" y="838"/>
                      <a:pt x="1286" y="1090"/>
                      <a:pt x="922" y="1481"/>
                    </a:cubicBezTo>
                    <a:cubicBezTo>
                      <a:pt x="475" y="1956"/>
                      <a:pt x="252" y="2556"/>
                      <a:pt x="252" y="3269"/>
                    </a:cubicBezTo>
                    <a:cubicBezTo>
                      <a:pt x="252" y="3967"/>
                      <a:pt x="447" y="4568"/>
                      <a:pt x="853" y="5057"/>
                    </a:cubicBezTo>
                    <a:cubicBezTo>
                      <a:pt x="1174" y="5476"/>
                      <a:pt x="1663" y="5797"/>
                      <a:pt x="2305" y="6035"/>
                    </a:cubicBezTo>
                    <a:cubicBezTo>
                      <a:pt x="2431" y="6077"/>
                      <a:pt x="2571" y="6132"/>
                      <a:pt x="2724" y="6174"/>
                    </a:cubicBezTo>
                    <a:lnTo>
                      <a:pt x="2724" y="8898"/>
                    </a:lnTo>
                    <a:cubicBezTo>
                      <a:pt x="2571" y="8828"/>
                      <a:pt x="2431" y="8717"/>
                      <a:pt x="2305" y="8591"/>
                    </a:cubicBezTo>
                    <a:cubicBezTo>
                      <a:pt x="2221" y="8521"/>
                      <a:pt x="2152" y="8437"/>
                      <a:pt x="2082" y="8353"/>
                    </a:cubicBezTo>
                    <a:cubicBezTo>
                      <a:pt x="1900" y="8102"/>
                      <a:pt x="1761" y="7795"/>
                      <a:pt x="1691" y="7445"/>
                    </a:cubicBezTo>
                    <a:lnTo>
                      <a:pt x="0" y="7627"/>
                    </a:lnTo>
                    <a:cubicBezTo>
                      <a:pt x="126" y="8493"/>
                      <a:pt x="419" y="9150"/>
                      <a:pt x="894" y="9611"/>
                    </a:cubicBezTo>
                    <a:cubicBezTo>
                      <a:pt x="1272" y="9988"/>
                      <a:pt x="1747" y="10253"/>
                      <a:pt x="2305" y="10379"/>
                    </a:cubicBezTo>
                    <a:cubicBezTo>
                      <a:pt x="2431" y="10407"/>
                      <a:pt x="2571" y="10435"/>
                      <a:pt x="2724" y="10449"/>
                    </a:cubicBezTo>
                    <a:lnTo>
                      <a:pt x="2724" y="11636"/>
                    </a:lnTo>
                    <a:lnTo>
                      <a:pt x="3660" y="11636"/>
                    </a:lnTo>
                    <a:lnTo>
                      <a:pt x="3660" y="10421"/>
                    </a:lnTo>
                    <a:cubicBezTo>
                      <a:pt x="3856" y="10393"/>
                      <a:pt x="4037" y="10351"/>
                      <a:pt x="4219" y="10309"/>
                    </a:cubicBezTo>
                    <a:cubicBezTo>
                      <a:pt x="4806" y="10142"/>
                      <a:pt x="5281" y="9848"/>
                      <a:pt x="5644" y="9429"/>
                    </a:cubicBezTo>
                    <a:cubicBezTo>
                      <a:pt x="6119" y="8898"/>
                      <a:pt x="6356" y="8228"/>
                      <a:pt x="6356" y="7445"/>
                    </a:cubicBezTo>
                    <a:cubicBezTo>
                      <a:pt x="6356" y="6747"/>
                      <a:pt x="6175" y="6174"/>
                      <a:pt x="5798" y="5727"/>
                    </a:cubicBezTo>
                    <a:cubicBezTo>
                      <a:pt x="5490" y="5350"/>
                      <a:pt x="4959" y="5043"/>
                      <a:pt x="4219" y="4791"/>
                    </a:cubicBezTo>
                    <a:cubicBezTo>
                      <a:pt x="4037" y="4736"/>
                      <a:pt x="3856" y="4680"/>
                      <a:pt x="3660" y="4624"/>
                    </a:cubicBezTo>
                    <a:lnTo>
                      <a:pt x="3660" y="2081"/>
                    </a:lnTo>
                    <a:cubicBezTo>
                      <a:pt x="3898" y="2179"/>
                      <a:pt x="4079" y="2333"/>
                      <a:pt x="4219" y="2528"/>
                    </a:cubicBezTo>
                    <a:cubicBezTo>
                      <a:pt x="4331" y="2696"/>
                      <a:pt x="4401" y="2892"/>
                      <a:pt x="4443" y="3115"/>
                    </a:cubicBezTo>
                    <a:lnTo>
                      <a:pt x="6091" y="2906"/>
                    </a:lnTo>
                    <a:cubicBezTo>
                      <a:pt x="5979" y="2249"/>
                      <a:pt x="5714" y="1732"/>
                      <a:pt x="5309" y="1341"/>
                    </a:cubicBezTo>
                    <a:cubicBezTo>
                      <a:pt x="5015" y="1062"/>
                      <a:pt x="4652" y="866"/>
                      <a:pt x="4219" y="754"/>
                    </a:cubicBezTo>
                    <a:cubicBezTo>
                      <a:pt x="4037" y="698"/>
                      <a:pt x="3856" y="671"/>
                      <a:pt x="3660" y="643"/>
                    </a:cubicBezTo>
                    <a:lnTo>
                      <a:pt x="3660" y="0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6"/>
          <p:cNvGrpSpPr/>
          <p:nvPr/>
        </p:nvGrpSpPr>
        <p:grpSpPr>
          <a:xfrm>
            <a:off x="-138170" y="-299471"/>
            <a:ext cx="9864554" cy="5548495"/>
            <a:chOff x="238125" y="822050"/>
            <a:chExt cx="7136850" cy="4051475"/>
          </a:xfrm>
        </p:grpSpPr>
        <p:sp>
          <p:nvSpPr>
            <p:cNvPr id="319" name="Google Shape;319;p6"/>
            <p:cNvSpPr/>
            <p:nvPr/>
          </p:nvSpPr>
          <p:spPr>
            <a:xfrm>
              <a:off x="238125" y="114252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238125" y="275900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238125" y="250252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238125" y="224605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238125" y="1971075"/>
              <a:ext cx="7136850" cy="0"/>
            </a:xfrm>
            <a:custGeom>
              <a:avLst/>
              <a:gdLst/>
              <a:ahLst/>
              <a:cxnLst/>
              <a:rect l="l" t="t" r="r" b="b"/>
              <a:pathLst>
                <a:path w="285474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238125" y="169607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238125" y="142085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238125" y="330920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238125" y="301550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238125" y="474392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238125" y="445490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238125" y="416785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238125" y="388172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238125" y="359535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5075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32440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29400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26358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23318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20279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1723925" y="822050"/>
              <a:ext cx="0" cy="4051475"/>
            </a:xfrm>
            <a:custGeom>
              <a:avLst/>
              <a:gdLst/>
              <a:ahLst/>
              <a:cxnLst/>
              <a:rect l="l" t="t" r="r" b="b"/>
              <a:pathLst>
                <a:path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14197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11157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8117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35480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62845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59806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6766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53724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5068425" y="822050"/>
              <a:ext cx="0" cy="4051475"/>
            </a:xfrm>
            <a:custGeom>
              <a:avLst/>
              <a:gdLst/>
              <a:ahLst/>
              <a:cxnLst/>
              <a:rect l="l" t="t" r="r" b="b"/>
              <a:pathLst>
                <a:path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7644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44602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41562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38522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65885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71967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68927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6"/>
          <p:cNvSpPr/>
          <p:nvPr/>
        </p:nvSpPr>
        <p:spPr>
          <a:xfrm>
            <a:off x="713225" y="481150"/>
            <a:ext cx="7717500" cy="689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13"/>
          <p:cNvGrpSpPr/>
          <p:nvPr/>
        </p:nvGrpSpPr>
        <p:grpSpPr>
          <a:xfrm>
            <a:off x="-138170" y="-299471"/>
            <a:ext cx="9864554" cy="5548495"/>
            <a:chOff x="238125" y="822050"/>
            <a:chExt cx="7136850" cy="4051475"/>
          </a:xfrm>
        </p:grpSpPr>
        <p:sp>
          <p:nvSpPr>
            <p:cNvPr id="724" name="Google Shape;724;p13"/>
            <p:cNvSpPr/>
            <p:nvPr/>
          </p:nvSpPr>
          <p:spPr>
            <a:xfrm>
              <a:off x="238125" y="114252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38125" y="275900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38125" y="250252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238125" y="224605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238125" y="1971075"/>
              <a:ext cx="7136850" cy="0"/>
            </a:xfrm>
            <a:custGeom>
              <a:avLst/>
              <a:gdLst/>
              <a:ahLst/>
              <a:cxnLst/>
              <a:rect l="l" t="t" r="r" b="b"/>
              <a:pathLst>
                <a:path w="285474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238125" y="169607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238125" y="142085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238125" y="330920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238125" y="301550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238125" y="474392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238125" y="445490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238125" y="416785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238125" y="388172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238125" y="359535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5075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32440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29400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26358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23318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20279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1723925" y="822050"/>
              <a:ext cx="0" cy="4051475"/>
            </a:xfrm>
            <a:custGeom>
              <a:avLst/>
              <a:gdLst/>
              <a:ahLst/>
              <a:cxnLst/>
              <a:rect l="l" t="t" r="r" b="b"/>
              <a:pathLst>
                <a:path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14197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11157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8117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35480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845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59806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56766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53724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5068425" y="822050"/>
              <a:ext cx="0" cy="4051475"/>
            </a:xfrm>
            <a:custGeom>
              <a:avLst/>
              <a:gdLst/>
              <a:ahLst/>
              <a:cxnLst/>
              <a:rect l="l" t="t" r="r" b="b"/>
              <a:pathLst>
                <a:path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47644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44602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41562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38522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65885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1967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68927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1" name="Google Shape;761;p13"/>
          <p:cNvSpPr/>
          <p:nvPr/>
        </p:nvSpPr>
        <p:spPr>
          <a:xfrm>
            <a:off x="1690250" y="1488900"/>
            <a:ext cx="2749500" cy="1399800"/>
          </a:xfrm>
          <a:prstGeom prst="roundRect">
            <a:avLst>
              <a:gd name="adj" fmla="val 11561"/>
            </a:avLst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13"/>
          <p:cNvSpPr/>
          <p:nvPr/>
        </p:nvSpPr>
        <p:spPr>
          <a:xfrm>
            <a:off x="1722501" y="3169600"/>
            <a:ext cx="2749500" cy="1399800"/>
          </a:xfrm>
          <a:prstGeom prst="roundRect">
            <a:avLst>
              <a:gd name="adj" fmla="val 11561"/>
            </a:avLst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13"/>
          <p:cNvSpPr/>
          <p:nvPr/>
        </p:nvSpPr>
        <p:spPr>
          <a:xfrm>
            <a:off x="5673500" y="1488900"/>
            <a:ext cx="2749500" cy="1399800"/>
          </a:xfrm>
          <a:prstGeom prst="roundRect">
            <a:avLst>
              <a:gd name="adj" fmla="val 11561"/>
            </a:avLst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13"/>
          <p:cNvSpPr/>
          <p:nvPr/>
        </p:nvSpPr>
        <p:spPr>
          <a:xfrm>
            <a:off x="5673638" y="3169600"/>
            <a:ext cx="2749500" cy="1399800"/>
          </a:xfrm>
          <a:prstGeom prst="roundRect">
            <a:avLst>
              <a:gd name="adj" fmla="val 11561"/>
            </a:avLst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13"/>
          <p:cNvSpPr/>
          <p:nvPr/>
        </p:nvSpPr>
        <p:spPr>
          <a:xfrm>
            <a:off x="739175" y="1591325"/>
            <a:ext cx="689400" cy="689400"/>
          </a:xfrm>
          <a:prstGeom prst="ellipse">
            <a:avLst/>
          </a:prstGeom>
          <a:solidFill>
            <a:srgbClr val="FFD573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13"/>
          <p:cNvSpPr/>
          <p:nvPr/>
        </p:nvSpPr>
        <p:spPr>
          <a:xfrm>
            <a:off x="4689938" y="1591325"/>
            <a:ext cx="689400" cy="689400"/>
          </a:xfrm>
          <a:prstGeom prst="ellipse">
            <a:avLst/>
          </a:prstGeom>
          <a:solidFill>
            <a:srgbClr val="FFD573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13"/>
          <p:cNvSpPr/>
          <p:nvPr/>
        </p:nvSpPr>
        <p:spPr>
          <a:xfrm>
            <a:off x="773500" y="3227938"/>
            <a:ext cx="689400" cy="689400"/>
          </a:xfrm>
          <a:prstGeom prst="ellipse">
            <a:avLst/>
          </a:prstGeom>
          <a:solidFill>
            <a:srgbClr val="FFD573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13"/>
          <p:cNvSpPr/>
          <p:nvPr/>
        </p:nvSpPr>
        <p:spPr>
          <a:xfrm>
            <a:off x="4700300" y="3227938"/>
            <a:ext cx="689400" cy="689400"/>
          </a:xfrm>
          <a:prstGeom prst="ellipse">
            <a:avLst/>
          </a:prstGeom>
          <a:solidFill>
            <a:srgbClr val="FFD573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13"/>
          <p:cNvSpPr/>
          <p:nvPr/>
        </p:nvSpPr>
        <p:spPr>
          <a:xfrm>
            <a:off x="713250" y="481150"/>
            <a:ext cx="7717500" cy="689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13"/>
          <p:cNvSpPr txBox="1">
            <a:spLocks noGrp="1"/>
          </p:cNvSpPr>
          <p:nvPr>
            <p:ph type="title"/>
          </p:nvPr>
        </p:nvSpPr>
        <p:spPr>
          <a:xfrm>
            <a:off x="1764225" y="1672175"/>
            <a:ext cx="2561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771" name="Google Shape;771;p13"/>
          <p:cNvSpPr txBox="1">
            <a:spLocks noGrp="1"/>
          </p:cNvSpPr>
          <p:nvPr>
            <p:ph type="title" idx="2" hasCustomPrompt="1"/>
          </p:nvPr>
        </p:nvSpPr>
        <p:spPr>
          <a:xfrm>
            <a:off x="834200" y="1672175"/>
            <a:ext cx="468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rompt"/>
              <a:buNone/>
              <a:defRPr sz="3000"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rompt"/>
              <a:buNone/>
              <a:defRPr sz="3000"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rompt"/>
              <a:buNone/>
              <a:defRPr sz="3000"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rompt"/>
              <a:buNone/>
              <a:defRPr sz="3000"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rompt"/>
              <a:buNone/>
              <a:defRPr sz="3000"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rompt"/>
              <a:buNone/>
              <a:defRPr sz="3000"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rompt"/>
              <a:buNone/>
              <a:defRPr sz="3000"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rompt"/>
              <a:buNone/>
              <a:defRPr sz="3000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r>
              <a:t>xx%</a:t>
            </a:r>
          </a:p>
        </p:txBody>
      </p:sp>
      <p:sp>
        <p:nvSpPr>
          <p:cNvPr id="772" name="Google Shape;772;p13"/>
          <p:cNvSpPr txBox="1">
            <a:spLocks noGrp="1"/>
          </p:cNvSpPr>
          <p:nvPr>
            <p:ph type="subTitle" idx="1"/>
          </p:nvPr>
        </p:nvSpPr>
        <p:spPr>
          <a:xfrm>
            <a:off x="1764218" y="2220600"/>
            <a:ext cx="2561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3" name="Google Shape;773;p13"/>
          <p:cNvSpPr txBox="1">
            <a:spLocks noGrp="1"/>
          </p:cNvSpPr>
          <p:nvPr>
            <p:ph type="title" idx="3"/>
          </p:nvPr>
        </p:nvSpPr>
        <p:spPr>
          <a:xfrm>
            <a:off x="1796700" y="3352900"/>
            <a:ext cx="2560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774" name="Google Shape;774;p13"/>
          <p:cNvSpPr txBox="1">
            <a:spLocks noGrp="1"/>
          </p:cNvSpPr>
          <p:nvPr>
            <p:ph type="title" idx="4" hasCustomPrompt="1"/>
          </p:nvPr>
        </p:nvSpPr>
        <p:spPr>
          <a:xfrm>
            <a:off x="826000" y="3308788"/>
            <a:ext cx="58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rompt"/>
              <a:buNone/>
              <a:defRPr sz="3000"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rompt"/>
              <a:buNone/>
              <a:defRPr sz="3000"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rompt"/>
              <a:buNone/>
              <a:defRPr sz="3000"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rompt"/>
              <a:buNone/>
              <a:defRPr sz="3000"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rompt"/>
              <a:buNone/>
              <a:defRPr sz="3000"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rompt"/>
              <a:buNone/>
              <a:defRPr sz="3000"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rompt"/>
              <a:buNone/>
              <a:defRPr sz="3000"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rompt"/>
              <a:buNone/>
              <a:defRPr sz="3000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r>
              <a:t>xx%</a:t>
            </a:r>
          </a:p>
        </p:txBody>
      </p:sp>
      <p:sp>
        <p:nvSpPr>
          <p:cNvPr id="775" name="Google Shape;775;p13"/>
          <p:cNvSpPr txBox="1">
            <a:spLocks noGrp="1"/>
          </p:cNvSpPr>
          <p:nvPr>
            <p:ph type="subTitle" idx="5"/>
          </p:nvPr>
        </p:nvSpPr>
        <p:spPr>
          <a:xfrm>
            <a:off x="1796689" y="3901325"/>
            <a:ext cx="2561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6" name="Google Shape;776;p13"/>
          <p:cNvSpPr txBox="1">
            <a:spLocks noGrp="1"/>
          </p:cNvSpPr>
          <p:nvPr>
            <p:ph type="title" idx="6"/>
          </p:nvPr>
        </p:nvSpPr>
        <p:spPr>
          <a:xfrm>
            <a:off x="5801425" y="1634725"/>
            <a:ext cx="2560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777" name="Google Shape;777;p13"/>
          <p:cNvSpPr txBox="1">
            <a:spLocks noGrp="1"/>
          </p:cNvSpPr>
          <p:nvPr>
            <p:ph type="title" idx="7" hasCustomPrompt="1"/>
          </p:nvPr>
        </p:nvSpPr>
        <p:spPr>
          <a:xfrm>
            <a:off x="4742438" y="1634725"/>
            <a:ext cx="58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rompt"/>
              <a:buNone/>
              <a:defRPr sz="3000"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rompt"/>
              <a:buNone/>
              <a:defRPr sz="3000"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rompt"/>
              <a:buNone/>
              <a:defRPr sz="3000"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rompt"/>
              <a:buNone/>
              <a:defRPr sz="3000"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rompt"/>
              <a:buNone/>
              <a:defRPr sz="3000"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rompt"/>
              <a:buNone/>
              <a:defRPr sz="3000"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rompt"/>
              <a:buNone/>
              <a:defRPr sz="3000"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rompt"/>
              <a:buNone/>
              <a:defRPr sz="3000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r>
              <a:t>xx%</a:t>
            </a:r>
          </a:p>
        </p:txBody>
      </p:sp>
      <p:sp>
        <p:nvSpPr>
          <p:cNvPr id="778" name="Google Shape;778;p13"/>
          <p:cNvSpPr txBox="1">
            <a:spLocks noGrp="1"/>
          </p:cNvSpPr>
          <p:nvPr>
            <p:ph type="subTitle" idx="8"/>
          </p:nvPr>
        </p:nvSpPr>
        <p:spPr>
          <a:xfrm>
            <a:off x="5801428" y="2183150"/>
            <a:ext cx="2560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9" name="Google Shape;779;p13"/>
          <p:cNvSpPr txBox="1">
            <a:spLocks noGrp="1"/>
          </p:cNvSpPr>
          <p:nvPr>
            <p:ph type="title" idx="9"/>
          </p:nvPr>
        </p:nvSpPr>
        <p:spPr>
          <a:xfrm>
            <a:off x="5792130" y="3315450"/>
            <a:ext cx="2560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780" name="Google Shape;780;p13"/>
          <p:cNvSpPr txBox="1">
            <a:spLocks noGrp="1"/>
          </p:cNvSpPr>
          <p:nvPr>
            <p:ph type="title" idx="13" hasCustomPrompt="1"/>
          </p:nvPr>
        </p:nvSpPr>
        <p:spPr>
          <a:xfrm>
            <a:off x="4752800" y="3287900"/>
            <a:ext cx="58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rompt"/>
              <a:buNone/>
              <a:defRPr sz="3000"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rompt"/>
              <a:buNone/>
              <a:defRPr sz="3000"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rompt"/>
              <a:buNone/>
              <a:defRPr sz="3000"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rompt"/>
              <a:buNone/>
              <a:defRPr sz="3000"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rompt"/>
              <a:buNone/>
              <a:defRPr sz="3000"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rompt"/>
              <a:buNone/>
              <a:defRPr sz="3000"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rompt"/>
              <a:buNone/>
              <a:defRPr sz="3000"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rompt"/>
              <a:buNone/>
              <a:defRPr sz="3000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r>
              <a:t>xx%</a:t>
            </a:r>
          </a:p>
        </p:txBody>
      </p:sp>
      <p:sp>
        <p:nvSpPr>
          <p:cNvPr id="781" name="Google Shape;781;p13"/>
          <p:cNvSpPr txBox="1">
            <a:spLocks noGrp="1"/>
          </p:cNvSpPr>
          <p:nvPr>
            <p:ph type="subTitle" idx="14"/>
          </p:nvPr>
        </p:nvSpPr>
        <p:spPr>
          <a:xfrm>
            <a:off x="5792129" y="3863875"/>
            <a:ext cx="2560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2" name="Google Shape;782;p13"/>
          <p:cNvSpPr txBox="1">
            <a:spLocks noGrp="1"/>
          </p:cNvSpPr>
          <p:nvPr>
            <p:ph type="title" idx="15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83" name="Google Shape;783;p13"/>
          <p:cNvGrpSpPr/>
          <p:nvPr/>
        </p:nvGrpSpPr>
        <p:grpSpPr>
          <a:xfrm>
            <a:off x="713233" y="481140"/>
            <a:ext cx="1315665" cy="689384"/>
            <a:chOff x="803899" y="422750"/>
            <a:chExt cx="1476451" cy="773633"/>
          </a:xfrm>
        </p:grpSpPr>
        <p:sp>
          <p:nvSpPr>
            <p:cNvPr id="784" name="Google Shape;784;p13"/>
            <p:cNvSpPr/>
            <p:nvPr/>
          </p:nvSpPr>
          <p:spPr>
            <a:xfrm>
              <a:off x="803899" y="422750"/>
              <a:ext cx="1476390" cy="773521"/>
            </a:xfrm>
            <a:custGeom>
              <a:avLst/>
              <a:gdLst/>
              <a:ahLst/>
              <a:cxnLst/>
              <a:rect l="l" t="t" r="r" b="b"/>
              <a:pathLst>
                <a:path w="36820" h="19291" extrusionOk="0">
                  <a:moveTo>
                    <a:pt x="27175" y="1"/>
                  </a:moveTo>
                  <a:cubicBezTo>
                    <a:pt x="23654" y="1"/>
                    <a:pt x="20560" y="1912"/>
                    <a:pt x="18888" y="4741"/>
                  </a:cubicBezTo>
                  <a:cubicBezTo>
                    <a:pt x="17706" y="2855"/>
                    <a:pt x="14009" y="1472"/>
                    <a:pt x="9633" y="1472"/>
                  </a:cubicBezTo>
                  <a:cubicBezTo>
                    <a:pt x="4326" y="1472"/>
                    <a:pt x="0" y="3509"/>
                    <a:pt x="0" y="6024"/>
                  </a:cubicBezTo>
                  <a:lnTo>
                    <a:pt x="0" y="7898"/>
                  </a:lnTo>
                  <a:cubicBezTo>
                    <a:pt x="0" y="8941"/>
                    <a:pt x="742" y="9910"/>
                    <a:pt x="1987" y="10677"/>
                  </a:cubicBezTo>
                  <a:cubicBezTo>
                    <a:pt x="1535" y="11205"/>
                    <a:pt x="1283" y="11783"/>
                    <a:pt x="1283" y="12387"/>
                  </a:cubicBezTo>
                  <a:cubicBezTo>
                    <a:pt x="1283" y="12701"/>
                    <a:pt x="1358" y="13016"/>
                    <a:pt x="1497" y="13317"/>
                  </a:cubicBezTo>
                  <a:cubicBezTo>
                    <a:pt x="1358" y="13632"/>
                    <a:pt x="1283" y="13933"/>
                    <a:pt x="1283" y="14260"/>
                  </a:cubicBezTo>
                  <a:cubicBezTo>
                    <a:pt x="1283" y="16775"/>
                    <a:pt x="5621" y="18825"/>
                    <a:pt x="10928" y="18825"/>
                  </a:cubicBezTo>
                  <a:cubicBezTo>
                    <a:pt x="14713" y="18825"/>
                    <a:pt x="17995" y="17781"/>
                    <a:pt x="19567" y="16285"/>
                  </a:cubicBezTo>
                  <a:cubicBezTo>
                    <a:pt x="19755" y="16260"/>
                    <a:pt x="19944" y="16235"/>
                    <a:pt x="20133" y="16209"/>
                  </a:cubicBezTo>
                  <a:cubicBezTo>
                    <a:pt x="21893" y="18108"/>
                    <a:pt x="24396" y="19290"/>
                    <a:pt x="27175" y="19290"/>
                  </a:cubicBezTo>
                  <a:cubicBezTo>
                    <a:pt x="32494" y="19290"/>
                    <a:pt x="36819" y="14952"/>
                    <a:pt x="36819" y="9645"/>
                  </a:cubicBezTo>
                  <a:cubicBezTo>
                    <a:pt x="36819" y="4339"/>
                    <a:pt x="32494" y="1"/>
                    <a:pt x="27175" y="1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5" name="Google Shape;785;p13"/>
            <p:cNvGrpSpPr/>
            <p:nvPr/>
          </p:nvGrpSpPr>
          <p:grpSpPr>
            <a:xfrm>
              <a:off x="803960" y="422862"/>
              <a:ext cx="1476390" cy="773521"/>
              <a:chOff x="861850" y="1688700"/>
              <a:chExt cx="920500" cy="482275"/>
            </a:xfrm>
          </p:grpSpPr>
          <p:sp>
            <p:nvSpPr>
              <p:cNvPr id="786" name="Google Shape;786;p13"/>
              <p:cNvSpPr/>
              <p:nvPr/>
            </p:nvSpPr>
            <p:spPr>
              <a:xfrm>
                <a:off x="894225" y="1998350"/>
                <a:ext cx="481950" cy="46875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1875" extrusionOk="0">
                    <a:moveTo>
                      <a:pt x="1" y="1"/>
                    </a:moveTo>
                    <a:lnTo>
                      <a:pt x="1" y="1874"/>
                    </a:lnTo>
                    <a:lnTo>
                      <a:pt x="19278" y="1874"/>
                    </a:lnTo>
                    <a:lnTo>
                      <a:pt x="19278" y="1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3"/>
              <p:cNvSpPr/>
              <p:nvPr/>
            </p:nvSpPr>
            <p:spPr>
              <a:xfrm>
                <a:off x="894225" y="1931075"/>
                <a:ext cx="481950" cy="228275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9131" extrusionOk="0">
                    <a:moveTo>
                      <a:pt x="9633" y="1"/>
                    </a:moveTo>
                    <a:cubicBezTo>
                      <a:pt x="4326" y="1"/>
                      <a:pt x="1" y="2050"/>
                      <a:pt x="1" y="4565"/>
                    </a:cubicBezTo>
                    <a:cubicBezTo>
                      <a:pt x="1" y="7080"/>
                      <a:pt x="4326" y="9130"/>
                      <a:pt x="9633" y="9130"/>
                    </a:cubicBezTo>
                    <a:cubicBezTo>
                      <a:pt x="14952" y="9130"/>
                      <a:pt x="19278" y="7080"/>
                      <a:pt x="19278" y="4565"/>
                    </a:cubicBezTo>
                    <a:cubicBezTo>
                      <a:pt x="19278" y="2050"/>
                      <a:pt x="14952" y="1"/>
                      <a:pt x="9633" y="1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3"/>
              <p:cNvSpPr/>
              <p:nvPr/>
            </p:nvSpPr>
            <p:spPr>
              <a:xfrm>
                <a:off x="894225" y="1884250"/>
                <a:ext cx="481950" cy="228250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9130" extrusionOk="0">
                    <a:moveTo>
                      <a:pt x="9633" y="0"/>
                    </a:moveTo>
                    <a:cubicBezTo>
                      <a:pt x="4326" y="0"/>
                      <a:pt x="1" y="2050"/>
                      <a:pt x="1" y="4565"/>
                    </a:cubicBezTo>
                    <a:cubicBezTo>
                      <a:pt x="1" y="7080"/>
                      <a:pt x="4326" y="9129"/>
                      <a:pt x="9633" y="9129"/>
                    </a:cubicBezTo>
                    <a:cubicBezTo>
                      <a:pt x="14952" y="9129"/>
                      <a:pt x="19278" y="7080"/>
                      <a:pt x="19278" y="4565"/>
                    </a:cubicBezTo>
                    <a:cubicBezTo>
                      <a:pt x="19278" y="2050"/>
                      <a:pt x="14952" y="0"/>
                      <a:pt x="9633" y="0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3"/>
              <p:cNvSpPr/>
              <p:nvPr/>
            </p:nvSpPr>
            <p:spPr>
              <a:xfrm>
                <a:off x="925675" y="1906250"/>
                <a:ext cx="419075" cy="183925"/>
              </a:xfrm>
              <a:custGeom>
                <a:avLst/>
                <a:gdLst/>
                <a:ahLst/>
                <a:cxnLst/>
                <a:rect l="l" t="t" r="r" b="b"/>
                <a:pathLst>
                  <a:path w="16763" h="7357" extrusionOk="0">
                    <a:moveTo>
                      <a:pt x="8375" y="0"/>
                    </a:moveTo>
                    <a:cubicBezTo>
                      <a:pt x="3760" y="0"/>
                      <a:pt x="0" y="1660"/>
                      <a:pt x="0" y="3685"/>
                    </a:cubicBezTo>
                    <a:cubicBezTo>
                      <a:pt x="0" y="5709"/>
                      <a:pt x="3760" y="7357"/>
                      <a:pt x="8375" y="7357"/>
                    </a:cubicBezTo>
                    <a:cubicBezTo>
                      <a:pt x="12990" y="7357"/>
                      <a:pt x="16762" y="5709"/>
                      <a:pt x="16762" y="3685"/>
                    </a:cubicBezTo>
                    <a:cubicBezTo>
                      <a:pt x="16762" y="1660"/>
                      <a:pt x="12990" y="0"/>
                      <a:pt x="8375" y="0"/>
                    </a:cubicBezTo>
                    <a:close/>
                  </a:path>
                </a:pathLst>
              </a:custGeom>
              <a:solidFill>
                <a:srgbClr val="FFD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3"/>
              <p:cNvSpPr/>
              <p:nvPr/>
            </p:nvSpPr>
            <p:spPr>
              <a:xfrm>
                <a:off x="1063675" y="1936425"/>
                <a:ext cx="143050" cy="123875"/>
              </a:xfrm>
              <a:custGeom>
                <a:avLst/>
                <a:gdLst/>
                <a:ahLst/>
                <a:cxnLst/>
                <a:rect l="l" t="t" r="r" b="b"/>
                <a:pathLst>
                  <a:path w="5722" h="4955" extrusionOk="0">
                    <a:moveTo>
                      <a:pt x="2453" y="868"/>
                    </a:moveTo>
                    <a:lnTo>
                      <a:pt x="2453" y="1836"/>
                    </a:lnTo>
                    <a:cubicBezTo>
                      <a:pt x="2302" y="1799"/>
                      <a:pt x="2176" y="1774"/>
                      <a:pt x="2075" y="1723"/>
                    </a:cubicBezTo>
                    <a:cubicBezTo>
                      <a:pt x="2000" y="1698"/>
                      <a:pt x="1937" y="1660"/>
                      <a:pt x="1887" y="1635"/>
                    </a:cubicBezTo>
                    <a:cubicBezTo>
                      <a:pt x="1761" y="1547"/>
                      <a:pt x="1698" y="1459"/>
                      <a:pt x="1698" y="1359"/>
                    </a:cubicBezTo>
                    <a:cubicBezTo>
                      <a:pt x="1698" y="1245"/>
                      <a:pt x="1761" y="1157"/>
                      <a:pt x="1899" y="1057"/>
                    </a:cubicBezTo>
                    <a:cubicBezTo>
                      <a:pt x="1950" y="1032"/>
                      <a:pt x="2012" y="994"/>
                      <a:pt x="2075" y="969"/>
                    </a:cubicBezTo>
                    <a:cubicBezTo>
                      <a:pt x="2176" y="931"/>
                      <a:pt x="2302" y="893"/>
                      <a:pt x="2453" y="868"/>
                    </a:cubicBezTo>
                    <a:close/>
                    <a:moveTo>
                      <a:pt x="3295" y="2742"/>
                    </a:moveTo>
                    <a:cubicBezTo>
                      <a:pt x="3496" y="2767"/>
                      <a:pt x="3660" y="2805"/>
                      <a:pt x="3798" y="2842"/>
                    </a:cubicBezTo>
                    <a:cubicBezTo>
                      <a:pt x="3899" y="2868"/>
                      <a:pt x="3987" y="2905"/>
                      <a:pt x="4062" y="2943"/>
                    </a:cubicBezTo>
                    <a:cubicBezTo>
                      <a:pt x="4213" y="3044"/>
                      <a:pt x="4288" y="3144"/>
                      <a:pt x="4288" y="3270"/>
                    </a:cubicBezTo>
                    <a:cubicBezTo>
                      <a:pt x="4288" y="3408"/>
                      <a:pt x="4200" y="3534"/>
                      <a:pt x="4012" y="3635"/>
                    </a:cubicBezTo>
                    <a:cubicBezTo>
                      <a:pt x="3949" y="3672"/>
                      <a:pt x="3873" y="3698"/>
                      <a:pt x="3798" y="3723"/>
                    </a:cubicBezTo>
                    <a:cubicBezTo>
                      <a:pt x="3647" y="3773"/>
                      <a:pt x="3484" y="3811"/>
                      <a:pt x="3295" y="3823"/>
                    </a:cubicBezTo>
                    <a:lnTo>
                      <a:pt x="3295" y="2742"/>
                    </a:lnTo>
                    <a:close/>
                    <a:moveTo>
                      <a:pt x="2453" y="1"/>
                    </a:moveTo>
                    <a:lnTo>
                      <a:pt x="2453" y="265"/>
                    </a:lnTo>
                    <a:cubicBezTo>
                      <a:pt x="2314" y="277"/>
                      <a:pt x="2188" y="290"/>
                      <a:pt x="2075" y="302"/>
                    </a:cubicBezTo>
                    <a:cubicBezTo>
                      <a:pt x="1572" y="353"/>
                      <a:pt x="1157" y="466"/>
                      <a:pt x="830" y="629"/>
                    </a:cubicBezTo>
                    <a:cubicBezTo>
                      <a:pt x="428" y="830"/>
                      <a:pt x="227" y="1082"/>
                      <a:pt x="227" y="1384"/>
                    </a:cubicBezTo>
                    <a:cubicBezTo>
                      <a:pt x="227" y="1686"/>
                      <a:pt x="403" y="1937"/>
                      <a:pt x="767" y="2151"/>
                    </a:cubicBezTo>
                    <a:cubicBezTo>
                      <a:pt x="1057" y="2327"/>
                      <a:pt x="1497" y="2465"/>
                      <a:pt x="2075" y="2566"/>
                    </a:cubicBezTo>
                    <a:cubicBezTo>
                      <a:pt x="2188" y="2591"/>
                      <a:pt x="2314" y="2604"/>
                      <a:pt x="2453" y="2629"/>
                    </a:cubicBezTo>
                    <a:lnTo>
                      <a:pt x="2453" y="3786"/>
                    </a:lnTo>
                    <a:cubicBezTo>
                      <a:pt x="2314" y="3748"/>
                      <a:pt x="2188" y="3710"/>
                      <a:pt x="2075" y="3660"/>
                    </a:cubicBezTo>
                    <a:cubicBezTo>
                      <a:pt x="2000" y="3622"/>
                      <a:pt x="1937" y="3597"/>
                      <a:pt x="1874" y="3547"/>
                    </a:cubicBezTo>
                    <a:cubicBezTo>
                      <a:pt x="1711" y="3446"/>
                      <a:pt x="1585" y="3320"/>
                      <a:pt x="1522" y="3169"/>
                    </a:cubicBezTo>
                    <a:lnTo>
                      <a:pt x="0" y="3245"/>
                    </a:lnTo>
                    <a:cubicBezTo>
                      <a:pt x="114" y="3609"/>
                      <a:pt x="378" y="3899"/>
                      <a:pt x="805" y="4087"/>
                    </a:cubicBezTo>
                    <a:cubicBezTo>
                      <a:pt x="1145" y="4251"/>
                      <a:pt x="1572" y="4364"/>
                      <a:pt x="2075" y="4414"/>
                    </a:cubicBezTo>
                    <a:cubicBezTo>
                      <a:pt x="2188" y="4427"/>
                      <a:pt x="2314" y="4439"/>
                      <a:pt x="2453" y="4452"/>
                    </a:cubicBezTo>
                    <a:lnTo>
                      <a:pt x="2453" y="4955"/>
                    </a:lnTo>
                    <a:lnTo>
                      <a:pt x="3295" y="4955"/>
                    </a:lnTo>
                    <a:lnTo>
                      <a:pt x="3295" y="4439"/>
                    </a:lnTo>
                    <a:cubicBezTo>
                      <a:pt x="3471" y="4427"/>
                      <a:pt x="3635" y="4414"/>
                      <a:pt x="3798" y="4389"/>
                    </a:cubicBezTo>
                    <a:cubicBezTo>
                      <a:pt x="4326" y="4314"/>
                      <a:pt x="4754" y="4188"/>
                      <a:pt x="5081" y="4012"/>
                    </a:cubicBezTo>
                    <a:cubicBezTo>
                      <a:pt x="5508" y="3786"/>
                      <a:pt x="5722" y="3509"/>
                      <a:pt x="5722" y="3169"/>
                    </a:cubicBezTo>
                    <a:cubicBezTo>
                      <a:pt x="5722" y="2868"/>
                      <a:pt x="5558" y="2629"/>
                      <a:pt x="5219" y="2427"/>
                    </a:cubicBezTo>
                    <a:cubicBezTo>
                      <a:pt x="4942" y="2277"/>
                      <a:pt x="4464" y="2151"/>
                      <a:pt x="3798" y="2038"/>
                    </a:cubicBezTo>
                    <a:cubicBezTo>
                      <a:pt x="3635" y="2012"/>
                      <a:pt x="3471" y="1987"/>
                      <a:pt x="3295" y="1962"/>
                    </a:cubicBezTo>
                    <a:lnTo>
                      <a:pt x="3295" y="881"/>
                    </a:lnTo>
                    <a:cubicBezTo>
                      <a:pt x="3509" y="931"/>
                      <a:pt x="3672" y="994"/>
                      <a:pt x="3798" y="1069"/>
                    </a:cubicBezTo>
                    <a:cubicBezTo>
                      <a:pt x="3899" y="1145"/>
                      <a:pt x="3961" y="1233"/>
                      <a:pt x="3999" y="1321"/>
                    </a:cubicBezTo>
                    <a:lnTo>
                      <a:pt x="5483" y="1233"/>
                    </a:lnTo>
                    <a:cubicBezTo>
                      <a:pt x="5382" y="956"/>
                      <a:pt x="5144" y="730"/>
                      <a:pt x="4779" y="566"/>
                    </a:cubicBezTo>
                    <a:cubicBezTo>
                      <a:pt x="4515" y="453"/>
                      <a:pt x="4188" y="365"/>
                      <a:pt x="3798" y="315"/>
                    </a:cubicBezTo>
                    <a:cubicBezTo>
                      <a:pt x="3635" y="290"/>
                      <a:pt x="3471" y="277"/>
                      <a:pt x="3295" y="265"/>
                    </a:cubicBezTo>
                    <a:lnTo>
                      <a:pt x="3295" y="1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3"/>
              <p:cNvSpPr/>
              <p:nvPr/>
            </p:nvSpPr>
            <p:spPr>
              <a:xfrm>
                <a:off x="1056750" y="1870400"/>
                <a:ext cx="481950" cy="228275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9131" extrusionOk="0">
                    <a:moveTo>
                      <a:pt x="9633" y="9130"/>
                    </a:moveTo>
                    <a:cubicBezTo>
                      <a:pt x="14952" y="9130"/>
                      <a:pt x="19278" y="7080"/>
                      <a:pt x="19278" y="4565"/>
                    </a:cubicBezTo>
                    <a:cubicBezTo>
                      <a:pt x="19278" y="2051"/>
                      <a:pt x="14952" y="1"/>
                      <a:pt x="9633" y="1"/>
                    </a:cubicBezTo>
                    <a:cubicBezTo>
                      <a:pt x="4327" y="1"/>
                      <a:pt x="1" y="2051"/>
                      <a:pt x="1" y="4565"/>
                    </a:cubicBezTo>
                    <a:cubicBezTo>
                      <a:pt x="1" y="7080"/>
                      <a:pt x="4327" y="9130"/>
                      <a:pt x="9633" y="9130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3"/>
              <p:cNvSpPr/>
              <p:nvPr/>
            </p:nvSpPr>
            <p:spPr>
              <a:xfrm>
                <a:off x="1056750" y="1937675"/>
                <a:ext cx="481950" cy="46875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1875" extrusionOk="0">
                    <a:moveTo>
                      <a:pt x="1" y="1874"/>
                    </a:moveTo>
                    <a:lnTo>
                      <a:pt x="19278" y="1874"/>
                    </a:lnTo>
                    <a:lnTo>
                      <a:pt x="1927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3"/>
              <p:cNvSpPr/>
              <p:nvPr/>
            </p:nvSpPr>
            <p:spPr>
              <a:xfrm>
                <a:off x="1056750" y="1823575"/>
                <a:ext cx="481950" cy="227925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9117" extrusionOk="0">
                    <a:moveTo>
                      <a:pt x="9633" y="9117"/>
                    </a:moveTo>
                    <a:cubicBezTo>
                      <a:pt x="14952" y="9117"/>
                      <a:pt x="19278" y="7067"/>
                      <a:pt x="19278" y="4565"/>
                    </a:cubicBezTo>
                    <a:cubicBezTo>
                      <a:pt x="19278" y="2050"/>
                      <a:pt x="14952" y="0"/>
                      <a:pt x="9633" y="0"/>
                    </a:cubicBezTo>
                    <a:cubicBezTo>
                      <a:pt x="4327" y="0"/>
                      <a:pt x="1" y="2050"/>
                      <a:pt x="1" y="4565"/>
                    </a:cubicBezTo>
                    <a:cubicBezTo>
                      <a:pt x="1" y="7067"/>
                      <a:pt x="4327" y="9117"/>
                      <a:pt x="9633" y="9117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3"/>
              <p:cNvSpPr/>
              <p:nvPr/>
            </p:nvSpPr>
            <p:spPr>
              <a:xfrm>
                <a:off x="1088200" y="1845575"/>
                <a:ext cx="419075" cy="183925"/>
              </a:xfrm>
              <a:custGeom>
                <a:avLst/>
                <a:gdLst/>
                <a:ahLst/>
                <a:cxnLst/>
                <a:rect l="l" t="t" r="r" b="b"/>
                <a:pathLst>
                  <a:path w="16763" h="7357" extrusionOk="0">
                    <a:moveTo>
                      <a:pt x="8375" y="7357"/>
                    </a:moveTo>
                    <a:cubicBezTo>
                      <a:pt x="12990" y="7357"/>
                      <a:pt x="16762" y="5709"/>
                      <a:pt x="16762" y="3685"/>
                    </a:cubicBezTo>
                    <a:cubicBezTo>
                      <a:pt x="16762" y="1660"/>
                      <a:pt x="12990" y="0"/>
                      <a:pt x="8375" y="0"/>
                    </a:cubicBezTo>
                    <a:cubicBezTo>
                      <a:pt x="3760" y="0"/>
                      <a:pt x="0" y="1660"/>
                      <a:pt x="0" y="3685"/>
                    </a:cubicBezTo>
                    <a:cubicBezTo>
                      <a:pt x="0" y="5709"/>
                      <a:pt x="3760" y="7357"/>
                      <a:pt x="8375" y="7357"/>
                    </a:cubicBezTo>
                    <a:close/>
                  </a:path>
                </a:pathLst>
              </a:custGeom>
              <a:solidFill>
                <a:srgbClr val="FFD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3"/>
              <p:cNvSpPr/>
              <p:nvPr/>
            </p:nvSpPr>
            <p:spPr>
              <a:xfrm>
                <a:off x="1226200" y="1875450"/>
                <a:ext cx="14307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5723" h="4968" extrusionOk="0">
                    <a:moveTo>
                      <a:pt x="2453" y="880"/>
                    </a:moveTo>
                    <a:lnTo>
                      <a:pt x="2453" y="1849"/>
                    </a:lnTo>
                    <a:cubicBezTo>
                      <a:pt x="2302" y="1811"/>
                      <a:pt x="2176" y="1773"/>
                      <a:pt x="2075" y="1735"/>
                    </a:cubicBezTo>
                    <a:cubicBezTo>
                      <a:pt x="2000" y="1710"/>
                      <a:pt x="1937" y="1672"/>
                      <a:pt x="1887" y="1635"/>
                    </a:cubicBezTo>
                    <a:cubicBezTo>
                      <a:pt x="1761" y="1559"/>
                      <a:pt x="1698" y="1459"/>
                      <a:pt x="1698" y="1371"/>
                    </a:cubicBezTo>
                    <a:cubicBezTo>
                      <a:pt x="1698" y="1258"/>
                      <a:pt x="1761" y="1157"/>
                      <a:pt x="1899" y="1069"/>
                    </a:cubicBezTo>
                    <a:cubicBezTo>
                      <a:pt x="1950" y="1044"/>
                      <a:pt x="2013" y="1006"/>
                      <a:pt x="2075" y="981"/>
                    </a:cubicBezTo>
                    <a:cubicBezTo>
                      <a:pt x="2176" y="943"/>
                      <a:pt x="2302" y="905"/>
                      <a:pt x="2453" y="880"/>
                    </a:cubicBezTo>
                    <a:close/>
                    <a:moveTo>
                      <a:pt x="3295" y="2754"/>
                    </a:moveTo>
                    <a:cubicBezTo>
                      <a:pt x="3496" y="2779"/>
                      <a:pt x="3660" y="2817"/>
                      <a:pt x="3798" y="2854"/>
                    </a:cubicBezTo>
                    <a:cubicBezTo>
                      <a:pt x="3899" y="2880"/>
                      <a:pt x="3987" y="2917"/>
                      <a:pt x="4062" y="2955"/>
                    </a:cubicBezTo>
                    <a:cubicBezTo>
                      <a:pt x="4213" y="3056"/>
                      <a:pt x="4289" y="3156"/>
                      <a:pt x="4289" y="3282"/>
                    </a:cubicBezTo>
                    <a:cubicBezTo>
                      <a:pt x="4289" y="3420"/>
                      <a:pt x="4201" y="3534"/>
                      <a:pt x="4012" y="3647"/>
                    </a:cubicBezTo>
                    <a:cubicBezTo>
                      <a:pt x="3949" y="3684"/>
                      <a:pt x="3874" y="3710"/>
                      <a:pt x="3798" y="3735"/>
                    </a:cubicBezTo>
                    <a:cubicBezTo>
                      <a:pt x="3647" y="3785"/>
                      <a:pt x="3484" y="3823"/>
                      <a:pt x="3295" y="3835"/>
                    </a:cubicBezTo>
                    <a:lnTo>
                      <a:pt x="3295" y="2754"/>
                    </a:lnTo>
                    <a:close/>
                    <a:moveTo>
                      <a:pt x="2453" y="0"/>
                    </a:moveTo>
                    <a:lnTo>
                      <a:pt x="2453" y="277"/>
                    </a:lnTo>
                    <a:cubicBezTo>
                      <a:pt x="2314" y="289"/>
                      <a:pt x="2189" y="302"/>
                      <a:pt x="2075" y="314"/>
                    </a:cubicBezTo>
                    <a:cubicBezTo>
                      <a:pt x="1572" y="365"/>
                      <a:pt x="1157" y="465"/>
                      <a:pt x="831" y="641"/>
                    </a:cubicBezTo>
                    <a:cubicBezTo>
                      <a:pt x="428" y="843"/>
                      <a:pt x="227" y="1094"/>
                      <a:pt x="227" y="1396"/>
                    </a:cubicBezTo>
                    <a:cubicBezTo>
                      <a:pt x="227" y="1698"/>
                      <a:pt x="403" y="1949"/>
                      <a:pt x="768" y="2163"/>
                    </a:cubicBezTo>
                    <a:cubicBezTo>
                      <a:pt x="1057" y="2339"/>
                      <a:pt x="1497" y="2477"/>
                      <a:pt x="2075" y="2578"/>
                    </a:cubicBezTo>
                    <a:cubicBezTo>
                      <a:pt x="2189" y="2603"/>
                      <a:pt x="2314" y="2616"/>
                      <a:pt x="2453" y="2628"/>
                    </a:cubicBezTo>
                    <a:lnTo>
                      <a:pt x="2453" y="3798"/>
                    </a:lnTo>
                    <a:cubicBezTo>
                      <a:pt x="2314" y="3760"/>
                      <a:pt x="2189" y="3722"/>
                      <a:pt x="2075" y="3672"/>
                    </a:cubicBezTo>
                    <a:cubicBezTo>
                      <a:pt x="2000" y="3634"/>
                      <a:pt x="1937" y="3596"/>
                      <a:pt x="1874" y="3559"/>
                    </a:cubicBezTo>
                    <a:cubicBezTo>
                      <a:pt x="1711" y="3458"/>
                      <a:pt x="1585" y="3332"/>
                      <a:pt x="1522" y="3181"/>
                    </a:cubicBezTo>
                    <a:lnTo>
                      <a:pt x="1" y="3257"/>
                    </a:lnTo>
                    <a:cubicBezTo>
                      <a:pt x="114" y="3622"/>
                      <a:pt x="378" y="3898"/>
                      <a:pt x="805" y="4099"/>
                    </a:cubicBezTo>
                    <a:cubicBezTo>
                      <a:pt x="1145" y="4263"/>
                      <a:pt x="1572" y="4376"/>
                      <a:pt x="2075" y="4426"/>
                    </a:cubicBezTo>
                    <a:cubicBezTo>
                      <a:pt x="2189" y="4439"/>
                      <a:pt x="2314" y="4451"/>
                      <a:pt x="2453" y="4464"/>
                    </a:cubicBezTo>
                    <a:lnTo>
                      <a:pt x="2453" y="4967"/>
                    </a:lnTo>
                    <a:lnTo>
                      <a:pt x="3295" y="4967"/>
                    </a:lnTo>
                    <a:lnTo>
                      <a:pt x="3295" y="4451"/>
                    </a:lnTo>
                    <a:cubicBezTo>
                      <a:pt x="3471" y="4439"/>
                      <a:pt x="3635" y="4414"/>
                      <a:pt x="3798" y="4401"/>
                    </a:cubicBezTo>
                    <a:cubicBezTo>
                      <a:pt x="4326" y="4326"/>
                      <a:pt x="4754" y="4200"/>
                      <a:pt x="5081" y="4024"/>
                    </a:cubicBezTo>
                    <a:cubicBezTo>
                      <a:pt x="5508" y="3798"/>
                      <a:pt x="5722" y="3508"/>
                      <a:pt x="5722" y="3181"/>
                    </a:cubicBezTo>
                    <a:cubicBezTo>
                      <a:pt x="5722" y="2880"/>
                      <a:pt x="5559" y="2641"/>
                      <a:pt x="5219" y="2440"/>
                    </a:cubicBezTo>
                    <a:cubicBezTo>
                      <a:pt x="4943" y="2289"/>
                      <a:pt x="4465" y="2163"/>
                      <a:pt x="3798" y="2050"/>
                    </a:cubicBezTo>
                    <a:cubicBezTo>
                      <a:pt x="3635" y="2025"/>
                      <a:pt x="3471" y="1999"/>
                      <a:pt x="3295" y="1974"/>
                    </a:cubicBezTo>
                    <a:lnTo>
                      <a:pt x="3295" y="893"/>
                    </a:lnTo>
                    <a:cubicBezTo>
                      <a:pt x="3509" y="931"/>
                      <a:pt x="3672" y="1006"/>
                      <a:pt x="3798" y="1081"/>
                    </a:cubicBezTo>
                    <a:cubicBezTo>
                      <a:pt x="3899" y="1157"/>
                      <a:pt x="3962" y="1245"/>
                      <a:pt x="3999" y="1333"/>
                    </a:cubicBezTo>
                    <a:lnTo>
                      <a:pt x="5483" y="1245"/>
                    </a:lnTo>
                    <a:cubicBezTo>
                      <a:pt x="5383" y="968"/>
                      <a:pt x="5144" y="742"/>
                      <a:pt x="4779" y="578"/>
                    </a:cubicBezTo>
                    <a:cubicBezTo>
                      <a:pt x="4515" y="465"/>
                      <a:pt x="4188" y="377"/>
                      <a:pt x="3798" y="327"/>
                    </a:cubicBezTo>
                    <a:cubicBezTo>
                      <a:pt x="3635" y="302"/>
                      <a:pt x="3471" y="289"/>
                      <a:pt x="3295" y="277"/>
                    </a:cubicBezTo>
                    <a:lnTo>
                      <a:pt x="3295" y="0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3"/>
              <p:cNvSpPr/>
              <p:nvPr/>
            </p:nvSpPr>
            <p:spPr>
              <a:xfrm>
                <a:off x="861850" y="1772000"/>
                <a:ext cx="481950" cy="228275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9131" extrusionOk="0">
                    <a:moveTo>
                      <a:pt x="9645" y="9130"/>
                    </a:moveTo>
                    <a:cubicBezTo>
                      <a:pt x="14952" y="9130"/>
                      <a:pt x="19278" y="7081"/>
                      <a:pt x="19278" y="4566"/>
                    </a:cubicBezTo>
                    <a:cubicBezTo>
                      <a:pt x="19278" y="2051"/>
                      <a:pt x="14952" y="1"/>
                      <a:pt x="9645" y="1"/>
                    </a:cubicBezTo>
                    <a:cubicBezTo>
                      <a:pt x="4326" y="1"/>
                      <a:pt x="0" y="2051"/>
                      <a:pt x="0" y="4566"/>
                    </a:cubicBezTo>
                    <a:cubicBezTo>
                      <a:pt x="0" y="7081"/>
                      <a:pt x="4326" y="9130"/>
                      <a:pt x="9645" y="9130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3"/>
              <p:cNvSpPr/>
              <p:nvPr/>
            </p:nvSpPr>
            <p:spPr>
              <a:xfrm>
                <a:off x="861850" y="1839275"/>
                <a:ext cx="481950" cy="46875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1875" extrusionOk="0">
                    <a:moveTo>
                      <a:pt x="0" y="1875"/>
                    </a:moveTo>
                    <a:lnTo>
                      <a:pt x="19278" y="1875"/>
                    </a:lnTo>
                    <a:lnTo>
                      <a:pt x="1927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3"/>
              <p:cNvSpPr/>
              <p:nvPr/>
            </p:nvSpPr>
            <p:spPr>
              <a:xfrm>
                <a:off x="861850" y="1725175"/>
                <a:ext cx="481950" cy="228250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9130" extrusionOk="0">
                    <a:moveTo>
                      <a:pt x="9645" y="9130"/>
                    </a:moveTo>
                    <a:cubicBezTo>
                      <a:pt x="14952" y="9130"/>
                      <a:pt x="19278" y="7080"/>
                      <a:pt x="19278" y="4565"/>
                    </a:cubicBezTo>
                    <a:cubicBezTo>
                      <a:pt x="19278" y="2050"/>
                      <a:pt x="14952" y="0"/>
                      <a:pt x="9645" y="0"/>
                    </a:cubicBezTo>
                    <a:cubicBezTo>
                      <a:pt x="4326" y="0"/>
                      <a:pt x="0" y="2050"/>
                      <a:pt x="0" y="4565"/>
                    </a:cubicBezTo>
                    <a:cubicBezTo>
                      <a:pt x="0" y="7080"/>
                      <a:pt x="4326" y="9130"/>
                      <a:pt x="9645" y="9130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3"/>
              <p:cNvSpPr/>
              <p:nvPr/>
            </p:nvSpPr>
            <p:spPr>
              <a:xfrm>
                <a:off x="893275" y="1747500"/>
                <a:ext cx="419100" cy="183600"/>
              </a:xfrm>
              <a:custGeom>
                <a:avLst/>
                <a:gdLst/>
                <a:ahLst/>
                <a:cxnLst/>
                <a:rect l="l" t="t" r="r" b="b"/>
                <a:pathLst>
                  <a:path w="16764" h="7344" extrusionOk="0">
                    <a:moveTo>
                      <a:pt x="8388" y="7344"/>
                    </a:moveTo>
                    <a:cubicBezTo>
                      <a:pt x="13003" y="7344"/>
                      <a:pt x="16763" y="5696"/>
                      <a:pt x="16763" y="3672"/>
                    </a:cubicBezTo>
                    <a:cubicBezTo>
                      <a:pt x="16763" y="1647"/>
                      <a:pt x="13003" y="0"/>
                      <a:pt x="8388" y="0"/>
                    </a:cubicBezTo>
                    <a:cubicBezTo>
                      <a:pt x="3761" y="0"/>
                      <a:pt x="1" y="1647"/>
                      <a:pt x="1" y="3672"/>
                    </a:cubicBezTo>
                    <a:cubicBezTo>
                      <a:pt x="1" y="5696"/>
                      <a:pt x="3761" y="7344"/>
                      <a:pt x="8388" y="7344"/>
                    </a:cubicBezTo>
                    <a:close/>
                  </a:path>
                </a:pathLst>
              </a:custGeom>
              <a:solidFill>
                <a:srgbClr val="FFD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3"/>
              <p:cNvSpPr/>
              <p:nvPr/>
            </p:nvSpPr>
            <p:spPr>
              <a:xfrm>
                <a:off x="1031300" y="1777350"/>
                <a:ext cx="14305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5722" h="4956" extrusionOk="0">
                    <a:moveTo>
                      <a:pt x="2452" y="881"/>
                    </a:moveTo>
                    <a:lnTo>
                      <a:pt x="2452" y="1837"/>
                    </a:lnTo>
                    <a:cubicBezTo>
                      <a:pt x="2301" y="1811"/>
                      <a:pt x="2176" y="1774"/>
                      <a:pt x="2075" y="1736"/>
                    </a:cubicBezTo>
                    <a:cubicBezTo>
                      <a:pt x="2000" y="1698"/>
                      <a:pt x="1937" y="1673"/>
                      <a:pt x="1886" y="1635"/>
                    </a:cubicBezTo>
                    <a:cubicBezTo>
                      <a:pt x="1761" y="1547"/>
                      <a:pt x="1698" y="1459"/>
                      <a:pt x="1698" y="1359"/>
                    </a:cubicBezTo>
                    <a:cubicBezTo>
                      <a:pt x="1698" y="1258"/>
                      <a:pt x="1761" y="1158"/>
                      <a:pt x="1899" y="1070"/>
                    </a:cubicBezTo>
                    <a:cubicBezTo>
                      <a:pt x="1949" y="1032"/>
                      <a:pt x="2012" y="1007"/>
                      <a:pt x="2075" y="982"/>
                    </a:cubicBezTo>
                    <a:cubicBezTo>
                      <a:pt x="2176" y="931"/>
                      <a:pt x="2301" y="906"/>
                      <a:pt x="2452" y="881"/>
                    </a:cubicBezTo>
                    <a:close/>
                    <a:moveTo>
                      <a:pt x="3295" y="2742"/>
                    </a:moveTo>
                    <a:cubicBezTo>
                      <a:pt x="3496" y="2767"/>
                      <a:pt x="3659" y="2805"/>
                      <a:pt x="3798" y="2843"/>
                    </a:cubicBezTo>
                    <a:cubicBezTo>
                      <a:pt x="3898" y="2880"/>
                      <a:pt x="3986" y="2918"/>
                      <a:pt x="4062" y="2956"/>
                    </a:cubicBezTo>
                    <a:cubicBezTo>
                      <a:pt x="4213" y="3044"/>
                      <a:pt x="4288" y="3144"/>
                      <a:pt x="4288" y="3270"/>
                    </a:cubicBezTo>
                    <a:cubicBezTo>
                      <a:pt x="4288" y="3408"/>
                      <a:pt x="4200" y="3534"/>
                      <a:pt x="4012" y="3635"/>
                    </a:cubicBezTo>
                    <a:cubicBezTo>
                      <a:pt x="3949" y="3673"/>
                      <a:pt x="3873" y="3698"/>
                      <a:pt x="3798" y="3735"/>
                    </a:cubicBezTo>
                    <a:cubicBezTo>
                      <a:pt x="3659" y="3773"/>
                      <a:pt x="3483" y="3811"/>
                      <a:pt x="3295" y="3823"/>
                    </a:cubicBezTo>
                    <a:lnTo>
                      <a:pt x="3295" y="2742"/>
                    </a:lnTo>
                    <a:close/>
                    <a:moveTo>
                      <a:pt x="2452" y="1"/>
                    </a:moveTo>
                    <a:lnTo>
                      <a:pt x="2452" y="277"/>
                    </a:lnTo>
                    <a:cubicBezTo>
                      <a:pt x="2327" y="277"/>
                      <a:pt x="2201" y="290"/>
                      <a:pt x="2075" y="302"/>
                    </a:cubicBezTo>
                    <a:cubicBezTo>
                      <a:pt x="1572" y="353"/>
                      <a:pt x="1157" y="466"/>
                      <a:pt x="830" y="629"/>
                    </a:cubicBezTo>
                    <a:cubicBezTo>
                      <a:pt x="428" y="831"/>
                      <a:pt x="227" y="1095"/>
                      <a:pt x="227" y="1396"/>
                    </a:cubicBezTo>
                    <a:cubicBezTo>
                      <a:pt x="227" y="1698"/>
                      <a:pt x="415" y="1950"/>
                      <a:pt x="767" y="2151"/>
                    </a:cubicBezTo>
                    <a:cubicBezTo>
                      <a:pt x="1057" y="2327"/>
                      <a:pt x="1497" y="2465"/>
                      <a:pt x="2075" y="2566"/>
                    </a:cubicBezTo>
                    <a:cubicBezTo>
                      <a:pt x="2188" y="2591"/>
                      <a:pt x="2314" y="2604"/>
                      <a:pt x="2452" y="2629"/>
                    </a:cubicBezTo>
                    <a:lnTo>
                      <a:pt x="2452" y="3786"/>
                    </a:lnTo>
                    <a:cubicBezTo>
                      <a:pt x="2314" y="3761"/>
                      <a:pt x="2188" y="3710"/>
                      <a:pt x="2075" y="3660"/>
                    </a:cubicBezTo>
                    <a:cubicBezTo>
                      <a:pt x="2012" y="3635"/>
                      <a:pt x="1937" y="3597"/>
                      <a:pt x="1874" y="3559"/>
                    </a:cubicBezTo>
                    <a:cubicBezTo>
                      <a:pt x="1710" y="3446"/>
                      <a:pt x="1585" y="3320"/>
                      <a:pt x="1522" y="3170"/>
                    </a:cubicBezTo>
                    <a:lnTo>
                      <a:pt x="0" y="3245"/>
                    </a:lnTo>
                    <a:cubicBezTo>
                      <a:pt x="113" y="3610"/>
                      <a:pt x="377" y="3899"/>
                      <a:pt x="805" y="4100"/>
                    </a:cubicBezTo>
                    <a:cubicBezTo>
                      <a:pt x="1145" y="4251"/>
                      <a:pt x="1572" y="4364"/>
                      <a:pt x="2075" y="4427"/>
                    </a:cubicBezTo>
                    <a:cubicBezTo>
                      <a:pt x="2201" y="4440"/>
                      <a:pt x="2327" y="4452"/>
                      <a:pt x="2452" y="4452"/>
                    </a:cubicBezTo>
                    <a:lnTo>
                      <a:pt x="2452" y="4955"/>
                    </a:lnTo>
                    <a:lnTo>
                      <a:pt x="3295" y="4955"/>
                    </a:lnTo>
                    <a:lnTo>
                      <a:pt x="3295" y="4440"/>
                    </a:lnTo>
                    <a:cubicBezTo>
                      <a:pt x="3471" y="4427"/>
                      <a:pt x="3634" y="4414"/>
                      <a:pt x="3798" y="4389"/>
                    </a:cubicBezTo>
                    <a:cubicBezTo>
                      <a:pt x="4326" y="4314"/>
                      <a:pt x="4754" y="4201"/>
                      <a:pt x="5080" y="4012"/>
                    </a:cubicBezTo>
                    <a:cubicBezTo>
                      <a:pt x="5508" y="3786"/>
                      <a:pt x="5722" y="3509"/>
                      <a:pt x="5722" y="3170"/>
                    </a:cubicBezTo>
                    <a:cubicBezTo>
                      <a:pt x="5722" y="2868"/>
                      <a:pt x="5558" y="2629"/>
                      <a:pt x="5219" y="2440"/>
                    </a:cubicBezTo>
                    <a:cubicBezTo>
                      <a:pt x="4942" y="2277"/>
                      <a:pt x="4464" y="2151"/>
                      <a:pt x="3798" y="2038"/>
                    </a:cubicBezTo>
                    <a:cubicBezTo>
                      <a:pt x="3647" y="2013"/>
                      <a:pt x="3471" y="1988"/>
                      <a:pt x="3295" y="1975"/>
                    </a:cubicBezTo>
                    <a:lnTo>
                      <a:pt x="3295" y="881"/>
                    </a:lnTo>
                    <a:cubicBezTo>
                      <a:pt x="3509" y="931"/>
                      <a:pt x="3672" y="994"/>
                      <a:pt x="3798" y="1082"/>
                    </a:cubicBezTo>
                    <a:cubicBezTo>
                      <a:pt x="3898" y="1145"/>
                      <a:pt x="3961" y="1233"/>
                      <a:pt x="3999" y="1334"/>
                    </a:cubicBezTo>
                    <a:lnTo>
                      <a:pt x="5483" y="1233"/>
                    </a:lnTo>
                    <a:cubicBezTo>
                      <a:pt x="5382" y="956"/>
                      <a:pt x="5156" y="743"/>
                      <a:pt x="4779" y="579"/>
                    </a:cubicBezTo>
                    <a:cubicBezTo>
                      <a:pt x="4515" y="453"/>
                      <a:pt x="4188" y="365"/>
                      <a:pt x="3798" y="315"/>
                    </a:cubicBezTo>
                    <a:cubicBezTo>
                      <a:pt x="3647" y="302"/>
                      <a:pt x="3471" y="277"/>
                      <a:pt x="3295" y="277"/>
                    </a:cubicBezTo>
                    <a:lnTo>
                      <a:pt x="3295" y="1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3"/>
              <p:cNvSpPr/>
              <p:nvPr/>
            </p:nvSpPr>
            <p:spPr>
              <a:xfrm>
                <a:off x="1300400" y="1688700"/>
                <a:ext cx="481950" cy="482275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19291" extrusionOk="0">
                    <a:moveTo>
                      <a:pt x="9645" y="19290"/>
                    </a:moveTo>
                    <a:cubicBezTo>
                      <a:pt x="14952" y="19290"/>
                      <a:pt x="19277" y="14952"/>
                      <a:pt x="19277" y="9645"/>
                    </a:cubicBezTo>
                    <a:cubicBezTo>
                      <a:pt x="19277" y="4339"/>
                      <a:pt x="14952" y="1"/>
                      <a:pt x="9645" y="1"/>
                    </a:cubicBezTo>
                    <a:cubicBezTo>
                      <a:pt x="4326" y="1"/>
                      <a:pt x="0" y="4339"/>
                      <a:pt x="0" y="9645"/>
                    </a:cubicBezTo>
                    <a:cubicBezTo>
                      <a:pt x="0" y="14952"/>
                      <a:pt x="4326" y="19290"/>
                      <a:pt x="9645" y="19290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3"/>
              <p:cNvSpPr/>
              <p:nvPr/>
            </p:nvSpPr>
            <p:spPr>
              <a:xfrm>
                <a:off x="1347225" y="1735550"/>
                <a:ext cx="388275" cy="388575"/>
              </a:xfrm>
              <a:custGeom>
                <a:avLst/>
                <a:gdLst/>
                <a:ahLst/>
                <a:cxnLst/>
                <a:rect l="l" t="t" r="r" b="b"/>
                <a:pathLst>
                  <a:path w="15531" h="15543" extrusionOk="0">
                    <a:moveTo>
                      <a:pt x="7772" y="15543"/>
                    </a:moveTo>
                    <a:cubicBezTo>
                      <a:pt x="12048" y="15543"/>
                      <a:pt x="15531" y="12047"/>
                      <a:pt x="15531" y="7771"/>
                    </a:cubicBezTo>
                    <a:cubicBezTo>
                      <a:pt x="15531" y="3496"/>
                      <a:pt x="12048" y="0"/>
                      <a:pt x="7772" y="0"/>
                    </a:cubicBezTo>
                    <a:cubicBezTo>
                      <a:pt x="3484" y="0"/>
                      <a:pt x="1" y="3496"/>
                      <a:pt x="1" y="7771"/>
                    </a:cubicBezTo>
                    <a:cubicBezTo>
                      <a:pt x="1" y="12047"/>
                      <a:pt x="3484" y="15543"/>
                      <a:pt x="7772" y="15543"/>
                    </a:cubicBezTo>
                    <a:close/>
                  </a:path>
                </a:pathLst>
              </a:custGeom>
              <a:solidFill>
                <a:srgbClr val="FFD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13"/>
              <p:cNvSpPr/>
              <p:nvPr/>
            </p:nvSpPr>
            <p:spPr>
              <a:xfrm>
                <a:off x="1469850" y="1798725"/>
                <a:ext cx="143050" cy="262225"/>
              </a:xfrm>
              <a:custGeom>
                <a:avLst/>
                <a:gdLst/>
                <a:ahLst/>
                <a:cxnLst/>
                <a:rect l="l" t="t" r="r" b="b"/>
                <a:pathLst>
                  <a:path w="5722" h="10489" extrusionOk="0">
                    <a:moveTo>
                      <a:pt x="2452" y="1862"/>
                    </a:moveTo>
                    <a:lnTo>
                      <a:pt x="2452" y="3886"/>
                    </a:lnTo>
                    <a:cubicBezTo>
                      <a:pt x="2301" y="3824"/>
                      <a:pt x="2176" y="3748"/>
                      <a:pt x="2075" y="3660"/>
                    </a:cubicBezTo>
                    <a:cubicBezTo>
                      <a:pt x="1999" y="3597"/>
                      <a:pt x="1937" y="3534"/>
                      <a:pt x="1886" y="3459"/>
                    </a:cubicBezTo>
                    <a:cubicBezTo>
                      <a:pt x="1761" y="3283"/>
                      <a:pt x="1698" y="3082"/>
                      <a:pt x="1698" y="2880"/>
                    </a:cubicBezTo>
                    <a:cubicBezTo>
                      <a:pt x="1698" y="2654"/>
                      <a:pt x="1761" y="2440"/>
                      <a:pt x="1899" y="2252"/>
                    </a:cubicBezTo>
                    <a:cubicBezTo>
                      <a:pt x="1949" y="2189"/>
                      <a:pt x="2012" y="2126"/>
                      <a:pt x="2075" y="2076"/>
                    </a:cubicBezTo>
                    <a:cubicBezTo>
                      <a:pt x="2188" y="1975"/>
                      <a:pt x="2301" y="1912"/>
                      <a:pt x="2452" y="1862"/>
                    </a:cubicBezTo>
                    <a:close/>
                    <a:moveTo>
                      <a:pt x="3295" y="5810"/>
                    </a:moveTo>
                    <a:cubicBezTo>
                      <a:pt x="3496" y="5861"/>
                      <a:pt x="3659" y="5936"/>
                      <a:pt x="3798" y="6024"/>
                    </a:cubicBezTo>
                    <a:cubicBezTo>
                      <a:pt x="3898" y="6087"/>
                      <a:pt x="3986" y="6162"/>
                      <a:pt x="4062" y="6250"/>
                    </a:cubicBezTo>
                    <a:cubicBezTo>
                      <a:pt x="4213" y="6439"/>
                      <a:pt x="4288" y="6653"/>
                      <a:pt x="4288" y="6917"/>
                    </a:cubicBezTo>
                    <a:cubicBezTo>
                      <a:pt x="4288" y="7219"/>
                      <a:pt x="4200" y="7470"/>
                      <a:pt x="4011" y="7684"/>
                    </a:cubicBezTo>
                    <a:cubicBezTo>
                      <a:pt x="3949" y="7759"/>
                      <a:pt x="3873" y="7835"/>
                      <a:pt x="3798" y="7885"/>
                    </a:cubicBezTo>
                    <a:cubicBezTo>
                      <a:pt x="3659" y="7986"/>
                      <a:pt x="3483" y="8061"/>
                      <a:pt x="3295" y="8086"/>
                    </a:cubicBezTo>
                    <a:lnTo>
                      <a:pt x="3295" y="5810"/>
                    </a:lnTo>
                    <a:close/>
                    <a:moveTo>
                      <a:pt x="2452" y="1"/>
                    </a:moveTo>
                    <a:lnTo>
                      <a:pt x="2452" y="579"/>
                    </a:lnTo>
                    <a:cubicBezTo>
                      <a:pt x="2326" y="592"/>
                      <a:pt x="2201" y="617"/>
                      <a:pt x="2075" y="642"/>
                    </a:cubicBezTo>
                    <a:cubicBezTo>
                      <a:pt x="1572" y="755"/>
                      <a:pt x="1157" y="982"/>
                      <a:pt x="843" y="1334"/>
                    </a:cubicBezTo>
                    <a:cubicBezTo>
                      <a:pt x="428" y="1774"/>
                      <a:pt x="226" y="2315"/>
                      <a:pt x="226" y="2943"/>
                    </a:cubicBezTo>
                    <a:cubicBezTo>
                      <a:pt x="226" y="3585"/>
                      <a:pt x="415" y="4113"/>
                      <a:pt x="767" y="4565"/>
                    </a:cubicBezTo>
                    <a:cubicBezTo>
                      <a:pt x="1069" y="4930"/>
                      <a:pt x="1496" y="5219"/>
                      <a:pt x="2075" y="5433"/>
                    </a:cubicBezTo>
                    <a:cubicBezTo>
                      <a:pt x="2188" y="5483"/>
                      <a:pt x="2326" y="5521"/>
                      <a:pt x="2452" y="5559"/>
                    </a:cubicBezTo>
                    <a:lnTo>
                      <a:pt x="2452" y="8011"/>
                    </a:lnTo>
                    <a:cubicBezTo>
                      <a:pt x="2314" y="7948"/>
                      <a:pt x="2188" y="7860"/>
                      <a:pt x="2075" y="7747"/>
                    </a:cubicBezTo>
                    <a:cubicBezTo>
                      <a:pt x="2012" y="7671"/>
                      <a:pt x="1937" y="7596"/>
                      <a:pt x="1874" y="7520"/>
                    </a:cubicBezTo>
                    <a:cubicBezTo>
                      <a:pt x="1710" y="7294"/>
                      <a:pt x="1585" y="7018"/>
                      <a:pt x="1522" y="6716"/>
                    </a:cubicBezTo>
                    <a:lnTo>
                      <a:pt x="0" y="6879"/>
                    </a:lnTo>
                    <a:cubicBezTo>
                      <a:pt x="113" y="7646"/>
                      <a:pt x="377" y="8237"/>
                      <a:pt x="805" y="8665"/>
                    </a:cubicBezTo>
                    <a:cubicBezTo>
                      <a:pt x="1144" y="9004"/>
                      <a:pt x="1572" y="9231"/>
                      <a:pt x="2075" y="9344"/>
                    </a:cubicBezTo>
                    <a:cubicBezTo>
                      <a:pt x="2201" y="9382"/>
                      <a:pt x="2326" y="9407"/>
                      <a:pt x="2452" y="9419"/>
                    </a:cubicBezTo>
                    <a:lnTo>
                      <a:pt x="2452" y="10488"/>
                    </a:lnTo>
                    <a:lnTo>
                      <a:pt x="3295" y="10488"/>
                    </a:lnTo>
                    <a:lnTo>
                      <a:pt x="3295" y="9394"/>
                    </a:lnTo>
                    <a:cubicBezTo>
                      <a:pt x="3471" y="9369"/>
                      <a:pt x="3634" y="9331"/>
                      <a:pt x="3798" y="9281"/>
                    </a:cubicBezTo>
                    <a:cubicBezTo>
                      <a:pt x="4326" y="9130"/>
                      <a:pt x="4753" y="8866"/>
                      <a:pt x="5080" y="8501"/>
                    </a:cubicBezTo>
                    <a:cubicBezTo>
                      <a:pt x="5508" y="8011"/>
                      <a:pt x="5722" y="7420"/>
                      <a:pt x="5722" y="6716"/>
                    </a:cubicBezTo>
                    <a:cubicBezTo>
                      <a:pt x="5722" y="6074"/>
                      <a:pt x="5558" y="5559"/>
                      <a:pt x="5219" y="5156"/>
                    </a:cubicBezTo>
                    <a:cubicBezTo>
                      <a:pt x="4942" y="4829"/>
                      <a:pt x="4464" y="4553"/>
                      <a:pt x="3798" y="4314"/>
                    </a:cubicBezTo>
                    <a:cubicBezTo>
                      <a:pt x="3647" y="4264"/>
                      <a:pt x="3471" y="4213"/>
                      <a:pt x="3295" y="4163"/>
                    </a:cubicBezTo>
                    <a:lnTo>
                      <a:pt x="3295" y="1874"/>
                    </a:lnTo>
                    <a:cubicBezTo>
                      <a:pt x="3508" y="1962"/>
                      <a:pt x="3672" y="2101"/>
                      <a:pt x="3798" y="2289"/>
                    </a:cubicBezTo>
                    <a:cubicBezTo>
                      <a:pt x="3898" y="2428"/>
                      <a:pt x="3961" y="2604"/>
                      <a:pt x="3999" y="2818"/>
                    </a:cubicBezTo>
                    <a:lnTo>
                      <a:pt x="5483" y="2616"/>
                    </a:lnTo>
                    <a:cubicBezTo>
                      <a:pt x="5382" y="2038"/>
                      <a:pt x="5156" y="1573"/>
                      <a:pt x="4779" y="1221"/>
                    </a:cubicBezTo>
                    <a:cubicBezTo>
                      <a:pt x="4514" y="969"/>
                      <a:pt x="4187" y="780"/>
                      <a:pt x="3798" y="680"/>
                    </a:cubicBezTo>
                    <a:cubicBezTo>
                      <a:pt x="3647" y="630"/>
                      <a:pt x="3471" y="604"/>
                      <a:pt x="3295" y="579"/>
                    </a:cubicBezTo>
                    <a:lnTo>
                      <a:pt x="3295" y="1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04" name="Google Shape;804;p13"/>
          <p:cNvSpPr/>
          <p:nvPr/>
        </p:nvSpPr>
        <p:spPr>
          <a:xfrm flipH="1">
            <a:off x="1785547" y="774548"/>
            <a:ext cx="311757" cy="396004"/>
          </a:xfrm>
          <a:custGeom>
            <a:avLst/>
            <a:gdLst/>
            <a:ahLst/>
            <a:cxnLst/>
            <a:rect l="l" t="t" r="r" b="b"/>
            <a:pathLst>
              <a:path w="7018" h="8914" extrusionOk="0">
                <a:moveTo>
                  <a:pt x="3856" y="1"/>
                </a:moveTo>
                <a:cubicBezTo>
                  <a:pt x="3303" y="1"/>
                  <a:pt x="3155" y="3474"/>
                  <a:pt x="2983" y="4164"/>
                </a:cubicBezTo>
                <a:cubicBezTo>
                  <a:pt x="2883" y="4490"/>
                  <a:pt x="76" y="4189"/>
                  <a:pt x="25" y="4691"/>
                </a:cubicBezTo>
                <a:cubicBezTo>
                  <a:pt x="0" y="5167"/>
                  <a:pt x="2732" y="5543"/>
                  <a:pt x="2732" y="5543"/>
                </a:cubicBezTo>
                <a:cubicBezTo>
                  <a:pt x="2983" y="5543"/>
                  <a:pt x="2983" y="8676"/>
                  <a:pt x="3660" y="8901"/>
                </a:cubicBezTo>
                <a:cubicBezTo>
                  <a:pt x="3686" y="8910"/>
                  <a:pt x="3712" y="8914"/>
                  <a:pt x="3736" y="8914"/>
                </a:cubicBezTo>
                <a:cubicBezTo>
                  <a:pt x="4365" y="8914"/>
                  <a:pt x="4413" y="6242"/>
                  <a:pt x="4462" y="5543"/>
                </a:cubicBezTo>
                <a:cubicBezTo>
                  <a:pt x="4512" y="5092"/>
                  <a:pt x="6868" y="5242"/>
                  <a:pt x="6918" y="4841"/>
                </a:cubicBezTo>
                <a:cubicBezTo>
                  <a:pt x="7018" y="4340"/>
                  <a:pt x="4812" y="4164"/>
                  <a:pt x="4361" y="4164"/>
                </a:cubicBezTo>
                <a:cubicBezTo>
                  <a:pt x="3885" y="4164"/>
                  <a:pt x="4462" y="104"/>
                  <a:pt x="3885" y="4"/>
                </a:cubicBezTo>
                <a:cubicBezTo>
                  <a:pt x="3875" y="2"/>
                  <a:pt x="3865" y="1"/>
                  <a:pt x="385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3" name="Google Shape;1183;p18"/>
          <p:cNvGrpSpPr/>
          <p:nvPr/>
        </p:nvGrpSpPr>
        <p:grpSpPr>
          <a:xfrm>
            <a:off x="-138170" y="-299471"/>
            <a:ext cx="9864554" cy="5548495"/>
            <a:chOff x="238125" y="822050"/>
            <a:chExt cx="7136850" cy="4051475"/>
          </a:xfrm>
        </p:grpSpPr>
        <p:sp>
          <p:nvSpPr>
            <p:cNvPr id="1184" name="Google Shape;1184;p18"/>
            <p:cNvSpPr/>
            <p:nvPr/>
          </p:nvSpPr>
          <p:spPr>
            <a:xfrm>
              <a:off x="238125" y="114252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8"/>
            <p:cNvSpPr/>
            <p:nvPr/>
          </p:nvSpPr>
          <p:spPr>
            <a:xfrm>
              <a:off x="238125" y="275900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8"/>
            <p:cNvSpPr/>
            <p:nvPr/>
          </p:nvSpPr>
          <p:spPr>
            <a:xfrm>
              <a:off x="238125" y="250252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8"/>
            <p:cNvSpPr/>
            <p:nvPr/>
          </p:nvSpPr>
          <p:spPr>
            <a:xfrm>
              <a:off x="238125" y="224605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8"/>
            <p:cNvSpPr/>
            <p:nvPr/>
          </p:nvSpPr>
          <p:spPr>
            <a:xfrm>
              <a:off x="238125" y="1971075"/>
              <a:ext cx="7136850" cy="0"/>
            </a:xfrm>
            <a:custGeom>
              <a:avLst/>
              <a:gdLst/>
              <a:ahLst/>
              <a:cxnLst/>
              <a:rect l="l" t="t" r="r" b="b"/>
              <a:pathLst>
                <a:path w="285474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8"/>
            <p:cNvSpPr/>
            <p:nvPr/>
          </p:nvSpPr>
          <p:spPr>
            <a:xfrm>
              <a:off x="238125" y="169607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8"/>
            <p:cNvSpPr/>
            <p:nvPr/>
          </p:nvSpPr>
          <p:spPr>
            <a:xfrm>
              <a:off x="238125" y="142085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8"/>
            <p:cNvSpPr/>
            <p:nvPr/>
          </p:nvSpPr>
          <p:spPr>
            <a:xfrm>
              <a:off x="238125" y="330920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8"/>
            <p:cNvSpPr/>
            <p:nvPr/>
          </p:nvSpPr>
          <p:spPr>
            <a:xfrm>
              <a:off x="238125" y="301550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8"/>
            <p:cNvSpPr/>
            <p:nvPr/>
          </p:nvSpPr>
          <p:spPr>
            <a:xfrm>
              <a:off x="238125" y="474392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8"/>
            <p:cNvSpPr/>
            <p:nvPr/>
          </p:nvSpPr>
          <p:spPr>
            <a:xfrm>
              <a:off x="238125" y="445490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8"/>
            <p:cNvSpPr/>
            <p:nvPr/>
          </p:nvSpPr>
          <p:spPr>
            <a:xfrm>
              <a:off x="238125" y="416785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8"/>
            <p:cNvSpPr/>
            <p:nvPr/>
          </p:nvSpPr>
          <p:spPr>
            <a:xfrm>
              <a:off x="238125" y="388172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8"/>
            <p:cNvSpPr/>
            <p:nvPr/>
          </p:nvSpPr>
          <p:spPr>
            <a:xfrm>
              <a:off x="238125" y="359535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8"/>
            <p:cNvSpPr/>
            <p:nvPr/>
          </p:nvSpPr>
          <p:spPr>
            <a:xfrm>
              <a:off x="5075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8"/>
            <p:cNvSpPr/>
            <p:nvPr/>
          </p:nvSpPr>
          <p:spPr>
            <a:xfrm>
              <a:off x="32440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8"/>
            <p:cNvSpPr/>
            <p:nvPr/>
          </p:nvSpPr>
          <p:spPr>
            <a:xfrm>
              <a:off x="29400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8"/>
            <p:cNvSpPr/>
            <p:nvPr/>
          </p:nvSpPr>
          <p:spPr>
            <a:xfrm>
              <a:off x="26358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8"/>
            <p:cNvSpPr/>
            <p:nvPr/>
          </p:nvSpPr>
          <p:spPr>
            <a:xfrm>
              <a:off x="23318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8"/>
            <p:cNvSpPr/>
            <p:nvPr/>
          </p:nvSpPr>
          <p:spPr>
            <a:xfrm>
              <a:off x="20279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8"/>
            <p:cNvSpPr/>
            <p:nvPr/>
          </p:nvSpPr>
          <p:spPr>
            <a:xfrm>
              <a:off x="1723925" y="822050"/>
              <a:ext cx="0" cy="4051475"/>
            </a:xfrm>
            <a:custGeom>
              <a:avLst/>
              <a:gdLst/>
              <a:ahLst/>
              <a:cxnLst/>
              <a:rect l="l" t="t" r="r" b="b"/>
              <a:pathLst>
                <a:path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8"/>
            <p:cNvSpPr/>
            <p:nvPr/>
          </p:nvSpPr>
          <p:spPr>
            <a:xfrm>
              <a:off x="14197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8"/>
            <p:cNvSpPr/>
            <p:nvPr/>
          </p:nvSpPr>
          <p:spPr>
            <a:xfrm>
              <a:off x="11157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8"/>
            <p:cNvSpPr/>
            <p:nvPr/>
          </p:nvSpPr>
          <p:spPr>
            <a:xfrm>
              <a:off x="8117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8"/>
            <p:cNvSpPr/>
            <p:nvPr/>
          </p:nvSpPr>
          <p:spPr>
            <a:xfrm>
              <a:off x="35480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8"/>
            <p:cNvSpPr/>
            <p:nvPr/>
          </p:nvSpPr>
          <p:spPr>
            <a:xfrm>
              <a:off x="62845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8"/>
            <p:cNvSpPr/>
            <p:nvPr/>
          </p:nvSpPr>
          <p:spPr>
            <a:xfrm>
              <a:off x="59806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>
              <a:off x="56766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8"/>
            <p:cNvSpPr/>
            <p:nvPr/>
          </p:nvSpPr>
          <p:spPr>
            <a:xfrm>
              <a:off x="53724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8"/>
            <p:cNvSpPr/>
            <p:nvPr/>
          </p:nvSpPr>
          <p:spPr>
            <a:xfrm>
              <a:off x="5068425" y="822050"/>
              <a:ext cx="0" cy="4051475"/>
            </a:xfrm>
            <a:custGeom>
              <a:avLst/>
              <a:gdLst/>
              <a:ahLst/>
              <a:cxnLst/>
              <a:rect l="l" t="t" r="r" b="b"/>
              <a:pathLst>
                <a:path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8"/>
            <p:cNvSpPr/>
            <p:nvPr/>
          </p:nvSpPr>
          <p:spPr>
            <a:xfrm>
              <a:off x="47644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8"/>
            <p:cNvSpPr/>
            <p:nvPr/>
          </p:nvSpPr>
          <p:spPr>
            <a:xfrm>
              <a:off x="44602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8"/>
            <p:cNvSpPr/>
            <p:nvPr/>
          </p:nvSpPr>
          <p:spPr>
            <a:xfrm>
              <a:off x="41562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8"/>
            <p:cNvSpPr/>
            <p:nvPr/>
          </p:nvSpPr>
          <p:spPr>
            <a:xfrm>
              <a:off x="38522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8"/>
            <p:cNvSpPr/>
            <p:nvPr/>
          </p:nvSpPr>
          <p:spPr>
            <a:xfrm>
              <a:off x="65885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8"/>
            <p:cNvSpPr/>
            <p:nvPr/>
          </p:nvSpPr>
          <p:spPr>
            <a:xfrm>
              <a:off x="71967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8"/>
            <p:cNvSpPr/>
            <p:nvPr/>
          </p:nvSpPr>
          <p:spPr>
            <a:xfrm>
              <a:off x="68927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E3E3E3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1" name="Google Shape;1221;p18"/>
          <p:cNvSpPr/>
          <p:nvPr/>
        </p:nvSpPr>
        <p:spPr>
          <a:xfrm>
            <a:off x="1555075" y="792350"/>
            <a:ext cx="6039600" cy="2250000"/>
          </a:xfrm>
          <a:prstGeom prst="roundRect">
            <a:avLst>
              <a:gd name="adj" fmla="val 4928"/>
            </a:avLst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18"/>
          <p:cNvSpPr/>
          <p:nvPr/>
        </p:nvSpPr>
        <p:spPr>
          <a:xfrm>
            <a:off x="1555175" y="3206250"/>
            <a:ext cx="6039600" cy="89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18"/>
          <p:cNvSpPr txBox="1">
            <a:spLocks noGrp="1"/>
          </p:cNvSpPr>
          <p:nvPr>
            <p:ph type="subTitle" idx="1"/>
          </p:nvPr>
        </p:nvSpPr>
        <p:spPr>
          <a:xfrm>
            <a:off x="1586925" y="3309550"/>
            <a:ext cx="5976000" cy="6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4" name="Google Shape;1224;p18"/>
          <p:cNvSpPr txBox="1">
            <a:spLocks noGrp="1"/>
          </p:cNvSpPr>
          <p:nvPr>
            <p:ph type="title"/>
          </p:nvPr>
        </p:nvSpPr>
        <p:spPr>
          <a:xfrm>
            <a:off x="1580975" y="1152350"/>
            <a:ext cx="5976000" cy="16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25" name="Google Shape;1225;p18"/>
          <p:cNvGrpSpPr/>
          <p:nvPr/>
        </p:nvGrpSpPr>
        <p:grpSpPr>
          <a:xfrm>
            <a:off x="713189" y="3833680"/>
            <a:ext cx="1059687" cy="265966"/>
            <a:chOff x="-852632" y="3827781"/>
            <a:chExt cx="825752" cy="207251"/>
          </a:xfrm>
        </p:grpSpPr>
        <p:sp>
          <p:nvSpPr>
            <p:cNvPr id="1226" name="Google Shape;1226;p18"/>
            <p:cNvSpPr/>
            <p:nvPr/>
          </p:nvSpPr>
          <p:spPr>
            <a:xfrm>
              <a:off x="-852632" y="3842059"/>
              <a:ext cx="824684" cy="192973"/>
            </a:xfrm>
            <a:custGeom>
              <a:avLst/>
              <a:gdLst/>
              <a:ahLst/>
              <a:cxnLst/>
              <a:rect l="l" t="t" r="r" b="b"/>
              <a:pathLst>
                <a:path w="17759" h="4156" extrusionOk="0">
                  <a:moveTo>
                    <a:pt x="17759" y="4155"/>
                  </a:moveTo>
                  <a:lnTo>
                    <a:pt x="1" y="4155"/>
                  </a:lnTo>
                  <a:lnTo>
                    <a:pt x="1" y="1"/>
                  </a:lnTo>
                  <a:lnTo>
                    <a:pt x="17759" y="1"/>
                  </a:ln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8"/>
            <p:cNvSpPr/>
            <p:nvPr/>
          </p:nvSpPr>
          <p:spPr>
            <a:xfrm>
              <a:off x="-852632" y="3827781"/>
              <a:ext cx="825752" cy="192927"/>
            </a:xfrm>
            <a:custGeom>
              <a:avLst/>
              <a:gdLst/>
              <a:ahLst/>
              <a:cxnLst/>
              <a:rect l="l" t="t" r="r" b="b"/>
              <a:pathLst>
                <a:path w="17782" h="4155" extrusionOk="0">
                  <a:moveTo>
                    <a:pt x="17781" y="4155"/>
                  </a:moveTo>
                  <a:lnTo>
                    <a:pt x="0" y="4155"/>
                  </a:lnTo>
                  <a:lnTo>
                    <a:pt x="0" y="1"/>
                  </a:lnTo>
                  <a:lnTo>
                    <a:pt x="17781" y="1"/>
                  </a:lnTo>
                  <a:close/>
                </a:path>
              </a:pathLst>
            </a:custGeom>
            <a:solidFill>
              <a:srgbClr val="FEAE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8"/>
            <p:cNvSpPr/>
            <p:nvPr/>
          </p:nvSpPr>
          <p:spPr>
            <a:xfrm>
              <a:off x="-852632" y="3827781"/>
              <a:ext cx="825752" cy="27627"/>
            </a:xfrm>
            <a:custGeom>
              <a:avLst/>
              <a:gdLst/>
              <a:ahLst/>
              <a:cxnLst/>
              <a:rect l="l" t="t" r="r" b="b"/>
              <a:pathLst>
                <a:path w="17782" h="595" extrusionOk="0">
                  <a:moveTo>
                    <a:pt x="0" y="1"/>
                  </a:moveTo>
                  <a:lnTo>
                    <a:pt x="0" y="594"/>
                  </a:lnTo>
                  <a:lnTo>
                    <a:pt x="17781" y="594"/>
                  </a:lnTo>
                  <a:lnTo>
                    <a:pt x="17781" y="1"/>
                  </a:lnTo>
                  <a:close/>
                </a:path>
              </a:pathLst>
            </a:custGeom>
            <a:solidFill>
              <a:srgbClr val="FCC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8"/>
            <p:cNvSpPr/>
            <p:nvPr/>
          </p:nvSpPr>
          <p:spPr>
            <a:xfrm>
              <a:off x="-782697" y="3827781"/>
              <a:ext cx="36082" cy="192927"/>
            </a:xfrm>
            <a:custGeom>
              <a:avLst/>
              <a:gdLst/>
              <a:ahLst/>
              <a:cxnLst/>
              <a:rect l="l" t="t" r="r" b="b"/>
              <a:pathLst>
                <a:path w="777" h="4155" extrusionOk="0">
                  <a:moveTo>
                    <a:pt x="1" y="1"/>
                  </a:moveTo>
                  <a:lnTo>
                    <a:pt x="1" y="4155"/>
                  </a:lnTo>
                  <a:lnTo>
                    <a:pt x="777" y="4155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8"/>
            <p:cNvSpPr/>
            <p:nvPr/>
          </p:nvSpPr>
          <p:spPr>
            <a:xfrm>
              <a:off x="-674590" y="3827781"/>
              <a:ext cx="36082" cy="192927"/>
            </a:xfrm>
            <a:custGeom>
              <a:avLst/>
              <a:gdLst/>
              <a:ahLst/>
              <a:cxnLst/>
              <a:rect l="l" t="t" r="r" b="b"/>
              <a:pathLst>
                <a:path w="777" h="4155" extrusionOk="0">
                  <a:moveTo>
                    <a:pt x="1" y="1"/>
                  </a:moveTo>
                  <a:lnTo>
                    <a:pt x="1" y="4155"/>
                  </a:lnTo>
                  <a:lnTo>
                    <a:pt x="777" y="4155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8"/>
            <p:cNvSpPr/>
            <p:nvPr/>
          </p:nvSpPr>
          <p:spPr>
            <a:xfrm>
              <a:off x="-565416" y="3827781"/>
              <a:ext cx="35060" cy="192927"/>
            </a:xfrm>
            <a:custGeom>
              <a:avLst/>
              <a:gdLst/>
              <a:ahLst/>
              <a:cxnLst/>
              <a:rect l="l" t="t" r="r" b="b"/>
              <a:pathLst>
                <a:path w="755" h="4155" extrusionOk="0">
                  <a:moveTo>
                    <a:pt x="1" y="1"/>
                  </a:moveTo>
                  <a:lnTo>
                    <a:pt x="1" y="4155"/>
                  </a:lnTo>
                  <a:lnTo>
                    <a:pt x="754" y="4155"/>
                  </a:lnTo>
                  <a:lnTo>
                    <a:pt x="754" y="1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8"/>
            <p:cNvSpPr/>
            <p:nvPr/>
          </p:nvSpPr>
          <p:spPr>
            <a:xfrm>
              <a:off x="-457263" y="3827781"/>
              <a:ext cx="36082" cy="192927"/>
            </a:xfrm>
            <a:custGeom>
              <a:avLst/>
              <a:gdLst/>
              <a:ahLst/>
              <a:cxnLst/>
              <a:rect l="l" t="t" r="r" b="b"/>
              <a:pathLst>
                <a:path w="777" h="4155" extrusionOk="0">
                  <a:moveTo>
                    <a:pt x="0" y="1"/>
                  </a:moveTo>
                  <a:lnTo>
                    <a:pt x="0" y="4155"/>
                  </a:lnTo>
                  <a:lnTo>
                    <a:pt x="776" y="4155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8"/>
            <p:cNvSpPr/>
            <p:nvPr/>
          </p:nvSpPr>
          <p:spPr>
            <a:xfrm>
              <a:off x="-349156" y="3827781"/>
              <a:ext cx="36082" cy="192927"/>
            </a:xfrm>
            <a:custGeom>
              <a:avLst/>
              <a:gdLst/>
              <a:ahLst/>
              <a:cxnLst/>
              <a:rect l="l" t="t" r="r" b="b"/>
              <a:pathLst>
                <a:path w="777" h="4155" extrusionOk="0">
                  <a:moveTo>
                    <a:pt x="0" y="1"/>
                  </a:moveTo>
                  <a:lnTo>
                    <a:pt x="0" y="4155"/>
                  </a:lnTo>
                  <a:lnTo>
                    <a:pt x="776" y="4155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8"/>
            <p:cNvSpPr/>
            <p:nvPr/>
          </p:nvSpPr>
          <p:spPr>
            <a:xfrm>
              <a:off x="-241050" y="3827781"/>
              <a:ext cx="36082" cy="192927"/>
            </a:xfrm>
            <a:custGeom>
              <a:avLst/>
              <a:gdLst/>
              <a:ahLst/>
              <a:cxnLst/>
              <a:rect l="l" t="t" r="r" b="b"/>
              <a:pathLst>
                <a:path w="777" h="4155" extrusionOk="0">
                  <a:moveTo>
                    <a:pt x="0" y="1"/>
                  </a:moveTo>
                  <a:lnTo>
                    <a:pt x="0" y="4155"/>
                  </a:lnTo>
                  <a:lnTo>
                    <a:pt x="777" y="4155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8"/>
            <p:cNvSpPr/>
            <p:nvPr/>
          </p:nvSpPr>
          <p:spPr>
            <a:xfrm>
              <a:off x="-132943" y="3827781"/>
              <a:ext cx="36082" cy="192927"/>
            </a:xfrm>
            <a:custGeom>
              <a:avLst/>
              <a:gdLst/>
              <a:ahLst/>
              <a:cxnLst/>
              <a:rect l="l" t="t" r="r" b="b"/>
              <a:pathLst>
                <a:path w="777" h="4155" extrusionOk="0">
                  <a:moveTo>
                    <a:pt x="1" y="1"/>
                  </a:moveTo>
                  <a:lnTo>
                    <a:pt x="1" y="4155"/>
                  </a:lnTo>
                  <a:lnTo>
                    <a:pt x="777" y="4155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8"/>
            <p:cNvSpPr/>
            <p:nvPr/>
          </p:nvSpPr>
          <p:spPr>
            <a:xfrm>
              <a:off x="-534674" y="3827781"/>
              <a:ext cx="451605" cy="192927"/>
            </a:xfrm>
            <a:custGeom>
              <a:avLst/>
              <a:gdLst/>
              <a:ahLst/>
              <a:cxnLst/>
              <a:rect l="l" t="t" r="r" b="b"/>
              <a:pathLst>
                <a:path w="9725" h="4155" extrusionOk="0">
                  <a:moveTo>
                    <a:pt x="1" y="1"/>
                  </a:moveTo>
                  <a:lnTo>
                    <a:pt x="1" y="4155"/>
                  </a:lnTo>
                  <a:lnTo>
                    <a:pt x="9724" y="4155"/>
                  </a:lnTo>
                  <a:lnTo>
                    <a:pt x="9724" y="1"/>
                  </a:lnTo>
                  <a:close/>
                </a:path>
              </a:pathLst>
            </a:custGeom>
            <a:solidFill>
              <a:srgbClr val="FFE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8"/>
            <p:cNvSpPr/>
            <p:nvPr/>
          </p:nvSpPr>
          <p:spPr>
            <a:xfrm>
              <a:off x="-197584" y="3827781"/>
              <a:ext cx="114515" cy="192927"/>
            </a:xfrm>
            <a:custGeom>
              <a:avLst/>
              <a:gdLst/>
              <a:ahLst/>
              <a:cxnLst/>
              <a:rect l="l" t="t" r="r" b="b"/>
              <a:pathLst>
                <a:path w="2466" h="4155" extrusionOk="0">
                  <a:moveTo>
                    <a:pt x="0" y="1"/>
                  </a:moveTo>
                  <a:lnTo>
                    <a:pt x="0" y="4155"/>
                  </a:lnTo>
                  <a:lnTo>
                    <a:pt x="2465" y="4155"/>
                  </a:lnTo>
                  <a:lnTo>
                    <a:pt x="2465" y="1"/>
                  </a:lnTo>
                  <a:close/>
                </a:path>
              </a:pathLst>
            </a:custGeom>
            <a:solidFill>
              <a:srgbClr val="FCE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18"/>
          <p:cNvSpPr/>
          <p:nvPr/>
        </p:nvSpPr>
        <p:spPr>
          <a:xfrm flipH="1">
            <a:off x="997735" y="3206248"/>
            <a:ext cx="311757" cy="396004"/>
          </a:xfrm>
          <a:custGeom>
            <a:avLst/>
            <a:gdLst/>
            <a:ahLst/>
            <a:cxnLst/>
            <a:rect l="l" t="t" r="r" b="b"/>
            <a:pathLst>
              <a:path w="7018" h="8914" extrusionOk="0">
                <a:moveTo>
                  <a:pt x="3856" y="1"/>
                </a:moveTo>
                <a:cubicBezTo>
                  <a:pt x="3303" y="1"/>
                  <a:pt x="3155" y="3474"/>
                  <a:pt x="2983" y="4164"/>
                </a:cubicBezTo>
                <a:cubicBezTo>
                  <a:pt x="2883" y="4490"/>
                  <a:pt x="76" y="4189"/>
                  <a:pt x="25" y="4691"/>
                </a:cubicBezTo>
                <a:cubicBezTo>
                  <a:pt x="0" y="5167"/>
                  <a:pt x="2732" y="5543"/>
                  <a:pt x="2732" y="5543"/>
                </a:cubicBezTo>
                <a:cubicBezTo>
                  <a:pt x="2983" y="5543"/>
                  <a:pt x="2983" y="8676"/>
                  <a:pt x="3660" y="8901"/>
                </a:cubicBezTo>
                <a:cubicBezTo>
                  <a:pt x="3686" y="8910"/>
                  <a:pt x="3712" y="8914"/>
                  <a:pt x="3736" y="8914"/>
                </a:cubicBezTo>
                <a:cubicBezTo>
                  <a:pt x="4365" y="8914"/>
                  <a:pt x="4413" y="6242"/>
                  <a:pt x="4462" y="5543"/>
                </a:cubicBezTo>
                <a:cubicBezTo>
                  <a:pt x="4512" y="5092"/>
                  <a:pt x="6868" y="5242"/>
                  <a:pt x="6918" y="4841"/>
                </a:cubicBezTo>
                <a:cubicBezTo>
                  <a:pt x="7018" y="4340"/>
                  <a:pt x="4812" y="4164"/>
                  <a:pt x="4361" y="4164"/>
                </a:cubicBezTo>
                <a:cubicBezTo>
                  <a:pt x="3885" y="4164"/>
                  <a:pt x="4462" y="104"/>
                  <a:pt x="3885" y="4"/>
                </a:cubicBezTo>
                <a:cubicBezTo>
                  <a:pt x="3875" y="2"/>
                  <a:pt x="3865" y="1"/>
                  <a:pt x="3856" y="1"/>
                </a:cubicBezTo>
                <a:close/>
              </a:path>
            </a:pathLst>
          </a:custGeom>
          <a:solidFill>
            <a:srgbClr val="FFB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18"/>
          <p:cNvGrpSpPr/>
          <p:nvPr/>
        </p:nvGrpSpPr>
        <p:grpSpPr>
          <a:xfrm>
            <a:off x="7255075" y="3252117"/>
            <a:ext cx="1175910" cy="847636"/>
            <a:chOff x="7783413" y="3715033"/>
            <a:chExt cx="1091839" cy="786961"/>
          </a:xfrm>
        </p:grpSpPr>
        <p:sp>
          <p:nvSpPr>
            <p:cNvPr id="1240" name="Google Shape;1240;p18"/>
            <p:cNvSpPr/>
            <p:nvPr/>
          </p:nvSpPr>
          <p:spPr>
            <a:xfrm>
              <a:off x="7897928" y="3729311"/>
              <a:ext cx="977324" cy="385808"/>
            </a:xfrm>
            <a:custGeom>
              <a:avLst/>
              <a:gdLst/>
              <a:ahLst/>
              <a:cxnLst/>
              <a:rect l="l" t="t" r="r" b="b"/>
              <a:pathLst>
                <a:path w="21046" h="8309" extrusionOk="0">
                  <a:moveTo>
                    <a:pt x="21045" y="0"/>
                  </a:moveTo>
                  <a:lnTo>
                    <a:pt x="21045" y="4155"/>
                  </a:lnTo>
                  <a:lnTo>
                    <a:pt x="17781" y="4155"/>
                  </a:lnTo>
                  <a:lnTo>
                    <a:pt x="17781" y="8309"/>
                  </a:lnTo>
                  <a:lnTo>
                    <a:pt x="0" y="8309"/>
                  </a:lnTo>
                  <a:lnTo>
                    <a:pt x="0" y="4155"/>
                  </a:lnTo>
                  <a:lnTo>
                    <a:pt x="3264" y="4155"/>
                  </a:lnTo>
                  <a:lnTo>
                    <a:pt x="3264" y="0"/>
                  </a:ln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8"/>
            <p:cNvSpPr/>
            <p:nvPr/>
          </p:nvSpPr>
          <p:spPr>
            <a:xfrm>
              <a:off x="7783459" y="4115073"/>
              <a:ext cx="976256" cy="386922"/>
            </a:xfrm>
            <a:custGeom>
              <a:avLst/>
              <a:gdLst/>
              <a:ahLst/>
              <a:cxnLst/>
              <a:rect l="l" t="t" r="r" b="b"/>
              <a:pathLst>
                <a:path w="21023" h="8333" extrusionOk="0">
                  <a:moveTo>
                    <a:pt x="21022" y="1"/>
                  </a:moveTo>
                  <a:lnTo>
                    <a:pt x="21022" y="4178"/>
                  </a:lnTo>
                  <a:lnTo>
                    <a:pt x="17758" y="4178"/>
                  </a:lnTo>
                  <a:lnTo>
                    <a:pt x="17758" y="8332"/>
                  </a:lnTo>
                  <a:lnTo>
                    <a:pt x="0" y="8332"/>
                  </a:lnTo>
                  <a:lnTo>
                    <a:pt x="0" y="4178"/>
                  </a:lnTo>
                  <a:lnTo>
                    <a:pt x="3264" y="4178"/>
                  </a:lnTo>
                  <a:lnTo>
                    <a:pt x="3264" y="1"/>
                  </a:ln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8"/>
            <p:cNvSpPr/>
            <p:nvPr/>
          </p:nvSpPr>
          <p:spPr>
            <a:xfrm>
              <a:off x="7783413" y="4294743"/>
              <a:ext cx="825752" cy="192927"/>
            </a:xfrm>
            <a:custGeom>
              <a:avLst/>
              <a:gdLst/>
              <a:ahLst/>
              <a:cxnLst/>
              <a:rect l="l" t="t" r="r" b="b"/>
              <a:pathLst>
                <a:path w="17782" h="4155" extrusionOk="0">
                  <a:moveTo>
                    <a:pt x="17782" y="4155"/>
                  </a:moveTo>
                  <a:lnTo>
                    <a:pt x="1" y="4155"/>
                  </a:lnTo>
                  <a:lnTo>
                    <a:pt x="1" y="1"/>
                  </a:lnTo>
                  <a:lnTo>
                    <a:pt x="17782" y="1"/>
                  </a:lnTo>
                  <a:close/>
                </a:path>
              </a:pathLst>
            </a:custGeom>
            <a:solidFill>
              <a:srgbClr val="FEAE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8"/>
            <p:cNvSpPr/>
            <p:nvPr/>
          </p:nvSpPr>
          <p:spPr>
            <a:xfrm>
              <a:off x="7783413" y="4294743"/>
              <a:ext cx="825752" cy="27627"/>
            </a:xfrm>
            <a:custGeom>
              <a:avLst/>
              <a:gdLst/>
              <a:ahLst/>
              <a:cxnLst/>
              <a:rect l="l" t="t" r="r" b="b"/>
              <a:pathLst>
                <a:path w="17782" h="595" extrusionOk="0">
                  <a:moveTo>
                    <a:pt x="1" y="1"/>
                  </a:moveTo>
                  <a:lnTo>
                    <a:pt x="1" y="594"/>
                  </a:lnTo>
                  <a:lnTo>
                    <a:pt x="17782" y="594"/>
                  </a:lnTo>
                  <a:lnTo>
                    <a:pt x="17782" y="1"/>
                  </a:lnTo>
                  <a:close/>
                </a:path>
              </a:pathLst>
            </a:custGeom>
            <a:solidFill>
              <a:srgbClr val="FCC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8"/>
            <p:cNvSpPr/>
            <p:nvPr/>
          </p:nvSpPr>
          <p:spPr>
            <a:xfrm>
              <a:off x="7853394" y="4294743"/>
              <a:ext cx="36082" cy="192927"/>
            </a:xfrm>
            <a:custGeom>
              <a:avLst/>
              <a:gdLst/>
              <a:ahLst/>
              <a:cxnLst/>
              <a:rect l="l" t="t" r="r" b="b"/>
              <a:pathLst>
                <a:path w="777" h="4155" extrusionOk="0">
                  <a:moveTo>
                    <a:pt x="0" y="1"/>
                  </a:moveTo>
                  <a:lnTo>
                    <a:pt x="0" y="4155"/>
                  </a:lnTo>
                  <a:lnTo>
                    <a:pt x="776" y="4155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8"/>
            <p:cNvSpPr/>
            <p:nvPr/>
          </p:nvSpPr>
          <p:spPr>
            <a:xfrm>
              <a:off x="7961500" y="4294743"/>
              <a:ext cx="36082" cy="192927"/>
            </a:xfrm>
            <a:custGeom>
              <a:avLst/>
              <a:gdLst/>
              <a:ahLst/>
              <a:cxnLst/>
              <a:rect l="l" t="t" r="r" b="b"/>
              <a:pathLst>
                <a:path w="777" h="4155" extrusionOk="0">
                  <a:moveTo>
                    <a:pt x="0" y="1"/>
                  </a:moveTo>
                  <a:lnTo>
                    <a:pt x="0" y="4155"/>
                  </a:lnTo>
                  <a:lnTo>
                    <a:pt x="776" y="4155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8"/>
            <p:cNvSpPr/>
            <p:nvPr/>
          </p:nvSpPr>
          <p:spPr>
            <a:xfrm>
              <a:off x="8070675" y="4294743"/>
              <a:ext cx="35014" cy="192927"/>
            </a:xfrm>
            <a:custGeom>
              <a:avLst/>
              <a:gdLst/>
              <a:ahLst/>
              <a:cxnLst/>
              <a:rect l="l" t="t" r="r" b="b"/>
              <a:pathLst>
                <a:path w="754" h="4155" extrusionOk="0">
                  <a:moveTo>
                    <a:pt x="0" y="1"/>
                  </a:moveTo>
                  <a:lnTo>
                    <a:pt x="0" y="4155"/>
                  </a:lnTo>
                  <a:lnTo>
                    <a:pt x="754" y="4155"/>
                  </a:lnTo>
                  <a:lnTo>
                    <a:pt x="754" y="1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8"/>
            <p:cNvSpPr/>
            <p:nvPr/>
          </p:nvSpPr>
          <p:spPr>
            <a:xfrm>
              <a:off x="8178782" y="4294743"/>
              <a:ext cx="36082" cy="192927"/>
            </a:xfrm>
            <a:custGeom>
              <a:avLst/>
              <a:gdLst/>
              <a:ahLst/>
              <a:cxnLst/>
              <a:rect l="l" t="t" r="r" b="b"/>
              <a:pathLst>
                <a:path w="777" h="4155" extrusionOk="0">
                  <a:moveTo>
                    <a:pt x="0" y="1"/>
                  </a:moveTo>
                  <a:lnTo>
                    <a:pt x="0" y="4155"/>
                  </a:lnTo>
                  <a:lnTo>
                    <a:pt x="777" y="4155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8"/>
            <p:cNvSpPr/>
            <p:nvPr/>
          </p:nvSpPr>
          <p:spPr>
            <a:xfrm>
              <a:off x="8286888" y="4294743"/>
              <a:ext cx="36082" cy="192927"/>
            </a:xfrm>
            <a:custGeom>
              <a:avLst/>
              <a:gdLst/>
              <a:ahLst/>
              <a:cxnLst/>
              <a:rect l="l" t="t" r="r" b="b"/>
              <a:pathLst>
                <a:path w="777" h="4155" extrusionOk="0">
                  <a:moveTo>
                    <a:pt x="1" y="1"/>
                  </a:moveTo>
                  <a:lnTo>
                    <a:pt x="1" y="4155"/>
                  </a:lnTo>
                  <a:lnTo>
                    <a:pt x="777" y="4155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8"/>
            <p:cNvSpPr/>
            <p:nvPr/>
          </p:nvSpPr>
          <p:spPr>
            <a:xfrm>
              <a:off x="8394995" y="4294743"/>
              <a:ext cx="36082" cy="192927"/>
            </a:xfrm>
            <a:custGeom>
              <a:avLst/>
              <a:gdLst/>
              <a:ahLst/>
              <a:cxnLst/>
              <a:rect l="l" t="t" r="r" b="b"/>
              <a:pathLst>
                <a:path w="777" h="4155" extrusionOk="0">
                  <a:moveTo>
                    <a:pt x="1" y="1"/>
                  </a:moveTo>
                  <a:lnTo>
                    <a:pt x="1" y="4155"/>
                  </a:lnTo>
                  <a:lnTo>
                    <a:pt x="777" y="4155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8"/>
            <p:cNvSpPr/>
            <p:nvPr/>
          </p:nvSpPr>
          <p:spPr>
            <a:xfrm>
              <a:off x="8503147" y="4294743"/>
              <a:ext cx="36082" cy="192927"/>
            </a:xfrm>
            <a:custGeom>
              <a:avLst/>
              <a:gdLst/>
              <a:ahLst/>
              <a:cxnLst/>
              <a:rect l="l" t="t" r="r" b="b"/>
              <a:pathLst>
                <a:path w="777" h="4155" extrusionOk="0">
                  <a:moveTo>
                    <a:pt x="0" y="1"/>
                  </a:moveTo>
                  <a:lnTo>
                    <a:pt x="0" y="4155"/>
                  </a:lnTo>
                  <a:lnTo>
                    <a:pt x="776" y="4155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8"/>
            <p:cNvSpPr/>
            <p:nvPr/>
          </p:nvSpPr>
          <p:spPr>
            <a:xfrm>
              <a:off x="8101417" y="4294743"/>
              <a:ext cx="451558" cy="192927"/>
            </a:xfrm>
            <a:custGeom>
              <a:avLst/>
              <a:gdLst/>
              <a:ahLst/>
              <a:cxnLst/>
              <a:rect l="l" t="t" r="r" b="b"/>
              <a:pathLst>
                <a:path w="9724" h="4155" extrusionOk="0">
                  <a:moveTo>
                    <a:pt x="0" y="1"/>
                  </a:moveTo>
                  <a:lnTo>
                    <a:pt x="0" y="4155"/>
                  </a:lnTo>
                  <a:lnTo>
                    <a:pt x="9724" y="4155"/>
                  </a:lnTo>
                  <a:lnTo>
                    <a:pt x="9724" y="1"/>
                  </a:lnTo>
                  <a:close/>
                </a:path>
              </a:pathLst>
            </a:custGeom>
            <a:solidFill>
              <a:srgbClr val="FFE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8"/>
            <p:cNvSpPr/>
            <p:nvPr/>
          </p:nvSpPr>
          <p:spPr>
            <a:xfrm>
              <a:off x="8438460" y="4294743"/>
              <a:ext cx="114515" cy="192927"/>
            </a:xfrm>
            <a:custGeom>
              <a:avLst/>
              <a:gdLst/>
              <a:ahLst/>
              <a:cxnLst/>
              <a:rect l="l" t="t" r="r" b="b"/>
              <a:pathLst>
                <a:path w="2466" h="4155" extrusionOk="0">
                  <a:moveTo>
                    <a:pt x="1" y="1"/>
                  </a:moveTo>
                  <a:lnTo>
                    <a:pt x="1" y="4155"/>
                  </a:lnTo>
                  <a:lnTo>
                    <a:pt x="2466" y="4155"/>
                  </a:lnTo>
                  <a:lnTo>
                    <a:pt x="2466" y="1"/>
                  </a:lnTo>
                  <a:close/>
                </a:path>
              </a:pathLst>
            </a:custGeom>
            <a:solidFill>
              <a:srgbClr val="FCE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8"/>
            <p:cNvSpPr/>
            <p:nvPr/>
          </p:nvSpPr>
          <p:spPr>
            <a:xfrm>
              <a:off x="7934985" y="4101862"/>
              <a:ext cx="825752" cy="192927"/>
            </a:xfrm>
            <a:custGeom>
              <a:avLst/>
              <a:gdLst/>
              <a:ahLst/>
              <a:cxnLst/>
              <a:rect l="l" t="t" r="r" b="b"/>
              <a:pathLst>
                <a:path w="17782" h="4155" extrusionOk="0">
                  <a:moveTo>
                    <a:pt x="1" y="4155"/>
                  </a:moveTo>
                  <a:lnTo>
                    <a:pt x="17782" y="4155"/>
                  </a:lnTo>
                  <a:lnTo>
                    <a:pt x="1778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EAE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8"/>
            <p:cNvSpPr/>
            <p:nvPr/>
          </p:nvSpPr>
          <p:spPr>
            <a:xfrm>
              <a:off x="7934985" y="4101862"/>
              <a:ext cx="825752" cy="27581"/>
            </a:xfrm>
            <a:custGeom>
              <a:avLst/>
              <a:gdLst/>
              <a:ahLst/>
              <a:cxnLst/>
              <a:rect l="l" t="t" r="r" b="b"/>
              <a:pathLst>
                <a:path w="17782" h="594" extrusionOk="0">
                  <a:moveTo>
                    <a:pt x="1" y="0"/>
                  </a:moveTo>
                  <a:lnTo>
                    <a:pt x="1" y="594"/>
                  </a:lnTo>
                  <a:lnTo>
                    <a:pt x="17782" y="594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FCC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8"/>
            <p:cNvSpPr/>
            <p:nvPr/>
          </p:nvSpPr>
          <p:spPr>
            <a:xfrm>
              <a:off x="8004966" y="4101862"/>
              <a:ext cx="36082" cy="192927"/>
            </a:xfrm>
            <a:custGeom>
              <a:avLst/>
              <a:gdLst/>
              <a:ahLst/>
              <a:cxnLst/>
              <a:rect l="l" t="t" r="r" b="b"/>
              <a:pathLst>
                <a:path w="777" h="4155" extrusionOk="0">
                  <a:moveTo>
                    <a:pt x="776" y="4155"/>
                  </a:moveTo>
                  <a:lnTo>
                    <a:pt x="0" y="4155"/>
                  </a:lnTo>
                  <a:lnTo>
                    <a:pt x="0" y="0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8"/>
            <p:cNvSpPr/>
            <p:nvPr/>
          </p:nvSpPr>
          <p:spPr>
            <a:xfrm>
              <a:off x="8113072" y="4101862"/>
              <a:ext cx="36082" cy="192927"/>
            </a:xfrm>
            <a:custGeom>
              <a:avLst/>
              <a:gdLst/>
              <a:ahLst/>
              <a:cxnLst/>
              <a:rect l="l" t="t" r="r" b="b"/>
              <a:pathLst>
                <a:path w="777" h="4155" extrusionOk="0">
                  <a:moveTo>
                    <a:pt x="776" y="4155"/>
                  </a:moveTo>
                  <a:lnTo>
                    <a:pt x="0" y="4155"/>
                  </a:lnTo>
                  <a:lnTo>
                    <a:pt x="0" y="0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8"/>
            <p:cNvSpPr/>
            <p:nvPr/>
          </p:nvSpPr>
          <p:spPr>
            <a:xfrm>
              <a:off x="8221179" y="4101862"/>
              <a:ext cx="36082" cy="192927"/>
            </a:xfrm>
            <a:custGeom>
              <a:avLst/>
              <a:gdLst/>
              <a:ahLst/>
              <a:cxnLst/>
              <a:rect l="l" t="t" r="r" b="b"/>
              <a:pathLst>
                <a:path w="777" h="4155" extrusionOk="0">
                  <a:moveTo>
                    <a:pt x="777" y="4155"/>
                  </a:moveTo>
                  <a:lnTo>
                    <a:pt x="0" y="4155"/>
                  </a:lnTo>
                  <a:lnTo>
                    <a:pt x="0" y="0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8"/>
            <p:cNvSpPr/>
            <p:nvPr/>
          </p:nvSpPr>
          <p:spPr>
            <a:xfrm>
              <a:off x="8330354" y="4101862"/>
              <a:ext cx="36082" cy="192927"/>
            </a:xfrm>
            <a:custGeom>
              <a:avLst/>
              <a:gdLst/>
              <a:ahLst/>
              <a:cxnLst/>
              <a:rect l="l" t="t" r="r" b="b"/>
              <a:pathLst>
                <a:path w="777" h="4155" extrusionOk="0">
                  <a:moveTo>
                    <a:pt x="777" y="4155"/>
                  </a:moveTo>
                  <a:lnTo>
                    <a:pt x="0" y="4155"/>
                  </a:lnTo>
                  <a:lnTo>
                    <a:pt x="0" y="0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8"/>
            <p:cNvSpPr/>
            <p:nvPr/>
          </p:nvSpPr>
          <p:spPr>
            <a:xfrm>
              <a:off x="8438460" y="4101862"/>
              <a:ext cx="36082" cy="192927"/>
            </a:xfrm>
            <a:custGeom>
              <a:avLst/>
              <a:gdLst/>
              <a:ahLst/>
              <a:cxnLst/>
              <a:rect l="l" t="t" r="r" b="b"/>
              <a:pathLst>
                <a:path w="777" h="4155" extrusionOk="0">
                  <a:moveTo>
                    <a:pt x="777" y="4155"/>
                  </a:moveTo>
                  <a:lnTo>
                    <a:pt x="1" y="4155"/>
                  </a:lnTo>
                  <a:lnTo>
                    <a:pt x="1" y="0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8"/>
            <p:cNvSpPr/>
            <p:nvPr/>
          </p:nvSpPr>
          <p:spPr>
            <a:xfrm>
              <a:off x="8546567" y="4101862"/>
              <a:ext cx="36082" cy="192927"/>
            </a:xfrm>
            <a:custGeom>
              <a:avLst/>
              <a:gdLst/>
              <a:ahLst/>
              <a:cxnLst/>
              <a:rect l="l" t="t" r="r" b="b"/>
              <a:pathLst>
                <a:path w="777" h="4155" extrusionOk="0">
                  <a:moveTo>
                    <a:pt x="777" y="4155"/>
                  </a:moveTo>
                  <a:lnTo>
                    <a:pt x="1" y="4155"/>
                  </a:lnTo>
                  <a:lnTo>
                    <a:pt x="1" y="0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8"/>
            <p:cNvSpPr/>
            <p:nvPr/>
          </p:nvSpPr>
          <p:spPr>
            <a:xfrm>
              <a:off x="8654719" y="4101862"/>
              <a:ext cx="36082" cy="192927"/>
            </a:xfrm>
            <a:custGeom>
              <a:avLst/>
              <a:gdLst/>
              <a:ahLst/>
              <a:cxnLst/>
              <a:rect l="l" t="t" r="r" b="b"/>
              <a:pathLst>
                <a:path w="777" h="4155" extrusionOk="0">
                  <a:moveTo>
                    <a:pt x="776" y="4155"/>
                  </a:moveTo>
                  <a:lnTo>
                    <a:pt x="0" y="4155"/>
                  </a:lnTo>
                  <a:lnTo>
                    <a:pt x="0" y="0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8"/>
            <p:cNvSpPr/>
            <p:nvPr/>
          </p:nvSpPr>
          <p:spPr>
            <a:xfrm>
              <a:off x="8252989" y="4101862"/>
              <a:ext cx="451558" cy="192927"/>
            </a:xfrm>
            <a:custGeom>
              <a:avLst/>
              <a:gdLst/>
              <a:ahLst/>
              <a:cxnLst/>
              <a:rect l="l" t="t" r="r" b="b"/>
              <a:pathLst>
                <a:path w="9724" h="4155" extrusionOk="0">
                  <a:moveTo>
                    <a:pt x="9724" y="4155"/>
                  </a:moveTo>
                  <a:lnTo>
                    <a:pt x="0" y="4155"/>
                  </a:lnTo>
                  <a:lnTo>
                    <a:pt x="0" y="0"/>
                  </a:lnTo>
                  <a:lnTo>
                    <a:pt x="9724" y="0"/>
                  </a:lnTo>
                  <a:close/>
                </a:path>
              </a:pathLst>
            </a:custGeom>
            <a:solidFill>
              <a:srgbClr val="FFE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8"/>
            <p:cNvSpPr/>
            <p:nvPr/>
          </p:nvSpPr>
          <p:spPr>
            <a:xfrm>
              <a:off x="8590032" y="4101862"/>
              <a:ext cx="114515" cy="192927"/>
            </a:xfrm>
            <a:custGeom>
              <a:avLst/>
              <a:gdLst/>
              <a:ahLst/>
              <a:cxnLst/>
              <a:rect l="l" t="t" r="r" b="b"/>
              <a:pathLst>
                <a:path w="2466" h="4155" extrusionOk="0">
                  <a:moveTo>
                    <a:pt x="2466" y="4155"/>
                  </a:moveTo>
                  <a:lnTo>
                    <a:pt x="1" y="4155"/>
                  </a:lnTo>
                  <a:lnTo>
                    <a:pt x="1" y="0"/>
                  </a:lnTo>
                  <a:lnTo>
                    <a:pt x="2466" y="0"/>
                  </a:lnTo>
                  <a:close/>
                </a:path>
              </a:pathLst>
            </a:custGeom>
            <a:solidFill>
              <a:srgbClr val="FCE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8"/>
            <p:cNvSpPr/>
            <p:nvPr/>
          </p:nvSpPr>
          <p:spPr>
            <a:xfrm>
              <a:off x="7898949" y="3907914"/>
              <a:ext cx="825752" cy="192927"/>
            </a:xfrm>
            <a:custGeom>
              <a:avLst/>
              <a:gdLst/>
              <a:ahLst/>
              <a:cxnLst/>
              <a:rect l="l" t="t" r="r" b="b"/>
              <a:pathLst>
                <a:path w="17782" h="4155" extrusionOk="0">
                  <a:moveTo>
                    <a:pt x="1" y="4155"/>
                  </a:moveTo>
                  <a:lnTo>
                    <a:pt x="17782" y="4155"/>
                  </a:lnTo>
                  <a:lnTo>
                    <a:pt x="1778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EAE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8"/>
            <p:cNvSpPr/>
            <p:nvPr/>
          </p:nvSpPr>
          <p:spPr>
            <a:xfrm>
              <a:off x="7898949" y="3907914"/>
              <a:ext cx="825752" cy="27581"/>
            </a:xfrm>
            <a:custGeom>
              <a:avLst/>
              <a:gdLst/>
              <a:ahLst/>
              <a:cxnLst/>
              <a:rect l="l" t="t" r="r" b="b"/>
              <a:pathLst>
                <a:path w="17782" h="594" extrusionOk="0">
                  <a:moveTo>
                    <a:pt x="1" y="0"/>
                  </a:moveTo>
                  <a:lnTo>
                    <a:pt x="1" y="594"/>
                  </a:lnTo>
                  <a:lnTo>
                    <a:pt x="17782" y="594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FCC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8"/>
            <p:cNvSpPr/>
            <p:nvPr/>
          </p:nvSpPr>
          <p:spPr>
            <a:xfrm>
              <a:off x="7968930" y="3907914"/>
              <a:ext cx="36082" cy="192927"/>
            </a:xfrm>
            <a:custGeom>
              <a:avLst/>
              <a:gdLst/>
              <a:ahLst/>
              <a:cxnLst/>
              <a:rect l="l" t="t" r="r" b="b"/>
              <a:pathLst>
                <a:path w="777" h="4155" extrusionOk="0">
                  <a:moveTo>
                    <a:pt x="776" y="4155"/>
                  </a:moveTo>
                  <a:lnTo>
                    <a:pt x="0" y="4155"/>
                  </a:lnTo>
                  <a:lnTo>
                    <a:pt x="0" y="0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8"/>
            <p:cNvSpPr/>
            <p:nvPr/>
          </p:nvSpPr>
          <p:spPr>
            <a:xfrm>
              <a:off x="8077037" y="3907914"/>
              <a:ext cx="36082" cy="192927"/>
            </a:xfrm>
            <a:custGeom>
              <a:avLst/>
              <a:gdLst/>
              <a:ahLst/>
              <a:cxnLst/>
              <a:rect l="l" t="t" r="r" b="b"/>
              <a:pathLst>
                <a:path w="777" h="4155" extrusionOk="0">
                  <a:moveTo>
                    <a:pt x="776" y="4155"/>
                  </a:moveTo>
                  <a:lnTo>
                    <a:pt x="0" y="4155"/>
                  </a:lnTo>
                  <a:lnTo>
                    <a:pt x="0" y="0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8"/>
            <p:cNvSpPr/>
            <p:nvPr/>
          </p:nvSpPr>
          <p:spPr>
            <a:xfrm>
              <a:off x="8185143" y="3907914"/>
              <a:ext cx="36082" cy="192927"/>
            </a:xfrm>
            <a:custGeom>
              <a:avLst/>
              <a:gdLst/>
              <a:ahLst/>
              <a:cxnLst/>
              <a:rect l="l" t="t" r="r" b="b"/>
              <a:pathLst>
                <a:path w="777" h="4155" extrusionOk="0">
                  <a:moveTo>
                    <a:pt x="776" y="4155"/>
                  </a:moveTo>
                  <a:lnTo>
                    <a:pt x="0" y="4155"/>
                  </a:lnTo>
                  <a:lnTo>
                    <a:pt x="0" y="0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8"/>
            <p:cNvSpPr/>
            <p:nvPr/>
          </p:nvSpPr>
          <p:spPr>
            <a:xfrm>
              <a:off x="8293250" y="3907914"/>
              <a:ext cx="36082" cy="192927"/>
            </a:xfrm>
            <a:custGeom>
              <a:avLst/>
              <a:gdLst/>
              <a:ahLst/>
              <a:cxnLst/>
              <a:rect l="l" t="t" r="r" b="b"/>
              <a:pathLst>
                <a:path w="777" h="4155" extrusionOk="0">
                  <a:moveTo>
                    <a:pt x="777" y="4155"/>
                  </a:moveTo>
                  <a:lnTo>
                    <a:pt x="1" y="4155"/>
                  </a:lnTo>
                  <a:lnTo>
                    <a:pt x="1" y="0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8"/>
            <p:cNvSpPr/>
            <p:nvPr/>
          </p:nvSpPr>
          <p:spPr>
            <a:xfrm>
              <a:off x="8402425" y="3907914"/>
              <a:ext cx="35014" cy="192927"/>
            </a:xfrm>
            <a:custGeom>
              <a:avLst/>
              <a:gdLst/>
              <a:ahLst/>
              <a:cxnLst/>
              <a:rect l="l" t="t" r="r" b="b"/>
              <a:pathLst>
                <a:path w="754" h="4155" extrusionOk="0">
                  <a:moveTo>
                    <a:pt x="754" y="4155"/>
                  </a:moveTo>
                  <a:lnTo>
                    <a:pt x="1" y="4155"/>
                  </a:lnTo>
                  <a:lnTo>
                    <a:pt x="1" y="0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8"/>
            <p:cNvSpPr/>
            <p:nvPr/>
          </p:nvSpPr>
          <p:spPr>
            <a:xfrm>
              <a:off x="8510531" y="3907914"/>
              <a:ext cx="36082" cy="192927"/>
            </a:xfrm>
            <a:custGeom>
              <a:avLst/>
              <a:gdLst/>
              <a:ahLst/>
              <a:cxnLst/>
              <a:rect l="l" t="t" r="r" b="b"/>
              <a:pathLst>
                <a:path w="777" h="4155" extrusionOk="0">
                  <a:moveTo>
                    <a:pt x="777" y="4155"/>
                  </a:moveTo>
                  <a:lnTo>
                    <a:pt x="1" y="4155"/>
                  </a:lnTo>
                  <a:lnTo>
                    <a:pt x="1" y="0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8"/>
            <p:cNvSpPr/>
            <p:nvPr/>
          </p:nvSpPr>
          <p:spPr>
            <a:xfrm>
              <a:off x="8618638" y="3907914"/>
              <a:ext cx="36128" cy="192927"/>
            </a:xfrm>
            <a:custGeom>
              <a:avLst/>
              <a:gdLst/>
              <a:ahLst/>
              <a:cxnLst/>
              <a:rect l="l" t="t" r="r" b="b"/>
              <a:pathLst>
                <a:path w="778" h="4155" extrusionOk="0">
                  <a:moveTo>
                    <a:pt x="777" y="4155"/>
                  </a:moveTo>
                  <a:lnTo>
                    <a:pt x="1" y="4155"/>
                  </a:lnTo>
                  <a:lnTo>
                    <a:pt x="1" y="0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8"/>
            <p:cNvSpPr/>
            <p:nvPr/>
          </p:nvSpPr>
          <p:spPr>
            <a:xfrm>
              <a:off x="8216953" y="3907914"/>
              <a:ext cx="451558" cy="192927"/>
            </a:xfrm>
            <a:custGeom>
              <a:avLst/>
              <a:gdLst/>
              <a:ahLst/>
              <a:cxnLst/>
              <a:rect l="l" t="t" r="r" b="b"/>
              <a:pathLst>
                <a:path w="9724" h="4155" extrusionOk="0">
                  <a:moveTo>
                    <a:pt x="9724" y="4155"/>
                  </a:moveTo>
                  <a:lnTo>
                    <a:pt x="0" y="4155"/>
                  </a:lnTo>
                  <a:lnTo>
                    <a:pt x="0" y="0"/>
                  </a:lnTo>
                  <a:lnTo>
                    <a:pt x="9724" y="0"/>
                  </a:lnTo>
                  <a:close/>
                </a:path>
              </a:pathLst>
            </a:custGeom>
            <a:solidFill>
              <a:srgbClr val="FFE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8"/>
            <p:cNvSpPr/>
            <p:nvPr/>
          </p:nvSpPr>
          <p:spPr>
            <a:xfrm>
              <a:off x="8553997" y="3907914"/>
              <a:ext cx="114515" cy="192927"/>
            </a:xfrm>
            <a:custGeom>
              <a:avLst/>
              <a:gdLst/>
              <a:ahLst/>
              <a:cxnLst/>
              <a:rect l="l" t="t" r="r" b="b"/>
              <a:pathLst>
                <a:path w="2466" h="4155" extrusionOk="0">
                  <a:moveTo>
                    <a:pt x="2466" y="4155"/>
                  </a:moveTo>
                  <a:lnTo>
                    <a:pt x="1" y="4155"/>
                  </a:lnTo>
                  <a:lnTo>
                    <a:pt x="1" y="0"/>
                  </a:lnTo>
                  <a:lnTo>
                    <a:pt x="2466" y="0"/>
                  </a:lnTo>
                  <a:close/>
                </a:path>
              </a:pathLst>
            </a:custGeom>
            <a:solidFill>
              <a:srgbClr val="FCE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8"/>
            <p:cNvSpPr/>
            <p:nvPr/>
          </p:nvSpPr>
          <p:spPr>
            <a:xfrm>
              <a:off x="8050521" y="3715033"/>
              <a:ext cx="824684" cy="192927"/>
            </a:xfrm>
            <a:custGeom>
              <a:avLst/>
              <a:gdLst/>
              <a:ahLst/>
              <a:cxnLst/>
              <a:rect l="l" t="t" r="r" b="b"/>
              <a:pathLst>
                <a:path w="17759" h="4155" extrusionOk="0">
                  <a:moveTo>
                    <a:pt x="1" y="4154"/>
                  </a:moveTo>
                  <a:lnTo>
                    <a:pt x="17759" y="4154"/>
                  </a:lnTo>
                  <a:lnTo>
                    <a:pt x="1775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EAE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8"/>
            <p:cNvSpPr/>
            <p:nvPr/>
          </p:nvSpPr>
          <p:spPr>
            <a:xfrm>
              <a:off x="8050521" y="3715033"/>
              <a:ext cx="824684" cy="27581"/>
            </a:xfrm>
            <a:custGeom>
              <a:avLst/>
              <a:gdLst/>
              <a:ahLst/>
              <a:cxnLst/>
              <a:rect l="l" t="t" r="r" b="b"/>
              <a:pathLst>
                <a:path w="17759" h="594" extrusionOk="0">
                  <a:moveTo>
                    <a:pt x="1" y="0"/>
                  </a:moveTo>
                  <a:lnTo>
                    <a:pt x="1" y="594"/>
                  </a:lnTo>
                  <a:lnTo>
                    <a:pt x="17759" y="594"/>
                  </a:lnTo>
                  <a:lnTo>
                    <a:pt x="17759" y="0"/>
                  </a:lnTo>
                  <a:close/>
                </a:path>
              </a:pathLst>
            </a:custGeom>
            <a:solidFill>
              <a:srgbClr val="FCC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8"/>
            <p:cNvSpPr/>
            <p:nvPr/>
          </p:nvSpPr>
          <p:spPr>
            <a:xfrm>
              <a:off x="8120502" y="3715033"/>
              <a:ext cx="36082" cy="192927"/>
            </a:xfrm>
            <a:custGeom>
              <a:avLst/>
              <a:gdLst/>
              <a:ahLst/>
              <a:cxnLst/>
              <a:rect l="l" t="t" r="r" b="b"/>
              <a:pathLst>
                <a:path w="777" h="4155" extrusionOk="0">
                  <a:moveTo>
                    <a:pt x="776" y="4154"/>
                  </a:moveTo>
                  <a:lnTo>
                    <a:pt x="0" y="4154"/>
                  </a:lnTo>
                  <a:lnTo>
                    <a:pt x="0" y="0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8"/>
            <p:cNvSpPr/>
            <p:nvPr/>
          </p:nvSpPr>
          <p:spPr>
            <a:xfrm>
              <a:off x="8228609" y="3715033"/>
              <a:ext cx="36082" cy="192927"/>
            </a:xfrm>
            <a:custGeom>
              <a:avLst/>
              <a:gdLst/>
              <a:ahLst/>
              <a:cxnLst/>
              <a:rect l="l" t="t" r="r" b="b"/>
              <a:pathLst>
                <a:path w="777" h="4155" extrusionOk="0">
                  <a:moveTo>
                    <a:pt x="776" y="4154"/>
                  </a:moveTo>
                  <a:lnTo>
                    <a:pt x="0" y="4154"/>
                  </a:lnTo>
                  <a:lnTo>
                    <a:pt x="0" y="0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8"/>
            <p:cNvSpPr/>
            <p:nvPr/>
          </p:nvSpPr>
          <p:spPr>
            <a:xfrm>
              <a:off x="8336715" y="3715033"/>
              <a:ext cx="36082" cy="192927"/>
            </a:xfrm>
            <a:custGeom>
              <a:avLst/>
              <a:gdLst/>
              <a:ahLst/>
              <a:cxnLst/>
              <a:rect l="l" t="t" r="r" b="b"/>
              <a:pathLst>
                <a:path w="777" h="4155" extrusionOk="0">
                  <a:moveTo>
                    <a:pt x="777" y="4154"/>
                  </a:moveTo>
                  <a:lnTo>
                    <a:pt x="0" y="4154"/>
                  </a:lnTo>
                  <a:lnTo>
                    <a:pt x="0" y="0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8"/>
            <p:cNvSpPr/>
            <p:nvPr/>
          </p:nvSpPr>
          <p:spPr>
            <a:xfrm>
              <a:off x="8444822" y="3715033"/>
              <a:ext cx="36082" cy="192927"/>
            </a:xfrm>
            <a:custGeom>
              <a:avLst/>
              <a:gdLst/>
              <a:ahLst/>
              <a:cxnLst/>
              <a:rect l="l" t="t" r="r" b="b"/>
              <a:pathLst>
                <a:path w="777" h="4155" extrusionOk="0">
                  <a:moveTo>
                    <a:pt x="777" y="4154"/>
                  </a:moveTo>
                  <a:lnTo>
                    <a:pt x="1" y="4154"/>
                  </a:lnTo>
                  <a:lnTo>
                    <a:pt x="1" y="0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8"/>
            <p:cNvSpPr/>
            <p:nvPr/>
          </p:nvSpPr>
          <p:spPr>
            <a:xfrm>
              <a:off x="8552928" y="3715033"/>
              <a:ext cx="36082" cy="192927"/>
            </a:xfrm>
            <a:custGeom>
              <a:avLst/>
              <a:gdLst/>
              <a:ahLst/>
              <a:cxnLst/>
              <a:rect l="l" t="t" r="r" b="b"/>
              <a:pathLst>
                <a:path w="777" h="4155" extrusionOk="0">
                  <a:moveTo>
                    <a:pt x="777" y="4154"/>
                  </a:moveTo>
                  <a:lnTo>
                    <a:pt x="1" y="4154"/>
                  </a:lnTo>
                  <a:lnTo>
                    <a:pt x="1" y="0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8"/>
            <p:cNvSpPr/>
            <p:nvPr/>
          </p:nvSpPr>
          <p:spPr>
            <a:xfrm>
              <a:off x="8662103" y="3715033"/>
              <a:ext cx="36082" cy="192927"/>
            </a:xfrm>
            <a:custGeom>
              <a:avLst/>
              <a:gdLst/>
              <a:ahLst/>
              <a:cxnLst/>
              <a:rect l="l" t="t" r="r" b="b"/>
              <a:pathLst>
                <a:path w="777" h="4155" extrusionOk="0">
                  <a:moveTo>
                    <a:pt x="777" y="4154"/>
                  </a:moveTo>
                  <a:lnTo>
                    <a:pt x="1" y="4154"/>
                  </a:lnTo>
                  <a:lnTo>
                    <a:pt x="1" y="0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8"/>
            <p:cNvSpPr/>
            <p:nvPr/>
          </p:nvSpPr>
          <p:spPr>
            <a:xfrm>
              <a:off x="8770210" y="3715033"/>
              <a:ext cx="36128" cy="192927"/>
            </a:xfrm>
            <a:custGeom>
              <a:avLst/>
              <a:gdLst/>
              <a:ahLst/>
              <a:cxnLst/>
              <a:rect l="l" t="t" r="r" b="b"/>
              <a:pathLst>
                <a:path w="778" h="4155" extrusionOk="0">
                  <a:moveTo>
                    <a:pt x="777" y="4154"/>
                  </a:moveTo>
                  <a:lnTo>
                    <a:pt x="1" y="4154"/>
                  </a:lnTo>
                  <a:lnTo>
                    <a:pt x="1" y="0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8"/>
            <p:cNvSpPr/>
            <p:nvPr/>
          </p:nvSpPr>
          <p:spPr>
            <a:xfrm>
              <a:off x="8368525" y="3715033"/>
              <a:ext cx="451558" cy="192927"/>
            </a:xfrm>
            <a:custGeom>
              <a:avLst/>
              <a:gdLst/>
              <a:ahLst/>
              <a:cxnLst/>
              <a:rect l="l" t="t" r="r" b="b"/>
              <a:pathLst>
                <a:path w="9724" h="4155" extrusionOk="0">
                  <a:moveTo>
                    <a:pt x="9724" y="4154"/>
                  </a:moveTo>
                  <a:lnTo>
                    <a:pt x="0" y="4154"/>
                  </a:lnTo>
                  <a:lnTo>
                    <a:pt x="0" y="0"/>
                  </a:lnTo>
                  <a:lnTo>
                    <a:pt x="9724" y="0"/>
                  </a:lnTo>
                  <a:close/>
                </a:path>
              </a:pathLst>
            </a:custGeom>
            <a:solidFill>
              <a:srgbClr val="FFE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8"/>
            <p:cNvSpPr/>
            <p:nvPr/>
          </p:nvSpPr>
          <p:spPr>
            <a:xfrm>
              <a:off x="8705569" y="3715033"/>
              <a:ext cx="114515" cy="192927"/>
            </a:xfrm>
            <a:custGeom>
              <a:avLst/>
              <a:gdLst/>
              <a:ahLst/>
              <a:cxnLst/>
              <a:rect l="l" t="t" r="r" b="b"/>
              <a:pathLst>
                <a:path w="2466" h="4155" extrusionOk="0">
                  <a:moveTo>
                    <a:pt x="2466" y="4154"/>
                  </a:moveTo>
                  <a:lnTo>
                    <a:pt x="1" y="4154"/>
                  </a:lnTo>
                  <a:lnTo>
                    <a:pt x="1" y="0"/>
                  </a:lnTo>
                  <a:lnTo>
                    <a:pt x="2466" y="0"/>
                  </a:lnTo>
                  <a:close/>
                </a:path>
              </a:pathLst>
            </a:custGeom>
            <a:solidFill>
              <a:srgbClr val="FCE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6" name="Google Shape;1286;p18"/>
          <p:cNvSpPr/>
          <p:nvPr/>
        </p:nvSpPr>
        <p:spPr>
          <a:xfrm flipH="1">
            <a:off x="7167072" y="872148"/>
            <a:ext cx="311757" cy="396004"/>
          </a:xfrm>
          <a:custGeom>
            <a:avLst/>
            <a:gdLst/>
            <a:ahLst/>
            <a:cxnLst/>
            <a:rect l="l" t="t" r="r" b="b"/>
            <a:pathLst>
              <a:path w="7018" h="8914" extrusionOk="0">
                <a:moveTo>
                  <a:pt x="3856" y="1"/>
                </a:moveTo>
                <a:cubicBezTo>
                  <a:pt x="3303" y="1"/>
                  <a:pt x="3155" y="3474"/>
                  <a:pt x="2983" y="4164"/>
                </a:cubicBezTo>
                <a:cubicBezTo>
                  <a:pt x="2883" y="4490"/>
                  <a:pt x="76" y="4189"/>
                  <a:pt x="25" y="4691"/>
                </a:cubicBezTo>
                <a:cubicBezTo>
                  <a:pt x="0" y="5167"/>
                  <a:pt x="2732" y="5543"/>
                  <a:pt x="2732" y="5543"/>
                </a:cubicBezTo>
                <a:cubicBezTo>
                  <a:pt x="2983" y="5543"/>
                  <a:pt x="2983" y="8676"/>
                  <a:pt x="3660" y="8901"/>
                </a:cubicBezTo>
                <a:cubicBezTo>
                  <a:pt x="3686" y="8910"/>
                  <a:pt x="3712" y="8914"/>
                  <a:pt x="3736" y="8914"/>
                </a:cubicBezTo>
                <a:cubicBezTo>
                  <a:pt x="4365" y="8914"/>
                  <a:pt x="4413" y="6242"/>
                  <a:pt x="4462" y="5543"/>
                </a:cubicBezTo>
                <a:cubicBezTo>
                  <a:pt x="4512" y="5092"/>
                  <a:pt x="6868" y="5242"/>
                  <a:pt x="6918" y="4841"/>
                </a:cubicBezTo>
                <a:cubicBezTo>
                  <a:pt x="7018" y="4340"/>
                  <a:pt x="4812" y="4164"/>
                  <a:pt x="4361" y="4164"/>
                </a:cubicBezTo>
                <a:cubicBezTo>
                  <a:pt x="3885" y="4164"/>
                  <a:pt x="4462" y="104"/>
                  <a:pt x="3885" y="4"/>
                </a:cubicBezTo>
                <a:cubicBezTo>
                  <a:pt x="3875" y="2"/>
                  <a:pt x="3865" y="1"/>
                  <a:pt x="3856" y="1"/>
                </a:cubicBezTo>
                <a:close/>
              </a:path>
            </a:pathLst>
          </a:custGeom>
          <a:solidFill>
            <a:srgbClr val="FFB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bg>
      <p:bgPr>
        <a:solidFill>
          <a:schemeClr val="dk1"/>
        </a:solidFill>
        <a:effectLst/>
      </p:bgPr>
    </p:bg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" name="Google Shape;1597;p24"/>
          <p:cNvGrpSpPr/>
          <p:nvPr/>
        </p:nvGrpSpPr>
        <p:grpSpPr>
          <a:xfrm>
            <a:off x="-138170" y="-299471"/>
            <a:ext cx="9864554" cy="5548495"/>
            <a:chOff x="238125" y="822050"/>
            <a:chExt cx="7136850" cy="4051475"/>
          </a:xfrm>
        </p:grpSpPr>
        <p:sp>
          <p:nvSpPr>
            <p:cNvPr id="1598" name="Google Shape;1598;p24"/>
            <p:cNvSpPr/>
            <p:nvPr/>
          </p:nvSpPr>
          <p:spPr>
            <a:xfrm>
              <a:off x="238125" y="114252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4"/>
            <p:cNvSpPr/>
            <p:nvPr/>
          </p:nvSpPr>
          <p:spPr>
            <a:xfrm>
              <a:off x="238125" y="275900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4"/>
            <p:cNvSpPr/>
            <p:nvPr/>
          </p:nvSpPr>
          <p:spPr>
            <a:xfrm>
              <a:off x="238125" y="250252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4"/>
            <p:cNvSpPr/>
            <p:nvPr/>
          </p:nvSpPr>
          <p:spPr>
            <a:xfrm>
              <a:off x="238125" y="224605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4"/>
            <p:cNvSpPr/>
            <p:nvPr/>
          </p:nvSpPr>
          <p:spPr>
            <a:xfrm>
              <a:off x="238125" y="1971075"/>
              <a:ext cx="7136850" cy="0"/>
            </a:xfrm>
            <a:custGeom>
              <a:avLst/>
              <a:gdLst/>
              <a:ahLst/>
              <a:cxnLst/>
              <a:rect l="l" t="t" r="r" b="b"/>
              <a:pathLst>
                <a:path w="285474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4"/>
            <p:cNvSpPr/>
            <p:nvPr/>
          </p:nvSpPr>
          <p:spPr>
            <a:xfrm>
              <a:off x="238125" y="169607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4"/>
            <p:cNvSpPr/>
            <p:nvPr/>
          </p:nvSpPr>
          <p:spPr>
            <a:xfrm>
              <a:off x="238125" y="142085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4"/>
            <p:cNvSpPr/>
            <p:nvPr/>
          </p:nvSpPr>
          <p:spPr>
            <a:xfrm>
              <a:off x="238125" y="330920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4"/>
            <p:cNvSpPr/>
            <p:nvPr/>
          </p:nvSpPr>
          <p:spPr>
            <a:xfrm>
              <a:off x="238125" y="301550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4"/>
            <p:cNvSpPr/>
            <p:nvPr/>
          </p:nvSpPr>
          <p:spPr>
            <a:xfrm>
              <a:off x="238125" y="474392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4"/>
            <p:cNvSpPr/>
            <p:nvPr/>
          </p:nvSpPr>
          <p:spPr>
            <a:xfrm>
              <a:off x="238125" y="445490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4"/>
            <p:cNvSpPr/>
            <p:nvPr/>
          </p:nvSpPr>
          <p:spPr>
            <a:xfrm>
              <a:off x="238125" y="416785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4"/>
            <p:cNvSpPr/>
            <p:nvPr/>
          </p:nvSpPr>
          <p:spPr>
            <a:xfrm>
              <a:off x="238125" y="388172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4"/>
            <p:cNvSpPr/>
            <p:nvPr/>
          </p:nvSpPr>
          <p:spPr>
            <a:xfrm>
              <a:off x="238125" y="359535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4"/>
            <p:cNvSpPr/>
            <p:nvPr/>
          </p:nvSpPr>
          <p:spPr>
            <a:xfrm>
              <a:off x="5075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4"/>
            <p:cNvSpPr/>
            <p:nvPr/>
          </p:nvSpPr>
          <p:spPr>
            <a:xfrm>
              <a:off x="32440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4"/>
            <p:cNvSpPr/>
            <p:nvPr/>
          </p:nvSpPr>
          <p:spPr>
            <a:xfrm>
              <a:off x="29400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4"/>
            <p:cNvSpPr/>
            <p:nvPr/>
          </p:nvSpPr>
          <p:spPr>
            <a:xfrm>
              <a:off x="26358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4"/>
            <p:cNvSpPr/>
            <p:nvPr/>
          </p:nvSpPr>
          <p:spPr>
            <a:xfrm>
              <a:off x="23318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4"/>
            <p:cNvSpPr/>
            <p:nvPr/>
          </p:nvSpPr>
          <p:spPr>
            <a:xfrm>
              <a:off x="20279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4"/>
            <p:cNvSpPr/>
            <p:nvPr/>
          </p:nvSpPr>
          <p:spPr>
            <a:xfrm>
              <a:off x="1723925" y="822050"/>
              <a:ext cx="0" cy="4051475"/>
            </a:xfrm>
            <a:custGeom>
              <a:avLst/>
              <a:gdLst/>
              <a:ahLst/>
              <a:cxnLst/>
              <a:rect l="l" t="t" r="r" b="b"/>
              <a:pathLst>
                <a:path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4"/>
            <p:cNvSpPr/>
            <p:nvPr/>
          </p:nvSpPr>
          <p:spPr>
            <a:xfrm>
              <a:off x="14197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4"/>
            <p:cNvSpPr/>
            <p:nvPr/>
          </p:nvSpPr>
          <p:spPr>
            <a:xfrm>
              <a:off x="11157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4"/>
            <p:cNvSpPr/>
            <p:nvPr/>
          </p:nvSpPr>
          <p:spPr>
            <a:xfrm>
              <a:off x="8117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4"/>
            <p:cNvSpPr/>
            <p:nvPr/>
          </p:nvSpPr>
          <p:spPr>
            <a:xfrm>
              <a:off x="35480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4"/>
            <p:cNvSpPr/>
            <p:nvPr/>
          </p:nvSpPr>
          <p:spPr>
            <a:xfrm>
              <a:off x="62845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4"/>
            <p:cNvSpPr/>
            <p:nvPr/>
          </p:nvSpPr>
          <p:spPr>
            <a:xfrm>
              <a:off x="59806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4"/>
            <p:cNvSpPr/>
            <p:nvPr/>
          </p:nvSpPr>
          <p:spPr>
            <a:xfrm>
              <a:off x="56766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4"/>
            <p:cNvSpPr/>
            <p:nvPr/>
          </p:nvSpPr>
          <p:spPr>
            <a:xfrm>
              <a:off x="53724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4"/>
            <p:cNvSpPr/>
            <p:nvPr/>
          </p:nvSpPr>
          <p:spPr>
            <a:xfrm>
              <a:off x="5068425" y="822050"/>
              <a:ext cx="0" cy="4051475"/>
            </a:xfrm>
            <a:custGeom>
              <a:avLst/>
              <a:gdLst/>
              <a:ahLst/>
              <a:cxnLst/>
              <a:rect l="l" t="t" r="r" b="b"/>
              <a:pathLst>
                <a:path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4"/>
            <p:cNvSpPr/>
            <p:nvPr/>
          </p:nvSpPr>
          <p:spPr>
            <a:xfrm>
              <a:off x="47644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4"/>
            <p:cNvSpPr/>
            <p:nvPr/>
          </p:nvSpPr>
          <p:spPr>
            <a:xfrm>
              <a:off x="44602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4"/>
            <p:cNvSpPr/>
            <p:nvPr/>
          </p:nvSpPr>
          <p:spPr>
            <a:xfrm>
              <a:off x="41562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4"/>
            <p:cNvSpPr/>
            <p:nvPr/>
          </p:nvSpPr>
          <p:spPr>
            <a:xfrm>
              <a:off x="38522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4"/>
            <p:cNvSpPr/>
            <p:nvPr/>
          </p:nvSpPr>
          <p:spPr>
            <a:xfrm>
              <a:off x="65885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4"/>
            <p:cNvSpPr/>
            <p:nvPr/>
          </p:nvSpPr>
          <p:spPr>
            <a:xfrm>
              <a:off x="71967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4"/>
            <p:cNvSpPr/>
            <p:nvPr/>
          </p:nvSpPr>
          <p:spPr>
            <a:xfrm>
              <a:off x="68927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5" name="Google Shape;1635;p24"/>
          <p:cNvSpPr/>
          <p:nvPr/>
        </p:nvSpPr>
        <p:spPr>
          <a:xfrm>
            <a:off x="713225" y="1016700"/>
            <a:ext cx="3135000" cy="3194400"/>
          </a:xfrm>
          <a:prstGeom prst="roundRect">
            <a:avLst>
              <a:gd name="adj" fmla="val 4573"/>
            </a:avLst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636" name="Google Shape;1636;p24"/>
          <p:cNvSpPr txBox="1">
            <a:spLocks noGrp="1"/>
          </p:cNvSpPr>
          <p:nvPr>
            <p:ph type="title"/>
          </p:nvPr>
        </p:nvSpPr>
        <p:spPr>
          <a:xfrm>
            <a:off x="804450" y="1189338"/>
            <a:ext cx="3135000" cy="19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37" name="Google Shape;1637;p24"/>
          <p:cNvSpPr txBox="1">
            <a:spLocks noGrp="1"/>
          </p:cNvSpPr>
          <p:nvPr>
            <p:ph type="body" idx="1"/>
          </p:nvPr>
        </p:nvSpPr>
        <p:spPr>
          <a:xfrm>
            <a:off x="804450" y="3179088"/>
            <a:ext cx="3135000" cy="9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4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1638" name="Google Shape;1638;p24"/>
          <p:cNvGrpSpPr/>
          <p:nvPr/>
        </p:nvGrpSpPr>
        <p:grpSpPr>
          <a:xfrm>
            <a:off x="3483913" y="842088"/>
            <a:ext cx="564797" cy="565193"/>
            <a:chOff x="6076688" y="1982663"/>
            <a:chExt cx="564797" cy="565193"/>
          </a:xfrm>
        </p:grpSpPr>
        <p:sp>
          <p:nvSpPr>
            <p:cNvPr id="1639" name="Google Shape;1639;p24"/>
            <p:cNvSpPr/>
            <p:nvPr/>
          </p:nvSpPr>
          <p:spPr>
            <a:xfrm>
              <a:off x="6076688" y="1982677"/>
              <a:ext cx="564797" cy="565178"/>
            </a:xfrm>
            <a:custGeom>
              <a:avLst/>
              <a:gdLst/>
              <a:ahLst/>
              <a:cxnLst/>
              <a:rect l="l" t="t" r="r" b="b"/>
              <a:pathLst>
                <a:path w="19278" h="19291" extrusionOk="0">
                  <a:moveTo>
                    <a:pt x="9645" y="19290"/>
                  </a:moveTo>
                  <a:cubicBezTo>
                    <a:pt x="14952" y="19290"/>
                    <a:pt x="19277" y="14952"/>
                    <a:pt x="19277" y="9645"/>
                  </a:cubicBezTo>
                  <a:cubicBezTo>
                    <a:pt x="19277" y="4339"/>
                    <a:pt x="14952" y="1"/>
                    <a:pt x="9645" y="1"/>
                  </a:cubicBezTo>
                  <a:cubicBezTo>
                    <a:pt x="4326" y="1"/>
                    <a:pt x="0" y="4339"/>
                    <a:pt x="0" y="9645"/>
                  </a:cubicBezTo>
                  <a:cubicBezTo>
                    <a:pt x="0" y="14952"/>
                    <a:pt x="4326" y="19290"/>
                    <a:pt x="9645" y="19290"/>
                  </a:cubicBezTo>
                  <a:close/>
                </a:path>
              </a:pathLst>
            </a:custGeom>
            <a:solidFill>
              <a:srgbClr val="F2A900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4"/>
            <p:cNvSpPr/>
            <p:nvPr/>
          </p:nvSpPr>
          <p:spPr>
            <a:xfrm>
              <a:off x="6076688" y="1982663"/>
              <a:ext cx="564797" cy="565178"/>
            </a:xfrm>
            <a:custGeom>
              <a:avLst/>
              <a:gdLst/>
              <a:ahLst/>
              <a:cxnLst/>
              <a:rect l="l" t="t" r="r" b="b"/>
              <a:pathLst>
                <a:path w="19278" h="19291" extrusionOk="0">
                  <a:moveTo>
                    <a:pt x="9645" y="19290"/>
                  </a:moveTo>
                  <a:cubicBezTo>
                    <a:pt x="14952" y="19290"/>
                    <a:pt x="19277" y="14952"/>
                    <a:pt x="19277" y="9645"/>
                  </a:cubicBezTo>
                  <a:cubicBezTo>
                    <a:pt x="19277" y="4339"/>
                    <a:pt x="14952" y="1"/>
                    <a:pt x="9645" y="1"/>
                  </a:cubicBezTo>
                  <a:cubicBezTo>
                    <a:pt x="4326" y="1"/>
                    <a:pt x="0" y="4339"/>
                    <a:pt x="0" y="9645"/>
                  </a:cubicBezTo>
                  <a:cubicBezTo>
                    <a:pt x="0" y="14952"/>
                    <a:pt x="4326" y="19290"/>
                    <a:pt x="9645" y="19290"/>
                  </a:cubicBezTo>
                  <a:close/>
                </a:path>
              </a:pathLst>
            </a:custGeom>
            <a:solidFill>
              <a:srgbClr val="F2A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4"/>
            <p:cNvSpPr/>
            <p:nvPr/>
          </p:nvSpPr>
          <p:spPr>
            <a:xfrm>
              <a:off x="6131561" y="2037567"/>
              <a:ext cx="455019" cy="455371"/>
            </a:xfrm>
            <a:custGeom>
              <a:avLst/>
              <a:gdLst/>
              <a:ahLst/>
              <a:cxnLst/>
              <a:rect l="l" t="t" r="r" b="b"/>
              <a:pathLst>
                <a:path w="15531" h="15543" extrusionOk="0">
                  <a:moveTo>
                    <a:pt x="7772" y="15543"/>
                  </a:moveTo>
                  <a:cubicBezTo>
                    <a:pt x="12048" y="15543"/>
                    <a:pt x="15531" y="12047"/>
                    <a:pt x="15531" y="7771"/>
                  </a:cubicBezTo>
                  <a:cubicBezTo>
                    <a:pt x="15531" y="3496"/>
                    <a:pt x="12048" y="0"/>
                    <a:pt x="7772" y="0"/>
                  </a:cubicBezTo>
                  <a:cubicBezTo>
                    <a:pt x="3484" y="0"/>
                    <a:pt x="1" y="3496"/>
                    <a:pt x="1" y="7771"/>
                  </a:cubicBezTo>
                  <a:cubicBezTo>
                    <a:pt x="1" y="12047"/>
                    <a:pt x="3484" y="15543"/>
                    <a:pt x="7772" y="15543"/>
                  </a:cubicBezTo>
                  <a:close/>
                </a:path>
              </a:pathLst>
            </a:custGeom>
            <a:solidFill>
              <a:srgbClr val="FFD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4"/>
            <p:cNvSpPr/>
            <p:nvPr/>
          </p:nvSpPr>
          <p:spPr>
            <a:xfrm>
              <a:off x="6275263" y="2111602"/>
              <a:ext cx="167640" cy="307301"/>
            </a:xfrm>
            <a:custGeom>
              <a:avLst/>
              <a:gdLst/>
              <a:ahLst/>
              <a:cxnLst/>
              <a:rect l="l" t="t" r="r" b="b"/>
              <a:pathLst>
                <a:path w="5722" h="10489" extrusionOk="0">
                  <a:moveTo>
                    <a:pt x="2452" y="1862"/>
                  </a:moveTo>
                  <a:lnTo>
                    <a:pt x="2452" y="3886"/>
                  </a:lnTo>
                  <a:cubicBezTo>
                    <a:pt x="2301" y="3824"/>
                    <a:pt x="2176" y="3748"/>
                    <a:pt x="2075" y="3660"/>
                  </a:cubicBezTo>
                  <a:cubicBezTo>
                    <a:pt x="1999" y="3597"/>
                    <a:pt x="1937" y="3534"/>
                    <a:pt x="1886" y="3459"/>
                  </a:cubicBezTo>
                  <a:cubicBezTo>
                    <a:pt x="1761" y="3283"/>
                    <a:pt x="1698" y="3082"/>
                    <a:pt x="1698" y="2880"/>
                  </a:cubicBezTo>
                  <a:cubicBezTo>
                    <a:pt x="1698" y="2654"/>
                    <a:pt x="1761" y="2440"/>
                    <a:pt x="1899" y="2252"/>
                  </a:cubicBezTo>
                  <a:cubicBezTo>
                    <a:pt x="1949" y="2189"/>
                    <a:pt x="2012" y="2126"/>
                    <a:pt x="2075" y="2076"/>
                  </a:cubicBezTo>
                  <a:cubicBezTo>
                    <a:pt x="2188" y="1975"/>
                    <a:pt x="2301" y="1912"/>
                    <a:pt x="2452" y="1862"/>
                  </a:cubicBezTo>
                  <a:close/>
                  <a:moveTo>
                    <a:pt x="3295" y="5810"/>
                  </a:moveTo>
                  <a:cubicBezTo>
                    <a:pt x="3496" y="5861"/>
                    <a:pt x="3659" y="5936"/>
                    <a:pt x="3798" y="6024"/>
                  </a:cubicBezTo>
                  <a:cubicBezTo>
                    <a:pt x="3898" y="6087"/>
                    <a:pt x="3986" y="6162"/>
                    <a:pt x="4062" y="6250"/>
                  </a:cubicBezTo>
                  <a:cubicBezTo>
                    <a:pt x="4213" y="6439"/>
                    <a:pt x="4288" y="6653"/>
                    <a:pt x="4288" y="6917"/>
                  </a:cubicBezTo>
                  <a:cubicBezTo>
                    <a:pt x="4288" y="7219"/>
                    <a:pt x="4200" y="7470"/>
                    <a:pt x="4011" y="7684"/>
                  </a:cubicBezTo>
                  <a:cubicBezTo>
                    <a:pt x="3949" y="7759"/>
                    <a:pt x="3873" y="7835"/>
                    <a:pt x="3798" y="7885"/>
                  </a:cubicBezTo>
                  <a:cubicBezTo>
                    <a:pt x="3659" y="7986"/>
                    <a:pt x="3483" y="8061"/>
                    <a:pt x="3295" y="8086"/>
                  </a:cubicBezTo>
                  <a:lnTo>
                    <a:pt x="3295" y="5810"/>
                  </a:lnTo>
                  <a:close/>
                  <a:moveTo>
                    <a:pt x="2452" y="1"/>
                  </a:moveTo>
                  <a:lnTo>
                    <a:pt x="2452" y="579"/>
                  </a:lnTo>
                  <a:cubicBezTo>
                    <a:pt x="2326" y="592"/>
                    <a:pt x="2201" y="617"/>
                    <a:pt x="2075" y="642"/>
                  </a:cubicBezTo>
                  <a:cubicBezTo>
                    <a:pt x="1572" y="755"/>
                    <a:pt x="1157" y="982"/>
                    <a:pt x="843" y="1334"/>
                  </a:cubicBezTo>
                  <a:cubicBezTo>
                    <a:pt x="428" y="1774"/>
                    <a:pt x="226" y="2315"/>
                    <a:pt x="226" y="2943"/>
                  </a:cubicBezTo>
                  <a:cubicBezTo>
                    <a:pt x="226" y="3585"/>
                    <a:pt x="415" y="4113"/>
                    <a:pt x="767" y="4565"/>
                  </a:cubicBezTo>
                  <a:cubicBezTo>
                    <a:pt x="1069" y="4930"/>
                    <a:pt x="1496" y="5219"/>
                    <a:pt x="2075" y="5433"/>
                  </a:cubicBezTo>
                  <a:cubicBezTo>
                    <a:pt x="2188" y="5483"/>
                    <a:pt x="2326" y="5521"/>
                    <a:pt x="2452" y="5559"/>
                  </a:cubicBezTo>
                  <a:lnTo>
                    <a:pt x="2452" y="8011"/>
                  </a:lnTo>
                  <a:cubicBezTo>
                    <a:pt x="2314" y="7948"/>
                    <a:pt x="2188" y="7860"/>
                    <a:pt x="2075" y="7747"/>
                  </a:cubicBezTo>
                  <a:cubicBezTo>
                    <a:pt x="2012" y="7671"/>
                    <a:pt x="1937" y="7596"/>
                    <a:pt x="1874" y="7520"/>
                  </a:cubicBezTo>
                  <a:cubicBezTo>
                    <a:pt x="1710" y="7294"/>
                    <a:pt x="1585" y="7018"/>
                    <a:pt x="1522" y="6716"/>
                  </a:cubicBezTo>
                  <a:lnTo>
                    <a:pt x="0" y="6879"/>
                  </a:lnTo>
                  <a:cubicBezTo>
                    <a:pt x="113" y="7646"/>
                    <a:pt x="377" y="8237"/>
                    <a:pt x="805" y="8665"/>
                  </a:cubicBezTo>
                  <a:cubicBezTo>
                    <a:pt x="1144" y="9004"/>
                    <a:pt x="1572" y="9231"/>
                    <a:pt x="2075" y="9344"/>
                  </a:cubicBezTo>
                  <a:cubicBezTo>
                    <a:pt x="2201" y="9382"/>
                    <a:pt x="2326" y="9407"/>
                    <a:pt x="2452" y="9419"/>
                  </a:cubicBezTo>
                  <a:lnTo>
                    <a:pt x="2452" y="10488"/>
                  </a:lnTo>
                  <a:lnTo>
                    <a:pt x="3295" y="10488"/>
                  </a:lnTo>
                  <a:lnTo>
                    <a:pt x="3295" y="9394"/>
                  </a:lnTo>
                  <a:cubicBezTo>
                    <a:pt x="3471" y="9369"/>
                    <a:pt x="3634" y="9331"/>
                    <a:pt x="3798" y="9281"/>
                  </a:cubicBezTo>
                  <a:cubicBezTo>
                    <a:pt x="4326" y="9130"/>
                    <a:pt x="4753" y="8866"/>
                    <a:pt x="5080" y="8501"/>
                  </a:cubicBezTo>
                  <a:cubicBezTo>
                    <a:pt x="5508" y="8011"/>
                    <a:pt x="5722" y="7420"/>
                    <a:pt x="5722" y="6716"/>
                  </a:cubicBezTo>
                  <a:cubicBezTo>
                    <a:pt x="5722" y="6074"/>
                    <a:pt x="5558" y="5559"/>
                    <a:pt x="5219" y="5156"/>
                  </a:cubicBezTo>
                  <a:cubicBezTo>
                    <a:pt x="4942" y="4829"/>
                    <a:pt x="4464" y="4553"/>
                    <a:pt x="3798" y="4314"/>
                  </a:cubicBezTo>
                  <a:cubicBezTo>
                    <a:pt x="3647" y="4264"/>
                    <a:pt x="3471" y="4213"/>
                    <a:pt x="3295" y="4163"/>
                  </a:cubicBezTo>
                  <a:lnTo>
                    <a:pt x="3295" y="1874"/>
                  </a:lnTo>
                  <a:cubicBezTo>
                    <a:pt x="3508" y="1962"/>
                    <a:pt x="3672" y="2101"/>
                    <a:pt x="3798" y="2289"/>
                  </a:cubicBezTo>
                  <a:cubicBezTo>
                    <a:pt x="3898" y="2428"/>
                    <a:pt x="3961" y="2604"/>
                    <a:pt x="3999" y="2818"/>
                  </a:cubicBezTo>
                  <a:lnTo>
                    <a:pt x="5483" y="2616"/>
                  </a:lnTo>
                  <a:cubicBezTo>
                    <a:pt x="5382" y="2038"/>
                    <a:pt x="5156" y="1573"/>
                    <a:pt x="4779" y="1221"/>
                  </a:cubicBezTo>
                  <a:cubicBezTo>
                    <a:pt x="4514" y="969"/>
                    <a:pt x="4187" y="780"/>
                    <a:pt x="3798" y="680"/>
                  </a:cubicBezTo>
                  <a:cubicBezTo>
                    <a:pt x="3647" y="630"/>
                    <a:pt x="3471" y="604"/>
                    <a:pt x="3295" y="579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F2A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3" name="Google Shape;1643;p24"/>
          <p:cNvSpPr/>
          <p:nvPr/>
        </p:nvSpPr>
        <p:spPr>
          <a:xfrm>
            <a:off x="4754535" y="1552773"/>
            <a:ext cx="311757" cy="396004"/>
          </a:xfrm>
          <a:custGeom>
            <a:avLst/>
            <a:gdLst/>
            <a:ahLst/>
            <a:cxnLst/>
            <a:rect l="l" t="t" r="r" b="b"/>
            <a:pathLst>
              <a:path w="7018" h="8914" extrusionOk="0">
                <a:moveTo>
                  <a:pt x="3856" y="1"/>
                </a:moveTo>
                <a:cubicBezTo>
                  <a:pt x="3303" y="1"/>
                  <a:pt x="3155" y="3474"/>
                  <a:pt x="2983" y="4164"/>
                </a:cubicBezTo>
                <a:cubicBezTo>
                  <a:pt x="2883" y="4490"/>
                  <a:pt x="76" y="4189"/>
                  <a:pt x="25" y="4691"/>
                </a:cubicBezTo>
                <a:cubicBezTo>
                  <a:pt x="0" y="5167"/>
                  <a:pt x="2732" y="5543"/>
                  <a:pt x="2732" y="5543"/>
                </a:cubicBezTo>
                <a:cubicBezTo>
                  <a:pt x="2983" y="5543"/>
                  <a:pt x="2983" y="8676"/>
                  <a:pt x="3660" y="8901"/>
                </a:cubicBezTo>
                <a:cubicBezTo>
                  <a:pt x="3686" y="8910"/>
                  <a:pt x="3712" y="8914"/>
                  <a:pt x="3736" y="8914"/>
                </a:cubicBezTo>
                <a:cubicBezTo>
                  <a:pt x="4365" y="8914"/>
                  <a:pt x="4413" y="6242"/>
                  <a:pt x="4462" y="5543"/>
                </a:cubicBezTo>
                <a:cubicBezTo>
                  <a:pt x="4512" y="5092"/>
                  <a:pt x="6868" y="5242"/>
                  <a:pt x="6918" y="4841"/>
                </a:cubicBezTo>
                <a:cubicBezTo>
                  <a:pt x="7018" y="4340"/>
                  <a:pt x="4812" y="4164"/>
                  <a:pt x="4361" y="4164"/>
                </a:cubicBezTo>
                <a:cubicBezTo>
                  <a:pt x="3885" y="4164"/>
                  <a:pt x="4462" y="104"/>
                  <a:pt x="3885" y="4"/>
                </a:cubicBezTo>
                <a:cubicBezTo>
                  <a:pt x="3875" y="2"/>
                  <a:pt x="3865" y="1"/>
                  <a:pt x="385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4" name="Google Shape;1644;p24"/>
          <p:cNvGrpSpPr/>
          <p:nvPr/>
        </p:nvGrpSpPr>
        <p:grpSpPr>
          <a:xfrm rot="718916">
            <a:off x="4340931" y="2079802"/>
            <a:ext cx="462767" cy="463091"/>
            <a:chOff x="6076688" y="1982663"/>
            <a:chExt cx="564797" cy="565193"/>
          </a:xfrm>
        </p:grpSpPr>
        <p:sp>
          <p:nvSpPr>
            <p:cNvPr id="1645" name="Google Shape;1645;p24"/>
            <p:cNvSpPr/>
            <p:nvPr/>
          </p:nvSpPr>
          <p:spPr>
            <a:xfrm>
              <a:off x="6076688" y="1982677"/>
              <a:ext cx="564797" cy="565178"/>
            </a:xfrm>
            <a:custGeom>
              <a:avLst/>
              <a:gdLst/>
              <a:ahLst/>
              <a:cxnLst/>
              <a:rect l="l" t="t" r="r" b="b"/>
              <a:pathLst>
                <a:path w="19278" h="19291" extrusionOk="0">
                  <a:moveTo>
                    <a:pt x="9645" y="19290"/>
                  </a:moveTo>
                  <a:cubicBezTo>
                    <a:pt x="14952" y="19290"/>
                    <a:pt x="19277" y="14952"/>
                    <a:pt x="19277" y="9645"/>
                  </a:cubicBezTo>
                  <a:cubicBezTo>
                    <a:pt x="19277" y="4339"/>
                    <a:pt x="14952" y="1"/>
                    <a:pt x="9645" y="1"/>
                  </a:cubicBezTo>
                  <a:cubicBezTo>
                    <a:pt x="4326" y="1"/>
                    <a:pt x="0" y="4339"/>
                    <a:pt x="0" y="9645"/>
                  </a:cubicBezTo>
                  <a:cubicBezTo>
                    <a:pt x="0" y="14952"/>
                    <a:pt x="4326" y="19290"/>
                    <a:pt x="9645" y="19290"/>
                  </a:cubicBezTo>
                  <a:close/>
                </a:path>
              </a:pathLst>
            </a:custGeom>
            <a:solidFill>
              <a:srgbClr val="F2A900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4"/>
            <p:cNvSpPr/>
            <p:nvPr/>
          </p:nvSpPr>
          <p:spPr>
            <a:xfrm>
              <a:off x="6076688" y="1982663"/>
              <a:ext cx="564797" cy="565178"/>
            </a:xfrm>
            <a:custGeom>
              <a:avLst/>
              <a:gdLst/>
              <a:ahLst/>
              <a:cxnLst/>
              <a:rect l="l" t="t" r="r" b="b"/>
              <a:pathLst>
                <a:path w="19278" h="19291" extrusionOk="0">
                  <a:moveTo>
                    <a:pt x="9645" y="19290"/>
                  </a:moveTo>
                  <a:cubicBezTo>
                    <a:pt x="14952" y="19290"/>
                    <a:pt x="19277" y="14952"/>
                    <a:pt x="19277" y="9645"/>
                  </a:cubicBezTo>
                  <a:cubicBezTo>
                    <a:pt x="19277" y="4339"/>
                    <a:pt x="14952" y="1"/>
                    <a:pt x="9645" y="1"/>
                  </a:cubicBezTo>
                  <a:cubicBezTo>
                    <a:pt x="4326" y="1"/>
                    <a:pt x="0" y="4339"/>
                    <a:pt x="0" y="9645"/>
                  </a:cubicBezTo>
                  <a:cubicBezTo>
                    <a:pt x="0" y="14952"/>
                    <a:pt x="4326" y="19290"/>
                    <a:pt x="9645" y="19290"/>
                  </a:cubicBezTo>
                  <a:close/>
                </a:path>
              </a:pathLst>
            </a:custGeom>
            <a:solidFill>
              <a:srgbClr val="F2A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4"/>
            <p:cNvSpPr/>
            <p:nvPr/>
          </p:nvSpPr>
          <p:spPr>
            <a:xfrm>
              <a:off x="6131561" y="2037567"/>
              <a:ext cx="455019" cy="455371"/>
            </a:xfrm>
            <a:custGeom>
              <a:avLst/>
              <a:gdLst/>
              <a:ahLst/>
              <a:cxnLst/>
              <a:rect l="l" t="t" r="r" b="b"/>
              <a:pathLst>
                <a:path w="15531" h="15543" extrusionOk="0">
                  <a:moveTo>
                    <a:pt x="7772" y="15543"/>
                  </a:moveTo>
                  <a:cubicBezTo>
                    <a:pt x="12048" y="15543"/>
                    <a:pt x="15531" y="12047"/>
                    <a:pt x="15531" y="7771"/>
                  </a:cubicBezTo>
                  <a:cubicBezTo>
                    <a:pt x="15531" y="3496"/>
                    <a:pt x="12048" y="0"/>
                    <a:pt x="7772" y="0"/>
                  </a:cubicBezTo>
                  <a:cubicBezTo>
                    <a:pt x="3484" y="0"/>
                    <a:pt x="1" y="3496"/>
                    <a:pt x="1" y="7771"/>
                  </a:cubicBezTo>
                  <a:cubicBezTo>
                    <a:pt x="1" y="12047"/>
                    <a:pt x="3484" y="15543"/>
                    <a:pt x="7772" y="15543"/>
                  </a:cubicBezTo>
                  <a:close/>
                </a:path>
              </a:pathLst>
            </a:custGeom>
            <a:solidFill>
              <a:srgbClr val="FFD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4"/>
            <p:cNvSpPr/>
            <p:nvPr/>
          </p:nvSpPr>
          <p:spPr>
            <a:xfrm>
              <a:off x="6275263" y="2111602"/>
              <a:ext cx="167640" cy="307301"/>
            </a:xfrm>
            <a:custGeom>
              <a:avLst/>
              <a:gdLst/>
              <a:ahLst/>
              <a:cxnLst/>
              <a:rect l="l" t="t" r="r" b="b"/>
              <a:pathLst>
                <a:path w="5722" h="10489" extrusionOk="0">
                  <a:moveTo>
                    <a:pt x="2452" y="1862"/>
                  </a:moveTo>
                  <a:lnTo>
                    <a:pt x="2452" y="3886"/>
                  </a:lnTo>
                  <a:cubicBezTo>
                    <a:pt x="2301" y="3824"/>
                    <a:pt x="2176" y="3748"/>
                    <a:pt x="2075" y="3660"/>
                  </a:cubicBezTo>
                  <a:cubicBezTo>
                    <a:pt x="1999" y="3597"/>
                    <a:pt x="1937" y="3534"/>
                    <a:pt x="1886" y="3459"/>
                  </a:cubicBezTo>
                  <a:cubicBezTo>
                    <a:pt x="1761" y="3283"/>
                    <a:pt x="1698" y="3082"/>
                    <a:pt x="1698" y="2880"/>
                  </a:cubicBezTo>
                  <a:cubicBezTo>
                    <a:pt x="1698" y="2654"/>
                    <a:pt x="1761" y="2440"/>
                    <a:pt x="1899" y="2252"/>
                  </a:cubicBezTo>
                  <a:cubicBezTo>
                    <a:pt x="1949" y="2189"/>
                    <a:pt x="2012" y="2126"/>
                    <a:pt x="2075" y="2076"/>
                  </a:cubicBezTo>
                  <a:cubicBezTo>
                    <a:pt x="2188" y="1975"/>
                    <a:pt x="2301" y="1912"/>
                    <a:pt x="2452" y="1862"/>
                  </a:cubicBezTo>
                  <a:close/>
                  <a:moveTo>
                    <a:pt x="3295" y="5810"/>
                  </a:moveTo>
                  <a:cubicBezTo>
                    <a:pt x="3496" y="5861"/>
                    <a:pt x="3659" y="5936"/>
                    <a:pt x="3798" y="6024"/>
                  </a:cubicBezTo>
                  <a:cubicBezTo>
                    <a:pt x="3898" y="6087"/>
                    <a:pt x="3986" y="6162"/>
                    <a:pt x="4062" y="6250"/>
                  </a:cubicBezTo>
                  <a:cubicBezTo>
                    <a:pt x="4213" y="6439"/>
                    <a:pt x="4288" y="6653"/>
                    <a:pt x="4288" y="6917"/>
                  </a:cubicBezTo>
                  <a:cubicBezTo>
                    <a:pt x="4288" y="7219"/>
                    <a:pt x="4200" y="7470"/>
                    <a:pt x="4011" y="7684"/>
                  </a:cubicBezTo>
                  <a:cubicBezTo>
                    <a:pt x="3949" y="7759"/>
                    <a:pt x="3873" y="7835"/>
                    <a:pt x="3798" y="7885"/>
                  </a:cubicBezTo>
                  <a:cubicBezTo>
                    <a:pt x="3659" y="7986"/>
                    <a:pt x="3483" y="8061"/>
                    <a:pt x="3295" y="8086"/>
                  </a:cubicBezTo>
                  <a:lnTo>
                    <a:pt x="3295" y="5810"/>
                  </a:lnTo>
                  <a:close/>
                  <a:moveTo>
                    <a:pt x="2452" y="1"/>
                  </a:moveTo>
                  <a:lnTo>
                    <a:pt x="2452" y="579"/>
                  </a:lnTo>
                  <a:cubicBezTo>
                    <a:pt x="2326" y="592"/>
                    <a:pt x="2201" y="617"/>
                    <a:pt x="2075" y="642"/>
                  </a:cubicBezTo>
                  <a:cubicBezTo>
                    <a:pt x="1572" y="755"/>
                    <a:pt x="1157" y="982"/>
                    <a:pt x="843" y="1334"/>
                  </a:cubicBezTo>
                  <a:cubicBezTo>
                    <a:pt x="428" y="1774"/>
                    <a:pt x="226" y="2315"/>
                    <a:pt x="226" y="2943"/>
                  </a:cubicBezTo>
                  <a:cubicBezTo>
                    <a:pt x="226" y="3585"/>
                    <a:pt x="415" y="4113"/>
                    <a:pt x="767" y="4565"/>
                  </a:cubicBezTo>
                  <a:cubicBezTo>
                    <a:pt x="1069" y="4930"/>
                    <a:pt x="1496" y="5219"/>
                    <a:pt x="2075" y="5433"/>
                  </a:cubicBezTo>
                  <a:cubicBezTo>
                    <a:pt x="2188" y="5483"/>
                    <a:pt x="2326" y="5521"/>
                    <a:pt x="2452" y="5559"/>
                  </a:cubicBezTo>
                  <a:lnTo>
                    <a:pt x="2452" y="8011"/>
                  </a:lnTo>
                  <a:cubicBezTo>
                    <a:pt x="2314" y="7948"/>
                    <a:pt x="2188" y="7860"/>
                    <a:pt x="2075" y="7747"/>
                  </a:cubicBezTo>
                  <a:cubicBezTo>
                    <a:pt x="2012" y="7671"/>
                    <a:pt x="1937" y="7596"/>
                    <a:pt x="1874" y="7520"/>
                  </a:cubicBezTo>
                  <a:cubicBezTo>
                    <a:pt x="1710" y="7294"/>
                    <a:pt x="1585" y="7018"/>
                    <a:pt x="1522" y="6716"/>
                  </a:cubicBezTo>
                  <a:lnTo>
                    <a:pt x="0" y="6879"/>
                  </a:lnTo>
                  <a:cubicBezTo>
                    <a:pt x="113" y="7646"/>
                    <a:pt x="377" y="8237"/>
                    <a:pt x="805" y="8665"/>
                  </a:cubicBezTo>
                  <a:cubicBezTo>
                    <a:pt x="1144" y="9004"/>
                    <a:pt x="1572" y="9231"/>
                    <a:pt x="2075" y="9344"/>
                  </a:cubicBezTo>
                  <a:cubicBezTo>
                    <a:pt x="2201" y="9382"/>
                    <a:pt x="2326" y="9407"/>
                    <a:pt x="2452" y="9419"/>
                  </a:cubicBezTo>
                  <a:lnTo>
                    <a:pt x="2452" y="10488"/>
                  </a:lnTo>
                  <a:lnTo>
                    <a:pt x="3295" y="10488"/>
                  </a:lnTo>
                  <a:lnTo>
                    <a:pt x="3295" y="9394"/>
                  </a:lnTo>
                  <a:cubicBezTo>
                    <a:pt x="3471" y="9369"/>
                    <a:pt x="3634" y="9331"/>
                    <a:pt x="3798" y="9281"/>
                  </a:cubicBezTo>
                  <a:cubicBezTo>
                    <a:pt x="4326" y="9130"/>
                    <a:pt x="4753" y="8866"/>
                    <a:pt x="5080" y="8501"/>
                  </a:cubicBezTo>
                  <a:cubicBezTo>
                    <a:pt x="5508" y="8011"/>
                    <a:pt x="5722" y="7420"/>
                    <a:pt x="5722" y="6716"/>
                  </a:cubicBezTo>
                  <a:cubicBezTo>
                    <a:pt x="5722" y="6074"/>
                    <a:pt x="5558" y="5559"/>
                    <a:pt x="5219" y="5156"/>
                  </a:cubicBezTo>
                  <a:cubicBezTo>
                    <a:pt x="4942" y="4829"/>
                    <a:pt x="4464" y="4553"/>
                    <a:pt x="3798" y="4314"/>
                  </a:cubicBezTo>
                  <a:cubicBezTo>
                    <a:pt x="3647" y="4264"/>
                    <a:pt x="3471" y="4213"/>
                    <a:pt x="3295" y="4163"/>
                  </a:cubicBezTo>
                  <a:lnTo>
                    <a:pt x="3295" y="1874"/>
                  </a:lnTo>
                  <a:cubicBezTo>
                    <a:pt x="3508" y="1962"/>
                    <a:pt x="3672" y="2101"/>
                    <a:pt x="3798" y="2289"/>
                  </a:cubicBezTo>
                  <a:cubicBezTo>
                    <a:pt x="3898" y="2428"/>
                    <a:pt x="3961" y="2604"/>
                    <a:pt x="3999" y="2818"/>
                  </a:cubicBezTo>
                  <a:lnTo>
                    <a:pt x="5483" y="2616"/>
                  </a:lnTo>
                  <a:cubicBezTo>
                    <a:pt x="5382" y="2038"/>
                    <a:pt x="5156" y="1573"/>
                    <a:pt x="4779" y="1221"/>
                  </a:cubicBezTo>
                  <a:cubicBezTo>
                    <a:pt x="4514" y="969"/>
                    <a:pt x="4187" y="780"/>
                    <a:pt x="3798" y="680"/>
                  </a:cubicBezTo>
                  <a:cubicBezTo>
                    <a:pt x="3647" y="630"/>
                    <a:pt x="3471" y="604"/>
                    <a:pt x="3295" y="579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F2A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9" name="Google Shape;1649;p24"/>
          <p:cNvSpPr/>
          <p:nvPr/>
        </p:nvSpPr>
        <p:spPr>
          <a:xfrm>
            <a:off x="4245272" y="341498"/>
            <a:ext cx="311757" cy="396004"/>
          </a:xfrm>
          <a:custGeom>
            <a:avLst/>
            <a:gdLst/>
            <a:ahLst/>
            <a:cxnLst/>
            <a:rect l="l" t="t" r="r" b="b"/>
            <a:pathLst>
              <a:path w="7018" h="8914" extrusionOk="0">
                <a:moveTo>
                  <a:pt x="3856" y="1"/>
                </a:moveTo>
                <a:cubicBezTo>
                  <a:pt x="3303" y="1"/>
                  <a:pt x="3155" y="3474"/>
                  <a:pt x="2983" y="4164"/>
                </a:cubicBezTo>
                <a:cubicBezTo>
                  <a:pt x="2883" y="4490"/>
                  <a:pt x="76" y="4189"/>
                  <a:pt x="25" y="4691"/>
                </a:cubicBezTo>
                <a:cubicBezTo>
                  <a:pt x="0" y="5167"/>
                  <a:pt x="2732" y="5543"/>
                  <a:pt x="2732" y="5543"/>
                </a:cubicBezTo>
                <a:cubicBezTo>
                  <a:pt x="2983" y="5543"/>
                  <a:pt x="2983" y="8676"/>
                  <a:pt x="3660" y="8901"/>
                </a:cubicBezTo>
                <a:cubicBezTo>
                  <a:pt x="3686" y="8910"/>
                  <a:pt x="3712" y="8914"/>
                  <a:pt x="3736" y="8914"/>
                </a:cubicBezTo>
                <a:cubicBezTo>
                  <a:pt x="4365" y="8914"/>
                  <a:pt x="4413" y="6242"/>
                  <a:pt x="4462" y="5543"/>
                </a:cubicBezTo>
                <a:cubicBezTo>
                  <a:pt x="4512" y="5092"/>
                  <a:pt x="6868" y="5242"/>
                  <a:pt x="6918" y="4841"/>
                </a:cubicBezTo>
                <a:cubicBezTo>
                  <a:pt x="7018" y="4340"/>
                  <a:pt x="4812" y="4164"/>
                  <a:pt x="4361" y="4164"/>
                </a:cubicBezTo>
                <a:cubicBezTo>
                  <a:pt x="3885" y="4164"/>
                  <a:pt x="4462" y="104"/>
                  <a:pt x="3885" y="4"/>
                </a:cubicBezTo>
                <a:cubicBezTo>
                  <a:pt x="3875" y="2"/>
                  <a:pt x="3865" y="1"/>
                  <a:pt x="385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0" name="Google Shape;1650;p24"/>
          <p:cNvGrpSpPr/>
          <p:nvPr/>
        </p:nvGrpSpPr>
        <p:grpSpPr>
          <a:xfrm rot="718916">
            <a:off x="4679018" y="2804927"/>
            <a:ext cx="462767" cy="463091"/>
            <a:chOff x="6076688" y="1982663"/>
            <a:chExt cx="564797" cy="565193"/>
          </a:xfrm>
        </p:grpSpPr>
        <p:sp>
          <p:nvSpPr>
            <p:cNvPr id="1651" name="Google Shape;1651;p24"/>
            <p:cNvSpPr/>
            <p:nvPr/>
          </p:nvSpPr>
          <p:spPr>
            <a:xfrm>
              <a:off x="6076688" y="1982677"/>
              <a:ext cx="564797" cy="565178"/>
            </a:xfrm>
            <a:custGeom>
              <a:avLst/>
              <a:gdLst/>
              <a:ahLst/>
              <a:cxnLst/>
              <a:rect l="l" t="t" r="r" b="b"/>
              <a:pathLst>
                <a:path w="19278" h="19291" extrusionOk="0">
                  <a:moveTo>
                    <a:pt x="9645" y="19290"/>
                  </a:moveTo>
                  <a:cubicBezTo>
                    <a:pt x="14952" y="19290"/>
                    <a:pt x="19277" y="14952"/>
                    <a:pt x="19277" y="9645"/>
                  </a:cubicBezTo>
                  <a:cubicBezTo>
                    <a:pt x="19277" y="4339"/>
                    <a:pt x="14952" y="1"/>
                    <a:pt x="9645" y="1"/>
                  </a:cubicBezTo>
                  <a:cubicBezTo>
                    <a:pt x="4326" y="1"/>
                    <a:pt x="0" y="4339"/>
                    <a:pt x="0" y="9645"/>
                  </a:cubicBezTo>
                  <a:cubicBezTo>
                    <a:pt x="0" y="14952"/>
                    <a:pt x="4326" y="19290"/>
                    <a:pt x="9645" y="19290"/>
                  </a:cubicBezTo>
                  <a:close/>
                </a:path>
              </a:pathLst>
            </a:custGeom>
            <a:solidFill>
              <a:srgbClr val="F2A900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4"/>
            <p:cNvSpPr/>
            <p:nvPr/>
          </p:nvSpPr>
          <p:spPr>
            <a:xfrm>
              <a:off x="6076688" y="1982663"/>
              <a:ext cx="564797" cy="565178"/>
            </a:xfrm>
            <a:custGeom>
              <a:avLst/>
              <a:gdLst/>
              <a:ahLst/>
              <a:cxnLst/>
              <a:rect l="l" t="t" r="r" b="b"/>
              <a:pathLst>
                <a:path w="19278" h="19291" extrusionOk="0">
                  <a:moveTo>
                    <a:pt x="9645" y="19290"/>
                  </a:moveTo>
                  <a:cubicBezTo>
                    <a:pt x="14952" y="19290"/>
                    <a:pt x="19277" y="14952"/>
                    <a:pt x="19277" y="9645"/>
                  </a:cubicBezTo>
                  <a:cubicBezTo>
                    <a:pt x="19277" y="4339"/>
                    <a:pt x="14952" y="1"/>
                    <a:pt x="9645" y="1"/>
                  </a:cubicBezTo>
                  <a:cubicBezTo>
                    <a:pt x="4326" y="1"/>
                    <a:pt x="0" y="4339"/>
                    <a:pt x="0" y="9645"/>
                  </a:cubicBezTo>
                  <a:cubicBezTo>
                    <a:pt x="0" y="14952"/>
                    <a:pt x="4326" y="19290"/>
                    <a:pt x="9645" y="19290"/>
                  </a:cubicBezTo>
                  <a:close/>
                </a:path>
              </a:pathLst>
            </a:custGeom>
            <a:solidFill>
              <a:srgbClr val="F2A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4"/>
            <p:cNvSpPr/>
            <p:nvPr/>
          </p:nvSpPr>
          <p:spPr>
            <a:xfrm>
              <a:off x="6131561" y="2037567"/>
              <a:ext cx="455019" cy="455371"/>
            </a:xfrm>
            <a:custGeom>
              <a:avLst/>
              <a:gdLst/>
              <a:ahLst/>
              <a:cxnLst/>
              <a:rect l="l" t="t" r="r" b="b"/>
              <a:pathLst>
                <a:path w="15531" h="15543" extrusionOk="0">
                  <a:moveTo>
                    <a:pt x="7772" y="15543"/>
                  </a:moveTo>
                  <a:cubicBezTo>
                    <a:pt x="12048" y="15543"/>
                    <a:pt x="15531" y="12047"/>
                    <a:pt x="15531" y="7771"/>
                  </a:cubicBezTo>
                  <a:cubicBezTo>
                    <a:pt x="15531" y="3496"/>
                    <a:pt x="12048" y="0"/>
                    <a:pt x="7772" y="0"/>
                  </a:cubicBezTo>
                  <a:cubicBezTo>
                    <a:pt x="3484" y="0"/>
                    <a:pt x="1" y="3496"/>
                    <a:pt x="1" y="7771"/>
                  </a:cubicBezTo>
                  <a:cubicBezTo>
                    <a:pt x="1" y="12047"/>
                    <a:pt x="3484" y="15543"/>
                    <a:pt x="7772" y="15543"/>
                  </a:cubicBezTo>
                  <a:close/>
                </a:path>
              </a:pathLst>
            </a:custGeom>
            <a:solidFill>
              <a:srgbClr val="FFD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4"/>
            <p:cNvSpPr/>
            <p:nvPr/>
          </p:nvSpPr>
          <p:spPr>
            <a:xfrm>
              <a:off x="6275263" y="2111602"/>
              <a:ext cx="167640" cy="307301"/>
            </a:xfrm>
            <a:custGeom>
              <a:avLst/>
              <a:gdLst/>
              <a:ahLst/>
              <a:cxnLst/>
              <a:rect l="l" t="t" r="r" b="b"/>
              <a:pathLst>
                <a:path w="5722" h="10489" extrusionOk="0">
                  <a:moveTo>
                    <a:pt x="2452" y="1862"/>
                  </a:moveTo>
                  <a:lnTo>
                    <a:pt x="2452" y="3886"/>
                  </a:lnTo>
                  <a:cubicBezTo>
                    <a:pt x="2301" y="3824"/>
                    <a:pt x="2176" y="3748"/>
                    <a:pt x="2075" y="3660"/>
                  </a:cubicBezTo>
                  <a:cubicBezTo>
                    <a:pt x="1999" y="3597"/>
                    <a:pt x="1937" y="3534"/>
                    <a:pt x="1886" y="3459"/>
                  </a:cubicBezTo>
                  <a:cubicBezTo>
                    <a:pt x="1761" y="3283"/>
                    <a:pt x="1698" y="3082"/>
                    <a:pt x="1698" y="2880"/>
                  </a:cubicBezTo>
                  <a:cubicBezTo>
                    <a:pt x="1698" y="2654"/>
                    <a:pt x="1761" y="2440"/>
                    <a:pt x="1899" y="2252"/>
                  </a:cubicBezTo>
                  <a:cubicBezTo>
                    <a:pt x="1949" y="2189"/>
                    <a:pt x="2012" y="2126"/>
                    <a:pt x="2075" y="2076"/>
                  </a:cubicBezTo>
                  <a:cubicBezTo>
                    <a:pt x="2188" y="1975"/>
                    <a:pt x="2301" y="1912"/>
                    <a:pt x="2452" y="1862"/>
                  </a:cubicBezTo>
                  <a:close/>
                  <a:moveTo>
                    <a:pt x="3295" y="5810"/>
                  </a:moveTo>
                  <a:cubicBezTo>
                    <a:pt x="3496" y="5861"/>
                    <a:pt x="3659" y="5936"/>
                    <a:pt x="3798" y="6024"/>
                  </a:cubicBezTo>
                  <a:cubicBezTo>
                    <a:pt x="3898" y="6087"/>
                    <a:pt x="3986" y="6162"/>
                    <a:pt x="4062" y="6250"/>
                  </a:cubicBezTo>
                  <a:cubicBezTo>
                    <a:pt x="4213" y="6439"/>
                    <a:pt x="4288" y="6653"/>
                    <a:pt x="4288" y="6917"/>
                  </a:cubicBezTo>
                  <a:cubicBezTo>
                    <a:pt x="4288" y="7219"/>
                    <a:pt x="4200" y="7470"/>
                    <a:pt x="4011" y="7684"/>
                  </a:cubicBezTo>
                  <a:cubicBezTo>
                    <a:pt x="3949" y="7759"/>
                    <a:pt x="3873" y="7835"/>
                    <a:pt x="3798" y="7885"/>
                  </a:cubicBezTo>
                  <a:cubicBezTo>
                    <a:pt x="3659" y="7986"/>
                    <a:pt x="3483" y="8061"/>
                    <a:pt x="3295" y="8086"/>
                  </a:cubicBezTo>
                  <a:lnTo>
                    <a:pt x="3295" y="5810"/>
                  </a:lnTo>
                  <a:close/>
                  <a:moveTo>
                    <a:pt x="2452" y="1"/>
                  </a:moveTo>
                  <a:lnTo>
                    <a:pt x="2452" y="579"/>
                  </a:lnTo>
                  <a:cubicBezTo>
                    <a:pt x="2326" y="592"/>
                    <a:pt x="2201" y="617"/>
                    <a:pt x="2075" y="642"/>
                  </a:cubicBezTo>
                  <a:cubicBezTo>
                    <a:pt x="1572" y="755"/>
                    <a:pt x="1157" y="982"/>
                    <a:pt x="843" y="1334"/>
                  </a:cubicBezTo>
                  <a:cubicBezTo>
                    <a:pt x="428" y="1774"/>
                    <a:pt x="226" y="2315"/>
                    <a:pt x="226" y="2943"/>
                  </a:cubicBezTo>
                  <a:cubicBezTo>
                    <a:pt x="226" y="3585"/>
                    <a:pt x="415" y="4113"/>
                    <a:pt x="767" y="4565"/>
                  </a:cubicBezTo>
                  <a:cubicBezTo>
                    <a:pt x="1069" y="4930"/>
                    <a:pt x="1496" y="5219"/>
                    <a:pt x="2075" y="5433"/>
                  </a:cubicBezTo>
                  <a:cubicBezTo>
                    <a:pt x="2188" y="5483"/>
                    <a:pt x="2326" y="5521"/>
                    <a:pt x="2452" y="5559"/>
                  </a:cubicBezTo>
                  <a:lnTo>
                    <a:pt x="2452" y="8011"/>
                  </a:lnTo>
                  <a:cubicBezTo>
                    <a:pt x="2314" y="7948"/>
                    <a:pt x="2188" y="7860"/>
                    <a:pt x="2075" y="7747"/>
                  </a:cubicBezTo>
                  <a:cubicBezTo>
                    <a:pt x="2012" y="7671"/>
                    <a:pt x="1937" y="7596"/>
                    <a:pt x="1874" y="7520"/>
                  </a:cubicBezTo>
                  <a:cubicBezTo>
                    <a:pt x="1710" y="7294"/>
                    <a:pt x="1585" y="7018"/>
                    <a:pt x="1522" y="6716"/>
                  </a:cubicBezTo>
                  <a:lnTo>
                    <a:pt x="0" y="6879"/>
                  </a:lnTo>
                  <a:cubicBezTo>
                    <a:pt x="113" y="7646"/>
                    <a:pt x="377" y="8237"/>
                    <a:pt x="805" y="8665"/>
                  </a:cubicBezTo>
                  <a:cubicBezTo>
                    <a:pt x="1144" y="9004"/>
                    <a:pt x="1572" y="9231"/>
                    <a:pt x="2075" y="9344"/>
                  </a:cubicBezTo>
                  <a:cubicBezTo>
                    <a:pt x="2201" y="9382"/>
                    <a:pt x="2326" y="9407"/>
                    <a:pt x="2452" y="9419"/>
                  </a:cubicBezTo>
                  <a:lnTo>
                    <a:pt x="2452" y="10488"/>
                  </a:lnTo>
                  <a:lnTo>
                    <a:pt x="3295" y="10488"/>
                  </a:lnTo>
                  <a:lnTo>
                    <a:pt x="3295" y="9394"/>
                  </a:lnTo>
                  <a:cubicBezTo>
                    <a:pt x="3471" y="9369"/>
                    <a:pt x="3634" y="9331"/>
                    <a:pt x="3798" y="9281"/>
                  </a:cubicBezTo>
                  <a:cubicBezTo>
                    <a:pt x="4326" y="9130"/>
                    <a:pt x="4753" y="8866"/>
                    <a:pt x="5080" y="8501"/>
                  </a:cubicBezTo>
                  <a:cubicBezTo>
                    <a:pt x="5508" y="8011"/>
                    <a:pt x="5722" y="7420"/>
                    <a:pt x="5722" y="6716"/>
                  </a:cubicBezTo>
                  <a:cubicBezTo>
                    <a:pt x="5722" y="6074"/>
                    <a:pt x="5558" y="5559"/>
                    <a:pt x="5219" y="5156"/>
                  </a:cubicBezTo>
                  <a:cubicBezTo>
                    <a:pt x="4942" y="4829"/>
                    <a:pt x="4464" y="4553"/>
                    <a:pt x="3798" y="4314"/>
                  </a:cubicBezTo>
                  <a:cubicBezTo>
                    <a:pt x="3647" y="4264"/>
                    <a:pt x="3471" y="4213"/>
                    <a:pt x="3295" y="4163"/>
                  </a:cubicBezTo>
                  <a:lnTo>
                    <a:pt x="3295" y="1874"/>
                  </a:lnTo>
                  <a:cubicBezTo>
                    <a:pt x="3508" y="1962"/>
                    <a:pt x="3672" y="2101"/>
                    <a:pt x="3798" y="2289"/>
                  </a:cubicBezTo>
                  <a:cubicBezTo>
                    <a:pt x="3898" y="2428"/>
                    <a:pt x="3961" y="2604"/>
                    <a:pt x="3999" y="2818"/>
                  </a:cubicBezTo>
                  <a:lnTo>
                    <a:pt x="5483" y="2616"/>
                  </a:lnTo>
                  <a:cubicBezTo>
                    <a:pt x="5382" y="2038"/>
                    <a:pt x="5156" y="1573"/>
                    <a:pt x="4779" y="1221"/>
                  </a:cubicBezTo>
                  <a:cubicBezTo>
                    <a:pt x="4514" y="969"/>
                    <a:pt x="4187" y="780"/>
                    <a:pt x="3798" y="680"/>
                  </a:cubicBezTo>
                  <a:cubicBezTo>
                    <a:pt x="3647" y="630"/>
                    <a:pt x="3471" y="604"/>
                    <a:pt x="3295" y="579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F2A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BLANK_1_1_1_1_1_2_1">
    <p:bg>
      <p:bgPr>
        <a:solidFill>
          <a:schemeClr val="dk1"/>
        </a:solidFill>
        <a:effectLst/>
      </p:bgPr>
    </p:bg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4" name="Google Shape;1724;p26"/>
          <p:cNvGrpSpPr/>
          <p:nvPr/>
        </p:nvGrpSpPr>
        <p:grpSpPr>
          <a:xfrm>
            <a:off x="-138170" y="-299471"/>
            <a:ext cx="9864554" cy="5548495"/>
            <a:chOff x="238125" y="822050"/>
            <a:chExt cx="7136850" cy="4051475"/>
          </a:xfrm>
        </p:grpSpPr>
        <p:sp>
          <p:nvSpPr>
            <p:cNvPr id="1725" name="Google Shape;1725;p26"/>
            <p:cNvSpPr/>
            <p:nvPr/>
          </p:nvSpPr>
          <p:spPr>
            <a:xfrm>
              <a:off x="238125" y="114252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6"/>
            <p:cNvSpPr/>
            <p:nvPr/>
          </p:nvSpPr>
          <p:spPr>
            <a:xfrm>
              <a:off x="238125" y="275900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6"/>
            <p:cNvSpPr/>
            <p:nvPr/>
          </p:nvSpPr>
          <p:spPr>
            <a:xfrm>
              <a:off x="238125" y="250252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6"/>
            <p:cNvSpPr/>
            <p:nvPr/>
          </p:nvSpPr>
          <p:spPr>
            <a:xfrm>
              <a:off x="238125" y="224605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6"/>
            <p:cNvSpPr/>
            <p:nvPr/>
          </p:nvSpPr>
          <p:spPr>
            <a:xfrm>
              <a:off x="238125" y="1971075"/>
              <a:ext cx="7136850" cy="0"/>
            </a:xfrm>
            <a:custGeom>
              <a:avLst/>
              <a:gdLst/>
              <a:ahLst/>
              <a:cxnLst/>
              <a:rect l="l" t="t" r="r" b="b"/>
              <a:pathLst>
                <a:path w="285474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6"/>
            <p:cNvSpPr/>
            <p:nvPr/>
          </p:nvSpPr>
          <p:spPr>
            <a:xfrm>
              <a:off x="238125" y="169607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6"/>
            <p:cNvSpPr/>
            <p:nvPr/>
          </p:nvSpPr>
          <p:spPr>
            <a:xfrm>
              <a:off x="238125" y="142085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6"/>
            <p:cNvSpPr/>
            <p:nvPr/>
          </p:nvSpPr>
          <p:spPr>
            <a:xfrm>
              <a:off x="238125" y="330920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6"/>
            <p:cNvSpPr/>
            <p:nvPr/>
          </p:nvSpPr>
          <p:spPr>
            <a:xfrm>
              <a:off x="238125" y="301550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6"/>
            <p:cNvSpPr/>
            <p:nvPr/>
          </p:nvSpPr>
          <p:spPr>
            <a:xfrm>
              <a:off x="238125" y="474392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6"/>
            <p:cNvSpPr/>
            <p:nvPr/>
          </p:nvSpPr>
          <p:spPr>
            <a:xfrm>
              <a:off x="238125" y="445490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6"/>
            <p:cNvSpPr/>
            <p:nvPr/>
          </p:nvSpPr>
          <p:spPr>
            <a:xfrm>
              <a:off x="238125" y="416785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6"/>
            <p:cNvSpPr/>
            <p:nvPr/>
          </p:nvSpPr>
          <p:spPr>
            <a:xfrm>
              <a:off x="238125" y="388172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6"/>
            <p:cNvSpPr/>
            <p:nvPr/>
          </p:nvSpPr>
          <p:spPr>
            <a:xfrm>
              <a:off x="238125" y="359535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6"/>
            <p:cNvSpPr/>
            <p:nvPr/>
          </p:nvSpPr>
          <p:spPr>
            <a:xfrm>
              <a:off x="5075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6"/>
            <p:cNvSpPr/>
            <p:nvPr/>
          </p:nvSpPr>
          <p:spPr>
            <a:xfrm>
              <a:off x="32440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6"/>
            <p:cNvSpPr/>
            <p:nvPr/>
          </p:nvSpPr>
          <p:spPr>
            <a:xfrm>
              <a:off x="29400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6"/>
            <p:cNvSpPr/>
            <p:nvPr/>
          </p:nvSpPr>
          <p:spPr>
            <a:xfrm>
              <a:off x="26358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6"/>
            <p:cNvSpPr/>
            <p:nvPr/>
          </p:nvSpPr>
          <p:spPr>
            <a:xfrm>
              <a:off x="23318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6"/>
            <p:cNvSpPr/>
            <p:nvPr/>
          </p:nvSpPr>
          <p:spPr>
            <a:xfrm>
              <a:off x="20279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6"/>
            <p:cNvSpPr/>
            <p:nvPr/>
          </p:nvSpPr>
          <p:spPr>
            <a:xfrm>
              <a:off x="1723925" y="822050"/>
              <a:ext cx="0" cy="4051475"/>
            </a:xfrm>
            <a:custGeom>
              <a:avLst/>
              <a:gdLst/>
              <a:ahLst/>
              <a:cxnLst/>
              <a:rect l="l" t="t" r="r" b="b"/>
              <a:pathLst>
                <a:path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6"/>
            <p:cNvSpPr/>
            <p:nvPr/>
          </p:nvSpPr>
          <p:spPr>
            <a:xfrm>
              <a:off x="14197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6"/>
            <p:cNvSpPr/>
            <p:nvPr/>
          </p:nvSpPr>
          <p:spPr>
            <a:xfrm>
              <a:off x="11157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6"/>
            <p:cNvSpPr/>
            <p:nvPr/>
          </p:nvSpPr>
          <p:spPr>
            <a:xfrm>
              <a:off x="8117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6"/>
            <p:cNvSpPr/>
            <p:nvPr/>
          </p:nvSpPr>
          <p:spPr>
            <a:xfrm>
              <a:off x="35480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6"/>
            <p:cNvSpPr/>
            <p:nvPr/>
          </p:nvSpPr>
          <p:spPr>
            <a:xfrm>
              <a:off x="62845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6"/>
            <p:cNvSpPr/>
            <p:nvPr/>
          </p:nvSpPr>
          <p:spPr>
            <a:xfrm>
              <a:off x="59806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6"/>
            <p:cNvSpPr/>
            <p:nvPr/>
          </p:nvSpPr>
          <p:spPr>
            <a:xfrm>
              <a:off x="56766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6"/>
            <p:cNvSpPr/>
            <p:nvPr/>
          </p:nvSpPr>
          <p:spPr>
            <a:xfrm>
              <a:off x="53724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6"/>
            <p:cNvSpPr/>
            <p:nvPr/>
          </p:nvSpPr>
          <p:spPr>
            <a:xfrm>
              <a:off x="5068425" y="822050"/>
              <a:ext cx="0" cy="4051475"/>
            </a:xfrm>
            <a:custGeom>
              <a:avLst/>
              <a:gdLst/>
              <a:ahLst/>
              <a:cxnLst/>
              <a:rect l="l" t="t" r="r" b="b"/>
              <a:pathLst>
                <a:path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6"/>
            <p:cNvSpPr/>
            <p:nvPr/>
          </p:nvSpPr>
          <p:spPr>
            <a:xfrm>
              <a:off x="47644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6"/>
            <p:cNvSpPr/>
            <p:nvPr/>
          </p:nvSpPr>
          <p:spPr>
            <a:xfrm>
              <a:off x="44602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6"/>
            <p:cNvSpPr/>
            <p:nvPr/>
          </p:nvSpPr>
          <p:spPr>
            <a:xfrm>
              <a:off x="41562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6"/>
            <p:cNvSpPr/>
            <p:nvPr/>
          </p:nvSpPr>
          <p:spPr>
            <a:xfrm>
              <a:off x="38522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6"/>
            <p:cNvSpPr/>
            <p:nvPr/>
          </p:nvSpPr>
          <p:spPr>
            <a:xfrm>
              <a:off x="65885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6"/>
            <p:cNvSpPr/>
            <p:nvPr/>
          </p:nvSpPr>
          <p:spPr>
            <a:xfrm>
              <a:off x="71967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6"/>
            <p:cNvSpPr/>
            <p:nvPr/>
          </p:nvSpPr>
          <p:spPr>
            <a:xfrm>
              <a:off x="68927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2" name="Google Shape;1762;p26"/>
          <p:cNvSpPr/>
          <p:nvPr/>
        </p:nvSpPr>
        <p:spPr>
          <a:xfrm>
            <a:off x="713200" y="481150"/>
            <a:ext cx="7717500" cy="689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" name="Google Shape;1763;p26"/>
          <p:cNvSpPr/>
          <p:nvPr/>
        </p:nvSpPr>
        <p:spPr>
          <a:xfrm>
            <a:off x="713200" y="1540950"/>
            <a:ext cx="7717500" cy="3029700"/>
          </a:xfrm>
          <a:prstGeom prst="roundRect">
            <a:avLst>
              <a:gd name="adj" fmla="val 4637"/>
            </a:avLst>
          </a:prstGeom>
          <a:solidFill>
            <a:schemeClr val="lt1"/>
          </a:solidFill>
          <a:ln w="76200" cap="flat" cmpd="sng">
            <a:solidFill>
              <a:srgbClr val="FFBE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" name="Google Shape;1764;p26"/>
          <p:cNvSpPr txBox="1">
            <a:spLocks noGrp="1"/>
          </p:cNvSpPr>
          <p:nvPr>
            <p:ph type="title"/>
          </p:nvPr>
        </p:nvSpPr>
        <p:spPr>
          <a:xfrm>
            <a:off x="720025" y="1978175"/>
            <a:ext cx="2135100" cy="44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65" name="Google Shape;1765;p26"/>
          <p:cNvSpPr txBox="1">
            <a:spLocks noGrp="1"/>
          </p:cNvSpPr>
          <p:nvPr>
            <p:ph type="subTitle" idx="1"/>
          </p:nvPr>
        </p:nvSpPr>
        <p:spPr>
          <a:xfrm>
            <a:off x="719996" y="2501425"/>
            <a:ext cx="2135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6" name="Google Shape;1766;p26"/>
          <p:cNvSpPr txBox="1">
            <a:spLocks noGrp="1"/>
          </p:cNvSpPr>
          <p:nvPr>
            <p:ph type="title" idx="2"/>
          </p:nvPr>
        </p:nvSpPr>
        <p:spPr>
          <a:xfrm>
            <a:off x="3504550" y="1978175"/>
            <a:ext cx="2135100" cy="44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67" name="Google Shape;1767;p26"/>
          <p:cNvSpPr txBox="1">
            <a:spLocks noGrp="1"/>
          </p:cNvSpPr>
          <p:nvPr>
            <p:ph type="subTitle" idx="3"/>
          </p:nvPr>
        </p:nvSpPr>
        <p:spPr>
          <a:xfrm>
            <a:off x="3504516" y="2501425"/>
            <a:ext cx="2135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8" name="Google Shape;1768;p26"/>
          <p:cNvSpPr txBox="1">
            <a:spLocks noGrp="1"/>
          </p:cNvSpPr>
          <p:nvPr>
            <p:ph type="title" idx="4"/>
          </p:nvPr>
        </p:nvSpPr>
        <p:spPr>
          <a:xfrm>
            <a:off x="720059" y="3450787"/>
            <a:ext cx="2135100" cy="44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69" name="Google Shape;1769;p26"/>
          <p:cNvSpPr txBox="1">
            <a:spLocks noGrp="1"/>
          </p:cNvSpPr>
          <p:nvPr>
            <p:ph type="subTitle" idx="5"/>
          </p:nvPr>
        </p:nvSpPr>
        <p:spPr>
          <a:xfrm>
            <a:off x="720034" y="3971363"/>
            <a:ext cx="2135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0" name="Google Shape;1770;p26"/>
          <p:cNvSpPr txBox="1">
            <a:spLocks noGrp="1"/>
          </p:cNvSpPr>
          <p:nvPr>
            <p:ph type="title" idx="6"/>
          </p:nvPr>
        </p:nvSpPr>
        <p:spPr>
          <a:xfrm>
            <a:off x="3504580" y="3450787"/>
            <a:ext cx="2135100" cy="44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71" name="Google Shape;1771;p26"/>
          <p:cNvSpPr txBox="1">
            <a:spLocks noGrp="1"/>
          </p:cNvSpPr>
          <p:nvPr>
            <p:ph type="subTitle" idx="7"/>
          </p:nvPr>
        </p:nvSpPr>
        <p:spPr>
          <a:xfrm>
            <a:off x="3504553" y="3971363"/>
            <a:ext cx="2135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2" name="Google Shape;1772;p26"/>
          <p:cNvSpPr txBox="1">
            <a:spLocks noGrp="1"/>
          </p:cNvSpPr>
          <p:nvPr>
            <p:ph type="title" idx="8"/>
          </p:nvPr>
        </p:nvSpPr>
        <p:spPr>
          <a:xfrm>
            <a:off x="6289025" y="1978175"/>
            <a:ext cx="2135100" cy="44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73" name="Google Shape;1773;p26"/>
          <p:cNvSpPr txBox="1">
            <a:spLocks noGrp="1"/>
          </p:cNvSpPr>
          <p:nvPr>
            <p:ph type="subTitle" idx="9"/>
          </p:nvPr>
        </p:nvSpPr>
        <p:spPr>
          <a:xfrm>
            <a:off x="6288992" y="2501425"/>
            <a:ext cx="2135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4" name="Google Shape;1774;p26"/>
          <p:cNvSpPr txBox="1">
            <a:spLocks noGrp="1"/>
          </p:cNvSpPr>
          <p:nvPr>
            <p:ph type="title" idx="13"/>
          </p:nvPr>
        </p:nvSpPr>
        <p:spPr>
          <a:xfrm>
            <a:off x="6289058" y="3450787"/>
            <a:ext cx="2135100" cy="44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75" name="Google Shape;1775;p26"/>
          <p:cNvSpPr txBox="1">
            <a:spLocks noGrp="1"/>
          </p:cNvSpPr>
          <p:nvPr>
            <p:ph type="subTitle" idx="14"/>
          </p:nvPr>
        </p:nvSpPr>
        <p:spPr>
          <a:xfrm>
            <a:off x="6289029" y="3971363"/>
            <a:ext cx="2135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6" name="Google Shape;1776;p26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dk1"/>
        </a:solidFill>
        <a:effectLst/>
      </p:bgPr>
    </p:bg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0" name="Google Shape;1990;p32"/>
          <p:cNvGrpSpPr/>
          <p:nvPr/>
        </p:nvGrpSpPr>
        <p:grpSpPr>
          <a:xfrm>
            <a:off x="-138170" y="-299471"/>
            <a:ext cx="9864554" cy="5548495"/>
            <a:chOff x="238125" y="822050"/>
            <a:chExt cx="7136850" cy="4051475"/>
          </a:xfrm>
        </p:grpSpPr>
        <p:sp>
          <p:nvSpPr>
            <p:cNvPr id="1991" name="Google Shape;1991;p32"/>
            <p:cNvSpPr/>
            <p:nvPr/>
          </p:nvSpPr>
          <p:spPr>
            <a:xfrm>
              <a:off x="238125" y="114252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2"/>
            <p:cNvSpPr/>
            <p:nvPr/>
          </p:nvSpPr>
          <p:spPr>
            <a:xfrm>
              <a:off x="238125" y="275900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2"/>
            <p:cNvSpPr/>
            <p:nvPr/>
          </p:nvSpPr>
          <p:spPr>
            <a:xfrm>
              <a:off x="238125" y="250252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2"/>
            <p:cNvSpPr/>
            <p:nvPr/>
          </p:nvSpPr>
          <p:spPr>
            <a:xfrm>
              <a:off x="238125" y="224605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2"/>
            <p:cNvSpPr/>
            <p:nvPr/>
          </p:nvSpPr>
          <p:spPr>
            <a:xfrm>
              <a:off x="238125" y="1971075"/>
              <a:ext cx="7136850" cy="0"/>
            </a:xfrm>
            <a:custGeom>
              <a:avLst/>
              <a:gdLst/>
              <a:ahLst/>
              <a:cxnLst/>
              <a:rect l="l" t="t" r="r" b="b"/>
              <a:pathLst>
                <a:path w="285474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2"/>
            <p:cNvSpPr/>
            <p:nvPr/>
          </p:nvSpPr>
          <p:spPr>
            <a:xfrm>
              <a:off x="238125" y="169607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2"/>
            <p:cNvSpPr/>
            <p:nvPr/>
          </p:nvSpPr>
          <p:spPr>
            <a:xfrm>
              <a:off x="238125" y="142085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2"/>
            <p:cNvSpPr/>
            <p:nvPr/>
          </p:nvSpPr>
          <p:spPr>
            <a:xfrm>
              <a:off x="238125" y="330920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2"/>
            <p:cNvSpPr/>
            <p:nvPr/>
          </p:nvSpPr>
          <p:spPr>
            <a:xfrm>
              <a:off x="238125" y="301550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2"/>
            <p:cNvSpPr/>
            <p:nvPr/>
          </p:nvSpPr>
          <p:spPr>
            <a:xfrm>
              <a:off x="238125" y="474392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2"/>
            <p:cNvSpPr/>
            <p:nvPr/>
          </p:nvSpPr>
          <p:spPr>
            <a:xfrm>
              <a:off x="238125" y="445490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2"/>
            <p:cNvSpPr/>
            <p:nvPr/>
          </p:nvSpPr>
          <p:spPr>
            <a:xfrm>
              <a:off x="238125" y="416785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2"/>
            <p:cNvSpPr/>
            <p:nvPr/>
          </p:nvSpPr>
          <p:spPr>
            <a:xfrm>
              <a:off x="238125" y="3881725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0"/>
                  </a:moveTo>
                  <a:lnTo>
                    <a:pt x="285473" y="0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2"/>
            <p:cNvSpPr/>
            <p:nvPr/>
          </p:nvSpPr>
          <p:spPr>
            <a:xfrm>
              <a:off x="238125" y="3595350"/>
              <a:ext cx="7136850" cy="25"/>
            </a:xfrm>
            <a:custGeom>
              <a:avLst/>
              <a:gdLst/>
              <a:ahLst/>
              <a:cxnLst/>
              <a:rect l="l" t="t" r="r" b="b"/>
              <a:pathLst>
                <a:path w="285474" h="1" fill="none" extrusionOk="0">
                  <a:moveTo>
                    <a:pt x="0" y="1"/>
                  </a:moveTo>
                  <a:lnTo>
                    <a:pt x="285473" y="1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2"/>
            <p:cNvSpPr/>
            <p:nvPr/>
          </p:nvSpPr>
          <p:spPr>
            <a:xfrm>
              <a:off x="5075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2"/>
            <p:cNvSpPr/>
            <p:nvPr/>
          </p:nvSpPr>
          <p:spPr>
            <a:xfrm>
              <a:off x="32440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2"/>
            <p:cNvSpPr/>
            <p:nvPr/>
          </p:nvSpPr>
          <p:spPr>
            <a:xfrm>
              <a:off x="29400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2"/>
            <p:cNvSpPr/>
            <p:nvPr/>
          </p:nvSpPr>
          <p:spPr>
            <a:xfrm>
              <a:off x="26358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2"/>
            <p:cNvSpPr/>
            <p:nvPr/>
          </p:nvSpPr>
          <p:spPr>
            <a:xfrm>
              <a:off x="23318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2"/>
            <p:cNvSpPr/>
            <p:nvPr/>
          </p:nvSpPr>
          <p:spPr>
            <a:xfrm>
              <a:off x="20279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2"/>
            <p:cNvSpPr/>
            <p:nvPr/>
          </p:nvSpPr>
          <p:spPr>
            <a:xfrm>
              <a:off x="1723925" y="822050"/>
              <a:ext cx="0" cy="4051475"/>
            </a:xfrm>
            <a:custGeom>
              <a:avLst/>
              <a:gdLst/>
              <a:ahLst/>
              <a:cxnLst/>
              <a:rect l="l" t="t" r="r" b="b"/>
              <a:pathLst>
                <a:path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2"/>
            <p:cNvSpPr/>
            <p:nvPr/>
          </p:nvSpPr>
          <p:spPr>
            <a:xfrm>
              <a:off x="14197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2"/>
            <p:cNvSpPr/>
            <p:nvPr/>
          </p:nvSpPr>
          <p:spPr>
            <a:xfrm>
              <a:off x="11157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2"/>
            <p:cNvSpPr/>
            <p:nvPr/>
          </p:nvSpPr>
          <p:spPr>
            <a:xfrm>
              <a:off x="8117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2"/>
            <p:cNvSpPr/>
            <p:nvPr/>
          </p:nvSpPr>
          <p:spPr>
            <a:xfrm>
              <a:off x="35480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2"/>
            <p:cNvSpPr/>
            <p:nvPr/>
          </p:nvSpPr>
          <p:spPr>
            <a:xfrm>
              <a:off x="62845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2"/>
            <p:cNvSpPr/>
            <p:nvPr/>
          </p:nvSpPr>
          <p:spPr>
            <a:xfrm>
              <a:off x="59806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2"/>
            <p:cNvSpPr/>
            <p:nvPr/>
          </p:nvSpPr>
          <p:spPr>
            <a:xfrm>
              <a:off x="56766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2"/>
            <p:cNvSpPr/>
            <p:nvPr/>
          </p:nvSpPr>
          <p:spPr>
            <a:xfrm>
              <a:off x="537240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2"/>
            <p:cNvSpPr/>
            <p:nvPr/>
          </p:nvSpPr>
          <p:spPr>
            <a:xfrm>
              <a:off x="5068425" y="822050"/>
              <a:ext cx="0" cy="4051475"/>
            </a:xfrm>
            <a:custGeom>
              <a:avLst/>
              <a:gdLst/>
              <a:ahLst/>
              <a:cxnLst/>
              <a:rect l="l" t="t" r="r" b="b"/>
              <a:pathLst>
                <a:path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2"/>
            <p:cNvSpPr/>
            <p:nvPr/>
          </p:nvSpPr>
          <p:spPr>
            <a:xfrm>
              <a:off x="47644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2"/>
            <p:cNvSpPr/>
            <p:nvPr/>
          </p:nvSpPr>
          <p:spPr>
            <a:xfrm>
              <a:off x="44602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2"/>
            <p:cNvSpPr/>
            <p:nvPr/>
          </p:nvSpPr>
          <p:spPr>
            <a:xfrm>
              <a:off x="415622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2"/>
            <p:cNvSpPr/>
            <p:nvPr/>
          </p:nvSpPr>
          <p:spPr>
            <a:xfrm>
              <a:off x="38522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2"/>
            <p:cNvSpPr/>
            <p:nvPr/>
          </p:nvSpPr>
          <p:spPr>
            <a:xfrm>
              <a:off x="65885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2"/>
            <p:cNvSpPr/>
            <p:nvPr/>
          </p:nvSpPr>
          <p:spPr>
            <a:xfrm>
              <a:off x="7196750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1" y="0"/>
                  </a:moveTo>
                  <a:lnTo>
                    <a:pt x="1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2"/>
            <p:cNvSpPr/>
            <p:nvPr/>
          </p:nvSpPr>
          <p:spPr>
            <a:xfrm>
              <a:off x="6892775" y="822050"/>
              <a:ext cx="25" cy="4051475"/>
            </a:xfrm>
            <a:custGeom>
              <a:avLst/>
              <a:gdLst/>
              <a:ahLst/>
              <a:cxnLst/>
              <a:rect l="l" t="t" r="r" b="b"/>
              <a:pathLst>
                <a:path w="1" h="162059" fill="none" extrusionOk="0">
                  <a:moveTo>
                    <a:pt x="0" y="0"/>
                  </a:moveTo>
                  <a:lnTo>
                    <a:pt x="0" y="162059"/>
                  </a:lnTo>
                </a:path>
              </a:pathLst>
            </a:custGeom>
            <a:noFill/>
            <a:ln w="4450" cap="flat" cmpd="sng">
              <a:solidFill>
                <a:srgbClr val="212B5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8" name="Google Shape;2028;p32"/>
          <p:cNvSpPr/>
          <p:nvPr/>
        </p:nvSpPr>
        <p:spPr>
          <a:xfrm>
            <a:off x="1884450" y="539500"/>
            <a:ext cx="5375100" cy="2884800"/>
          </a:xfrm>
          <a:prstGeom prst="roundRect">
            <a:avLst>
              <a:gd name="adj" fmla="val 7172"/>
            </a:avLst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" name="Google Shape;2029;p32"/>
          <p:cNvSpPr/>
          <p:nvPr/>
        </p:nvSpPr>
        <p:spPr>
          <a:xfrm>
            <a:off x="1884450" y="3569025"/>
            <a:ext cx="5375100" cy="689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" name="Google Shape;2030;p32"/>
          <p:cNvSpPr txBox="1">
            <a:spLocks noGrp="1"/>
          </p:cNvSpPr>
          <p:nvPr>
            <p:ph type="ctrTitle"/>
          </p:nvPr>
        </p:nvSpPr>
        <p:spPr>
          <a:xfrm>
            <a:off x="1884450" y="559975"/>
            <a:ext cx="5375100" cy="11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31" name="Google Shape;2031;p32"/>
          <p:cNvSpPr txBox="1">
            <a:spLocks noGrp="1"/>
          </p:cNvSpPr>
          <p:nvPr>
            <p:ph type="subTitle" idx="1"/>
          </p:nvPr>
        </p:nvSpPr>
        <p:spPr>
          <a:xfrm>
            <a:off x="2642550" y="1681375"/>
            <a:ext cx="3858900" cy="11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32" name="Google Shape;2032;p32"/>
          <p:cNvSpPr txBox="1"/>
          <p:nvPr/>
        </p:nvSpPr>
        <p:spPr>
          <a:xfrm>
            <a:off x="2401525" y="3471975"/>
            <a:ext cx="4284000" cy="8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2033" name="Google Shape;2033;p32"/>
          <p:cNvGrpSpPr/>
          <p:nvPr/>
        </p:nvGrpSpPr>
        <p:grpSpPr>
          <a:xfrm>
            <a:off x="986280" y="2240540"/>
            <a:ext cx="1515489" cy="1183849"/>
            <a:chOff x="2043188" y="1074750"/>
            <a:chExt cx="982425" cy="767388"/>
          </a:xfrm>
        </p:grpSpPr>
        <p:sp>
          <p:nvSpPr>
            <p:cNvPr id="2034" name="Google Shape;2034;p32"/>
            <p:cNvSpPr/>
            <p:nvPr/>
          </p:nvSpPr>
          <p:spPr>
            <a:xfrm>
              <a:off x="2047650" y="1074750"/>
              <a:ext cx="973500" cy="758900"/>
            </a:xfrm>
            <a:custGeom>
              <a:avLst/>
              <a:gdLst/>
              <a:ahLst/>
              <a:cxnLst/>
              <a:rect l="l" t="t" r="r" b="b"/>
              <a:pathLst>
                <a:path w="38940" h="30356" extrusionOk="0">
                  <a:moveTo>
                    <a:pt x="7457" y="0"/>
                  </a:moveTo>
                  <a:cubicBezTo>
                    <a:pt x="6917" y="0"/>
                    <a:pt x="6401" y="76"/>
                    <a:pt x="5923" y="226"/>
                  </a:cubicBezTo>
                  <a:cubicBezTo>
                    <a:pt x="6678" y="1308"/>
                    <a:pt x="7017" y="2666"/>
                    <a:pt x="6816" y="4011"/>
                  </a:cubicBezTo>
                  <a:cubicBezTo>
                    <a:pt x="5093" y="5294"/>
                    <a:pt x="3723" y="6878"/>
                    <a:pt x="2817" y="8639"/>
                  </a:cubicBezTo>
                  <a:cubicBezTo>
                    <a:pt x="2692" y="8614"/>
                    <a:pt x="2578" y="8614"/>
                    <a:pt x="2453" y="8614"/>
                  </a:cubicBezTo>
                  <a:lnTo>
                    <a:pt x="2126" y="8614"/>
                  </a:lnTo>
                  <a:cubicBezTo>
                    <a:pt x="956" y="8614"/>
                    <a:pt x="1" y="9569"/>
                    <a:pt x="1" y="10739"/>
                  </a:cubicBezTo>
                  <a:lnTo>
                    <a:pt x="1" y="17051"/>
                  </a:lnTo>
                  <a:cubicBezTo>
                    <a:pt x="1" y="18221"/>
                    <a:pt x="956" y="19189"/>
                    <a:pt x="2126" y="19189"/>
                  </a:cubicBezTo>
                  <a:lnTo>
                    <a:pt x="2453" y="19189"/>
                  </a:lnTo>
                  <a:cubicBezTo>
                    <a:pt x="2629" y="19189"/>
                    <a:pt x="2805" y="19164"/>
                    <a:pt x="2968" y="19126"/>
                  </a:cubicBezTo>
                  <a:cubicBezTo>
                    <a:pt x="3421" y="19944"/>
                    <a:pt x="3974" y="20723"/>
                    <a:pt x="4616" y="21453"/>
                  </a:cubicBezTo>
                  <a:cubicBezTo>
                    <a:pt x="4616" y="21453"/>
                    <a:pt x="4628" y="21465"/>
                    <a:pt x="4628" y="21465"/>
                  </a:cubicBezTo>
                  <a:cubicBezTo>
                    <a:pt x="4716" y="21566"/>
                    <a:pt x="4804" y="21666"/>
                    <a:pt x="4905" y="21767"/>
                  </a:cubicBezTo>
                  <a:cubicBezTo>
                    <a:pt x="4993" y="21855"/>
                    <a:pt x="5068" y="21943"/>
                    <a:pt x="5169" y="22031"/>
                  </a:cubicBezTo>
                  <a:cubicBezTo>
                    <a:pt x="5181" y="22056"/>
                    <a:pt x="5207" y="22081"/>
                    <a:pt x="5232" y="22094"/>
                  </a:cubicBezTo>
                  <a:cubicBezTo>
                    <a:pt x="5320" y="22195"/>
                    <a:pt x="5408" y="22283"/>
                    <a:pt x="5508" y="22371"/>
                  </a:cubicBezTo>
                  <a:cubicBezTo>
                    <a:pt x="5609" y="22471"/>
                    <a:pt x="5722" y="22559"/>
                    <a:pt x="5823" y="22660"/>
                  </a:cubicBezTo>
                  <a:cubicBezTo>
                    <a:pt x="5923" y="22748"/>
                    <a:pt x="6011" y="22823"/>
                    <a:pt x="6112" y="22911"/>
                  </a:cubicBezTo>
                  <a:cubicBezTo>
                    <a:pt x="6150" y="22949"/>
                    <a:pt x="6200" y="22974"/>
                    <a:pt x="6238" y="23012"/>
                  </a:cubicBezTo>
                  <a:cubicBezTo>
                    <a:pt x="6326" y="23087"/>
                    <a:pt x="6414" y="23150"/>
                    <a:pt x="6502" y="23226"/>
                  </a:cubicBezTo>
                  <a:cubicBezTo>
                    <a:pt x="6590" y="23301"/>
                    <a:pt x="6690" y="23377"/>
                    <a:pt x="6791" y="23439"/>
                  </a:cubicBezTo>
                  <a:cubicBezTo>
                    <a:pt x="6967" y="23590"/>
                    <a:pt x="7168" y="23729"/>
                    <a:pt x="7357" y="23854"/>
                  </a:cubicBezTo>
                  <a:cubicBezTo>
                    <a:pt x="7508" y="23968"/>
                    <a:pt x="7671" y="24068"/>
                    <a:pt x="7822" y="24169"/>
                  </a:cubicBezTo>
                  <a:cubicBezTo>
                    <a:pt x="7898" y="24207"/>
                    <a:pt x="7960" y="24257"/>
                    <a:pt x="8036" y="24295"/>
                  </a:cubicBezTo>
                  <a:cubicBezTo>
                    <a:pt x="8136" y="24357"/>
                    <a:pt x="8237" y="24420"/>
                    <a:pt x="8338" y="24483"/>
                  </a:cubicBezTo>
                  <a:cubicBezTo>
                    <a:pt x="8451" y="24546"/>
                    <a:pt x="8564" y="24609"/>
                    <a:pt x="8677" y="24672"/>
                  </a:cubicBezTo>
                  <a:cubicBezTo>
                    <a:pt x="8702" y="24684"/>
                    <a:pt x="8728" y="24710"/>
                    <a:pt x="8765" y="24722"/>
                  </a:cubicBezTo>
                  <a:cubicBezTo>
                    <a:pt x="8891" y="24785"/>
                    <a:pt x="9004" y="24860"/>
                    <a:pt x="9130" y="24923"/>
                  </a:cubicBezTo>
                  <a:cubicBezTo>
                    <a:pt x="9142" y="24923"/>
                    <a:pt x="9155" y="24936"/>
                    <a:pt x="9168" y="24936"/>
                  </a:cubicBezTo>
                  <a:cubicBezTo>
                    <a:pt x="9293" y="24999"/>
                    <a:pt x="9419" y="25062"/>
                    <a:pt x="9545" y="25124"/>
                  </a:cubicBezTo>
                  <a:cubicBezTo>
                    <a:pt x="9683" y="25187"/>
                    <a:pt x="9809" y="25263"/>
                    <a:pt x="9947" y="25326"/>
                  </a:cubicBezTo>
                  <a:lnTo>
                    <a:pt x="9972" y="25326"/>
                  </a:lnTo>
                  <a:cubicBezTo>
                    <a:pt x="10086" y="25376"/>
                    <a:pt x="10199" y="25426"/>
                    <a:pt x="10312" y="25477"/>
                  </a:cubicBezTo>
                  <a:cubicBezTo>
                    <a:pt x="10387" y="25514"/>
                    <a:pt x="10463" y="25539"/>
                    <a:pt x="10551" y="25577"/>
                  </a:cubicBezTo>
                  <a:cubicBezTo>
                    <a:pt x="10664" y="25627"/>
                    <a:pt x="10777" y="25665"/>
                    <a:pt x="10890" y="25715"/>
                  </a:cubicBezTo>
                  <a:cubicBezTo>
                    <a:pt x="10890" y="25715"/>
                    <a:pt x="10903" y="25715"/>
                    <a:pt x="10903" y="25728"/>
                  </a:cubicBezTo>
                  <a:lnTo>
                    <a:pt x="10928" y="25728"/>
                  </a:lnTo>
                  <a:cubicBezTo>
                    <a:pt x="10903" y="25879"/>
                    <a:pt x="10890" y="26030"/>
                    <a:pt x="10890" y="26193"/>
                  </a:cubicBezTo>
                  <a:lnTo>
                    <a:pt x="10890" y="27514"/>
                  </a:lnTo>
                  <a:cubicBezTo>
                    <a:pt x="10890" y="28293"/>
                    <a:pt x="11205" y="29010"/>
                    <a:pt x="11720" y="29526"/>
                  </a:cubicBezTo>
                  <a:cubicBezTo>
                    <a:pt x="12236" y="30041"/>
                    <a:pt x="12940" y="30356"/>
                    <a:pt x="13720" y="30356"/>
                  </a:cubicBezTo>
                  <a:cubicBezTo>
                    <a:pt x="15292" y="30356"/>
                    <a:pt x="16562" y="29073"/>
                    <a:pt x="16562" y="27514"/>
                  </a:cubicBezTo>
                  <a:lnTo>
                    <a:pt x="16562" y="26986"/>
                  </a:lnTo>
                  <a:cubicBezTo>
                    <a:pt x="16637" y="26986"/>
                    <a:pt x="16713" y="26986"/>
                    <a:pt x="16788" y="26998"/>
                  </a:cubicBezTo>
                  <a:lnTo>
                    <a:pt x="16801" y="26998"/>
                  </a:lnTo>
                  <a:cubicBezTo>
                    <a:pt x="16901" y="26998"/>
                    <a:pt x="17014" y="27011"/>
                    <a:pt x="17127" y="27011"/>
                  </a:cubicBezTo>
                  <a:cubicBezTo>
                    <a:pt x="17228" y="27023"/>
                    <a:pt x="17341" y="27023"/>
                    <a:pt x="17454" y="27023"/>
                  </a:cubicBezTo>
                  <a:cubicBezTo>
                    <a:pt x="17656" y="27036"/>
                    <a:pt x="17857" y="27036"/>
                    <a:pt x="18071" y="27036"/>
                  </a:cubicBezTo>
                  <a:cubicBezTo>
                    <a:pt x="18863" y="27036"/>
                    <a:pt x="19642" y="26986"/>
                    <a:pt x="20397" y="26898"/>
                  </a:cubicBezTo>
                  <a:lnTo>
                    <a:pt x="20397" y="27514"/>
                  </a:lnTo>
                  <a:cubicBezTo>
                    <a:pt x="20397" y="28293"/>
                    <a:pt x="20724" y="29010"/>
                    <a:pt x="21239" y="29526"/>
                  </a:cubicBezTo>
                  <a:cubicBezTo>
                    <a:pt x="21742" y="30041"/>
                    <a:pt x="22459" y="30356"/>
                    <a:pt x="23239" y="30356"/>
                  </a:cubicBezTo>
                  <a:cubicBezTo>
                    <a:pt x="24798" y="30356"/>
                    <a:pt x="26081" y="29073"/>
                    <a:pt x="26081" y="27514"/>
                  </a:cubicBezTo>
                  <a:lnTo>
                    <a:pt x="26081" y="26193"/>
                  </a:lnTo>
                  <a:cubicBezTo>
                    <a:pt x="26081" y="25929"/>
                    <a:pt x="26043" y="25665"/>
                    <a:pt x="25968" y="25414"/>
                  </a:cubicBezTo>
                  <a:cubicBezTo>
                    <a:pt x="31098" y="23163"/>
                    <a:pt x="34581" y="18774"/>
                    <a:pt x="34581" y="13744"/>
                  </a:cubicBezTo>
                  <a:cubicBezTo>
                    <a:pt x="34581" y="13631"/>
                    <a:pt x="34581" y="13518"/>
                    <a:pt x="34569" y="13392"/>
                  </a:cubicBezTo>
                  <a:cubicBezTo>
                    <a:pt x="34569" y="13292"/>
                    <a:pt x="34569" y="13191"/>
                    <a:pt x="34556" y="13090"/>
                  </a:cubicBezTo>
                  <a:cubicBezTo>
                    <a:pt x="34556" y="13065"/>
                    <a:pt x="34556" y="13028"/>
                    <a:pt x="34556" y="13002"/>
                  </a:cubicBezTo>
                  <a:cubicBezTo>
                    <a:pt x="34544" y="12927"/>
                    <a:pt x="34544" y="12852"/>
                    <a:pt x="34531" y="12776"/>
                  </a:cubicBezTo>
                  <a:cubicBezTo>
                    <a:pt x="34518" y="12650"/>
                    <a:pt x="34506" y="12525"/>
                    <a:pt x="34493" y="12399"/>
                  </a:cubicBezTo>
                  <a:lnTo>
                    <a:pt x="34493" y="12399"/>
                  </a:lnTo>
                  <a:cubicBezTo>
                    <a:pt x="34614" y="12407"/>
                    <a:pt x="34735" y="12411"/>
                    <a:pt x="34854" y="12411"/>
                  </a:cubicBezTo>
                  <a:cubicBezTo>
                    <a:pt x="36553" y="12411"/>
                    <a:pt x="38019" y="11560"/>
                    <a:pt x="38442" y="9456"/>
                  </a:cubicBezTo>
                  <a:cubicBezTo>
                    <a:pt x="38940" y="7025"/>
                    <a:pt x="37284" y="5861"/>
                    <a:pt x="35847" y="5861"/>
                  </a:cubicBezTo>
                  <a:cubicBezTo>
                    <a:pt x="34816" y="5861"/>
                    <a:pt x="33897" y="6460"/>
                    <a:pt x="33965" y="7620"/>
                  </a:cubicBezTo>
                  <a:cubicBezTo>
                    <a:pt x="33978" y="7796"/>
                    <a:pt x="33990" y="7859"/>
                    <a:pt x="34028" y="7922"/>
                  </a:cubicBezTo>
                  <a:cubicBezTo>
                    <a:pt x="34066" y="7985"/>
                    <a:pt x="34141" y="8035"/>
                    <a:pt x="34280" y="8186"/>
                  </a:cubicBezTo>
                  <a:cubicBezTo>
                    <a:pt x="34443" y="7935"/>
                    <a:pt x="34581" y="7633"/>
                    <a:pt x="34808" y="7432"/>
                  </a:cubicBezTo>
                  <a:cubicBezTo>
                    <a:pt x="35116" y="7160"/>
                    <a:pt x="35388" y="7047"/>
                    <a:pt x="35618" y="7047"/>
                  </a:cubicBezTo>
                  <a:cubicBezTo>
                    <a:pt x="36779" y="7047"/>
                    <a:pt x="36879" y="9920"/>
                    <a:pt x="35150" y="9920"/>
                  </a:cubicBezTo>
                  <a:cubicBezTo>
                    <a:pt x="34756" y="9920"/>
                    <a:pt x="34268" y="9771"/>
                    <a:pt x="33676" y="9406"/>
                  </a:cubicBezTo>
                  <a:cubicBezTo>
                    <a:pt x="33651" y="9331"/>
                    <a:pt x="33613" y="9243"/>
                    <a:pt x="33575" y="9167"/>
                  </a:cubicBezTo>
                  <a:cubicBezTo>
                    <a:pt x="33487" y="8978"/>
                    <a:pt x="33387" y="8777"/>
                    <a:pt x="33286" y="8589"/>
                  </a:cubicBezTo>
                  <a:cubicBezTo>
                    <a:pt x="33223" y="8450"/>
                    <a:pt x="33148" y="8325"/>
                    <a:pt x="33085" y="8199"/>
                  </a:cubicBezTo>
                  <a:cubicBezTo>
                    <a:pt x="33047" y="8136"/>
                    <a:pt x="32997" y="8061"/>
                    <a:pt x="32959" y="7998"/>
                  </a:cubicBezTo>
                  <a:cubicBezTo>
                    <a:pt x="32657" y="7482"/>
                    <a:pt x="32318" y="6992"/>
                    <a:pt x="31928" y="6514"/>
                  </a:cubicBezTo>
                  <a:cubicBezTo>
                    <a:pt x="31878" y="6451"/>
                    <a:pt x="31827" y="6388"/>
                    <a:pt x="31777" y="6325"/>
                  </a:cubicBezTo>
                  <a:cubicBezTo>
                    <a:pt x="31563" y="6074"/>
                    <a:pt x="31324" y="5810"/>
                    <a:pt x="31086" y="5571"/>
                  </a:cubicBezTo>
                  <a:lnTo>
                    <a:pt x="31086" y="5558"/>
                  </a:lnTo>
                  <a:cubicBezTo>
                    <a:pt x="28068" y="2452"/>
                    <a:pt x="23352" y="453"/>
                    <a:pt x="18071" y="453"/>
                  </a:cubicBezTo>
                  <a:cubicBezTo>
                    <a:pt x="15631" y="453"/>
                    <a:pt x="13330" y="868"/>
                    <a:pt x="11255" y="1635"/>
                  </a:cubicBezTo>
                  <a:cubicBezTo>
                    <a:pt x="10299" y="629"/>
                    <a:pt x="8954" y="0"/>
                    <a:pt x="7457" y="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5" name="Google Shape;2035;p32"/>
            <p:cNvGrpSpPr/>
            <p:nvPr/>
          </p:nvGrpSpPr>
          <p:grpSpPr>
            <a:xfrm>
              <a:off x="2043188" y="1083213"/>
              <a:ext cx="982425" cy="758925"/>
              <a:chOff x="2989200" y="664800"/>
              <a:chExt cx="982425" cy="758925"/>
            </a:xfrm>
          </p:grpSpPr>
          <p:sp>
            <p:nvSpPr>
              <p:cNvPr id="2036" name="Google Shape;2036;p32"/>
              <p:cNvSpPr/>
              <p:nvPr/>
            </p:nvSpPr>
            <p:spPr>
              <a:xfrm>
                <a:off x="2989200" y="880150"/>
                <a:ext cx="114450" cy="26440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10576" extrusionOk="0">
                    <a:moveTo>
                      <a:pt x="2138" y="0"/>
                    </a:moveTo>
                    <a:lnTo>
                      <a:pt x="2452" y="0"/>
                    </a:lnTo>
                    <a:cubicBezTo>
                      <a:pt x="3622" y="0"/>
                      <a:pt x="4577" y="956"/>
                      <a:pt x="4577" y="2125"/>
                    </a:cubicBezTo>
                    <a:lnTo>
                      <a:pt x="4577" y="8451"/>
                    </a:lnTo>
                    <a:cubicBezTo>
                      <a:pt x="4577" y="9620"/>
                      <a:pt x="3622" y="10576"/>
                      <a:pt x="2452" y="10576"/>
                    </a:cubicBezTo>
                    <a:lnTo>
                      <a:pt x="2138" y="10576"/>
                    </a:lnTo>
                    <a:cubicBezTo>
                      <a:pt x="956" y="10576"/>
                      <a:pt x="0" y="9620"/>
                      <a:pt x="0" y="8451"/>
                    </a:cubicBezTo>
                    <a:lnTo>
                      <a:pt x="0" y="2125"/>
                    </a:lnTo>
                    <a:cubicBezTo>
                      <a:pt x="0" y="956"/>
                      <a:pt x="956" y="0"/>
                      <a:pt x="2138" y="0"/>
                    </a:cubicBezTo>
                    <a:close/>
                  </a:path>
                </a:pathLst>
              </a:custGeom>
              <a:solidFill>
                <a:srgbClr val="FFD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7" name="Google Shape;2037;p32"/>
              <p:cNvGrpSpPr/>
              <p:nvPr/>
            </p:nvGrpSpPr>
            <p:grpSpPr>
              <a:xfrm>
                <a:off x="3028175" y="664800"/>
                <a:ext cx="943450" cy="758925"/>
                <a:chOff x="3028175" y="664800"/>
                <a:chExt cx="943450" cy="758925"/>
              </a:xfrm>
            </p:grpSpPr>
            <p:grpSp>
              <p:nvGrpSpPr>
                <p:cNvPr id="2038" name="Google Shape;2038;p32"/>
                <p:cNvGrpSpPr/>
                <p:nvPr/>
              </p:nvGrpSpPr>
              <p:grpSpPr>
                <a:xfrm>
                  <a:off x="3028175" y="664800"/>
                  <a:ext cx="943450" cy="675925"/>
                  <a:chOff x="3028175" y="664800"/>
                  <a:chExt cx="943450" cy="675925"/>
                </a:xfrm>
              </p:grpSpPr>
              <p:sp>
                <p:nvSpPr>
                  <p:cNvPr id="2039" name="Google Shape;2039;p32"/>
                  <p:cNvSpPr/>
                  <p:nvPr/>
                </p:nvSpPr>
                <p:spPr>
                  <a:xfrm>
                    <a:off x="3028175" y="676125"/>
                    <a:ext cx="825550" cy="664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022" h="26584" extrusionOk="0">
                        <a:moveTo>
                          <a:pt x="16511" y="0"/>
                        </a:moveTo>
                        <a:cubicBezTo>
                          <a:pt x="25628" y="0"/>
                          <a:pt x="33022" y="5948"/>
                          <a:pt x="33022" y="13292"/>
                        </a:cubicBezTo>
                        <a:cubicBezTo>
                          <a:pt x="33022" y="20635"/>
                          <a:pt x="25628" y="26583"/>
                          <a:pt x="16511" y="26583"/>
                        </a:cubicBezTo>
                        <a:cubicBezTo>
                          <a:pt x="7394" y="26583"/>
                          <a:pt x="0" y="20635"/>
                          <a:pt x="0" y="13292"/>
                        </a:cubicBezTo>
                        <a:cubicBezTo>
                          <a:pt x="0" y="5948"/>
                          <a:pt x="7394" y="0"/>
                          <a:pt x="1651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40" name="Google Shape;2040;p32"/>
                  <p:cNvSpPr/>
                  <p:nvPr/>
                </p:nvSpPr>
                <p:spPr>
                  <a:xfrm>
                    <a:off x="3137250" y="664800"/>
                    <a:ext cx="166975" cy="150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79" h="6012" extrusionOk="0">
                        <a:moveTo>
                          <a:pt x="1535" y="1"/>
                        </a:moveTo>
                        <a:cubicBezTo>
                          <a:pt x="4113" y="1"/>
                          <a:pt x="6263" y="1874"/>
                          <a:pt x="6678" y="4339"/>
                        </a:cubicBezTo>
                        <a:cubicBezTo>
                          <a:pt x="4327" y="4515"/>
                          <a:pt x="2113" y="5106"/>
                          <a:pt x="152" y="6011"/>
                        </a:cubicBezTo>
                        <a:cubicBezTo>
                          <a:pt x="328" y="5735"/>
                          <a:pt x="479" y="5433"/>
                          <a:pt x="604" y="5106"/>
                        </a:cubicBezTo>
                        <a:cubicBezTo>
                          <a:pt x="1246" y="3421"/>
                          <a:pt x="969" y="1610"/>
                          <a:pt x="1" y="227"/>
                        </a:cubicBezTo>
                        <a:cubicBezTo>
                          <a:pt x="479" y="76"/>
                          <a:pt x="1007" y="1"/>
                          <a:pt x="1535" y="1"/>
                        </a:cubicBezTo>
                        <a:close/>
                      </a:path>
                    </a:pathLst>
                  </a:custGeom>
                  <a:solidFill>
                    <a:srgbClr val="FFD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41" name="Google Shape;2041;p32"/>
                  <p:cNvSpPr/>
                  <p:nvPr/>
                </p:nvSpPr>
                <p:spPr>
                  <a:xfrm>
                    <a:off x="3752175" y="786150"/>
                    <a:ext cx="219450" cy="203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78" h="8137" extrusionOk="0">
                        <a:moveTo>
                          <a:pt x="2565" y="4138"/>
                        </a:moveTo>
                        <a:cubicBezTo>
                          <a:pt x="6904" y="7508"/>
                          <a:pt x="6615" y="529"/>
                          <a:pt x="4288" y="2591"/>
                        </a:cubicBezTo>
                        <a:cubicBezTo>
                          <a:pt x="4062" y="2779"/>
                          <a:pt x="3924" y="3081"/>
                          <a:pt x="3773" y="3333"/>
                        </a:cubicBezTo>
                        <a:cubicBezTo>
                          <a:pt x="3471" y="3031"/>
                          <a:pt x="3471" y="3106"/>
                          <a:pt x="3446" y="2779"/>
                        </a:cubicBezTo>
                        <a:cubicBezTo>
                          <a:pt x="3282" y="0"/>
                          <a:pt x="8777" y="428"/>
                          <a:pt x="7935" y="4603"/>
                        </a:cubicBezTo>
                        <a:cubicBezTo>
                          <a:pt x="7218" y="8136"/>
                          <a:pt x="3559" y="8136"/>
                          <a:pt x="792" y="6502"/>
                        </a:cubicBezTo>
                        <a:cubicBezTo>
                          <a:pt x="139" y="6011"/>
                          <a:pt x="0" y="5081"/>
                          <a:pt x="491" y="4427"/>
                        </a:cubicBezTo>
                        <a:cubicBezTo>
                          <a:pt x="981" y="3785"/>
                          <a:pt x="1899" y="3647"/>
                          <a:pt x="2565" y="4138"/>
                        </a:cubicBezTo>
                        <a:close/>
                      </a:path>
                    </a:pathLst>
                  </a:custGeom>
                  <a:solidFill>
                    <a:srgbClr val="FFCC9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42" name="Google Shape;2042;p32"/>
                  <p:cNvSpPr/>
                  <p:nvPr/>
                </p:nvSpPr>
                <p:spPr>
                  <a:xfrm>
                    <a:off x="3144500" y="859400"/>
                    <a:ext cx="30825" cy="8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3" h="3409" extrusionOk="0">
                        <a:moveTo>
                          <a:pt x="616" y="0"/>
                        </a:moveTo>
                        <a:cubicBezTo>
                          <a:pt x="956" y="0"/>
                          <a:pt x="1232" y="767"/>
                          <a:pt x="1232" y="1711"/>
                        </a:cubicBezTo>
                        <a:cubicBezTo>
                          <a:pt x="1232" y="2654"/>
                          <a:pt x="956" y="3408"/>
                          <a:pt x="616" y="3408"/>
                        </a:cubicBezTo>
                        <a:cubicBezTo>
                          <a:pt x="277" y="3408"/>
                          <a:pt x="0" y="2654"/>
                          <a:pt x="0" y="1711"/>
                        </a:cubicBezTo>
                        <a:cubicBezTo>
                          <a:pt x="0" y="767"/>
                          <a:pt x="277" y="0"/>
                          <a:pt x="616" y="0"/>
                        </a:cubicBezTo>
                        <a:close/>
                      </a:path>
                    </a:pathLst>
                  </a:custGeom>
                  <a:solidFill>
                    <a:srgbClr val="DB99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43" name="Google Shape;2043;p32"/>
                  <p:cNvSpPr/>
                  <p:nvPr/>
                </p:nvSpPr>
                <p:spPr>
                  <a:xfrm>
                    <a:off x="3320225" y="702850"/>
                    <a:ext cx="277600" cy="8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04" h="3232" extrusionOk="0">
                        <a:moveTo>
                          <a:pt x="4829" y="0"/>
                        </a:moveTo>
                        <a:cubicBezTo>
                          <a:pt x="7067" y="0"/>
                          <a:pt x="9193" y="390"/>
                          <a:pt x="11104" y="1094"/>
                        </a:cubicBezTo>
                        <a:lnTo>
                          <a:pt x="11104" y="3232"/>
                        </a:lnTo>
                        <a:cubicBezTo>
                          <a:pt x="9243" y="2389"/>
                          <a:pt x="7118" y="1912"/>
                          <a:pt x="4829" y="1912"/>
                        </a:cubicBezTo>
                        <a:cubicBezTo>
                          <a:pt x="3119" y="1912"/>
                          <a:pt x="1497" y="2176"/>
                          <a:pt x="0" y="2666"/>
                        </a:cubicBezTo>
                        <a:lnTo>
                          <a:pt x="0" y="641"/>
                        </a:lnTo>
                        <a:cubicBezTo>
                          <a:pt x="1522" y="227"/>
                          <a:pt x="3144" y="0"/>
                          <a:pt x="4829" y="0"/>
                        </a:cubicBezTo>
                        <a:close/>
                      </a:path>
                    </a:pathLst>
                  </a:custGeom>
                  <a:solidFill>
                    <a:srgbClr val="FFC0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44" name="Google Shape;2044;p32"/>
                  <p:cNvSpPr/>
                  <p:nvPr/>
                </p:nvSpPr>
                <p:spPr>
                  <a:xfrm>
                    <a:off x="3320225" y="729575"/>
                    <a:ext cx="277600" cy="65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04" h="2616" extrusionOk="0">
                        <a:moveTo>
                          <a:pt x="4829" y="0"/>
                        </a:moveTo>
                        <a:cubicBezTo>
                          <a:pt x="7093" y="0"/>
                          <a:pt x="9218" y="440"/>
                          <a:pt x="11104" y="1207"/>
                        </a:cubicBezTo>
                        <a:lnTo>
                          <a:pt x="11104" y="2616"/>
                        </a:lnTo>
                        <a:cubicBezTo>
                          <a:pt x="9268" y="1748"/>
                          <a:pt x="7118" y="1232"/>
                          <a:pt x="4829" y="1232"/>
                        </a:cubicBezTo>
                        <a:cubicBezTo>
                          <a:pt x="3106" y="1232"/>
                          <a:pt x="1484" y="1522"/>
                          <a:pt x="0" y="2025"/>
                        </a:cubicBezTo>
                        <a:lnTo>
                          <a:pt x="0" y="692"/>
                        </a:lnTo>
                        <a:cubicBezTo>
                          <a:pt x="1509" y="239"/>
                          <a:pt x="3132" y="0"/>
                          <a:pt x="4829" y="0"/>
                        </a:cubicBezTo>
                        <a:close/>
                      </a:path>
                    </a:pathLst>
                  </a:custGeom>
                  <a:solidFill>
                    <a:srgbClr val="DB99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45" name="Google Shape;2045;p32"/>
                  <p:cNvSpPr/>
                  <p:nvPr/>
                </p:nvSpPr>
                <p:spPr>
                  <a:xfrm>
                    <a:off x="3104575" y="804075"/>
                    <a:ext cx="749150" cy="536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66" h="21466" extrusionOk="0">
                        <a:moveTo>
                          <a:pt x="26470" y="0"/>
                        </a:moveTo>
                        <a:cubicBezTo>
                          <a:pt x="28658" y="2251"/>
                          <a:pt x="29966" y="5093"/>
                          <a:pt x="29966" y="8174"/>
                        </a:cubicBezTo>
                        <a:cubicBezTo>
                          <a:pt x="29966" y="15517"/>
                          <a:pt x="22572" y="21465"/>
                          <a:pt x="13455" y="21465"/>
                        </a:cubicBezTo>
                        <a:cubicBezTo>
                          <a:pt x="7910" y="21465"/>
                          <a:pt x="2993" y="19265"/>
                          <a:pt x="0" y="15882"/>
                        </a:cubicBezTo>
                        <a:cubicBezTo>
                          <a:pt x="11292" y="21063"/>
                          <a:pt x="27652" y="11971"/>
                          <a:pt x="2647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46" name="Google Shape;2046;p32"/>
                  <p:cNvSpPr/>
                  <p:nvPr/>
                </p:nvSpPr>
                <p:spPr>
                  <a:xfrm>
                    <a:off x="3752175" y="786150"/>
                    <a:ext cx="219450" cy="203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78" h="8137" extrusionOk="0">
                        <a:moveTo>
                          <a:pt x="2565" y="4138"/>
                        </a:moveTo>
                        <a:cubicBezTo>
                          <a:pt x="6904" y="7508"/>
                          <a:pt x="6615" y="529"/>
                          <a:pt x="4288" y="2591"/>
                        </a:cubicBezTo>
                        <a:cubicBezTo>
                          <a:pt x="4062" y="2779"/>
                          <a:pt x="3924" y="3081"/>
                          <a:pt x="3773" y="3333"/>
                        </a:cubicBezTo>
                        <a:cubicBezTo>
                          <a:pt x="3471" y="3031"/>
                          <a:pt x="3471" y="3106"/>
                          <a:pt x="3446" y="2779"/>
                        </a:cubicBezTo>
                        <a:cubicBezTo>
                          <a:pt x="3282" y="0"/>
                          <a:pt x="8777" y="428"/>
                          <a:pt x="7935" y="4603"/>
                        </a:cubicBezTo>
                        <a:cubicBezTo>
                          <a:pt x="7218" y="8136"/>
                          <a:pt x="3559" y="8136"/>
                          <a:pt x="792" y="6502"/>
                        </a:cubicBezTo>
                        <a:cubicBezTo>
                          <a:pt x="139" y="6011"/>
                          <a:pt x="0" y="5081"/>
                          <a:pt x="491" y="4427"/>
                        </a:cubicBezTo>
                        <a:cubicBezTo>
                          <a:pt x="981" y="3785"/>
                          <a:pt x="1899" y="3647"/>
                          <a:pt x="2565" y="413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047" name="Google Shape;2047;p32"/>
                <p:cNvSpPr/>
                <p:nvPr/>
              </p:nvSpPr>
              <p:spPr>
                <a:xfrm>
                  <a:off x="3261425" y="1248900"/>
                  <a:ext cx="141825" cy="17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3" h="6993" extrusionOk="0">
                      <a:moveTo>
                        <a:pt x="2830" y="1"/>
                      </a:moveTo>
                      <a:lnTo>
                        <a:pt x="2830" y="1"/>
                      </a:lnTo>
                      <a:cubicBezTo>
                        <a:pt x="4402" y="1"/>
                        <a:pt x="5672" y="1271"/>
                        <a:pt x="5672" y="2830"/>
                      </a:cubicBezTo>
                      <a:lnTo>
                        <a:pt x="5672" y="4150"/>
                      </a:lnTo>
                      <a:cubicBezTo>
                        <a:pt x="5672" y="5722"/>
                        <a:pt x="4402" y="6992"/>
                        <a:pt x="2830" y="6992"/>
                      </a:cubicBezTo>
                      <a:cubicBezTo>
                        <a:pt x="1284" y="6992"/>
                        <a:pt x="1" y="5722"/>
                        <a:pt x="1" y="4150"/>
                      </a:cubicBezTo>
                      <a:lnTo>
                        <a:pt x="1" y="2830"/>
                      </a:lnTo>
                      <a:cubicBezTo>
                        <a:pt x="1" y="1271"/>
                        <a:pt x="1284" y="1"/>
                        <a:pt x="283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32"/>
                <p:cNvSpPr/>
                <p:nvPr/>
              </p:nvSpPr>
              <p:spPr>
                <a:xfrm>
                  <a:off x="3499100" y="1248900"/>
                  <a:ext cx="142125" cy="17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5" h="6993" extrusionOk="0">
                      <a:moveTo>
                        <a:pt x="2842" y="1"/>
                      </a:moveTo>
                      <a:lnTo>
                        <a:pt x="2842" y="1"/>
                      </a:lnTo>
                      <a:cubicBezTo>
                        <a:pt x="4402" y="1"/>
                        <a:pt x="5684" y="1271"/>
                        <a:pt x="5684" y="2830"/>
                      </a:cubicBezTo>
                      <a:lnTo>
                        <a:pt x="5684" y="4150"/>
                      </a:lnTo>
                      <a:cubicBezTo>
                        <a:pt x="5684" y="5722"/>
                        <a:pt x="4402" y="6992"/>
                        <a:pt x="2842" y="6992"/>
                      </a:cubicBezTo>
                      <a:cubicBezTo>
                        <a:pt x="1283" y="6992"/>
                        <a:pt x="0" y="5722"/>
                        <a:pt x="0" y="4150"/>
                      </a:cubicBezTo>
                      <a:lnTo>
                        <a:pt x="0" y="2830"/>
                      </a:lnTo>
                      <a:cubicBezTo>
                        <a:pt x="0" y="1271"/>
                        <a:pt x="1283" y="1"/>
                        <a:pt x="284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49" name="Google Shape;2049;p32"/>
          <p:cNvGrpSpPr/>
          <p:nvPr/>
        </p:nvGrpSpPr>
        <p:grpSpPr>
          <a:xfrm>
            <a:off x="6642233" y="2597548"/>
            <a:ext cx="1578105" cy="826860"/>
            <a:chOff x="-1511962" y="1993319"/>
            <a:chExt cx="920500" cy="482275"/>
          </a:xfrm>
        </p:grpSpPr>
        <p:sp>
          <p:nvSpPr>
            <p:cNvPr id="2050" name="Google Shape;2050;p32"/>
            <p:cNvSpPr/>
            <p:nvPr/>
          </p:nvSpPr>
          <p:spPr>
            <a:xfrm>
              <a:off x="-1511962" y="1993319"/>
              <a:ext cx="920500" cy="482275"/>
            </a:xfrm>
            <a:custGeom>
              <a:avLst/>
              <a:gdLst/>
              <a:ahLst/>
              <a:cxnLst/>
              <a:rect l="l" t="t" r="r" b="b"/>
              <a:pathLst>
                <a:path w="36820" h="19291" extrusionOk="0">
                  <a:moveTo>
                    <a:pt x="27175" y="1"/>
                  </a:moveTo>
                  <a:cubicBezTo>
                    <a:pt x="23654" y="1"/>
                    <a:pt x="20560" y="1912"/>
                    <a:pt x="18888" y="4741"/>
                  </a:cubicBezTo>
                  <a:cubicBezTo>
                    <a:pt x="17706" y="2855"/>
                    <a:pt x="14009" y="1472"/>
                    <a:pt x="9633" y="1472"/>
                  </a:cubicBezTo>
                  <a:cubicBezTo>
                    <a:pt x="4326" y="1472"/>
                    <a:pt x="0" y="3509"/>
                    <a:pt x="0" y="6024"/>
                  </a:cubicBezTo>
                  <a:lnTo>
                    <a:pt x="0" y="7898"/>
                  </a:lnTo>
                  <a:cubicBezTo>
                    <a:pt x="0" y="8941"/>
                    <a:pt x="742" y="9910"/>
                    <a:pt x="1987" y="10677"/>
                  </a:cubicBezTo>
                  <a:cubicBezTo>
                    <a:pt x="1535" y="11205"/>
                    <a:pt x="1283" y="11783"/>
                    <a:pt x="1283" y="12387"/>
                  </a:cubicBezTo>
                  <a:cubicBezTo>
                    <a:pt x="1283" y="12701"/>
                    <a:pt x="1358" y="13016"/>
                    <a:pt x="1497" y="13317"/>
                  </a:cubicBezTo>
                  <a:cubicBezTo>
                    <a:pt x="1358" y="13632"/>
                    <a:pt x="1283" y="13933"/>
                    <a:pt x="1283" y="14260"/>
                  </a:cubicBezTo>
                  <a:cubicBezTo>
                    <a:pt x="1283" y="16775"/>
                    <a:pt x="5621" y="18825"/>
                    <a:pt x="10928" y="18825"/>
                  </a:cubicBezTo>
                  <a:cubicBezTo>
                    <a:pt x="14713" y="18825"/>
                    <a:pt x="17995" y="17781"/>
                    <a:pt x="19567" y="16285"/>
                  </a:cubicBezTo>
                  <a:cubicBezTo>
                    <a:pt x="19755" y="16260"/>
                    <a:pt x="19944" y="16235"/>
                    <a:pt x="20133" y="16209"/>
                  </a:cubicBezTo>
                  <a:cubicBezTo>
                    <a:pt x="21893" y="18108"/>
                    <a:pt x="24396" y="19290"/>
                    <a:pt x="27175" y="19290"/>
                  </a:cubicBezTo>
                  <a:cubicBezTo>
                    <a:pt x="32494" y="19290"/>
                    <a:pt x="36819" y="14952"/>
                    <a:pt x="36819" y="9645"/>
                  </a:cubicBezTo>
                  <a:cubicBezTo>
                    <a:pt x="36819" y="4339"/>
                    <a:pt x="32494" y="1"/>
                    <a:pt x="27175" y="1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51" name="Google Shape;2051;p32"/>
            <p:cNvGrpSpPr/>
            <p:nvPr/>
          </p:nvGrpSpPr>
          <p:grpSpPr>
            <a:xfrm>
              <a:off x="-1511962" y="1993319"/>
              <a:ext cx="920500" cy="482275"/>
              <a:chOff x="861850" y="1688700"/>
              <a:chExt cx="920500" cy="482275"/>
            </a:xfrm>
          </p:grpSpPr>
          <p:sp>
            <p:nvSpPr>
              <p:cNvPr id="2052" name="Google Shape;2052;p32"/>
              <p:cNvSpPr/>
              <p:nvPr/>
            </p:nvSpPr>
            <p:spPr>
              <a:xfrm>
                <a:off x="894225" y="1998350"/>
                <a:ext cx="481950" cy="46875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1875" extrusionOk="0">
                    <a:moveTo>
                      <a:pt x="1" y="1"/>
                    </a:moveTo>
                    <a:lnTo>
                      <a:pt x="1" y="1874"/>
                    </a:lnTo>
                    <a:lnTo>
                      <a:pt x="19278" y="1874"/>
                    </a:lnTo>
                    <a:lnTo>
                      <a:pt x="19278" y="1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2"/>
              <p:cNvSpPr/>
              <p:nvPr/>
            </p:nvSpPr>
            <p:spPr>
              <a:xfrm>
                <a:off x="894225" y="1931075"/>
                <a:ext cx="481950" cy="228275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9131" extrusionOk="0">
                    <a:moveTo>
                      <a:pt x="9633" y="1"/>
                    </a:moveTo>
                    <a:cubicBezTo>
                      <a:pt x="4326" y="1"/>
                      <a:pt x="1" y="2050"/>
                      <a:pt x="1" y="4565"/>
                    </a:cubicBezTo>
                    <a:cubicBezTo>
                      <a:pt x="1" y="7080"/>
                      <a:pt x="4326" y="9130"/>
                      <a:pt x="9633" y="9130"/>
                    </a:cubicBezTo>
                    <a:cubicBezTo>
                      <a:pt x="14952" y="9130"/>
                      <a:pt x="19278" y="7080"/>
                      <a:pt x="19278" y="4565"/>
                    </a:cubicBezTo>
                    <a:cubicBezTo>
                      <a:pt x="19278" y="2050"/>
                      <a:pt x="14952" y="1"/>
                      <a:pt x="9633" y="1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32"/>
              <p:cNvSpPr/>
              <p:nvPr/>
            </p:nvSpPr>
            <p:spPr>
              <a:xfrm>
                <a:off x="894225" y="1884250"/>
                <a:ext cx="481950" cy="228250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9130" extrusionOk="0">
                    <a:moveTo>
                      <a:pt x="9633" y="0"/>
                    </a:moveTo>
                    <a:cubicBezTo>
                      <a:pt x="4326" y="0"/>
                      <a:pt x="1" y="2050"/>
                      <a:pt x="1" y="4565"/>
                    </a:cubicBezTo>
                    <a:cubicBezTo>
                      <a:pt x="1" y="7080"/>
                      <a:pt x="4326" y="9129"/>
                      <a:pt x="9633" y="9129"/>
                    </a:cubicBezTo>
                    <a:cubicBezTo>
                      <a:pt x="14952" y="9129"/>
                      <a:pt x="19278" y="7080"/>
                      <a:pt x="19278" y="4565"/>
                    </a:cubicBezTo>
                    <a:cubicBezTo>
                      <a:pt x="19278" y="2050"/>
                      <a:pt x="14952" y="0"/>
                      <a:pt x="9633" y="0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32"/>
              <p:cNvSpPr/>
              <p:nvPr/>
            </p:nvSpPr>
            <p:spPr>
              <a:xfrm>
                <a:off x="925675" y="1906250"/>
                <a:ext cx="419075" cy="183925"/>
              </a:xfrm>
              <a:custGeom>
                <a:avLst/>
                <a:gdLst/>
                <a:ahLst/>
                <a:cxnLst/>
                <a:rect l="l" t="t" r="r" b="b"/>
                <a:pathLst>
                  <a:path w="16763" h="7357" extrusionOk="0">
                    <a:moveTo>
                      <a:pt x="8375" y="0"/>
                    </a:moveTo>
                    <a:cubicBezTo>
                      <a:pt x="3760" y="0"/>
                      <a:pt x="0" y="1660"/>
                      <a:pt x="0" y="3685"/>
                    </a:cubicBezTo>
                    <a:cubicBezTo>
                      <a:pt x="0" y="5709"/>
                      <a:pt x="3760" y="7357"/>
                      <a:pt x="8375" y="7357"/>
                    </a:cubicBezTo>
                    <a:cubicBezTo>
                      <a:pt x="12990" y="7357"/>
                      <a:pt x="16762" y="5709"/>
                      <a:pt x="16762" y="3685"/>
                    </a:cubicBezTo>
                    <a:cubicBezTo>
                      <a:pt x="16762" y="1660"/>
                      <a:pt x="12990" y="0"/>
                      <a:pt x="8375" y="0"/>
                    </a:cubicBezTo>
                    <a:close/>
                  </a:path>
                </a:pathLst>
              </a:custGeom>
              <a:solidFill>
                <a:srgbClr val="FFD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2"/>
              <p:cNvSpPr/>
              <p:nvPr/>
            </p:nvSpPr>
            <p:spPr>
              <a:xfrm>
                <a:off x="1063675" y="1936425"/>
                <a:ext cx="143050" cy="123875"/>
              </a:xfrm>
              <a:custGeom>
                <a:avLst/>
                <a:gdLst/>
                <a:ahLst/>
                <a:cxnLst/>
                <a:rect l="l" t="t" r="r" b="b"/>
                <a:pathLst>
                  <a:path w="5722" h="4955" extrusionOk="0">
                    <a:moveTo>
                      <a:pt x="2453" y="868"/>
                    </a:moveTo>
                    <a:lnTo>
                      <a:pt x="2453" y="1836"/>
                    </a:lnTo>
                    <a:cubicBezTo>
                      <a:pt x="2302" y="1799"/>
                      <a:pt x="2176" y="1774"/>
                      <a:pt x="2075" y="1723"/>
                    </a:cubicBezTo>
                    <a:cubicBezTo>
                      <a:pt x="2000" y="1698"/>
                      <a:pt x="1937" y="1660"/>
                      <a:pt x="1887" y="1635"/>
                    </a:cubicBezTo>
                    <a:cubicBezTo>
                      <a:pt x="1761" y="1547"/>
                      <a:pt x="1698" y="1459"/>
                      <a:pt x="1698" y="1359"/>
                    </a:cubicBezTo>
                    <a:cubicBezTo>
                      <a:pt x="1698" y="1245"/>
                      <a:pt x="1761" y="1157"/>
                      <a:pt x="1899" y="1057"/>
                    </a:cubicBezTo>
                    <a:cubicBezTo>
                      <a:pt x="1950" y="1032"/>
                      <a:pt x="2012" y="994"/>
                      <a:pt x="2075" y="969"/>
                    </a:cubicBezTo>
                    <a:cubicBezTo>
                      <a:pt x="2176" y="931"/>
                      <a:pt x="2302" y="893"/>
                      <a:pt x="2453" y="868"/>
                    </a:cubicBezTo>
                    <a:close/>
                    <a:moveTo>
                      <a:pt x="3295" y="2742"/>
                    </a:moveTo>
                    <a:cubicBezTo>
                      <a:pt x="3496" y="2767"/>
                      <a:pt x="3660" y="2805"/>
                      <a:pt x="3798" y="2842"/>
                    </a:cubicBezTo>
                    <a:cubicBezTo>
                      <a:pt x="3899" y="2868"/>
                      <a:pt x="3987" y="2905"/>
                      <a:pt x="4062" y="2943"/>
                    </a:cubicBezTo>
                    <a:cubicBezTo>
                      <a:pt x="4213" y="3044"/>
                      <a:pt x="4288" y="3144"/>
                      <a:pt x="4288" y="3270"/>
                    </a:cubicBezTo>
                    <a:cubicBezTo>
                      <a:pt x="4288" y="3408"/>
                      <a:pt x="4200" y="3534"/>
                      <a:pt x="4012" y="3635"/>
                    </a:cubicBezTo>
                    <a:cubicBezTo>
                      <a:pt x="3949" y="3672"/>
                      <a:pt x="3873" y="3698"/>
                      <a:pt x="3798" y="3723"/>
                    </a:cubicBezTo>
                    <a:cubicBezTo>
                      <a:pt x="3647" y="3773"/>
                      <a:pt x="3484" y="3811"/>
                      <a:pt x="3295" y="3823"/>
                    </a:cubicBezTo>
                    <a:lnTo>
                      <a:pt x="3295" y="2742"/>
                    </a:lnTo>
                    <a:close/>
                    <a:moveTo>
                      <a:pt x="2453" y="1"/>
                    </a:moveTo>
                    <a:lnTo>
                      <a:pt x="2453" y="265"/>
                    </a:lnTo>
                    <a:cubicBezTo>
                      <a:pt x="2314" y="277"/>
                      <a:pt x="2188" y="290"/>
                      <a:pt x="2075" y="302"/>
                    </a:cubicBezTo>
                    <a:cubicBezTo>
                      <a:pt x="1572" y="353"/>
                      <a:pt x="1157" y="466"/>
                      <a:pt x="830" y="629"/>
                    </a:cubicBezTo>
                    <a:cubicBezTo>
                      <a:pt x="428" y="830"/>
                      <a:pt x="227" y="1082"/>
                      <a:pt x="227" y="1384"/>
                    </a:cubicBezTo>
                    <a:cubicBezTo>
                      <a:pt x="227" y="1686"/>
                      <a:pt x="403" y="1937"/>
                      <a:pt x="767" y="2151"/>
                    </a:cubicBezTo>
                    <a:cubicBezTo>
                      <a:pt x="1057" y="2327"/>
                      <a:pt x="1497" y="2465"/>
                      <a:pt x="2075" y="2566"/>
                    </a:cubicBezTo>
                    <a:cubicBezTo>
                      <a:pt x="2188" y="2591"/>
                      <a:pt x="2314" y="2604"/>
                      <a:pt x="2453" y="2629"/>
                    </a:cubicBezTo>
                    <a:lnTo>
                      <a:pt x="2453" y="3786"/>
                    </a:lnTo>
                    <a:cubicBezTo>
                      <a:pt x="2314" y="3748"/>
                      <a:pt x="2188" y="3710"/>
                      <a:pt x="2075" y="3660"/>
                    </a:cubicBezTo>
                    <a:cubicBezTo>
                      <a:pt x="2000" y="3622"/>
                      <a:pt x="1937" y="3597"/>
                      <a:pt x="1874" y="3547"/>
                    </a:cubicBezTo>
                    <a:cubicBezTo>
                      <a:pt x="1711" y="3446"/>
                      <a:pt x="1585" y="3320"/>
                      <a:pt x="1522" y="3169"/>
                    </a:cubicBezTo>
                    <a:lnTo>
                      <a:pt x="0" y="3245"/>
                    </a:lnTo>
                    <a:cubicBezTo>
                      <a:pt x="114" y="3609"/>
                      <a:pt x="378" y="3899"/>
                      <a:pt x="805" y="4087"/>
                    </a:cubicBezTo>
                    <a:cubicBezTo>
                      <a:pt x="1145" y="4251"/>
                      <a:pt x="1572" y="4364"/>
                      <a:pt x="2075" y="4414"/>
                    </a:cubicBezTo>
                    <a:cubicBezTo>
                      <a:pt x="2188" y="4427"/>
                      <a:pt x="2314" y="4439"/>
                      <a:pt x="2453" y="4452"/>
                    </a:cubicBezTo>
                    <a:lnTo>
                      <a:pt x="2453" y="4955"/>
                    </a:lnTo>
                    <a:lnTo>
                      <a:pt x="3295" y="4955"/>
                    </a:lnTo>
                    <a:lnTo>
                      <a:pt x="3295" y="4439"/>
                    </a:lnTo>
                    <a:cubicBezTo>
                      <a:pt x="3471" y="4427"/>
                      <a:pt x="3635" y="4414"/>
                      <a:pt x="3798" y="4389"/>
                    </a:cubicBezTo>
                    <a:cubicBezTo>
                      <a:pt x="4326" y="4314"/>
                      <a:pt x="4754" y="4188"/>
                      <a:pt x="5081" y="4012"/>
                    </a:cubicBezTo>
                    <a:cubicBezTo>
                      <a:pt x="5508" y="3786"/>
                      <a:pt x="5722" y="3509"/>
                      <a:pt x="5722" y="3169"/>
                    </a:cubicBezTo>
                    <a:cubicBezTo>
                      <a:pt x="5722" y="2868"/>
                      <a:pt x="5558" y="2629"/>
                      <a:pt x="5219" y="2427"/>
                    </a:cubicBezTo>
                    <a:cubicBezTo>
                      <a:pt x="4942" y="2277"/>
                      <a:pt x="4464" y="2151"/>
                      <a:pt x="3798" y="2038"/>
                    </a:cubicBezTo>
                    <a:cubicBezTo>
                      <a:pt x="3635" y="2012"/>
                      <a:pt x="3471" y="1987"/>
                      <a:pt x="3295" y="1962"/>
                    </a:cubicBezTo>
                    <a:lnTo>
                      <a:pt x="3295" y="881"/>
                    </a:lnTo>
                    <a:cubicBezTo>
                      <a:pt x="3509" y="931"/>
                      <a:pt x="3672" y="994"/>
                      <a:pt x="3798" y="1069"/>
                    </a:cubicBezTo>
                    <a:cubicBezTo>
                      <a:pt x="3899" y="1145"/>
                      <a:pt x="3961" y="1233"/>
                      <a:pt x="3999" y="1321"/>
                    </a:cubicBezTo>
                    <a:lnTo>
                      <a:pt x="5483" y="1233"/>
                    </a:lnTo>
                    <a:cubicBezTo>
                      <a:pt x="5382" y="956"/>
                      <a:pt x="5144" y="730"/>
                      <a:pt x="4779" y="566"/>
                    </a:cubicBezTo>
                    <a:cubicBezTo>
                      <a:pt x="4515" y="453"/>
                      <a:pt x="4188" y="365"/>
                      <a:pt x="3798" y="315"/>
                    </a:cubicBezTo>
                    <a:cubicBezTo>
                      <a:pt x="3635" y="290"/>
                      <a:pt x="3471" y="277"/>
                      <a:pt x="3295" y="265"/>
                    </a:cubicBezTo>
                    <a:lnTo>
                      <a:pt x="3295" y="1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2"/>
              <p:cNvSpPr/>
              <p:nvPr/>
            </p:nvSpPr>
            <p:spPr>
              <a:xfrm>
                <a:off x="1056750" y="1870400"/>
                <a:ext cx="481950" cy="228275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9131" extrusionOk="0">
                    <a:moveTo>
                      <a:pt x="9633" y="9130"/>
                    </a:moveTo>
                    <a:cubicBezTo>
                      <a:pt x="14952" y="9130"/>
                      <a:pt x="19278" y="7080"/>
                      <a:pt x="19278" y="4565"/>
                    </a:cubicBezTo>
                    <a:cubicBezTo>
                      <a:pt x="19278" y="2051"/>
                      <a:pt x="14952" y="1"/>
                      <a:pt x="9633" y="1"/>
                    </a:cubicBezTo>
                    <a:cubicBezTo>
                      <a:pt x="4327" y="1"/>
                      <a:pt x="1" y="2051"/>
                      <a:pt x="1" y="4565"/>
                    </a:cubicBezTo>
                    <a:cubicBezTo>
                      <a:pt x="1" y="7080"/>
                      <a:pt x="4327" y="9130"/>
                      <a:pt x="9633" y="9130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2"/>
              <p:cNvSpPr/>
              <p:nvPr/>
            </p:nvSpPr>
            <p:spPr>
              <a:xfrm>
                <a:off x="1056750" y="1937675"/>
                <a:ext cx="481950" cy="46875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1875" extrusionOk="0">
                    <a:moveTo>
                      <a:pt x="1" y="1874"/>
                    </a:moveTo>
                    <a:lnTo>
                      <a:pt x="19278" y="1874"/>
                    </a:lnTo>
                    <a:lnTo>
                      <a:pt x="1927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32"/>
              <p:cNvSpPr/>
              <p:nvPr/>
            </p:nvSpPr>
            <p:spPr>
              <a:xfrm>
                <a:off x="1056750" y="1823575"/>
                <a:ext cx="481950" cy="227925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9117" extrusionOk="0">
                    <a:moveTo>
                      <a:pt x="9633" y="9117"/>
                    </a:moveTo>
                    <a:cubicBezTo>
                      <a:pt x="14952" y="9117"/>
                      <a:pt x="19278" y="7067"/>
                      <a:pt x="19278" y="4565"/>
                    </a:cubicBezTo>
                    <a:cubicBezTo>
                      <a:pt x="19278" y="2050"/>
                      <a:pt x="14952" y="0"/>
                      <a:pt x="9633" y="0"/>
                    </a:cubicBezTo>
                    <a:cubicBezTo>
                      <a:pt x="4327" y="0"/>
                      <a:pt x="1" y="2050"/>
                      <a:pt x="1" y="4565"/>
                    </a:cubicBezTo>
                    <a:cubicBezTo>
                      <a:pt x="1" y="7067"/>
                      <a:pt x="4327" y="9117"/>
                      <a:pt x="9633" y="9117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2"/>
              <p:cNvSpPr/>
              <p:nvPr/>
            </p:nvSpPr>
            <p:spPr>
              <a:xfrm>
                <a:off x="1088200" y="1845575"/>
                <a:ext cx="419075" cy="183925"/>
              </a:xfrm>
              <a:custGeom>
                <a:avLst/>
                <a:gdLst/>
                <a:ahLst/>
                <a:cxnLst/>
                <a:rect l="l" t="t" r="r" b="b"/>
                <a:pathLst>
                  <a:path w="16763" h="7357" extrusionOk="0">
                    <a:moveTo>
                      <a:pt x="8375" y="7357"/>
                    </a:moveTo>
                    <a:cubicBezTo>
                      <a:pt x="12990" y="7357"/>
                      <a:pt x="16762" y="5709"/>
                      <a:pt x="16762" y="3685"/>
                    </a:cubicBezTo>
                    <a:cubicBezTo>
                      <a:pt x="16762" y="1660"/>
                      <a:pt x="12990" y="0"/>
                      <a:pt x="8375" y="0"/>
                    </a:cubicBezTo>
                    <a:cubicBezTo>
                      <a:pt x="3760" y="0"/>
                      <a:pt x="0" y="1660"/>
                      <a:pt x="0" y="3685"/>
                    </a:cubicBezTo>
                    <a:cubicBezTo>
                      <a:pt x="0" y="5709"/>
                      <a:pt x="3760" y="7357"/>
                      <a:pt x="8375" y="7357"/>
                    </a:cubicBezTo>
                    <a:close/>
                  </a:path>
                </a:pathLst>
              </a:custGeom>
              <a:solidFill>
                <a:srgbClr val="FFD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32"/>
              <p:cNvSpPr/>
              <p:nvPr/>
            </p:nvSpPr>
            <p:spPr>
              <a:xfrm>
                <a:off x="1226200" y="1875450"/>
                <a:ext cx="14307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5723" h="4968" extrusionOk="0">
                    <a:moveTo>
                      <a:pt x="2453" y="880"/>
                    </a:moveTo>
                    <a:lnTo>
                      <a:pt x="2453" y="1849"/>
                    </a:lnTo>
                    <a:cubicBezTo>
                      <a:pt x="2302" y="1811"/>
                      <a:pt x="2176" y="1773"/>
                      <a:pt x="2075" y="1735"/>
                    </a:cubicBezTo>
                    <a:cubicBezTo>
                      <a:pt x="2000" y="1710"/>
                      <a:pt x="1937" y="1672"/>
                      <a:pt x="1887" y="1635"/>
                    </a:cubicBezTo>
                    <a:cubicBezTo>
                      <a:pt x="1761" y="1559"/>
                      <a:pt x="1698" y="1459"/>
                      <a:pt x="1698" y="1371"/>
                    </a:cubicBezTo>
                    <a:cubicBezTo>
                      <a:pt x="1698" y="1258"/>
                      <a:pt x="1761" y="1157"/>
                      <a:pt x="1899" y="1069"/>
                    </a:cubicBezTo>
                    <a:cubicBezTo>
                      <a:pt x="1950" y="1044"/>
                      <a:pt x="2013" y="1006"/>
                      <a:pt x="2075" y="981"/>
                    </a:cubicBezTo>
                    <a:cubicBezTo>
                      <a:pt x="2176" y="943"/>
                      <a:pt x="2302" y="905"/>
                      <a:pt x="2453" y="880"/>
                    </a:cubicBezTo>
                    <a:close/>
                    <a:moveTo>
                      <a:pt x="3295" y="2754"/>
                    </a:moveTo>
                    <a:cubicBezTo>
                      <a:pt x="3496" y="2779"/>
                      <a:pt x="3660" y="2817"/>
                      <a:pt x="3798" y="2854"/>
                    </a:cubicBezTo>
                    <a:cubicBezTo>
                      <a:pt x="3899" y="2880"/>
                      <a:pt x="3987" y="2917"/>
                      <a:pt x="4062" y="2955"/>
                    </a:cubicBezTo>
                    <a:cubicBezTo>
                      <a:pt x="4213" y="3056"/>
                      <a:pt x="4289" y="3156"/>
                      <a:pt x="4289" y="3282"/>
                    </a:cubicBezTo>
                    <a:cubicBezTo>
                      <a:pt x="4289" y="3420"/>
                      <a:pt x="4201" y="3534"/>
                      <a:pt x="4012" y="3647"/>
                    </a:cubicBezTo>
                    <a:cubicBezTo>
                      <a:pt x="3949" y="3684"/>
                      <a:pt x="3874" y="3710"/>
                      <a:pt x="3798" y="3735"/>
                    </a:cubicBezTo>
                    <a:cubicBezTo>
                      <a:pt x="3647" y="3785"/>
                      <a:pt x="3484" y="3823"/>
                      <a:pt x="3295" y="3835"/>
                    </a:cubicBezTo>
                    <a:lnTo>
                      <a:pt x="3295" y="2754"/>
                    </a:lnTo>
                    <a:close/>
                    <a:moveTo>
                      <a:pt x="2453" y="0"/>
                    </a:moveTo>
                    <a:lnTo>
                      <a:pt x="2453" y="277"/>
                    </a:lnTo>
                    <a:cubicBezTo>
                      <a:pt x="2314" y="289"/>
                      <a:pt x="2189" y="302"/>
                      <a:pt x="2075" y="314"/>
                    </a:cubicBezTo>
                    <a:cubicBezTo>
                      <a:pt x="1572" y="365"/>
                      <a:pt x="1157" y="465"/>
                      <a:pt x="831" y="641"/>
                    </a:cubicBezTo>
                    <a:cubicBezTo>
                      <a:pt x="428" y="843"/>
                      <a:pt x="227" y="1094"/>
                      <a:pt x="227" y="1396"/>
                    </a:cubicBezTo>
                    <a:cubicBezTo>
                      <a:pt x="227" y="1698"/>
                      <a:pt x="403" y="1949"/>
                      <a:pt x="768" y="2163"/>
                    </a:cubicBezTo>
                    <a:cubicBezTo>
                      <a:pt x="1057" y="2339"/>
                      <a:pt x="1497" y="2477"/>
                      <a:pt x="2075" y="2578"/>
                    </a:cubicBezTo>
                    <a:cubicBezTo>
                      <a:pt x="2189" y="2603"/>
                      <a:pt x="2314" y="2616"/>
                      <a:pt x="2453" y="2628"/>
                    </a:cubicBezTo>
                    <a:lnTo>
                      <a:pt x="2453" y="3798"/>
                    </a:lnTo>
                    <a:cubicBezTo>
                      <a:pt x="2314" y="3760"/>
                      <a:pt x="2189" y="3722"/>
                      <a:pt x="2075" y="3672"/>
                    </a:cubicBezTo>
                    <a:cubicBezTo>
                      <a:pt x="2000" y="3634"/>
                      <a:pt x="1937" y="3596"/>
                      <a:pt x="1874" y="3559"/>
                    </a:cubicBezTo>
                    <a:cubicBezTo>
                      <a:pt x="1711" y="3458"/>
                      <a:pt x="1585" y="3332"/>
                      <a:pt x="1522" y="3181"/>
                    </a:cubicBezTo>
                    <a:lnTo>
                      <a:pt x="1" y="3257"/>
                    </a:lnTo>
                    <a:cubicBezTo>
                      <a:pt x="114" y="3622"/>
                      <a:pt x="378" y="3898"/>
                      <a:pt x="805" y="4099"/>
                    </a:cubicBezTo>
                    <a:cubicBezTo>
                      <a:pt x="1145" y="4263"/>
                      <a:pt x="1572" y="4376"/>
                      <a:pt x="2075" y="4426"/>
                    </a:cubicBezTo>
                    <a:cubicBezTo>
                      <a:pt x="2189" y="4439"/>
                      <a:pt x="2314" y="4451"/>
                      <a:pt x="2453" y="4464"/>
                    </a:cubicBezTo>
                    <a:lnTo>
                      <a:pt x="2453" y="4967"/>
                    </a:lnTo>
                    <a:lnTo>
                      <a:pt x="3295" y="4967"/>
                    </a:lnTo>
                    <a:lnTo>
                      <a:pt x="3295" y="4451"/>
                    </a:lnTo>
                    <a:cubicBezTo>
                      <a:pt x="3471" y="4439"/>
                      <a:pt x="3635" y="4414"/>
                      <a:pt x="3798" y="4401"/>
                    </a:cubicBezTo>
                    <a:cubicBezTo>
                      <a:pt x="4326" y="4326"/>
                      <a:pt x="4754" y="4200"/>
                      <a:pt x="5081" y="4024"/>
                    </a:cubicBezTo>
                    <a:cubicBezTo>
                      <a:pt x="5508" y="3798"/>
                      <a:pt x="5722" y="3508"/>
                      <a:pt x="5722" y="3181"/>
                    </a:cubicBezTo>
                    <a:cubicBezTo>
                      <a:pt x="5722" y="2880"/>
                      <a:pt x="5559" y="2641"/>
                      <a:pt x="5219" y="2440"/>
                    </a:cubicBezTo>
                    <a:cubicBezTo>
                      <a:pt x="4943" y="2289"/>
                      <a:pt x="4465" y="2163"/>
                      <a:pt x="3798" y="2050"/>
                    </a:cubicBezTo>
                    <a:cubicBezTo>
                      <a:pt x="3635" y="2025"/>
                      <a:pt x="3471" y="1999"/>
                      <a:pt x="3295" y="1974"/>
                    </a:cubicBezTo>
                    <a:lnTo>
                      <a:pt x="3295" y="893"/>
                    </a:lnTo>
                    <a:cubicBezTo>
                      <a:pt x="3509" y="931"/>
                      <a:pt x="3672" y="1006"/>
                      <a:pt x="3798" y="1081"/>
                    </a:cubicBezTo>
                    <a:cubicBezTo>
                      <a:pt x="3899" y="1157"/>
                      <a:pt x="3962" y="1245"/>
                      <a:pt x="3999" y="1333"/>
                    </a:cubicBezTo>
                    <a:lnTo>
                      <a:pt x="5483" y="1245"/>
                    </a:lnTo>
                    <a:cubicBezTo>
                      <a:pt x="5383" y="968"/>
                      <a:pt x="5144" y="742"/>
                      <a:pt x="4779" y="578"/>
                    </a:cubicBezTo>
                    <a:cubicBezTo>
                      <a:pt x="4515" y="465"/>
                      <a:pt x="4188" y="377"/>
                      <a:pt x="3798" y="327"/>
                    </a:cubicBezTo>
                    <a:cubicBezTo>
                      <a:pt x="3635" y="302"/>
                      <a:pt x="3471" y="289"/>
                      <a:pt x="3295" y="277"/>
                    </a:cubicBezTo>
                    <a:lnTo>
                      <a:pt x="3295" y="0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32"/>
              <p:cNvSpPr/>
              <p:nvPr/>
            </p:nvSpPr>
            <p:spPr>
              <a:xfrm>
                <a:off x="861850" y="1772000"/>
                <a:ext cx="481950" cy="228275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9131" extrusionOk="0">
                    <a:moveTo>
                      <a:pt x="9645" y="9130"/>
                    </a:moveTo>
                    <a:cubicBezTo>
                      <a:pt x="14952" y="9130"/>
                      <a:pt x="19278" y="7081"/>
                      <a:pt x="19278" y="4566"/>
                    </a:cubicBezTo>
                    <a:cubicBezTo>
                      <a:pt x="19278" y="2051"/>
                      <a:pt x="14952" y="1"/>
                      <a:pt x="9645" y="1"/>
                    </a:cubicBezTo>
                    <a:cubicBezTo>
                      <a:pt x="4326" y="1"/>
                      <a:pt x="0" y="2051"/>
                      <a:pt x="0" y="4566"/>
                    </a:cubicBezTo>
                    <a:cubicBezTo>
                      <a:pt x="0" y="7081"/>
                      <a:pt x="4326" y="9130"/>
                      <a:pt x="9645" y="9130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32"/>
              <p:cNvSpPr/>
              <p:nvPr/>
            </p:nvSpPr>
            <p:spPr>
              <a:xfrm>
                <a:off x="861850" y="1839275"/>
                <a:ext cx="481950" cy="46875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1875" extrusionOk="0">
                    <a:moveTo>
                      <a:pt x="0" y="1875"/>
                    </a:moveTo>
                    <a:lnTo>
                      <a:pt x="19278" y="1875"/>
                    </a:lnTo>
                    <a:lnTo>
                      <a:pt x="1927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2"/>
              <p:cNvSpPr/>
              <p:nvPr/>
            </p:nvSpPr>
            <p:spPr>
              <a:xfrm>
                <a:off x="861850" y="1725175"/>
                <a:ext cx="481950" cy="228250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9130" extrusionOk="0">
                    <a:moveTo>
                      <a:pt x="9645" y="9130"/>
                    </a:moveTo>
                    <a:cubicBezTo>
                      <a:pt x="14952" y="9130"/>
                      <a:pt x="19278" y="7080"/>
                      <a:pt x="19278" y="4565"/>
                    </a:cubicBezTo>
                    <a:cubicBezTo>
                      <a:pt x="19278" y="2050"/>
                      <a:pt x="14952" y="0"/>
                      <a:pt x="9645" y="0"/>
                    </a:cubicBezTo>
                    <a:cubicBezTo>
                      <a:pt x="4326" y="0"/>
                      <a:pt x="0" y="2050"/>
                      <a:pt x="0" y="4565"/>
                    </a:cubicBezTo>
                    <a:cubicBezTo>
                      <a:pt x="0" y="7080"/>
                      <a:pt x="4326" y="9130"/>
                      <a:pt x="9645" y="9130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32"/>
              <p:cNvSpPr/>
              <p:nvPr/>
            </p:nvSpPr>
            <p:spPr>
              <a:xfrm>
                <a:off x="893275" y="1747500"/>
                <a:ext cx="419100" cy="183600"/>
              </a:xfrm>
              <a:custGeom>
                <a:avLst/>
                <a:gdLst/>
                <a:ahLst/>
                <a:cxnLst/>
                <a:rect l="l" t="t" r="r" b="b"/>
                <a:pathLst>
                  <a:path w="16764" h="7344" extrusionOk="0">
                    <a:moveTo>
                      <a:pt x="8388" y="7344"/>
                    </a:moveTo>
                    <a:cubicBezTo>
                      <a:pt x="13003" y="7344"/>
                      <a:pt x="16763" y="5696"/>
                      <a:pt x="16763" y="3672"/>
                    </a:cubicBezTo>
                    <a:cubicBezTo>
                      <a:pt x="16763" y="1647"/>
                      <a:pt x="13003" y="0"/>
                      <a:pt x="8388" y="0"/>
                    </a:cubicBezTo>
                    <a:cubicBezTo>
                      <a:pt x="3761" y="0"/>
                      <a:pt x="1" y="1647"/>
                      <a:pt x="1" y="3672"/>
                    </a:cubicBezTo>
                    <a:cubicBezTo>
                      <a:pt x="1" y="5696"/>
                      <a:pt x="3761" y="7344"/>
                      <a:pt x="8388" y="7344"/>
                    </a:cubicBezTo>
                    <a:close/>
                  </a:path>
                </a:pathLst>
              </a:custGeom>
              <a:solidFill>
                <a:srgbClr val="FFD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32"/>
              <p:cNvSpPr/>
              <p:nvPr/>
            </p:nvSpPr>
            <p:spPr>
              <a:xfrm>
                <a:off x="1031300" y="1777350"/>
                <a:ext cx="14305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5722" h="4956" extrusionOk="0">
                    <a:moveTo>
                      <a:pt x="2452" y="881"/>
                    </a:moveTo>
                    <a:lnTo>
                      <a:pt x="2452" y="1837"/>
                    </a:lnTo>
                    <a:cubicBezTo>
                      <a:pt x="2301" y="1811"/>
                      <a:pt x="2176" y="1774"/>
                      <a:pt x="2075" y="1736"/>
                    </a:cubicBezTo>
                    <a:cubicBezTo>
                      <a:pt x="2000" y="1698"/>
                      <a:pt x="1937" y="1673"/>
                      <a:pt x="1886" y="1635"/>
                    </a:cubicBezTo>
                    <a:cubicBezTo>
                      <a:pt x="1761" y="1547"/>
                      <a:pt x="1698" y="1459"/>
                      <a:pt x="1698" y="1359"/>
                    </a:cubicBezTo>
                    <a:cubicBezTo>
                      <a:pt x="1698" y="1258"/>
                      <a:pt x="1761" y="1158"/>
                      <a:pt x="1899" y="1070"/>
                    </a:cubicBezTo>
                    <a:cubicBezTo>
                      <a:pt x="1949" y="1032"/>
                      <a:pt x="2012" y="1007"/>
                      <a:pt x="2075" y="982"/>
                    </a:cubicBezTo>
                    <a:cubicBezTo>
                      <a:pt x="2176" y="931"/>
                      <a:pt x="2301" y="906"/>
                      <a:pt x="2452" y="881"/>
                    </a:cubicBezTo>
                    <a:close/>
                    <a:moveTo>
                      <a:pt x="3295" y="2742"/>
                    </a:moveTo>
                    <a:cubicBezTo>
                      <a:pt x="3496" y="2767"/>
                      <a:pt x="3659" y="2805"/>
                      <a:pt x="3798" y="2843"/>
                    </a:cubicBezTo>
                    <a:cubicBezTo>
                      <a:pt x="3898" y="2880"/>
                      <a:pt x="3986" y="2918"/>
                      <a:pt x="4062" y="2956"/>
                    </a:cubicBezTo>
                    <a:cubicBezTo>
                      <a:pt x="4213" y="3044"/>
                      <a:pt x="4288" y="3144"/>
                      <a:pt x="4288" y="3270"/>
                    </a:cubicBezTo>
                    <a:cubicBezTo>
                      <a:pt x="4288" y="3408"/>
                      <a:pt x="4200" y="3534"/>
                      <a:pt x="4012" y="3635"/>
                    </a:cubicBezTo>
                    <a:cubicBezTo>
                      <a:pt x="3949" y="3673"/>
                      <a:pt x="3873" y="3698"/>
                      <a:pt x="3798" y="3735"/>
                    </a:cubicBezTo>
                    <a:cubicBezTo>
                      <a:pt x="3659" y="3773"/>
                      <a:pt x="3483" y="3811"/>
                      <a:pt x="3295" y="3823"/>
                    </a:cubicBezTo>
                    <a:lnTo>
                      <a:pt x="3295" y="2742"/>
                    </a:lnTo>
                    <a:close/>
                    <a:moveTo>
                      <a:pt x="2452" y="1"/>
                    </a:moveTo>
                    <a:lnTo>
                      <a:pt x="2452" y="277"/>
                    </a:lnTo>
                    <a:cubicBezTo>
                      <a:pt x="2327" y="277"/>
                      <a:pt x="2201" y="290"/>
                      <a:pt x="2075" y="302"/>
                    </a:cubicBezTo>
                    <a:cubicBezTo>
                      <a:pt x="1572" y="353"/>
                      <a:pt x="1157" y="466"/>
                      <a:pt x="830" y="629"/>
                    </a:cubicBezTo>
                    <a:cubicBezTo>
                      <a:pt x="428" y="831"/>
                      <a:pt x="227" y="1095"/>
                      <a:pt x="227" y="1396"/>
                    </a:cubicBezTo>
                    <a:cubicBezTo>
                      <a:pt x="227" y="1698"/>
                      <a:pt x="415" y="1950"/>
                      <a:pt x="767" y="2151"/>
                    </a:cubicBezTo>
                    <a:cubicBezTo>
                      <a:pt x="1057" y="2327"/>
                      <a:pt x="1497" y="2465"/>
                      <a:pt x="2075" y="2566"/>
                    </a:cubicBezTo>
                    <a:cubicBezTo>
                      <a:pt x="2188" y="2591"/>
                      <a:pt x="2314" y="2604"/>
                      <a:pt x="2452" y="2629"/>
                    </a:cubicBezTo>
                    <a:lnTo>
                      <a:pt x="2452" y="3786"/>
                    </a:lnTo>
                    <a:cubicBezTo>
                      <a:pt x="2314" y="3761"/>
                      <a:pt x="2188" y="3710"/>
                      <a:pt x="2075" y="3660"/>
                    </a:cubicBezTo>
                    <a:cubicBezTo>
                      <a:pt x="2012" y="3635"/>
                      <a:pt x="1937" y="3597"/>
                      <a:pt x="1874" y="3559"/>
                    </a:cubicBezTo>
                    <a:cubicBezTo>
                      <a:pt x="1710" y="3446"/>
                      <a:pt x="1585" y="3320"/>
                      <a:pt x="1522" y="3170"/>
                    </a:cubicBezTo>
                    <a:lnTo>
                      <a:pt x="0" y="3245"/>
                    </a:lnTo>
                    <a:cubicBezTo>
                      <a:pt x="113" y="3610"/>
                      <a:pt x="377" y="3899"/>
                      <a:pt x="805" y="4100"/>
                    </a:cubicBezTo>
                    <a:cubicBezTo>
                      <a:pt x="1145" y="4251"/>
                      <a:pt x="1572" y="4364"/>
                      <a:pt x="2075" y="4427"/>
                    </a:cubicBezTo>
                    <a:cubicBezTo>
                      <a:pt x="2201" y="4440"/>
                      <a:pt x="2327" y="4452"/>
                      <a:pt x="2452" y="4452"/>
                    </a:cubicBezTo>
                    <a:lnTo>
                      <a:pt x="2452" y="4955"/>
                    </a:lnTo>
                    <a:lnTo>
                      <a:pt x="3295" y="4955"/>
                    </a:lnTo>
                    <a:lnTo>
                      <a:pt x="3295" y="4440"/>
                    </a:lnTo>
                    <a:cubicBezTo>
                      <a:pt x="3471" y="4427"/>
                      <a:pt x="3634" y="4414"/>
                      <a:pt x="3798" y="4389"/>
                    </a:cubicBezTo>
                    <a:cubicBezTo>
                      <a:pt x="4326" y="4314"/>
                      <a:pt x="4754" y="4201"/>
                      <a:pt x="5080" y="4012"/>
                    </a:cubicBezTo>
                    <a:cubicBezTo>
                      <a:pt x="5508" y="3786"/>
                      <a:pt x="5722" y="3509"/>
                      <a:pt x="5722" y="3170"/>
                    </a:cubicBezTo>
                    <a:cubicBezTo>
                      <a:pt x="5722" y="2868"/>
                      <a:pt x="5558" y="2629"/>
                      <a:pt x="5219" y="2440"/>
                    </a:cubicBezTo>
                    <a:cubicBezTo>
                      <a:pt x="4942" y="2277"/>
                      <a:pt x="4464" y="2151"/>
                      <a:pt x="3798" y="2038"/>
                    </a:cubicBezTo>
                    <a:cubicBezTo>
                      <a:pt x="3647" y="2013"/>
                      <a:pt x="3471" y="1988"/>
                      <a:pt x="3295" y="1975"/>
                    </a:cubicBezTo>
                    <a:lnTo>
                      <a:pt x="3295" y="881"/>
                    </a:lnTo>
                    <a:cubicBezTo>
                      <a:pt x="3509" y="931"/>
                      <a:pt x="3672" y="994"/>
                      <a:pt x="3798" y="1082"/>
                    </a:cubicBezTo>
                    <a:cubicBezTo>
                      <a:pt x="3898" y="1145"/>
                      <a:pt x="3961" y="1233"/>
                      <a:pt x="3999" y="1334"/>
                    </a:cubicBezTo>
                    <a:lnTo>
                      <a:pt x="5483" y="1233"/>
                    </a:lnTo>
                    <a:cubicBezTo>
                      <a:pt x="5382" y="956"/>
                      <a:pt x="5156" y="743"/>
                      <a:pt x="4779" y="579"/>
                    </a:cubicBezTo>
                    <a:cubicBezTo>
                      <a:pt x="4515" y="453"/>
                      <a:pt x="4188" y="365"/>
                      <a:pt x="3798" y="315"/>
                    </a:cubicBezTo>
                    <a:cubicBezTo>
                      <a:pt x="3647" y="302"/>
                      <a:pt x="3471" y="277"/>
                      <a:pt x="3295" y="277"/>
                    </a:cubicBezTo>
                    <a:lnTo>
                      <a:pt x="3295" y="1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32"/>
              <p:cNvSpPr/>
              <p:nvPr/>
            </p:nvSpPr>
            <p:spPr>
              <a:xfrm>
                <a:off x="1300400" y="1688700"/>
                <a:ext cx="481950" cy="482275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19291" extrusionOk="0">
                    <a:moveTo>
                      <a:pt x="9645" y="19290"/>
                    </a:moveTo>
                    <a:cubicBezTo>
                      <a:pt x="14952" y="19290"/>
                      <a:pt x="19277" y="14952"/>
                      <a:pt x="19277" y="9645"/>
                    </a:cubicBezTo>
                    <a:cubicBezTo>
                      <a:pt x="19277" y="4339"/>
                      <a:pt x="14952" y="1"/>
                      <a:pt x="9645" y="1"/>
                    </a:cubicBezTo>
                    <a:cubicBezTo>
                      <a:pt x="4326" y="1"/>
                      <a:pt x="0" y="4339"/>
                      <a:pt x="0" y="9645"/>
                    </a:cubicBezTo>
                    <a:cubicBezTo>
                      <a:pt x="0" y="14952"/>
                      <a:pt x="4326" y="19290"/>
                      <a:pt x="9645" y="19290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32"/>
              <p:cNvSpPr/>
              <p:nvPr/>
            </p:nvSpPr>
            <p:spPr>
              <a:xfrm>
                <a:off x="1347225" y="1735550"/>
                <a:ext cx="388275" cy="388575"/>
              </a:xfrm>
              <a:custGeom>
                <a:avLst/>
                <a:gdLst/>
                <a:ahLst/>
                <a:cxnLst/>
                <a:rect l="l" t="t" r="r" b="b"/>
                <a:pathLst>
                  <a:path w="15531" h="15543" extrusionOk="0">
                    <a:moveTo>
                      <a:pt x="7772" y="15543"/>
                    </a:moveTo>
                    <a:cubicBezTo>
                      <a:pt x="12048" y="15543"/>
                      <a:pt x="15531" y="12047"/>
                      <a:pt x="15531" y="7771"/>
                    </a:cubicBezTo>
                    <a:cubicBezTo>
                      <a:pt x="15531" y="3496"/>
                      <a:pt x="12048" y="0"/>
                      <a:pt x="7772" y="0"/>
                    </a:cubicBezTo>
                    <a:cubicBezTo>
                      <a:pt x="3484" y="0"/>
                      <a:pt x="1" y="3496"/>
                      <a:pt x="1" y="7771"/>
                    </a:cubicBezTo>
                    <a:cubicBezTo>
                      <a:pt x="1" y="12047"/>
                      <a:pt x="3484" y="15543"/>
                      <a:pt x="7772" y="15543"/>
                    </a:cubicBezTo>
                    <a:close/>
                  </a:path>
                </a:pathLst>
              </a:custGeom>
              <a:solidFill>
                <a:srgbClr val="FFD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2"/>
              <p:cNvSpPr/>
              <p:nvPr/>
            </p:nvSpPr>
            <p:spPr>
              <a:xfrm>
                <a:off x="1469850" y="1798725"/>
                <a:ext cx="143050" cy="262225"/>
              </a:xfrm>
              <a:custGeom>
                <a:avLst/>
                <a:gdLst/>
                <a:ahLst/>
                <a:cxnLst/>
                <a:rect l="l" t="t" r="r" b="b"/>
                <a:pathLst>
                  <a:path w="5722" h="10489" extrusionOk="0">
                    <a:moveTo>
                      <a:pt x="2452" y="1862"/>
                    </a:moveTo>
                    <a:lnTo>
                      <a:pt x="2452" y="3886"/>
                    </a:lnTo>
                    <a:cubicBezTo>
                      <a:pt x="2301" y="3824"/>
                      <a:pt x="2176" y="3748"/>
                      <a:pt x="2075" y="3660"/>
                    </a:cubicBezTo>
                    <a:cubicBezTo>
                      <a:pt x="1999" y="3597"/>
                      <a:pt x="1937" y="3534"/>
                      <a:pt x="1886" y="3459"/>
                    </a:cubicBezTo>
                    <a:cubicBezTo>
                      <a:pt x="1761" y="3283"/>
                      <a:pt x="1698" y="3082"/>
                      <a:pt x="1698" y="2880"/>
                    </a:cubicBezTo>
                    <a:cubicBezTo>
                      <a:pt x="1698" y="2654"/>
                      <a:pt x="1761" y="2440"/>
                      <a:pt x="1899" y="2252"/>
                    </a:cubicBezTo>
                    <a:cubicBezTo>
                      <a:pt x="1949" y="2189"/>
                      <a:pt x="2012" y="2126"/>
                      <a:pt x="2075" y="2076"/>
                    </a:cubicBezTo>
                    <a:cubicBezTo>
                      <a:pt x="2188" y="1975"/>
                      <a:pt x="2301" y="1912"/>
                      <a:pt x="2452" y="1862"/>
                    </a:cubicBezTo>
                    <a:close/>
                    <a:moveTo>
                      <a:pt x="3295" y="5810"/>
                    </a:moveTo>
                    <a:cubicBezTo>
                      <a:pt x="3496" y="5861"/>
                      <a:pt x="3659" y="5936"/>
                      <a:pt x="3798" y="6024"/>
                    </a:cubicBezTo>
                    <a:cubicBezTo>
                      <a:pt x="3898" y="6087"/>
                      <a:pt x="3986" y="6162"/>
                      <a:pt x="4062" y="6250"/>
                    </a:cubicBezTo>
                    <a:cubicBezTo>
                      <a:pt x="4213" y="6439"/>
                      <a:pt x="4288" y="6653"/>
                      <a:pt x="4288" y="6917"/>
                    </a:cubicBezTo>
                    <a:cubicBezTo>
                      <a:pt x="4288" y="7219"/>
                      <a:pt x="4200" y="7470"/>
                      <a:pt x="4011" y="7684"/>
                    </a:cubicBezTo>
                    <a:cubicBezTo>
                      <a:pt x="3949" y="7759"/>
                      <a:pt x="3873" y="7835"/>
                      <a:pt x="3798" y="7885"/>
                    </a:cubicBezTo>
                    <a:cubicBezTo>
                      <a:pt x="3659" y="7986"/>
                      <a:pt x="3483" y="8061"/>
                      <a:pt x="3295" y="8086"/>
                    </a:cubicBezTo>
                    <a:lnTo>
                      <a:pt x="3295" y="5810"/>
                    </a:lnTo>
                    <a:close/>
                    <a:moveTo>
                      <a:pt x="2452" y="1"/>
                    </a:moveTo>
                    <a:lnTo>
                      <a:pt x="2452" y="579"/>
                    </a:lnTo>
                    <a:cubicBezTo>
                      <a:pt x="2326" y="592"/>
                      <a:pt x="2201" y="617"/>
                      <a:pt x="2075" y="642"/>
                    </a:cubicBezTo>
                    <a:cubicBezTo>
                      <a:pt x="1572" y="755"/>
                      <a:pt x="1157" y="982"/>
                      <a:pt x="843" y="1334"/>
                    </a:cubicBezTo>
                    <a:cubicBezTo>
                      <a:pt x="428" y="1774"/>
                      <a:pt x="226" y="2315"/>
                      <a:pt x="226" y="2943"/>
                    </a:cubicBezTo>
                    <a:cubicBezTo>
                      <a:pt x="226" y="3585"/>
                      <a:pt x="415" y="4113"/>
                      <a:pt x="767" y="4565"/>
                    </a:cubicBezTo>
                    <a:cubicBezTo>
                      <a:pt x="1069" y="4930"/>
                      <a:pt x="1496" y="5219"/>
                      <a:pt x="2075" y="5433"/>
                    </a:cubicBezTo>
                    <a:cubicBezTo>
                      <a:pt x="2188" y="5483"/>
                      <a:pt x="2326" y="5521"/>
                      <a:pt x="2452" y="5559"/>
                    </a:cubicBezTo>
                    <a:lnTo>
                      <a:pt x="2452" y="8011"/>
                    </a:lnTo>
                    <a:cubicBezTo>
                      <a:pt x="2314" y="7948"/>
                      <a:pt x="2188" y="7860"/>
                      <a:pt x="2075" y="7747"/>
                    </a:cubicBezTo>
                    <a:cubicBezTo>
                      <a:pt x="2012" y="7671"/>
                      <a:pt x="1937" y="7596"/>
                      <a:pt x="1874" y="7520"/>
                    </a:cubicBezTo>
                    <a:cubicBezTo>
                      <a:pt x="1710" y="7294"/>
                      <a:pt x="1585" y="7018"/>
                      <a:pt x="1522" y="6716"/>
                    </a:cubicBezTo>
                    <a:lnTo>
                      <a:pt x="0" y="6879"/>
                    </a:lnTo>
                    <a:cubicBezTo>
                      <a:pt x="113" y="7646"/>
                      <a:pt x="377" y="8237"/>
                      <a:pt x="805" y="8665"/>
                    </a:cubicBezTo>
                    <a:cubicBezTo>
                      <a:pt x="1144" y="9004"/>
                      <a:pt x="1572" y="9231"/>
                      <a:pt x="2075" y="9344"/>
                    </a:cubicBezTo>
                    <a:cubicBezTo>
                      <a:pt x="2201" y="9382"/>
                      <a:pt x="2326" y="9407"/>
                      <a:pt x="2452" y="9419"/>
                    </a:cubicBezTo>
                    <a:lnTo>
                      <a:pt x="2452" y="10488"/>
                    </a:lnTo>
                    <a:lnTo>
                      <a:pt x="3295" y="10488"/>
                    </a:lnTo>
                    <a:lnTo>
                      <a:pt x="3295" y="9394"/>
                    </a:lnTo>
                    <a:cubicBezTo>
                      <a:pt x="3471" y="9369"/>
                      <a:pt x="3634" y="9331"/>
                      <a:pt x="3798" y="9281"/>
                    </a:cubicBezTo>
                    <a:cubicBezTo>
                      <a:pt x="4326" y="9130"/>
                      <a:pt x="4753" y="8866"/>
                      <a:pt x="5080" y="8501"/>
                    </a:cubicBezTo>
                    <a:cubicBezTo>
                      <a:pt x="5508" y="8011"/>
                      <a:pt x="5722" y="7420"/>
                      <a:pt x="5722" y="6716"/>
                    </a:cubicBezTo>
                    <a:cubicBezTo>
                      <a:pt x="5722" y="6074"/>
                      <a:pt x="5558" y="5559"/>
                      <a:pt x="5219" y="5156"/>
                    </a:cubicBezTo>
                    <a:cubicBezTo>
                      <a:pt x="4942" y="4829"/>
                      <a:pt x="4464" y="4553"/>
                      <a:pt x="3798" y="4314"/>
                    </a:cubicBezTo>
                    <a:cubicBezTo>
                      <a:pt x="3647" y="4264"/>
                      <a:pt x="3471" y="4213"/>
                      <a:pt x="3295" y="4163"/>
                    </a:cubicBezTo>
                    <a:lnTo>
                      <a:pt x="3295" y="1874"/>
                    </a:lnTo>
                    <a:cubicBezTo>
                      <a:pt x="3508" y="1962"/>
                      <a:pt x="3672" y="2101"/>
                      <a:pt x="3798" y="2289"/>
                    </a:cubicBezTo>
                    <a:cubicBezTo>
                      <a:pt x="3898" y="2428"/>
                      <a:pt x="3961" y="2604"/>
                      <a:pt x="3999" y="2818"/>
                    </a:cubicBezTo>
                    <a:lnTo>
                      <a:pt x="5483" y="2616"/>
                    </a:lnTo>
                    <a:cubicBezTo>
                      <a:pt x="5382" y="2038"/>
                      <a:pt x="5156" y="1573"/>
                      <a:pt x="4779" y="1221"/>
                    </a:cubicBezTo>
                    <a:cubicBezTo>
                      <a:pt x="4514" y="969"/>
                      <a:pt x="4187" y="780"/>
                      <a:pt x="3798" y="680"/>
                    </a:cubicBezTo>
                    <a:cubicBezTo>
                      <a:pt x="3647" y="630"/>
                      <a:pt x="3471" y="604"/>
                      <a:pt x="3295" y="579"/>
                    </a:cubicBezTo>
                    <a:lnTo>
                      <a:pt x="3295" y="1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70" name="Google Shape;2070;p32"/>
          <p:cNvSpPr/>
          <p:nvPr/>
        </p:nvSpPr>
        <p:spPr>
          <a:xfrm>
            <a:off x="7908597" y="1919773"/>
            <a:ext cx="311757" cy="396004"/>
          </a:xfrm>
          <a:custGeom>
            <a:avLst/>
            <a:gdLst/>
            <a:ahLst/>
            <a:cxnLst/>
            <a:rect l="l" t="t" r="r" b="b"/>
            <a:pathLst>
              <a:path w="7018" h="8914" extrusionOk="0">
                <a:moveTo>
                  <a:pt x="3856" y="1"/>
                </a:moveTo>
                <a:cubicBezTo>
                  <a:pt x="3303" y="1"/>
                  <a:pt x="3155" y="3474"/>
                  <a:pt x="2983" y="4164"/>
                </a:cubicBezTo>
                <a:cubicBezTo>
                  <a:pt x="2883" y="4490"/>
                  <a:pt x="76" y="4189"/>
                  <a:pt x="25" y="4691"/>
                </a:cubicBezTo>
                <a:cubicBezTo>
                  <a:pt x="0" y="5167"/>
                  <a:pt x="2732" y="5543"/>
                  <a:pt x="2732" y="5543"/>
                </a:cubicBezTo>
                <a:cubicBezTo>
                  <a:pt x="2983" y="5543"/>
                  <a:pt x="2983" y="8676"/>
                  <a:pt x="3660" y="8901"/>
                </a:cubicBezTo>
                <a:cubicBezTo>
                  <a:pt x="3686" y="8910"/>
                  <a:pt x="3712" y="8914"/>
                  <a:pt x="3736" y="8914"/>
                </a:cubicBezTo>
                <a:cubicBezTo>
                  <a:pt x="4365" y="8914"/>
                  <a:pt x="4413" y="6242"/>
                  <a:pt x="4462" y="5543"/>
                </a:cubicBezTo>
                <a:cubicBezTo>
                  <a:pt x="4512" y="5092"/>
                  <a:pt x="6868" y="5242"/>
                  <a:pt x="6918" y="4841"/>
                </a:cubicBezTo>
                <a:cubicBezTo>
                  <a:pt x="7018" y="4340"/>
                  <a:pt x="4812" y="4164"/>
                  <a:pt x="4361" y="4164"/>
                </a:cubicBezTo>
                <a:cubicBezTo>
                  <a:pt x="3885" y="4164"/>
                  <a:pt x="4462" y="104"/>
                  <a:pt x="3885" y="4"/>
                </a:cubicBezTo>
                <a:cubicBezTo>
                  <a:pt x="3875" y="2"/>
                  <a:pt x="3865" y="1"/>
                  <a:pt x="385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1" name="Google Shape;2071;p32"/>
          <p:cNvGrpSpPr/>
          <p:nvPr/>
        </p:nvGrpSpPr>
        <p:grpSpPr>
          <a:xfrm rot="-2700000">
            <a:off x="1362057" y="1553622"/>
            <a:ext cx="303286" cy="303337"/>
            <a:chOff x="3312800" y="1179225"/>
            <a:chExt cx="473725" cy="473700"/>
          </a:xfrm>
        </p:grpSpPr>
        <p:sp>
          <p:nvSpPr>
            <p:cNvPr id="2072" name="Google Shape;2072;p32"/>
            <p:cNvSpPr/>
            <p:nvPr/>
          </p:nvSpPr>
          <p:spPr>
            <a:xfrm>
              <a:off x="3312800" y="1179225"/>
              <a:ext cx="473725" cy="473700"/>
            </a:xfrm>
            <a:custGeom>
              <a:avLst/>
              <a:gdLst/>
              <a:ahLst/>
              <a:cxnLst/>
              <a:rect l="l" t="t" r="r" b="b"/>
              <a:pathLst>
                <a:path w="18949" h="18948" extrusionOk="0">
                  <a:moveTo>
                    <a:pt x="9474" y="0"/>
                  </a:moveTo>
                  <a:cubicBezTo>
                    <a:pt x="4236" y="0"/>
                    <a:pt x="1" y="4236"/>
                    <a:pt x="1" y="9474"/>
                  </a:cubicBezTo>
                  <a:cubicBezTo>
                    <a:pt x="1" y="14712"/>
                    <a:pt x="4236" y="18948"/>
                    <a:pt x="9474" y="18948"/>
                  </a:cubicBezTo>
                  <a:cubicBezTo>
                    <a:pt x="14713" y="18948"/>
                    <a:pt x="18948" y="14712"/>
                    <a:pt x="18948" y="9474"/>
                  </a:cubicBezTo>
                  <a:cubicBezTo>
                    <a:pt x="18948" y="4236"/>
                    <a:pt x="14713" y="0"/>
                    <a:pt x="9474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2"/>
            <p:cNvSpPr/>
            <p:nvPr/>
          </p:nvSpPr>
          <p:spPr>
            <a:xfrm>
              <a:off x="3394319" y="1278762"/>
              <a:ext cx="312099" cy="273488"/>
            </a:xfrm>
            <a:custGeom>
              <a:avLst/>
              <a:gdLst/>
              <a:ahLst/>
              <a:cxnLst/>
              <a:rect l="l" t="t" r="r" b="b"/>
              <a:pathLst>
                <a:path w="14687" h="12870" extrusionOk="0">
                  <a:moveTo>
                    <a:pt x="7320" y="1"/>
                  </a:moveTo>
                  <a:cubicBezTo>
                    <a:pt x="6348" y="1"/>
                    <a:pt x="5362" y="223"/>
                    <a:pt x="4436" y="694"/>
                  </a:cubicBezTo>
                  <a:cubicBezTo>
                    <a:pt x="1253" y="2323"/>
                    <a:pt x="0" y="6182"/>
                    <a:pt x="1604" y="9340"/>
                  </a:cubicBezTo>
                  <a:cubicBezTo>
                    <a:pt x="2753" y="11585"/>
                    <a:pt x="5011" y="12870"/>
                    <a:pt x="7350" y="12870"/>
                  </a:cubicBezTo>
                  <a:cubicBezTo>
                    <a:pt x="8328" y="12870"/>
                    <a:pt x="9320" y="12645"/>
                    <a:pt x="10251" y="12172"/>
                  </a:cubicBezTo>
                  <a:cubicBezTo>
                    <a:pt x="13409" y="10543"/>
                    <a:pt x="14687" y="6684"/>
                    <a:pt x="13058" y="3526"/>
                  </a:cubicBezTo>
                  <a:cubicBezTo>
                    <a:pt x="11924" y="1294"/>
                    <a:pt x="9664" y="1"/>
                    <a:pt x="73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2"/>
            <p:cNvSpPr/>
            <p:nvPr/>
          </p:nvSpPr>
          <p:spPr>
            <a:xfrm>
              <a:off x="3439806" y="1335618"/>
              <a:ext cx="220794" cy="159443"/>
            </a:xfrm>
            <a:custGeom>
              <a:avLst/>
              <a:gdLst/>
              <a:ahLst/>
              <a:cxnLst/>
              <a:rect l="l" t="t" r="r" b="b"/>
              <a:pathLst>
                <a:path w="9976" h="7204" extrusionOk="0">
                  <a:moveTo>
                    <a:pt x="6917" y="1"/>
                  </a:moveTo>
                  <a:cubicBezTo>
                    <a:pt x="6507" y="1"/>
                    <a:pt x="6115" y="101"/>
                    <a:pt x="5740" y="289"/>
                  </a:cubicBezTo>
                  <a:cubicBezTo>
                    <a:pt x="5289" y="514"/>
                    <a:pt x="4913" y="865"/>
                    <a:pt x="4663" y="1316"/>
                  </a:cubicBezTo>
                  <a:cubicBezTo>
                    <a:pt x="4462" y="1667"/>
                    <a:pt x="4287" y="2118"/>
                    <a:pt x="4161" y="2695"/>
                  </a:cubicBezTo>
                  <a:cubicBezTo>
                    <a:pt x="3986" y="3397"/>
                    <a:pt x="3886" y="3923"/>
                    <a:pt x="3810" y="4224"/>
                  </a:cubicBezTo>
                  <a:cubicBezTo>
                    <a:pt x="3710" y="4575"/>
                    <a:pt x="3560" y="4800"/>
                    <a:pt x="3359" y="4900"/>
                  </a:cubicBezTo>
                  <a:cubicBezTo>
                    <a:pt x="3184" y="4976"/>
                    <a:pt x="3109" y="4976"/>
                    <a:pt x="3084" y="4976"/>
                  </a:cubicBezTo>
                  <a:cubicBezTo>
                    <a:pt x="2908" y="4951"/>
                    <a:pt x="2783" y="4875"/>
                    <a:pt x="2708" y="4725"/>
                  </a:cubicBezTo>
                  <a:cubicBezTo>
                    <a:pt x="2658" y="4625"/>
                    <a:pt x="2658" y="4550"/>
                    <a:pt x="2683" y="4424"/>
                  </a:cubicBezTo>
                  <a:cubicBezTo>
                    <a:pt x="2733" y="4249"/>
                    <a:pt x="2933" y="4048"/>
                    <a:pt x="3234" y="3848"/>
                  </a:cubicBezTo>
                  <a:lnTo>
                    <a:pt x="3585" y="3622"/>
                  </a:lnTo>
                  <a:lnTo>
                    <a:pt x="2482" y="1743"/>
                  </a:lnTo>
                  <a:lnTo>
                    <a:pt x="2106" y="1968"/>
                  </a:lnTo>
                  <a:cubicBezTo>
                    <a:pt x="1605" y="2269"/>
                    <a:pt x="1204" y="2670"/>
                    <a:pt x="953" y="3121"/>
                  </a:cubicBezTo>
                  <a:cubicBezTo>
                    <a:pt x="678" y="3597"/>
                    <a:pt x="577" y="4098"/>
                    <a:pt x="627" y="4625"/>
                  </a:cubicBezTo>
                  <a:lnTo>
                    <a:pt x="1" y="4951"/>
                  </a:lnTo>
                  <a:lnTo>
                    <a:pt x="928" y="6755"/>
                  </a:lnTo>
                  <a:lnTo>
                    <a:pt x="1505" y="6454"/>
                  </a:lnTo>
                  <a:cubicBezTo>
                    <a:pt x="1755" y="6705"/>
                    <a:pt x="2006" y="6905"/>
                    <a:pt x="2307" y="7031"/>
                  </a:cubicBezTo>
                  <a:cubicBezTo>
                    <a:pt x="2588" y="7146"/>
                    <a:pt x="2879" y="7204"/>
                    <a:pt x="3174" y="7204"/>
                  </a:cubicBezTo>
                  <a:cubicBezTo>
                    <a:pt x="3589" y="7204"/>
                    <a:pt x="4013" y="7089"/>
                    <a:pt x="4437" y="6855"/>
                  </a:cubicBezTo>
                  <a:cubicBezTo>
                    <a:pt x="4813" y="6655"/>
                    <a:pt x="5164" y="6304"/>
                    <a:pt x="5440" y="5803"/>
                  </a:cubicBezTo>
                  <a:cubicBezTo>
                    <a:pt x="5640" y="5502"/>
                    <a:pt x="5790" y="5076"/>
                    <a:pt x="5916" y="4600"/>
                  </a:cubicBezTo>
                  <a:cubicBezTo>
                    <a:pt x="5966" y="4474"/>
                    <a:pt x="6016" y="4174"/>
                    <a:pt x="6091" y="3773"/>
                  </a:cubicBezTo>
                  <a:cubicBezTo>
                    <a:pt x="6141" y="3447"/>
                    <a:pt x="6191" y="3221"/>
                    <a:pt x="6242" y="3071"/>
                  </a:cubicBezTo>
                  <a:cubicBezTo>
                    <a:pt x="6392" y="2695"/>
                    <a:pt x="6592" y="2419"/>
                    <a:pt x="6818" y="2319"/>
                  </a:cubicBezTo>
                  <a:cubicBezTo>
                    <a:pt x="6943" y="2244"/>
                    <a:pt x="7069" y="2219"/>
                    <a:pt x="7169" y="2219"/>
                  </a:cubicBezTo>
                  <a:cubicBezTo>
                    <a:pt x="7244" y="2244"/>
                    <a:pt x="7294" y="2269"/>
                    <a:pt x="7369" y="2369"/>
                  </a:cubicBezTo>
                  <a:cubicBezTo>
                    <a:pt x="7420" y="2469"/>
                    <a:pt x="7420" y="2545"/>
                    <a:pt x="7420" y="2595"/>
                  </a:cubicBezTo>
                  <a:cubicBezTo>
                    <a:pt x="7344" y="2745"/>
                    <a:pt x="7219" y="2895"/>
                    <a:pt x="7019" y="3046"/>
                  </a:cubicBezTo>
                  <a:lnTo>
                    <a:pt x="6668" y="3271"/>
                  </a:lnTo>
                  <a:lnTo>
                    <a:pt x="7946" y="5051"/>
                  </a:lnTo>
                  <a:lnTo>
                    <a:pt x="8272" y="4850"/>
                  </a:lnTo>
                  <a:cubicBezTo>
                    <a:pt x="8873" y="4474"/>
                    <a:pt x="9249" y="3973"/>
                    <a:pt x="9399" y="3296"/>
                  </a:cubicBezTo>
                  <a:cubicBezTo>
                    <a:pt x="9450" y="3021"/>
                    <a:pt x="9450" y="2745"/>
                    <a:pt x="9399" y="2444"/>
                  </a:cubicBezTo>
                  <a:lnTo>
                    <a:pt x="9976" y="2144"/>
                  </a:lnTo>
                  <a:lnTo>
                    <a:pt x="9049" y="339"/>
                  </a:lnTo>
                  <a:lnTo>
                    <a:pt x="8497" y="640"/>
                  </a:lnTo>
                  <a:cubicBezTo>
                    <a:pt x="8121" y="289"/>
                    <a:pt x="7670" y="63"/>
                    <a:pt x="7169" y="13"/>
                  </a:cubicBezTo>
                  <a:cubicBezTo>
                    <a:pt x="7084" y="5"/>
                    <a:pt x="7000" y="1"/>
                    <a:pt x="69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F3C72"/>
              </a:buClr>
              <a:buSzPts val="2800"/>
              <a:buFont typeface="Fredoka One"/>
              <a:buNone/>
              <a:defRPr sz="2800" b="1">
                <a:solidFill>
                  <a:srgbClr val="2F3C7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C72"/>
              </a:buClr>
              <a:buSzPts val="1800"/>
              <a:buFont typeface="Dosis"/>
              <a:buChar char="●"/>
              <a:defRPr sz="1800">
                <a:solidFill>
                  <a:srgbClr val="2F3C7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C72"/>
              </a:buClr>
              <a:buSzPts val="1400"/>
              <a:buFont typeface="Dosis"/>
              <a:buChar char="○"/>
              <a:defRPr>
                <a:solidFill>
                  <a:srgbClr val="2F3C72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C72"/>
              </a:buClr>
              <a:buSzPts val="1400"/>
              <a:buFont typeface="Dosis"/>
              <a:buChar char="■"/>
              <a:defRPr>
                <a:solidFill>
                  <a:srgbClr val="2F3C72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C72"/>
              </a:buClr>
              <a:buSzPts val="1400"/>
              <a:buFont typeface="Dosis"/>
              <a:buChar char="●"/>
              <a:defRPr>
                <a:solidFill>
                  <a:srgbClr val="2F3C72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C72"/>
              </a:buClr>
              <a:buSzPts val="1400"/>
              <a:buFont typeface="Dosis"/>
              <a:buChar char="○"/>
              <a:defRPr>
                <a:solidFill>
                  <a:srgbClr val="2F3C72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C72"/>
              </a:buClr>
              <a:buSzPts val="1400"/>
              <a:buFont typeface="Dosis"/>
              <a:buChar char="■"/>
              <a:defRPr>
                <a:solidFill>
                  <a:srgbClr val="2F3C72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C72"/>
              </a:buClr>
              <a:buSzPts val="1400"/>
              <a:buFont typeface="Dosis"/>
              <a:buChar char="●"/>
              <a:defRPr>
                <a:solidFill>
                  <a:srgbClr val="2F3C72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C72"/>
              </a:buClr>
              <a:buSzPts val="1400"/>
              <a:buFont typeface="Dosis"/>
              <a:buChar char="○"/>
              <a:defRPr>
                <a:solidFill>
                  <a:srgbClr val="2F3C72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3C72"/>
              </a:buClr>
              <a:buSzPts val="1400"/>
              <a:buFont typeface="Dosis"/>
              <a:buChar char="■"/>
              <a:defRPr>
                <a:solidFill>
                  <a:srgbClr val="2F3C7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59" r:id="rId5"/>
    <p:sldLayoutId id="2147483664" r:id="rId6"/>
    <p:sldLayoutId id="2147483670" r:id="rId7"/>
    <p:sldLayoutId id="2147483672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288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  <p15:guide id="5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38"/>
          <p:cNvSpPr txBox="1">
            <a:spLocks noGrp="1"/>
          </p:cNvSpPr>
          <p:nvPr>
            <p:ph type="ctrTitle"/>
          </p:nvPr>
        </p:nvSpPr>
        <p:spPr>
          <a:xfrm>
            <a:off x="820075" y="1082150"/>
            <a:ext cx="4035000" cy="24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4500" dirty="0"/>
              <a:t>App de Finanzas</a:t>
            </a:r>
            <a:r>
              <a:rPr lang="en" sz="3700" dirty="0"/>
              <a:t>:</a:t>
            </a:r>
            <a:endParaRPr sz="3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</a:rPr>
              <a:t>Mark Trejos</a:t>
            </a:r>
            <a:br>
              <a:rPr lang="en" sz="1800" dirty="0">
                <a:solidFill>
                  <a:schemeClr val="lt2"/>
                </a:solidFill>
              </a:rPr>
            </a:br>
            <a:r>
              <a:rPr lang="en" sz="1800" dirty="0">
                <a:solidFill>
                  <a:schemeClr val="lt2"/>
                </a:solidFill>
              </a:rPr>
              <a:t>Kevin Tom</a:t>
            </a:r>
            <a:endParaRPr sz="2000" dirty="0">
              <a:solidFill>
                <a:schemeClr val="lt2"/>
              </a:solidFill>
            </a:endParaRPr>
          </a:p>
        </p:txBody>
      </p:sp>
      <p:sp>
        <p:nvSpPr>
          <p:cNvPr id="2233" name="Google Shape;2233;p38"/>
          <p:cNvSpPr txBox="1">
            <a:spLocks noGrp="1"/>
          </p:cNvSpPr>
          <p:nvPr>
            <p:ph type="subTitle" idx="1"/>
          </p:nvPr>
        </p:nvSpPr>
        <p:spPr>
          <a:xfrm>
            <a:off x="819963" y="3878325"/>
            <a:ext cx="40350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Una aplicación para organizar las finanzas.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4" name="Google Shape;2234;p38"/>
          <p:cNvSpPr/>
          <p:nvPr/>
        </p:nvSpPr>
        <p:spPr>
          <a:xfrm>
            <a:off x="732125" y="468925"/>
            <a:ext cx="2089800" cy="396000"/>
          </a:xfrm>
          <a:prstGeom prst="roundRect">
            <a:avLst>
              <a:gd name="adj" fmla="val 16667"/>
            </a:avLst>
          </a:prstGeom>
          <a:solidFill>
            <a:srgbClr val="FFBE00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2F3C72"/>
                </a:solidFill>
                <a:latin typeface="Fredoka One"/>
                <a:ea typeface="Fredoka One"/>
                <a:cs typeface="Fredoka One"/>
                <a:sym typeface="Fredoka One"/>
              </a:rPr>
              <a:t>Programación VI</a:t>
            </a:r>
            <a:endParaRPr sz="1800" dirty="0">
              <a:solidFill>
                <a:srgbClr val="2F3C72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4" name="Google Shape;2994;p68"/>
          <p:cNvSpPr txBox="1">
            <a:spLocks noGrp="1"/>
          </p:cNvSpPr>
          <p:nvPr>
            <p:ph type="subTitle" idx="1"/>
          </p:nvPr>
        </p:nvSpPr>
        <p:spPr>
          <a:xfrm>
            <a:off x="2642550" y="1681375"/>
            <a:ext cx="3858900" cy="11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Do you have any questions?</a:t>
            </a: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youremail@freepik.com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+91  620 421 838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yourcompany.com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2995" name="Google Shape;2995;p68"/>
          <p:cNvSpPr txBox="1">
            <a:spLocks noGrp="1"/>
          </p:cNvSpPr>
          <p:nvPr>
            <p:ph type="ctrTitle"/>
          </p:nvPr>
        </p:nvSpPr>
        <p:spPr>
          <a:xfrm>
            <a:off x="1884450" y="559975"/>
            <a:ext cx="5375100" cy="11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996" name="Google Shape;2996;p68"/>
          <p:cNvSpPr txBox="1"/>
          <p:nvPr/>
        </p:nvSpPr>
        <p:spPr>
          <a:xfrm>
            <a:off x="3072000" y="4404725"/>
            <a:ext cx="3000000" cy="2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Please keep this slide for attribution</a:t>
            </a:r>
            <a:endParaRPr sz="12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2997" name="Google Shape;2997;p68"/>
          <p:cNvGrpSpPr/>
          <p:nvPr/>
        </p:nvGrpSpPr>
        <p:grpSpPr>
          <a:xfrm>
            <a:off x="4841994" y="2912820"/>
            <a:ext cx="356865" cy="356498"/>
            <a:chOff x="3763184" y="3817357"/>
            <a:chExt cx="356865" cy="356498"/>
          </a:xfrm>
        </p:grpSpPr>
        <p:sp>
          <p:nvSpPr>
            <p:cNvPr id="2998" name="Google Shape;2998;p68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68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68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68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2" name="Google Shape;3002;p68"/>
          <p:cNvGrpSpPr/>
          <p:nvPr/>
        </p:nvGrpSpPr>
        <p:grpSpPr>
          <a:xfrm>
            <a:off x="4393560" y="2912820"/>
            <a:ext cx="356865" cy="356498"/>
            <a:chOff x="3314750" y="3817357"/>
            <a:chExt cx="356865" cy="356498"/>
          </a:xfrm>
        </p:grpSpPr>
        <p:sp>
          <p:nvSpPr>
            <p:cNvPr id="3003" name="Google Shape;3003;p68"/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04" name="Google Shape;3004;p68"/>
            <p:cNvGrpSpPr/>
            <p:nvPr/>
          </p:nvGrpSpPr>
          <p:grpSpPr>
            <a:xfrm>
              <a:off x="3394986" y="3894612"/>
              <a:ext cx="202339" cy="202323"/>
              <a:chOff x="935197" y="1793977"/>
              <a:chExt cx="256451" cy="256430"/>
            </a:xfrm>
          </p:grpSpPr>
          <p:sp>
            <p:nvSpPr>
              <p:cNvPr id="3005" name="Google Shape;3005;p68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68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07" name="Google Shape;3007;p68"/>
          <p:cNvGrpSpPr/>
          <p:nvPr/>
        </p:nvGrpSpPr>
        <p:grpSpPr>
          <a:xfrm>
            <a:off x="3945126" y="2912820"/>
            <a:ext cx="356865" cy="356865"/>
            <a:chOff x="2866317" y="3817357"/>
            <a:chExt cx="356865" cy="356865"/>
          </a:xfrm>
        </p:grpSpPr>
        <p:sp>
          <p:nvSpPr>
            <p:cNvPr id="3008" name="Google Shape;3008;p68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68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Contenido</a:t>
            </a:r>
            <a:endParaRPr dirty="0"/>
          </a:p>
        </p:txBody>
      </p:sp>
      <p:sp>
        <p:nvSpPr>
          <p:cNvPr id="2240" name="Google Shape;2240;p39"/>
          <p:cNvSpPr txBox="1">
            <a:spLocks noGrp="1"/>
          </p:cNvSpPr>
          <p:nvPr>
            <p:ph type="body" idx="1"/>
          </p:nvPr>
        </p:nvSpPr>
        <p:spPr>
          <a:xfrm>
            <a:off x="713225" y="1323450"/>
            <a:ext cx="7717500" cy="32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/>
              <a:t>Estos</a:t>
            </a:r>
            <a:r>
              <a:rPr lang="en-US" sz="2400" b="1" dirty="0"/>
              <a:t> son </a:t>
            </a:r>
            <a:r>
              <a:rPr lang="en-US" sz="2400" b="1" dirty="0" err="1"/>
              <a:t>los</a:t>
            </a:r>
            <a:r>
              <a:rPr lang="en-US" sz="2400" b="1" dirty="0"/>
              <a:t> </a:t>
            </a:r>
            <a:r>
              <a:rPr lang="en-US" sz="2400" b="1" dirty="0" err="1"/>
              <a:t>temas</a:t>
            </a:r>
            <a:r>
              <a:rPr lang="en-US" sz="2400" b="1" dirty="0"/>
              <a:t> que </a:t>
            </a:r>
            <a:r>
              <a:rPr lang="en-US" sz="2400" b="1" dirty="0" err="1"/>
              <a:t>abordaremos</a:t>
            </a:r>
            <a:r>
              <a:rPr lang="en-US" sz="2400" b="1" dirty="0"/>
              <a:t> </a:t>
            </a:r>
            <a:r>
              <a:rPr lang="en-US" sz="2400" b="1" dirty="0" err="1"/>
              <a:t>en</a:t>
            </a:r>
            <a:r>
              <a:rPr lang="en-US" sz="2400" b="1" dirty="0"/>
              <a:t> </a:t>
            </a:r>
            <a:r>
              <a:rPr lang="en-US" sz="2400" b="1" dirty="0" err="1"/>
              <a:t>esta</a:t>
            </a:r>
            <a:r>
              <a:rPr lang="en-US" sz="2400" b="1" dirty="0"/>
              <a:t> </a:t>
            </a:r>
            <a:r>
              <a:rPr lang="en-US" sz="2400" b="1" dirty="0" err="1"/>
              <a:t>presentación</a:t>
            </a:r>
            <a:r>
              <a:rPr lang="en-US" sz="2400" b="1" dirty="0"/>
              <a:t>:</a:t>
            </a:r>
            <a:endParaRPr lang="en-US" sz="2400" dirty="0">
              <a:solidFill>
                <a:srgbClr val="2F3C7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2400" dirty="0">
                <a:solidFill>
                  <a:srgbClr val="2F3C72"/>
                </a:solidFill>
              </a:rPr>
              <a:t>Idea</a:t>
            </a:r>
            <a:endParaRPr sz="2400" dirty="0">
              <a:solidFill>
                <a:srgbClr val="2F3C7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-ES" sz="2400" dirty="0">
                <a:solidFill>
                  <a:srgbClr val="2F3C72"/>
                </a:solidFill>
                <a:hlinkClick r:id="" action="ppaction://noaction"/>
              </a:rPr>
              <a:t>D</a:t>
            </a:r>
            <a:r>
              <a:rPr lang="en" sz="2400" dirty="0">
                <a:solidFill>
                  <a:srgbClr val="2F3C72"/>
                </a:solidFill>
              </a:rPr>
              <a:t>escripción del proyecto</a:t>
            </a:r>
            <a:r>
              <a:rPr lang="en" sz="2400" dirty="0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.</a:t>
            </a:r>
            <a:endParaRPr lang="en" sz="2400" dirty="0">
              <a:solidFill>
                <a:schemeClr val="hlink"/>
              </a:solidFill>
              <a:uFill>
                <a:noFill/>
              </a:u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2400" dirty="0">
                <a:solidFill>
                  <a:schemeClr val="hlink"/>
                </a:solidFill>
                <a:uFill>
                  <a:noFill/>
                </a:uFill>
              </a:rPr>
              <a:t>Alcances del aplicativo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2400" dirty="0">
                <a:solidFill>
                  <a:schemeClr val="hlink"/>
                </a:solidFill>
                <a:uFill>
                  <a:noFill/>
                </a:uFill>
              </a:rPr>
              <a:t>Limitaciones del aplicativo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2400" dirty="0">
                <a:solidFill>
                  <a:schemeClr val="hlink"/>
                </a:solidFill>
                <a:uFill>
                  <a:noFill/>
                </a:uFill>
              </a:rPr>
              <a:t>Definición de los usuarios objetivos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2400" dirty="0">
                <a:solidFill>
                  <a:schemeClr val="hlink"/>
                </a:solidFill>
                <a:uFill>
                  <a:noFill/>
                </a:uFill>
              </a:rPr>
              <a:t>Oportunidades de negocio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2400" dirty="0">
                <a:solidFill>
                  <a:schemeClr val="hlink"/>
                </a:solidFill>
                <a:uFill>
                  <a:noFill/>
                </a:uFill>
              </a:rPr>
              <a:t>Wireframes</a:t>
            </a:r>
            <a:endParaRPr sz="2400" dirty="0">
              <a:solidFill>
                <a:srgbClr val="2F3C7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p40"/>
          <p:cNvSpPr txBox="1">
            <a:spLocks noGrp="1"/>
          </p:cNvSpPr>
          <p:nvPr>
            <p:ph type="subTitle" idx="1"/>
          </p:nvPr>
        </p:nvSpPr>
        <p:spPr>
          <a:xfrm>
            <a:off x="1586925" y="3309550"/>
            <a:ext cx="5665930" cy="6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Ayudar a los usuarios a gestionar y realizar un seguimiento de su flujo financiero</a:t>
            </a:r>
            <a:endParaRPr lang="en-US" dirty="0"/>
          </a:p>
        </p:txBody>
      </p:sp>
      <p:sp>
        <p:nvSpPr>
          <p:cNvPr id="2246" name="Google Shape;2246;p40"/>
          <p:cNvSpPr txBox="1">
            <a:spLocks noGrp="1"/>
          </p:cNvSpPr>
          <p:nvPr>
            <p:ph type="title"/>
          </p:nvPr>
        </p:nvSpPr>
        <p:spPr>
          <a:xfrm>
            <a:off x="1580975" y="1152350"/>
            <a:ext cx="5976000" cy="16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2">
          <a:extLst>
            <a:ext uri="{FF2B5EF4-FFF2-40B4-BE49-F238E27FC236}">
              <a16:creationId xmlns:a16="http://schemas.microsoft.com/office/drawing/2014/main" id="{EC15827C-277C-ABB5-29B5-1B197FD31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44">
            <a:extLst>
              <a:ext uri="{FF2B5EF4-FFF2-40B4-BE49-F238E27FC236}">
                <a16:creationId xmlns:a16="http://schemas.microsoft.com/office/drawing/2014/main" id="{5975A02E-3C73-A901-17CA-DDEDECC77A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4450" y="1189338"/>
            <a:ext cx="3135000" cy="19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Descripción del proyecto</a:t>
            </a:r>
            <a:endParaRPr dirty="0"/>
          </a:p>
        </p:txBody>
      </p:sp>
      <p:sp>
        <p:nvSpPr>
          <p:cNvPr id="2294" name="Google Shape;2294;p44">
            <a:extLst>
              <a:ext uri="{FF2B5EF4-FFF2-40B4-BE49-F238E27FC236}">
                <a16:creationId xmlns:a16="http://schemas.microsoft.com/office/drawing/2014/main" id="{110A3AB0-E936-531E-9F31-B63D367F86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04450" y="2860438"/>
            <a:ext cx="2959201" cy="1168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misón de nuestro proyecto es desarrollar una aplicación que se convierta en la herramienta principal de cada persona para gestionar sus finanzas personales.</a:t>
            </a:r>
            <a:endParaRPr dirty="0"/>
          </a:p>
        </p:txBody>
      </p:sp>
      <p:pic>
        <p:nvPicPr>
          <p:cNvPr id="2295" name="Google Shape;2295;p44">
            <a:extLst>
              <a:ext uri="{FF2B5EF4-FFF2-40B4-BE49-F238E27FC236}">
                <a16:creationId xmlns:a16="http://schemas.microsoft.com/office/drawing/2014/main" id="{23DF09E9-C9DA-D155-53C8-F6215A2D7EB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557" r="11549"/>
          <a:stretch/>
        </p:blipFill>
        <p:spPr>
          <a:xfrm>
            <a:off x="5380350" y="1016700"/>
            <a:ext cx="3009900" cy="3131400"/>
          </a:xfrm>
          <a:prstGeom prst="roundRect">
            <a:avLst>
              <a:gd name="adj" fmla="val 5993"/>
            </a:avLst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296" name="Google Shape;2296;p44">
            <a:extLst>
              <a:ext uri="{FF2B5EF4-FFF2-40B4-BE49-F238E27FC236}">
                <a16:creationId xmlns:a16="http://schemas.microsoft.com/office/drawing/2014/main" id="{5202C027-33CC-F6C4-5EC3-F2CD3A1C27A2}"/>
              </a:ext>
            </a:extLst>
          </p:cNvPr>
          <p:cNvGrpSpPr/>
          <p:nvPr/>
        </p:nvGrpSpPr>
        <p:grpSpPr>
          <a:xfrm>
            <a:off x="4245277" y="3603830"/>
            <a:ext cx="1078695" cy="565139"/>
            <a:chOff x="803899" y="422750"/>
            <a:chExt cx="1476451" cy="773633"/>
          </a:xfrm>
        </p:grpSpPr>
        <p:sp>
          <p:nvSpPr>
            <p:cNvPr id="2297" name="Google Shape;2297;p44">
              <a:extLst>
                <a:ext uri="{FF2B5EF4-FFF2-40B4-BE49-F238E27FC236}">
                  <a16:creationId xmlns:a16="http://schemas.microsoft.com/office/drawing/2014/main" id="{1C45E78D-B233-E9BF-F24C-CCB927974F01}"/>
                </a:ext>
              </a:extLst>
            </p:cNvPr>
            <p:cNvSpPr/>
            <p:nvPr/>
          </p:nvSpPr>
          <p:spPr>
            <a:xfrm>
              <a:off x="803899" y="422750"/>
              <a:ext cx="1476390" cy="773521"/>
            </a:xfrm>
            <a:custGeom>
              <a:avLst/>
              <a:gdLst/>
              <a:ahLst/>
              <a:cxnLst/>
              <a:rect l="l" t="t" r="r" b="b"/>
              <a:pathLst>
                <a:path w="36820" h="19291" extrusionOk="0">
                  <a:moveTo>
                    <a:pt x="27175" y="1"/>
                  </a:moveTo>
                  <a:cubicBezTo>
                    <a:pt x="23654" y="1"/>
                    <a:pt x="20560" y="1912"/>
                    <a:pt x="18888" y="4741"/>
                  </a:cubicBezTo>
                  <a:cubicBezTo>
                    <a:pt x="17706" y="2855"/>
                    <a:pt x="14009" y="1472"/>
                    <a:pt x="9633" y="1472"/>
                  </a:cubicBezTo>
                  <a:cubicBezTo>
                    <a:pt x="4326" y="1472"/>
                    <a:pt x="0" y="3509"/>
                    <a:pt x="0" y="6024"/>
                  </a:cubicBezTo>
                  <a:lnTo>
                    <a:pt x="0" y="7898"/>
                  </a:lnTo>
                  <a:cubicBezTo>
                    <a:pt x="0" y="8941"/>
                    <a:pt x="742" y="9910"/>
                    <a:pt x="1987" y="10677"/>
                  </a:cubicBezTo>
                  <a:cubicBezTo>
                    <a:pt x="1535" y="11205"/>
                    <a:pt x="1283" y="11783"/>
                    <a:pt x="1283" y="12387"/>
                  </a:cubicBezTo>
                  <a:cubicBezTo>
                    <a:pt x="1283" y="12701"/>
                    <a:pt x="1358" y="13016"/>
                    <a:pt x="1497" y="13317"/>
                  </a:cubicBezTo>
                  <a:cubicBezTo>
                    <a:pt x="1358" y="13632"/>
                    <a:pt x="1283" y="13933"/>
                    <a:pt x="1283" y="14260"/>
                  </a:cubicBezTo>
                  <a:cubicBezTo>
                    <a:pt x="1283" y="16775"/>
                    <a:pt x="5621" y="18825"/>
                    <a:pt x="10928" y="18825"/>
                  </a:cubicBezTo>
                  <a:cubicBezTo>
                    <a:pt x="14713" y="18825"/>
                    <a:pt x="17995" y="17781"/>
                    <a:pt x="19567" y="16285"/>
                  </a:cubicBezTo>
                  <a:cubicBezTo>
                    <a:pt x="19755" y="16260"/>
                    <a:pt x="19944" y="16235"/>
                    <a:pt x="20133" y="16209"/>
                  </a:cubicBezTo>
                  <a:cubicBezTo>
                    <a:pt x="21893" y="18108"/>
                    <a:pt x="24396" y="19290"/>
                    <a:pt x="27175" y="19290"/>
                  </a:cubicBezTo>
                  <a:cubicBezTo>
                    <a:pt x="32494" y="19290"/>
                    <a:pt x="36819" y="14952"/>
                    <a:pt x="36819" y="9645"/>
                  </a:cubicBezTo>
                  <a:cubicBezTo>
                    <a:pt x="36819" y="4339"/>
                    <a:pt x="32494" y="1"/>
                    <a:pt x="27175" y="1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8" name="Google Shape;2298;p44">
              <a:extLst>
                <a:ext uri="{FF2B5EF4-FFF2-40B4-BE49-F238E27FC236}">
                  <a16:creationId xmlns:a16="http://schemas.microsoft.com/office/drawing/2014/main" id="{25E807AA-AF79-C5D3-EFB5-E1DEB06A9F7C}"/>
                </a:ext>
              </a:extLst>
            </p:cNvPr>
            <p:cNvGrpSpPr/>
            <p:nvPr/>
          </p:nvGrpSpPr>
          <p:grpSpPr>
            <a:xfrm>
              <a:off x="803960" y="422862"/>
              <a:ext cx="1476390" cy="773521"/>
              <a:chOff x="861850" y="1688700"/>
              <a:chExt cx="920500" cy="482275"/>
            </a:xfrm>
          </p:grpSpPr>
          <p:sp>
            <p:nvSpPr>
              <p:cNvPr id="2299" name="Google Shape;2299;p44">
                <a:extLst>
                  <a:ext uri="{FF2B5EF4-FFF2-40B4-BE49-F238E27FC236}">
                    <a16:creationId xmlns:a16="http://schemas.microsoft.com/office/drawing/2014/main" id="{70202F6F-1CDF-8334-29D7-482E021097C0}"/>
                  </a:ext>
                </a:extLst>
              </p:cNvPr>
              <p:cNvSpPr/>
              <p:nvPr/>
            </p:nvSpPr>
            <p:spPr>
              <a:xfrm>
                <a:off x="894225" y="1998350"/>
                <a:ext cx="481950" cy="46875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1875" extrusionOk="0">
                    <a:moveTo>
                      <a:pt x="1" y="1"/>
                    </a:moveTo>
                    <a:lnTo>
                      <a:pt x="1" y="1874"/>
                    </a:lnTo>
                    <a:lnTo>
                      <a:pt x="19278" y="1874"/>
                    </a:lnTo>
                    <a:lnTo>
                      <a:pt x="19278" y="1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44">
                <a:extLst>
                  <a:ext uri="{FF2B5EF4-FFF2-40B4-BE49-F238E27FC236}">
                    <a16:creationId xmlns:a16="http://schemas.microsoft.com/office/drawing/2014/main" id="{BAAF10D3-A75F-AE8A-8AE7-D949DB5AEA76}"/>
                  </a:ext>
                </a:extLst>
              </p:cNvPr>
              <p:cNvSpPr/>
              <p:nvPr/>
            </p:nvSpPr>
            <p:spPr>
              <a:xfrm>
                <a:off x="894225" y="1931075"/>
                <a:ext cx="481950" cy="228275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9131" extrusionOk="0">
                    <a:moveTo>
                      <a:pt x="9633" y="1"/>
                    </a:moveTo>
                    <a:cubicBezTo>
                      <a:pt x="4326" y="1"/>
                      <a:pt x="1" y="2050"/>
                      <a:pt x="1" y="4565"/>
                    </a:cubicBezTo>
                    <a:cubicBezTo>
                      <a:pt x="1" y="7080"/>
                      <a:pt x="4326" y="9130"/>
                      <a:pt x="9633" y="9130"/>
                    </a:cubicBezTo>
                    <a:cubicBezTo>
                      <a:pt x="14952" y="9130"/>
                      <a:pt x="19278" y="7080"/>
                      <a:pt x="19278" y="4565"/>
                    </a:cubicBezTo>
                    <a:cubicBezTo>
                      <a:pt x="19278" y="2050"/>
                      <a:pt x="14952" y="1"/>
                      <a:pt x="9633" y="1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44">
                <a:extLst>
                  <a:ext uri="{FF2B5EF4-FFF2-40B4-BE49-F238E27FC236}">
                    <a16:creationId xmlns:a16="http://schemas.microsoft.com/office/drawing/2014/main" id="{DB62DFF9-ADE0-83BC-40BA-6BE540A864A0}"/>
                  </a:ext>
                </a:extLst>
              </p:cNvPr>
              <p:cNvSpPr/>
              <p:nvPr/>
            </p:nvSpPr>
            <p:spPr>
              <a:xfrm>
                <a:off x="894225" y="1884250"/>
                <a:ext cx="481950" cy="228250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9130" extrusionOk="0">
                    <a:moveTo>
                      <a:pt x="9633" y="0"/>
                    </a:moveTo>
                    <a:cubicBezTo>
                      <a:pt x="4326" y="0"/>
                      <a:pt x="1" y="2050"/>
                      <a:pt x="1" y="4565"/>
                    </a:cubicBezTo>
                    <a:cubicBezTo>
                      <a:pt x="1" y="7080"/>
                      <a:pt x="4326" y="9129"/>
                      <a:pt x="9633" y="9129"/>
                    </a:cubicBezTo>
                    <a:cubicBezTo>
                      <a:pt x="14952" y="9129"/>
                      <a:pt x="19278" y="7080"/>
                      <a:pt x="19278" y="4565"/>
                    </a:cubicBezTo>
                    <a:cubicBezTo>
                      <a:pt x="19278" y="2050"/>
                      <a:pt x="14952" y="0"/>
                      <a:pt x="9633" y="0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44">
                <a:extLst>
                  <a:ext uri="{FF2B5EF4-FFF2-40B4-BE49-F238E27FC236}">
                    <a16:creationId xmlns:a16="http://schemas.microsoft.com/office/drawing/2014/main" id="{1B926B27-9BDA-53C7-AD9F-A24BE650B970}"/>
                  </a:ext>
                </a:extLst>
              </p:cNvPr>
              <p:cNvSpPr/>
              <p:nvPr/>
            </p:nvSpPr>
            <p:spPr>
              <a:xfrm>
                <a:off x="925675" y="1906250"/>
                <a:ext cx="419075" cy="183925"/>
              </a:xfrm>
              <a:custGeom>
                <a:avLst/>
                <a:gdLst/>
                <a:ahLst/>
                <a:cxnLst/>
                <a:rect l="l" t="t" r="r" b="b"/>
                <a:pathLst>
                  <a:path w="16763" h="7357" extrusionOk="0">
                    <a:moveTo>
                      <a:pt x="8375" y="0"/>
                    </a:moveTo>
                    <a:cubicBezTo>
                      <a:pt x="3760" y="0"/>
                      <a:pt x="0" y="1660"/>
                      <a:pt x="0" y="3685"/>
                    </a:cubicBezTo>
                    <a:cubicBezTo>
                      <a:pt x="0" y="5709"/>
                      <a:pt x="3760" y="7357"/>
                      <a:pt x="8375" y="7357"/>
                    </a:cubicBezTo>
                    <a:cubicBezTo>
                      <a:pt x="12990" y="7357"/>
                      <a:pt x="16762" y="5709"/>
                      <a:pt x="16762" y="3685"/>
                    </a:cubicBezTo>
                    <a:cubicBezTo>
                      <a:pt x="16762" y="1660"/>
                      <a:pt x="12990" y="0"/>
                      <a:pt x="8375" y="0"/>
                    </a:cubicBezTo>
                    <a:close/>
                  </a:path>
                </a:pathLst>
              </a:custGeom>
              <a:solidFill>
                <a:srgbClr val="FFD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44">
                <a:extLst>
                  <a:ext uri="{FF2B5EF4-FFF2-40B4-BE49-F238E27FC236}">
                    <a16:creationId xmlns:a16="http://schemas.microsoft.com/office/drawing/2014/main" id="{95C90CF8-C103-6950-E744-7D0183176449}"/>
                  </a:ext>
                </a:extLst>
              </p:cNvPr>
              <p:cNvSpPr/>
              <p:nvPr/>
            </p:nvSpPr>
            <p:spPr>
              <a:xfrm>
                <a:off x="1063675" y="1936425"/>
                <a:ext cx="143050" cy="123875"/>
              </a:xfrm>
              <a:custGeom>
                <a:avLst/>
                <a:gdLst/>
                <a:ahLst/>
                <a:cxnLst/>
                <a:rect l="l" t="t" r="r" b="b"/>
                <a:pathLst>
                  <a:path w="5722" h="4955" extrusionOk="0">
                    <a:moveTo>
                      <a:pt x="2453" y="868"/>
                    </a:moveTo>
                    <a:lnTo>
                      <a:pt x="2453" y="1836"/>
                    </a:lnTo>
                    <a:cubicBezTo>
                      <a:pt x="2302" y="1799"/>
                      <a:pt x="2176" y="1774"/>
                      <a:pt x="2075" y="1723"/>
                    </a:cubicBezTo>
                    <a:cubicBezTo>
                      <a:pt x="2000" y="1698"/>
                      <a:pt x="1937" y="1660"/>
                      <a:pt x="1887" y="1635"/>
                    </a:cubicBezTo>
                    <a:cubicBezTo>
                      <a:pt x="1761" y="1547"/>
                      <a:pt x="1698" y="1459"/>
                      <a:pt x="1698" y="1359"/>
                    </a:cubicBezTo>
                    <a:cubicBezTo>
                      <a:pt x="1698" y="1245"/>
                      <a:pt x="1761" y="1157"/>
                      <a:pt x="1899" y="1057"/>
                    </a:cubicBezTo>
                    <a:cubicBezTo>
                      <a:pt x="1950" y="1032"/>
                      <a:pt x="2012" y="994"/>
                      <a:pt x="2075" y="969"/>
                    </a:cubicBezTo>
                    <a:cubicBezTo>
                      <a:pt x="2176" y="931"/>
                      <a:pt x="2302" y="893"/>
                      <a:pt x="2453" y="868"/>
                    </a:cubicBezTo>
                    <a:close/>
                    <a:moveTo>
                      <a:pt x="3295" y="2742"/>
                    </a:moveTo>
                    <a:cubicBezTo>
                      <a:pt x="3496" y="2767"/>
                      <a:pt x="3660" y="2805"/>
                      <a:pt x="3798" y="2842"/>
                    </a:cubicBezTo>
                    <a:cubicBezTo>
                      <a:pt x="3899" y="2868"/>
                      <a:pt x="3987" y="2905"/>
                      <a:pt x="4062" y="2943"/>
                    </a:cubicBezTo>
                    <a:cubicBezTo>
                      <a:pt x="4213" y="3044"/>
                      <a:pt x="4288" y="3144"/>
                      <a:pt x="4288" y="3270"/>
                    </a:cubicBezTo>
                    <a:cubicBezTo>
                      <a:pt x="4288" y="3408"/>
                      <a:pt x="4200" y="3534"/>
                      <a:pt x="4012" y="3635"/>
                    </a:cubicBezTo>
                    <a:cubicBezTo>
                      <a:pt x="3949" y="3672"/>
                      <a:pt x="3873" y="3698"/>
                      <a:pt x="3798" y="3723"/>
                    </a:cubicBezTo>
                    <a:cubicBezTo>
                      <a:pt x="3647" y="3773"/>
                      <a:pt x="3484" y="3811"/>
                      <a:pt x="3295" y="3823"/>
                    </a:cubicBezTo>
                    <a:lnTo>
                      <a:pt x="3295" y="2742"/>
                    </a:lnTo>
                    <a:close/>
                    <a:moveTo>
                      <a:pt x="2453" y="1"/>
                    </a:moveTo>
                    <a:lnTo>
                      <a:pt x="2453" y="265"/>
                    </a:lnTo>
                    <a:cubicBezTo>
                      <a:pt x="2314" y="277"/>
                      <a:pt x="2188" y="290"/>
                      <a:pt x="2075" y="302"/>
                    </a:cubicBezTo>
                    <a:cubicBezTo>
                      <a:pt x="1572" y="353"/>
                      <a:pt x="1157" y="466"/>
                      <a:pt x="830" y="629"/>
                    </a:cubicBezTo>
                    <a:cubicBezTo>
                      <a:pt x="428" y="830"/>
                      <a:pt x="227" y="1082"/>
                      <a:pt x="227" y="1384"/>
                    </a:cubicBezTo>
                    <a:cubicBezTo>
                      <a:pt x="227" y="1686"/>
                      <a:pt x="403" y="1937"/>
                      <a:pt x="767" y="2151"/>
                    </a:cubicBezTo>
                    <a:cubicBezTo>
                      <a:pt x="1057" y="2327"/>
                      <a:pt x="1497" y="2465"/>
                      <a:pt x="2075" y="2566"/>
                    </a:cubicBezTo>
                    <a:cubicBezTo>
                      <a:pt x="2188" y="2591"/>
                      <a:pt x="2314" y="2604"/>
                      <a:pt x="2453" y="2629"/>
                    </a:cubicBezTo>
                    <a:lnTo>
                      <a:pt x="2453" y="3786"/>
                    </a:lnTo>
                    <a:cubicBezTo>
                      <a:pt x="2314" y="3748"/>
                      <a:pt x="2188" y="3710"/>
                      <a:pt x="2075" y="3660"/>
                    </a:cubicBezTo>
                    <a:cubicBezTo>
                      <a:pt x="2000" y="3622"/>
                      <a:pt x="1937" y="3597"/>
                      <a:pt x="1874" y="3547"/>
                    </a:cubicBezTo>
                    <a:cubicBezTo>
                      <a:pt x="1711" y="3446"/>
                      <a:pt x="1585" y="3320"/>
                      <a:pt x="1522" y="3169"/>
                    </a:cubicBezTo>
                    <a:lnTo>
                      <a:pt x="0" y="3245"/>
                    </a:lnTo>
                    <a:cubicBezTo>
                      <a:pt x="114" y="3609"/>
                      <a:pt x="378" y="3899"/>
                      <a:pt x="805" y="4087"/>
                    </a:cubicBezTo>
                    <a:cubicBezTo>
                      <a:pt x="1145" y="4251"/>
                      <a:pt x="1572" y="4364"/>
                      <a:pt x="2075" y="4414"/>
                    </a:cubicBezTo>
                    <a:cubicBezTo>
                      <a:pt x="2188" y="4427"/>
                      <a:pt x="2314" y="4439"/>
                      <a:pt x="2453" y="4452"/>
                    </a:cubicBezTo>
                    <a:lnTo>
                      <a:pt x="2453" y="4955"/>
                    </a:lnTo>
                    <a:lnTo>
                      <a:pt x="3295" y="4955"/>
                    </a:lnTo>
                    <a:lnTo>
                      <a:pt x="3295" y="4439"/>
                    </a:lnTo>
                    <a:cubicBezTo>
                      <a:pt x="3471" y="4427"/>
                      <a:pt x="3635" y="4414"/>
                      <a:pt x="3798" y="4389"/>
                    </a:cubicBezTo>
                    <a:cubicBezTo>
                      <a:pt x="4326" y="4314"/>
                      <a:pt x="4754" y="4188"/>
                      <a:pt x="5081" y="4012"/>
                    </a:cubicBezTo>
                    <a:cubicBezTo>
                      <a:pt x="5508" y="3786"/>
                      <a:pt x="5722" y="3509"/>
                      <a:pt x="5722" y="3169"/>
                    </a:cubicBezTo>
                    <a:cubicBezTo>
                      <a:pt x="5722" y="2868"/>
                      <a:pt x="5558" y="2629"/>
                      <a:pt x="5219" y="2427"/>
                    </a:cubicBezTo>
                    <a:cubicBezTo>
                      <a:pt x="4942" y="2277"/>
                      <a:pt x="4464" y="2151"/>
                      <a:pt x="3798" y="2038"/>
                    </a:cubicBezTo>
                    <a:cubicBezTo>
                      <a:pt x="3635" y="2012"/>
                      <a:pt x="3471" y="1987"/>
                      <a:pt x="3295" y="1962"/>
                    </a:cubicBezTo>
                    <a:lnTo>
                      <a:pt x="3295" y="881"/>
                    </a:lnTo>
                    <a:cubicBezTo>
                      <a:pt x="3509" y="931"/>
                      <a:pt x="3672" y="994"/>
                      <a:pt x="3798" y="1069"/>
                    </a:cubicBezTo>
                    <a:cubicBezTo>
                      <a:pt x="3899" y="1145"/>
                      <a:pt x="3961" y="1233"/>
                      <a:pt x="3999" y="1321"/>
                    </a:cubicBezTo>
                    <a:lnTo>
                      <a:pt x="5483" y="1233"/>
                    </a:lnTo>
                    <a:cubicBezTo>
                      <a:pt x="5382" y="956"/>
                      <a:pt x="5144" y="730"/>
                      <a:pt x="4779" y="566"/>
                    </a:cubicBezTo>
                    <a:cubicBezTo>
                      <a:pt x="4515" y="453"/>
                      <a:pt x="4188" y="365"/>
                      <a:pt x="3798" y="315"/>
                    </a:cubicBezTo>
                    <a:cubicBezTo>
                      <a:pt x="3635" y="290"/>
                      <a:pt x="3471" y="277"/>
                      <a:pt x="3295" y="265"/>
                    </a:cubicBezTo>
                    <a:lnTo>
                      <a:pt x="3295" y="1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44">
                <a:extLst>
                  <a:ext uri="{FF2B5EF4-FFF2-40B4-BE49-F238E27FC236}">
                    <a16:creationId xmlns:a16="http://schemas.microsoft.com/office/drawing/2014/main" id="{852D210B-E377-F68D-6713-8B81D12C2D6A}"/>
                  </a:ext>
                </a:extLst>
              </p:cNvPr>
              <p:cNvSpPr/>
              <p:nvPr/>
            </p:nvSpPr>
            <p:spPr>
              <a:xfrm>
                <a:off x="1056750" y="1870400"/>
                <a:ext cx="481950" cy="228275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9131" extrusionOk="0">
                    <a:moveTo>
                      <a:pt x="9633" y="9130"/>
                    </a:moveTo>
                    <a:cubicBezTo>
                      <a:pt x="14952" y="9130"/>
                      <a:pt x="19278" y="7080"/>
                      <a:pt x="19278" y="4565"/>
                    </a:cubicBezTo>
                    <a:cubicBezTo>
                      <a:pt x="19278" y="2051"/>
                      <a:pt x="14952" y="1"/>
                      <a:pt x="9633" y="1"/>
                    </a:cubicBezTo>
                    <a:cubicBezTo>
                      <a:pt x="4327" y="1"/>
                      <a:pt x="1" y="2051"/>
                      <a:pt x="1" y="4565"/>
                    </a:cubicBezTo>
                    <a:cubicBezTo>
                      <a:pt x="1" y="7080"/>
                      <a:pt x="4327" y="9130"/>
                      <a:pt x="9633" y="9130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44">
                <a:extLst>
                  <a:ext uri="{FF2B5EF4-FFF2-40B4-BE49-F238E27FC236}">
                    <a16:creationId xmlns:a16="http://schemas.microsoft.com/office/drawing/2014/main" id="{B13504B9-D54B-4BF4-DF18-6F9C3376313F}"/>
                  </a:ext>
                </a:extLst>
              </p:cNvPr>
              <p:cNvSpPr/>
              <p:nvPr/>
            </p:nvSpPr>
            <p:spPr>
              <a:xfrm>
                <a:off x="1056750" y="1937675"/>
                <a:ext cx="481950" cy="46875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1875" extrusionOk="0">
                    <a:moveTo>
                      <a:pt x="1" y="1874"/>
                    </a:moveTo>
                    <a:lnTo>
                      <a:pt x="19278" y="1874"/>
                    </a:lnTo>
                    <a:lnTo>
                      <a:pt x="1927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44">
                <a:extLst>
                  <a:ext uri="{FF2B5EF4-FFF2-40B4-BE49-F238E27FC236}">
                    <a16:creationId xmlns:a16="http://schemas.microsoft.com/office/drawing/2014/main" id="{9E0C261D-B1BE-06D4-73E8-EB55335D643E}"/>
                  </a:ext>
                </a:extLst>
              </p:cNvPr>
              <p:cNvSpPr/>
              <p:nvPr/>
            </p:nvSpPr>
            <p:spPr>
              <a:xfrm>
                <a:off x="1056750" y="1823575"/>
                <a:ext cx="481950" cy="227925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9117" extrusionOk="0">
                    <a:moveTo>
                      <a:pt x="9633" y="9117"/>
                    </a:moveTo>
                    <a:cubicBezTo>
                      <a:pt x="14952" y="9117"/>
                      <a:pt x="19278" y="7067"/>
                      <a:pt x="19278" y="4565"/>
                    </a:cubicBezTo>
                    <a:cubicBezTo>
                      <a:pt x="19278" y="2050"/>
                      <a:pt x="14952" y="0"/>
                      <a:pt x="9633" y="0"/>
                    </a:cubicBezTo>
                    <a:cubicBezTo>
                      <a:pt x="4327" y="0"/>
                      <a:pt x="1" y="2050"/>
                      <a:pt x="1" y="4565"/>
                    </a:cubicBezTo>
                    <a:cubicBezTo>
                      <a:pt x="1" y="7067"/>
                      <a:pt x="4327" y="9117"/>
                      <a:pt x="9633" y="9117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4">
                <a:extLst>
                  <a:ext uri="{FF2B5EF4-FFF2-40B4-BE49-F238E27FC236}">
                    <a16:creationId xmlns:a16="http://schemas.microsoft.com/office/drawing/2014/main" id="{8F8FA343-08A8-B24B-B811-FB96FA191040}"/>
                  </a:ext>
                </a:extLst>
              </p:cNvPr>
              <p:cNvSpPr/>
              <p:nvPr/>
            </p:nvSpPr>
            <p:spPr>
              <a:xfrm>
                <a:off x="1088200" y="1845575"/>
                <a:ext cx="419075" cy="183925"/>
              </a:xfrm>
              <a:custGeom>
                <a:avLst/>
                <a:gdLst/>
                <a:ahLst/>
                <a:cxnLst/>
                <a:rect l="l" t="t" r="r" b="b"/>
                <a:pathLst>
                  <a:path w="16763" h="7357" extrusionOk="0">
                    <a:moveTo>
                      <a:pt x="8375" y="7357"/>
                    </a:moveTo>
                    <a:cubicBezTo>
                      <a:pt x="12990" y="7357"/>
                      <a:pt x="16762" y="5709"/>
                      <a:pt x="16762" y="3685"/>
                    </a:cubicBezTo>
                    <a:cubicBezTo>
                      <a:pt x="16762" y="1660"/>
                      <a:pt x="12990" y="0"/>
                      <a:pt x="8375" y="0"/>
                    </a:cubicBezTo>
                    <a:cubicBezTo>
                      <a:pt x="3760" y="0"/>
                      <a:pt x="0" y="1660"/>
                      <a:pt x="0" y="3685"/>
                    </a:cubicBezTo>
                    <a:cubicBezTo>
                      <a:pt x="0" y="5709"/>
                      <a:pt x="3760" y="7357"/>
                      <a:pt x="8375" y="7357"/>
                    </a:cubicBezTo>
                    <a:close/>
                  </a:path>
                </a:pathLst>
              </a:custGeom>
              <a:solidFill>
                <a:srgbClr val="FFD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4">
                <a:extLst>
                  <a:ext uri="{FF2B5EF4-FFF2-40B4-BE49-F238E27FC236}">
                    <a16:creationId xmlns:a16="http://schemas.microsoft.com/office/drawing/2014/main" id="{E8B86CCD-EEBB-EA95-14DA-8C114B349907}"/>
                  </a:ext>
                </a:extLst>
              </p:cNvPr>
              <p:cNvSpPr/>
              <p:nvPr/>
            </p:nvSpPr>
            <p:spPr>
              <a:xfrm>
                <a:off x="1226200" y="1875450"/>
                <a:ext cx="14307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5723" h="4968" extrusionOk="0">
                    <a:moveTo>
                      <a:pt x="2453" y="880"/>
                    </a:moveTo>
                    <a:lnTo>
                      <a:pt x="2453" y="1849"/>
                    </a:lnTo>
                    <a:cubicBezTo>
                      <a:pt x="2302" y="1811"/>
                      <a:pt x="2176" y="1773"/>
                      <a:pt x="2075" y="1735"/>
                    </a:cubicBezTo>
                    <a:cubicBezTo>
                      <a:pt x="2000" y="1710"/>
                      <a:pt x="1937" y="1672"/>
                      <a:pt x="1887" y="1635"/>
                    </a:cubicBezTo>
                    <a:cubicBezTo>
                      <a:pt x="1761" y="1559"/>
                      <a:pt x="1698" y="1459"/>
                      <a:pt x="1698" y="1371"/>
                    </a:cubicBezTo>
                    <a:cubicBezTo>
                      <a:pt x="1698" y="1258"/>
                      <a:pt x="1761" y="1157"/>
                      <a:pt x="1899" y="1069"/>
                    </a:cubicBezTo>
                    <a:cubicBezTo>
                      <a:pt x="1950" y="1044"/>
                      <a:pt x="2013" y="1006"/>
                      <a:pt x="2075" y="981"/>
                    </a:cubicBezTo>
                    <a:cubicBezTo>
                      <a:pt x="2176" y="943"/>
                      <a:pt x="2302" y="905"/>
                      <a:pt x="2453" y="880"/>
                    </a:cubicBezTo>
                    <a:close/>
                    <a:moveTo>
                      <a:pt x="3295" y="2754"/>
                    </a:moveTo>
                    <a:cubicBezTo>
                      <a:pt x="3496" y="2779"/>
                      <a:pt x="3660" y="2817"/>
                      <a:pt x="3798" y="2854"/>
                    </a:cubicBezTo>
                    <a:cubicBezTo>
                      <a:pt x="3899" y="2880"/>
                      <a:pt x="3987" y="2917"/>
                      <a:pt x="4062" y="2955"/>
                    </a:cubicBezTo>
                    <a:cubicBezTo>
                      <a:pt x="4213" y="3056"/>
                      <a:pt x="4289" y="3156"/>
                      <a:pt x="4289" y="3282"/>
                    </a:cubicBezTo>
                    <a:cubicBezTo>
                      <a:pt x="4289" y="3420"/>
                      <a:pt x="4201" y="3534"/>
                      <a:pt x="4012" y="3647"/>
                    </a:cubicBezTo>
                    <a:cubicBezTo>
                      <a:pt x="3949" y="3684"/>
                      <a:pt x="3874" y="3710"/>
                      <a:pt x="3798" y="3735"/>
                    </a:cubicBezTo>
                    <a:cubicBezTo>
                      <a:pt x="3647" y="3785"/>
                      <a:pt x="3484" y="3823"/>
                      <a:pt x="3295" y="3835"/>
                    </a:cubicBezTo>
                    <a:lnTo>
                      <a:pt x="3295" y="2754"/>
                    </a:lnTo>
                    <a:close/>
                    <a:moveTo>
                      <a:pt x="2453" y="0"/>
                    </a:moveTo>
                    <a:lnTo>
                      <a:pt x="2453" y="277"/>
                    </a:lnTo>
                    <a:cubicBezTo>
                      <a:pt x="2314" y="289"/>
                      <a:pt x="2189" y="302"/>
                      <a:pt x="2075" y="314"/>
                    </a:cubicBezTo>
                    <a:cubicBezTo>
                      <a:pt x="1572" y="365"/>
                      <a:pt x="1157" y="465"/>
                      <a:pt x="831" y="641"/>
                    </a:cubicBezTo>
                    <a:cubicBezTo>
                      <a:pt x="428" y="843"/>
                      <a:pt x="227" y="1094"/>
                      <a:pt x="227" y="1396"/>
                    </a:cubicBezTo>
                    <a:cubicBezTo>
                      <a:pt x="227" y="1698"/>
                      <a:pt x="403" y="1949"/>
                      <a:pt x="768" y="2163"/>
                    </a:cubicBezTo>
                    <a:cubicBezTo>
                      <a:pt x="1057" y="2339"/>
                      <a:pt x="1497" y="2477"/>
                      <a:pt x="2075" y="2578"/>
                    </a:cubicBezTo>
                    <a:cubicBezTo>
                      <a:pt x="2189" y="2603"/>
                      <a:pt x="2314" y="2616"/>
                      <a:pt x="2453" y="2628"/>
                    </a:cubicBezTo>
                    <a:lnTo>
                      <a:pt x="2453" y="3798"/>
                    </a:lnTo>
                    <a:cubicBezTo>
                      <a:pt x="2314" y="3760"/>
                      <a:pt x="2189" y="3722"/>
                      <a:pt x="2075" y="3672"/>
                    </a:cubicBezTo>
                    <a:cubicBezTo>
                      <a:pt x="2000" y="3634"/>
                      <a:pt x="1937" y="3596"/>
                      <a:pt x="1874" y="3559"/>
                    </a:cubicBezTo>
                    <a:cubicBezTo>
                      <a:pt x="1711" y="3458"/>
                      <a:pt x="1585" y="3332"/>
                      <a:pt x="1522" y="3181"/>
                    </a:cubicBezTo>
                    <a:lnTo>
                      <a:pt x="1" y="3257"/>
                    </a:lnTo>
                    <a:cubicBezTo>
                      <a:pt x="114" y="3622"/>
                      <a:pt x="378" y="3898"/>
                      <a:pt x="805" y="4099"/>
                    </a:cubicBezTo>
                    <a:cubicBezTo>
                      <a:pt x="1145" y="4263"/>
                      <a:pt x="1572" y="4376"/>
                      <a:pt x="2075" y="4426"/>
                    </a:cubicBezTo>
                    <a:cubicBezTo>
                      <a:pt x="2189" y="4439"/>
                      <a:pt x="2314" y="4451"/>
                      <a:pt x="2453" y="4464"/>
                    </a:cubicBezTo>
                    <a:lnTo>
                      <a:pt x="2453" y="4967"/>
                    </a:lnTo>
                    <a:lnTo>
                      <a:pt x="3295" y="4967"/>
                    </a:lnTo>
                    <a:lnTo>
                      <a:pt x="3295" y="4451"/>
                    </a:lnTo>
                    <a:cubicBezTo>
                      <a:pt x="3471" y="4439"/>
                      <a:pt x="3635" y="4414"/>
                      <a:pt x="3798" y="4401"/>
                    </a:cubicBezTo>
                    <a:cubicBezTo>
                      <a:pt x="4326" y="4326"/>
                      <a:pt x="4754" y="4200"/>
                      <a:pt x="5081" y="4024"/>
                    </a:cubicBezTo>
                    <a:cubicBezTo>
                      <a:pt x="5508" y="3798"/>
                      <a:pt x="5722" y="3508"/>
                      <a:pt x="5722" y="3181"/>
                    </a:cubicBezTo>
                    <a:cubicBezTo>
                      <a:pt x="5722" y="2880"/>
                      <a:pt x="5559" y="2641"/>
                      <a:pt x="5219" y="2440"/>
                    </a:cubicBezTo>
                    <a:cubicBezTo>
                      <a:pt x="4943" y="2289"/>
                      <a:pt x="4465" y="2163"/>
                      <a:pt x="3798" y="2050"/>
                    </a:cubicBezTo>
                    <a:cubicBezTo>
                      <a:pt x="3635" y="2025"/>
                      <a:pt x="3471" y="1999"/>
                      <a:pt x="3295" y="1974"/>
                    </a:cubicBezTo>
                    <a:lnTo>
                      <a:pt x="3295" y="893"/>
                    </a:lnTo>
                    <a:cubicBezTo>
                      <a:pt x="3509" y="931"/>
                      <a:pt x="3672" y="1006"/>
                      <a:pt x="3798" y="1081"/>
                    </a:cubicBezTo>
                    <a:cubicBezTo>
                      <a:pt x="3899" y="1157"/>
                      <a:pt x="3962" y="1245"/>
                      <a:pt x="3999" y="1333"/>
                    </a:cubicBezTo>
                    <a:lnTo>
                      <a:pt x="5483" y="1245"/>
                    </a:lnTo>
                    <a:cubicBezTo>
                      <a:pt x="5383" y="968"/>
                      <a:pt x="5144" y="742"/>
                      <a:pt x="4779" y="578"/>
                    </a:cubicBezTo>
                    <a:cubicBezTo>
                      <a:pt x="4515" y="465"/>
                      <a:pt x="4188" y="377"/>
                      <a:pt x="3798" y="327"/>
                    </a:cubicBezTo>
                    <a:cubicBezTo>
                      <a:pt x="3635" y="302"/>
                      <a:pt x="3471" y="289"/>
                      <a:pt x="3295" y="277"/>
                    </a:cubicBezTo>
                    <a:lnTo>
                      <a:pt x="3295" y="0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>
                <a:extLst>
                  <a:ext uri="{FF2B5EF4-FFF2-40B4-BE49-F238E27FC236}">
                    <a16:creationId xmlns:a16="http://schemas.microsoft.com/office/drawing/2014/main" id="{90D46FFF-7FC1-9B25-7D86-F8BB62B7F519}"/>
                  </a:ext>
                </a:extLst>
              </p:cNvPr>
              <p:cNvSpPr/>
              <p:nvPr/>
            </p:nvSpPr>
            <p:spPr>
              <a:xfrm>
                <a:off x="861850" y="1772000"/>
                <a:ext cx="481950" cy="228275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9131" extrusionOk="0">
                    <a:moveTo>
                      <a:pt x="9645" y="9130"/>
                    </a:moveTo>
                    <a:cubicBezTo>
                      <a:pt x="14952" y="9130"/>
                      <a:pt x="19278" y="7081"/>
                      <a:pt x="19278" y="4566"/>
                    </a:cubicBezTo>
                    <a:cubicBezTo>
                      <a:pt x="19278" y="2051"/>
                      <a:pt x="14952" y="1"/>
                      <a:pt x="9645" y="1"/>
                    </a:cubicBezTo>
                    <a:cubicBezTo>
                      <a:pt x="4326" y="1"/>
                      <a:pt x="0" y="2051"/>
                      <a:pt x="0" y="4566"/>
                    </a:cubicBezTo>
                    <a:cubicBezTo>
                      <a:pt x="0" y="7081"/>
                      <a:pt x="4326" y="9130"/>
                      <a:pt x="9645" y="9130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>
                <a:extLst>
                  <a:ext uri="{FF2B5EF4-FFF2-40B4-BE49-F238E27FC236}">
                    <a16:creationId xmlns:a16="http://schemas.microsoft.com/office/drawing/2014/main" id="{BDC1CC41-F658-A9C3-CA9A-E7162878A354}"/>
                  </a:ext>
                </a:extLst>
              </p:cNvPr>
              <p:cNvSpPr/>
              <p:nvPr/>
            </p:nvSpPr>
            <p:spPr>
              <a:xfrm>
                <a:off x="861850" y="1839275"/>
                <a:ext cx="481950" cy="46875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1875" extrusionOk="0">
                    <a:moveTo>
                      <a:pt x="0" y="1875"/>
                    </a:moveTo>
                    <a:lnTo>
                      <a:pt x="19278" y="1875"/>
                    </a:lnTo>
                    <a:lnTo>
                      <a:pt x="1927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>
                <a:extLst>
                  <a:ext uri="{FF2B5EF4-FFF2-40B4-BE49-F238E27FC236}">
                    <a16:creationId xmlns:a16="http://schemas.microsoft.com/office/drawing/2014/main" id="{59DAF96F-EAB2-4FC4-C433-7516A38B3EB4}"/>
                  </a:ext>
                </a:extLst>
              </p:cNvPr>
              <p:cNvSpPr/>
              <p:nvPr/>
            </p:nvSpPr>
            <p:spPr>
              <a:xfrm>
                <a:off x="861850" y="1725175"/>
                <a:ext cx="481950" cy="228250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9130" extrusionOk="0">
                    <a:moveTo>
                      <a:pt x="9645" y="9130"/>
                    </a:moveTo>
                    <a:cubicBezTo>
                      <a:pt x="14952" y="9130"/>
                      <a:pt x="19278" y="7080"/>
                      <a:pt x="19278" y="4565"/>
                    </a:cubicBezTo>
                    <a:cubicBezTo>
                      <a:pt x="19278" y="2050"/>
                      <a:pt x="14952" y="0"/>
                      <a:pt x="9645" y="0"/>
                    </a:cubicBezTo>
                    <a:cubicBezTo>
                      <a:pt x="4326" y="0"/>
                      <a:pt x="0" y="2050"/>
                      <a:pt x="0" y="4565"/>
                    </a:cubicBezTo>
                    <a:cubicBezTo>
                      <a:pt x="0" y="7080"/>
                      <a:pt x="4326" y="9130"/>
                      <a:pt x="9645" y="9130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>
                <a:extLst>
                  <a:ext uri="{FF2B5EF4-FFF2-40B4-BE49-F238E27FC236}">
                    <a16:creationId xmlns:a16="http://schemas.microsoft.com/office/drawing/2014/main" id="{97A3DD21-28C0-C3F0-6E21-2DF84A41514D}"/>
                  </a:ext>
                </a:extLst>
              </p:cNvPr>
              <p:cNvSpPr/>
              <p:nvPr/>
            </p:nvSpPr>
            <p:spPr>
              <a:xfrm>
                <a:off x="893275" y="1747500"/>
                <a:ext cx="419100" cy="183600"/>
              </a:xfrm>
              <a:custGeom>
                <a:avLst/>
                <a:gdLst/>
                <a:ahLst/>
                <a:cxnLst/>
                <a:rect l="l" t="t" r="r" b="b"/>
                <a:pathLst>
                  <a:path w="16764" h="7344" extrusionOk="0">
                    <a:moveTo>
                      <a:pt x="8388" y="7344"/>
                    </a:moveTo>
                    <a:cubicBezTo>
                      <a:pt x="13003" y="7344"/>
                      <a:pt x="16763" y="5696"/>
                      <a:pt x="16763" y="3672"/>
                    </a:cubicBezTo>
                    <a:cubicBezTo>
                      <a:pt x="16763" y="1647"/>
                      <a:pt x="13003" y="0"/>
                      <a:pt x="8388" y="0"/>
                    </a:cubicBezTo>
                    <a:cubicBezTo>
                      <a:pt x="3761" y="0"/>
                      <a:pt x="1" y="1647"/>
                      <a:pt x="1" y="3672"/>
                    </a:cubicBezTo>
                    <a:cubicBezTo>
                      <a:pt x="1" y="5696"/>
                      <a:pt x="3761" y="7344"/>
                      <a:pt x="8388" y="7344"/>
                    </a:cubicBezTo>
                    <a:close/>
                  </a:path>
                </a:pathLst>
              </a:custGeom>
              <a:solidFill>
                <a:srgbClr val="FFD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>
                <a:extLst>
                  <a:ext uri="{FF2B5EF4-FFF2-40B4-BE49-F238E27FC236}">
                    <a16:creationId xmlns:a16="http://schemas.microsoft.com/office/drawing/2014/main" id="{50D527EB-5386-C652-F910-AB2FAAEE8A14}"/>
                  </a:ext>
                </a:extLst>
              </p:cNvPr>
              <p:cNvSpPr/>
              <p:nvPr/>
            </p:nvSpPr>
            <p:spPr>
              <a:xfrm>
                <a:off x="1031300" y="1777350"/>
                <a:ext cx="14305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5722" h="4956" extrusionOk="0">
                    <a:moveTo>
                      <a:pt x="2452" y="881"/>
                    </a:moveTo>
                    <a:lnTo>
                      <a:pt x="2452" y="1837"/>
                    </a:lnTo>
                    <a:cubicBezTo>
                      <a:pt x="2301" y="1811"/>
                      <a:pt x="2176" y="1774"/>
                      <a:pt x="2075" y="1736"/>
                    </a:cubicBezTo>
                    <a:cubicBezTo>
                      <a:pt x="2000" y="1698"/>
                      <a:pt x="1937" y="1673"/>
                      <a:pt x="1886" y="1635"/>
                    </a:cubicBezTo>
                    <a:cubicBezTo>
                      <a:pt x="1761" y="1547"/>
                      <a:pt x="1698" y="1459"/>
                      <a:pt x="1698" y="1359"/>
                    </a:cubicBezTo>
                    <a:cubicBezTo>
                      <a:pt x="1698" y="1258"/>
                      <a:pt x="1761" y="1158"/>
                      <a:pt x="1899" y="1070"/>
                    </a:cubicBezTo>
                    <a:cubicBezTo>
                      <a:pt x="1949" y="1032"/>
                      <a:pt x="2012" y="1007"/>
                      <a:pt x="2075" y="982"/>
                    </a:cubicBezTo>
                    <a:cubicBezTo>
                      <a:pt x="2176" y="931"/>
                      <a:pt x="2301" y="906"/>
                      <a:pt x="2452" y="881"/>
                    </a:cubicBezTo>
                    <a:close/>
                    <a:moveTo>
                      <a:pt x="3295" y="2742"/>
                    </a:moveTo>
                    <a:cubicBezTo>
                      <a:pt x="3496" y="2767"/>
                      <a:pt x="3659" y="2805"/>
                      <a:pt x="3798" y="2843"/>
                    </a:cubicBezTo>
                    <a:cubicBezTo>
                      <a:pt x="3898" y="2880"/>
                      <a:pt x="3986" y="2918"/>
                      <a:pt x="4062" y="2956"/>
                    </a:cubicBezTo>
                    <a:cubicBezTo>
                      <a:pt x="4213" y="3044"/>
                      <a:pt x="4288" y="3144"/>
                      <a:pt x="4288" y="3270"/>
                    </a:cubicBezTo>
                    <a:cubicBezTo>
                      <a:pt x="4288" y="3408"/>
                      <a:pt x="4200" y="3534"/>
                      <a:pt x="4012" y="3635"/>
                    </a:cubicBezTo>
                    <a:cubicBezTo>
                      <a:pt x="3949" y="3673"/>
                      <a:pt x="3873" y="3698"/>
                      <a:pt x="3798" y="3735"/>
                    </a:cubicBezTo>
                    <a:cubicBezTo>
                      <a:pt x="3659" y="3773"/>
                      <a:pt x="3483" y="3811"/>
                      <a:pt x="3295" y="3823"/>
                    </a:cubicBezTo>
                    <a:lnTo>
                      <a:pt x="3295" y="2742"/>
                    </a:lnTo>
                    <a:close/>
                    <a:moveTo>
                      <a:pt x="2452" y="1"/>
                    </a:moveTo>
                    <a:lnTo>
                      <a:pt x="2452" y="277"/>
                    </a:lnTo>
                    <a:cubicBezTo>
                      <a:pt x="2327" y="277"/>
                      <a:pt x="2201" y="290"/>
                      <a:pt x="2075" y="302"/>
                    </a:cubicBezTo>
                    <a:cubicBezTo>
                      <a:pt x="1572" y="353"/>
                      <a:pt x="1157" y="466"/>
                      <a:pt x="830" y="629"/>
                    </a:cubicBezTo>
                    <a:cubicBezTo>
                      <a:pt x="428" y="831"/>
                      <a:pt x="227" y="1095"/>
                      <a:pt x="227" y="1396"/>
                    </a:cubicBezTo>
                    <a:cubicBezTo>
                      <a:pt x="227" y="1698"/>
                      <a:pt x="415" y="1950"/>
                      <a:pt x="767" y="2151"/>
                    </a:cubicBezTo>
                    <a:cubicBezTo>
                      <a:pt x="1057" y="2327"/>
                      <a:pt x="1497" y="2465"/>
                      <a:pt x="2075" y="2566"/>
                    </a:cubicBezTo>
                    <a:cubicBezTo>
                      <a:pt x="2188" y="2591"/>
                      <a:pt x="2314" y="2604"/>
                      <a:pt x="2452" y="2629"/>
                    </a:cubicBezTo>
                    <a:lnTo>
                      <a:pt x="2452" y="3786"/>
                    </a:lnTo>
                    <a:cubicBezTo>
                      <a:pt x="2314" y="3761"/>
                      <a:pt x="2188" y="3710"/>
                      <a:pt x="2075" y="3660"/>
                    </a:cubicBezTo>
                    <a:cubicBezTo>
                      <a:pt x="2012" y="3635"/>
                      <a:pt x="1937" y="3597"/>
                      <a:pt x="1874" y="3559"/>
                    </a:cubicBezTo>
                    <a:cubicBezTo>
                      <a:pt x="1710" y="3446"/>
                      <a:pt x="1585" y="3320"/>
                      <a:pt x="1522" y="3170"/>
                    </a:cubicBezTo>
                    <a:lnTo>
                      <a:pt x="0" y="3245"/>
                    </a:lnTo>
                    <a:cubicBezTo>
                      <a:pt x="113" y="3610"/>
                      <a:pt x="377" y="3899"/>
                      <a:pt x="805" y="4100"/>
                    </a:cubicBezTo>
                    <a:cubicBezTo>
                      <a:pt x="1145" y="4251"/>
                      <a:pt x="1572" y="4364"/>
                      <a:pt x="2075" y="4427"/>
                    </a:cubicBezTo>
                    <a:cubicBezTo>
                      <a:pt x="2201" y="4440"/>
                      <a:pt x="2327" y="4452"/>
                      <a:pt x="2452" y="4452"/>
                    </a:cubicBezTo>
                    <a:lnTo>
                      <a:pt x="2452" y="4955"/>
                    </a:lnTo>
                    <a:lnTo>
                      <a:pt x="3295" y="4955"/>
                    </a:lnTo>
                    <a:lnTo>
                      <a:pt x="3295" y="4440"/>
                    </a:lnTo>
                    <a:cubicBezTo>
                      <a:pt x="3471" y="4427"/>
                      <a:pt x="3634" y="4414"/>
                      <a:pt x="3798" y="4389"/>
                    </a:cubicBezTo>
                    <a:cubicBezTo>
                      <a:pt x="4326" y="4314"/>
                      <a:pt x="4754" y="4201"/>
                      <a:pt x="5080" y="4012"/>
                    </a:cubicBezTo>
                    <a:cubicBezTo>
                      <a:pt x="5508" y="3786"/>
                      <a:pt x="5722" y="3509"/>
                      <a:pt x="5722" y="3170"/>
                    </a:cubicBezTo>
                    <a:cubicBezTo>
                      <a:pt x="5722" y="2868"/>
                      <a:pt x="5558" y="2629"/>
                      <a:pt x="5219" y="2440"/>
                    </a:cubicBezTo>
                    <a:cubicBezTo>
                      <a:pt x="4942" y="2277"/>
                      <a:pt x="4464" y="2151"/>
                      <a:pt x="3798" y="2038"/>
                    </a:cubicBezTo>
                    <a:cubicBezTo>
                      <a:pt x="3647" y="2013"/>
                      <a:pt x="3471" y="1988"/>
                      <a:pt x="3295" y="1975"/>
                    </a:cubicBezTo>
                    <a:lnTo>
                      <a:pt x="3295" y="881"/>
                    </a:lnTo>
                    <a:cubicBezTo>
                      <a:pt x="3509" y="931"/>
                      <a:pt x="3672" y="994"/>
                      <a:pt x="3798" y="1082"/>
                    </a:cubicBezTo>
                    <a:cubicBezTo>
                      <a:pt x="3898" y="1145"/>
                      <a:pt x="3961" y="1233"/>
                      <a:pt x="3999" y="1334"/>
                    </a:cubicBezTo>
                    <a:lnTo>
                      <a:pt x="5483" y="1233"/>
                    </a:lnTo>
                    <a:cubicBezTo>
                      <a:pt x="5382" y="956"/>
                      <a:pt x="5156" y="743"/>
                      <a:pt x="4779" y="579"/>
                    </a:cubicBezTo>
                    <a:cubicBezTo>
                      <a:pt x="4515" y="453"/>
                      <a:pt x="4188" y="365"/>
                      <a:pt x="3798" y="315"/>
                    </a:cubicBezTo>
                    <a:cubicBezTo>
                      <a:pt x="3647" y="302"/>
                      <a:pt x="3471" y="277"/>
                      <a:pt x="3295" y="277"/>
                    </a:cubicBezTo>
                    <a:lnTo>
                      <a:pt x="3295" y="1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>
                <a:extLst>
                  <a:ext uri="{FF2B5EF4-FFF2-40B4-BE49-F238E27FC236}">
                    <a16:creationId xmlns:a16="http://schemas.microsoft.com/office/drawing/2014/main" id="{D7E0466B-E45C-1723-4D3F-89AEFCFB06DD}"/>
                  </a:ext>
                </a:extLst>
              </p:cNvPr>
              <p:cNvSpPr/>
              <p:nvPr/>
            </p:nvSpPr>
            <p:spPr>
              <a:xfrm>
                <a:off x="1300400" y="1688700"/>
                <a:ext cx="481950" cy="482275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19291" extrusionOk="0">
                    <a:moveTo>
                      <a:pt x="9645" y="19290"/>
                    </a:moveTo>
                    <a:cubicBezTo>
                      <a:pt x="14952" y="19290"/>
                      <a:pt x="19277" y="14952"/>
                      <a:pt x="19277" y="9645"/>
                    </a:cubicBezTo>
                    <a:cubicBezTo>
                      <a:pt x="19277" y="4339"/>
                      <a:pt x="14952" y="1"/>
                      <a:pt x="9645" y="1"/>
                    </a:cubicBezTo>
                    <a:cubicBezTo>
                      <a:pt x="4326" y="1"/>
                      <a:pt x="0" y="4339"/>
                      <a:pt x="0" y="9645"/>
                    </a:cubicBezTo>
                    <a:cubicBezTo>
                      <a:pt x="0" y="14952"/>
                      <a:pt x="4326" y="19290"/>
                      <a:pt x="9645" y="19290"/>
                    </a:cubicBez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>
                <a:extLst>
                  <a:ext uri="{FF2B5EF4-FFF2-40B4-BE49-F238E27FC236}">
                    <a16:creationId xmlns:a16="http://schemas.microsoft.com/office/drawing/2014/main" id="{06E8C375-AF42-ED8F-35E8-12D314B5C712}"/>
                  </a:ext>
                </a:extLst>
              </p:cNvPr>
              <p:cNvSpPr/>
              <p:nvPr/>
            </p:nvSpPr>
            <p:spPr>
              <a:xfrm>
                <a:off x="1347225" y="1735550"/>
                <a:ext cx="388275" cy="388575"/>
              </a:xfrm>
              <a:custGeom>
                <a:avLst/>
                <a:gdLst/>
                <a:ahLst/>
                <a:cxnLst/>
                <a:rect l="l" t="t" r="r" b="b"/>
                <a:pathLst>
                  <a:path w="15531" h="15543" extrusionOk="0">
                    <a:moveTo>
                      <a:pt x="7772" y="15543"/>
                    </a:moveTo>
                    <a:cubicBezTo>
                      <a:pt x="12048" y="15543"/>
                      <a:pt x="15531" y="12047"/>
                      <a:pt x="15531" y="7771"/>
                    </a:cubicBezTo>
                    <a:cubicBezTo>
                      <a:pt x="15531" y="3496"/>
                      <a:pt x="12048" y="0"/>
                      <a:pt x="7772" y="0"/>
                    </a:cubicBezTo>
                    <a:cubicBezTo>
                      <a:pt x="3484" y="0"/>
                      <a:pt x="1" y="3496"/>
                      <a:pt x="1" y="7771"/>
                    </a:cubicBezTo>
                    <a:cubicBezTo>
                      <a:pt x="1" y="12047"/>
                      <a:pt x="3484" y="15543"/>
                      <a:pt x="7772" y="15543"/>
                    </a:cubicBezTo>
                    <a:close/>
                  </a:path>
                </a:pathLst>
              </a:custGeom>
              <a:solidFill>
                <a:srgbClr val="FFD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>
                <a:extLst>
                  <a:ext uri="{FF2B5EF4-FFF2-40B4-BE49-F238E27FC236}">
                    <a16:creationId xmlns:a16="http://schemas.microsoft.com/office/drawing/2014/main" id="{65224055-0279-E7BF-5868-1886C4BC513A}"/>
                  </a:ext>
                </a:extLst>
              </p:cNvPr>
              <p:cNvSpPr/>
              <p:nvPr/>
            </p:nvSpPr>
            <p:spPr>
              <a:xfrm>
                <a:off x="1469850" y="1798725"/>
                <a:ext cx="143050" cy="262225"/>
              </a:xfrm>
              <a:custGeom>
                <a:avLst/>
                <a:gdLst/>
                <a:ahLst/>
                <a:cxnLst/>
                <a:rect l="l" t="t" r="r" b="b"/>
                <a:pathLst>
                  <a:path w="5722" h="10489" extrusionOk="0">
                    <a:moveTo>
                      <a:pt x="2452" y="1862"/>
                    </a:moveTo>
                    <a:lnTo>
                      <a:pt x="2452" y="3886"/>
                    </a:lnTo>
                    <a:cubicBezTo>
                      <a:pt x="2301" y="3824"/>
                      <a:pt x="2176" y="3748"/>
                      <a:pt x="2075" y="3660"/>
                    </a:cubicBezTo>
                    <a:cubicBezTo>
                      <a:pt x="1999" y="3597"/>
                      <a:pt x="1937" y="3534"/>
                      <a:pt x="1886" y="3459"/>
                    </a:cubicBezTo>
                    <a:cubicBezTo>
                      <a:pt x="1761" y="3283"/>
                      <a:pt x="1698" y="3082"/>
                      <a:pt x="1698" y="2880"/>
                    </a:cubicBezTo>
                    <a:cubicBezTo>
                      <a:pt x="1698" y="2654"/>
                      <a:pt x="1761" y="2440"/>
                      <a:pt x="1899" y="2252"/>
                    </a:cubicBezTo>
                    <a:cubicBezTo>
                      <a:pt x="1949" y="2189"/>
                      <a:pt x="2012" y="2126"/>
                      <a:pt x="2075" y="2076"/>
                    </a:cubicBezTo>
                    <a:cubicBezTo>
                      <a:pt x="2188" y="1975"/>
                      <a:pt x="2301" y="1912"/>
                      <a:pt x="2452" y="1862"/>
                    </a:cubicBezTo>
                    <a:close/>
                    <a:moveTo>
                      <a:pt x="3295" y="5810"/>
                    </a:moveTo>
                    <a:cubicBezTo>
                      <a:pt x="3496" y="5861"/>
                      <a:pt x="3659" y="5936"/>
                      <a:pt x="3798" y="6024"/>
                    </a:cubicBezTo>
                    <a:cubicBezTo>
                      <a:pt x="3898" y="6087"/>
                      <a:pt x="3986" y="6162"/>
                      <a:pt x="4062" y="6250"/>
                    </a:cubicBezTo>
                    <a:cubicBezTo>
                      <a:pt x="4213" y="6439"/>
                      <a:pt x="4288" y="6653"/>
                      <a:pt x="4288" y="6917"/>
                    </a:cubicBezTo>
                    <a:cubicBezTo>
                      <a:pt x="4288" y="7219"/>
                      <a:pt x="4200" y="7470"/>
                      <a:pt x="4011" y="7684"/>
                    </a:cubicBezTo>
                    <a:cubicBezTo>
                      <a:pt x="3949" y="7759"/>
                      <a:pt x="3873" y="7835"/>
                      <a:pt x="3798" y="7885"/>
                    </a:cubicBezTo>
                    <a:cubicBezTo>
                      <a:pt x="3659" y="7986"/>
                      <a:pt x="3483" y="8061"/>
                      <a:pt x="3295" y="8086"/>
                    </a:cubicBezTo>
                    <a:lnTo>
                      <a:pt x="3295" y="5810"/>
                    </a:lnTo>
                    <a:close/>
                    <a:moveTo>
                      <a:pt x="2452" y="1"/>
                    </a:moveTo>
                    <a:lnTo>
                      <a:pt x="2452" y="579"/>
                    </a:lnTo>
                    <a:cubicBezTo>
                      <a:pt x="2326" y="592"/>
                      <a:pt x="2201" y="617"/>
                      <a:pt x="2075" y="642"/>
                    </a:cubicBezTo>
                    <a:cubicBezTo>
                      <a:pt x="1572" y="755"/>
                      <a:pt x="1157" y="982"/>
                      <a:pt x="843" y="1334"/>
                    </a:cubicBezTo>
                    <a:cubicBezTo>
                      <a:pt x="428" y="1774"/>
                      <a:pt x="226" y="2315"/>
                      <a:pt x="226" y="2943"/>
                    </a:cubicBezTo>
                    <a:cubicBezTo>
                      <a:pt x="226" y="3585"/>
                      <a:pt x="415" y="4113"/>
                      <a:pt x="767" y="4565"/>
                    </a:cubicBezTo>
                    <a:cubicBezTo>
                      <a:pt x="1069" y="4930"/>
                      <a:pt x="1496" y="5219"/>
                      <a:pt x="2075" y="5433"/>
                    </a:cubicBezTo>
                    <a:cubicBezTo>
                      <a:pt x="2188" y="5483"/>
                      <a:pt x="2326" y="5521"/>
                      <a:pt x="2452" y="5559"/>
                    </a:cubicBezTo>
                    <a:lnTo>
                      <a:pt x="2452" y="8011"/>
                    </a:lnTo>
                    <a:cubicBezTo>
                      <a:pt x="2314" y="7948"/>
                      <a:pt x="2188" y="7860"/>
                      <a:pt x="2075" y="7747"/>
                    </a:cubicBezTo>
                    <a:cubicBezTo>
                      <a:pt x="2012" y="7671"/>
                      <a:pt x="1937" y="7596"/>
                      <a:pt x="1874" y="7520"/>
                    </a:cubicBezTo>
                    <a:cubicBezTo>
                      <a:pt x="1710" y="7294"/>
                      <a:pt x="1585" y="7018"/>
                      <a:pt x="1522" y="6716"/>
                    </a:cubicBezTo>
                    <a:lnTo>
                      <a:pt x="0" y="6879"/>
                    </a:lnTo>
                    <a:cubicBezTo>
                      <a:pt x="113" y="7646"/>
                      <a:pt x="377" y="8237"/>
                      <a:pt x="805" y="8665"/>
                    </a:cubicBezTo>
                    <a:cubicBezTo>
                      <a:pt x="1144" y="9004"/>
                      <a:pt x="1572" y="9231"/>
                      <a:pt x="2075" y="9344"/>
                    </a:cubicBezTo>
                    <a:cubicBezTo>
                      <a:pt x="2201" y="9382"/>
                      <a:pt x="2326" y="9407"/>
                      <a:pt x="2452" y="9419"/>
                    </a:cubicBezTo>
                    <a:lnTo>
                      <a:pt x="2452" y="10488"/>
                    </a:lnTo>
                    <a:lnTo>
                      <a:pt x="3295" y="10488"/>
                    </a:lnTo>
                    <a:lnTo>
                      <a:pt x="3295" y="9394"/>
                    </a:lnTo>
                    <a:cubicBezTo>
                      <a:pt x="3471" y="9369"/>
                      <a:pt x="3634" y="9331"/>
                      <a:pt x="3798" y="9281"/>
                    </a:cubicBezTo>
                    <a:cubicBezTo>
                      <a:pt x="4326" y="9130"/>
                      <a:pt x="4753" y="8866"/>
                      <a:pt x="5080" y="8501"/>
                    </a:cubicBezTo>
                    <a:cubicBezTo>
                      <a:pt x="5508" y="8011"/>
                      <a:pt x="5722" y="7420"/>
                      <a:pt x="5722" y="6716"/>
                    </a:cubicBezTo>
                    <a:cubicBezTo>
                      <a:pt x="5722" y="6074"/>
                      <a:pt x="5558" y="5559"/>
                      <a:pt x="5219" y="5156"/>
                    </a:cubicBezTo>
                    <a:cubicBezTo>
                      <a:pt x="4942" y="4829"/>
                      <a:pt x="4464" y="4553"/>
                      <a:pt x="3798" y="4314"/>
                    </a:cubicBezTo>
                    <a:cubicBezTo>
                      <a:pt x="3647" y="4264"/>
                      <a:pt x="3471" y="4213"/>
                      <a:pt x="3295" y="4163"/>
                    </a:cubicBezTo>
                    <a:lnTo>
                      <a:pt x="3295" y="1874"/>
                    </a:lnTo>
                    <a:cubicBezTo>
                      <a:pt x="3508" y="1962"/>
                      <a:pt x="3672" y="2101"/>
                      <a:pt x="3798" y="2289"/>
                    </a:cubicBezTo>
                    <a:cubicBezTo>
                      <a:pt x="3898" y="2428"/>
                      <a:pt x="3961" y="2604"/>
                      <a:pt x="3999" y="2818"/>
                    </a:cubicBezTo>
                    <a:lnTo>
                      <a:pt x="5483" y="2616"/>
                    </a:lnTo>
                    <a:cubicBezTo>
                      <a:pt x="5382" y="2038"/>
                      <a:pt x="5156" y="1573"/>
                      <a:pt x="4779" y="1221"/>
                    </a:cubicBezTo>
                    <a:cubicBezTo>
                      <a:pt x="4514" y="969"/>
                      <a:pt x="4187" y="780"/>
                      <a:pt x="3798" y="680"/>
                    </a:cubicBezTo>
                    <a:cubicBezTo>
                      <a:pt x="3647" y="630"/>
                      <a:pt x="3471" y="604"/>
                      <a:pt x="3295" y="579"/>
                    </a:cubicBezTo>
                    <a:lnTo>
                      <a:pt x="3295" y="1"/>
                    </a:lnTo>
                    <a:close/>
                  </a:path>
                </a:pathLst>
              </a:custGeom>
              <a:solidFill>
                <a:srgbClr val="F2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474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p41"/>
          <p:cNvSpPr txBox="1">
            <a:spLocks noGrp="1"/>
          </p:cNvSpPr>
          <p:nvPr>
            <p:ph type="title" idx="15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Alcances del aplicativo</a:t>
            </a:r>
            <a:endParaRPr dirty="0"/>
          </a:p>
        </p:txBody>
      </p:sp>
      <p:sp>
        <p:nvSpPr>
          <p:cNvPr id="2252" name="Google Shape;2252;p41"/>
          <p:cNvSpPr txBox="1">
            <a:spLocks noGrp="1"/>
          </p:cNvSpPr>
          <p:nvPr>
            <p:ph type="title"/>
          </p:nvPr>
        </p:nvSpPr>
        <p:spPr>
          <a:xfrm>
            <a:off x="1764218" y="1570309"/>
            <a:ext cx="2592981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Ingresos</a:t>
            </a:r>
            <a:endParaRPr dirty="0"/>
          </a:p>
        </p:txBody>
      </p:sp>
      <p:sp>
        <p:nvSpPr>
          <p:cNvPr id="2253" name="Google Shape;2253;p41"/>
          <p:cNvSpPr txBox="1">
            <a:spLocks noGrp="1"/>
          </p:cNvSpPr>
          <p:nvPr>
            <p:ph type="subTitle" idx="1"/>
          </p:nvPr>
        </p:nvSpPr>
        <p:spPr>
          <a:xfrm>
            <a:off x="1764218" y="2132700"/>
            <a:ext cx="256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>
              <a:lnSpc>
                <a:spcPct val="107000"/>
              </a:lnSpc>
              <a:spcAft>
                <a:spcPts val="800"/>
              </a:spcAft>
            </a:pPr>
            <a:r>
              <a:rPr lang="es-CO" sz="1100" kern="100" dirty="0">
                <a:latin typeface="Dosi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s-CO" sz="1100" kern="100" dirty="0">
                <a:effectLst/>
                <a:latin typeface="Dosi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ermitirá ingresar los ingresos que genera el usuario ya sea de su empleo o de un trabajo extras. </a:t>
            </a:r>
            <a:endParaRPr lang="es-ES" sz="1100" kern="100" dirty="0">
              <a:effectLst/>
              <a:latin typeface="Dosi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54" name="Google Shape;2254;p41"/>
          <p:cNvSpPr txBox="1">
            <a:spLocks noGrp="1"/>
          </p:cNvSpPr>
          <p:nvPr>
            <p:ph type="title" idx="3"/>
          </p:nvPr>
        </p:nvSpPr>
        <p:spPr>
          <a:xfrm>
            <a:off x="1805411" y="3285725"/>
            <a:ext cx="2560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Gastos</a:t>
            </a:r>
            <a:endParaRPr dirty="0"/>
          </a:p>
        </p:txBody>
      </p:sp>
      <p:sp>
        <p:nvSpPr>
          <p:cNvPr id="2255" name="Google Shape;2255;p41"/>
          <p:cNvSpPr txBox="1">
            <a:spLocks noGrp="1"/>
          </p:cNvSpPr>
          <p:nvPr>
            <p:ph type="subTitle" idx="5"/>
          </p:nvPr>
        </p:nvSpPr>
        <p:spPr>
          <a:xfrm>
            <a:off x="1796689" y="3813425"/>
            <a:ext cx="256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>
              <a:lnSpc>
                <a:spcPct val="107000"/>
              </a:lnSpc>
              <a:spcAft>
                <a:spcPts val="800"/>
              </a:spcAft>
            </a:pPr>
            <a:r>
              <a:rPr lang="es-CO" sz="1100" kern="100" dirty="0">
                <a:latin typeface="Dosi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s-CO" sz="1100" kern="100" dirty="0">
                <a:effectLst/>
                <a:latin typeface="Dosi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ermitirá al usuario ingresar y estar atento de los gastos que ha realizado durante la semana o el mes.</a:t>
            </a:r>
            <a:endParaRPr lang="es-ES" sz="1100" kern="100" dirty="0">
              <a:effectLst/>
              <a:latin typeface="Dosi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56" name="Google Shape;2256;p41"/>
          <p:cNvSpPr txBox="1">
            <a:spLocks noGrp="1"/>
          </p:cNvSpPr>
          <p:nvPr>
            <p:ph type="title" idx="6"/>
          </p:nvPr>
        </p:nvSpPr>
        <p:spPr>
          <a:xfrm>
            <a:off x="5801428" y="1570309"/>
            <a:ext cx="2560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Categorías</a:t>
            </a:r>
          </a:p>
        </p:txBody>
      </p:sp>
      <p:sp>
        <p:nvSpPr>
          <p:cNvPr id="2257" name="Google Shape;2257;p41"/>
          <p:cNvSpPr txBox="1">
            <a:spLocks noGrp="1"/>
          </p:cNvSpPr>
          <p:nvPr>
            <p:ph type="subTitle" idx="8"/>
          </p:nvPr>
        </p:nvSpPr>
        <p:spPr>
          <a:xfrm>
            <a:off x="5801428" y="2132700"/>
            <a:ext cx="2560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latin typeface="Dosi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CO" sz="1100" dirty="0">
                <a:effectLst/>
                <a:latin typeface="Dosi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 usuario podrá categorizar los gastos o ingresos para tener un mejor orden durante el manejo de sus finanzas. </a:t>
            </a:r>
            <a:endParaRPr sz="1000" dirty="0">
              <a:latin typeface="Dosis" pitchFamily="2" charset="0"/>
            </a:endParaRPr>
          </a:p>
        </p:txBody>
      </p:sp>
      <p:sp>
        <p:nvSpPr>
          <p:cNvPr id="2258" name="Google Shape;2258;p41"/>
          <p:cNvSpPr txBox="1">
            <a:spLocks noGrp="1"/>
          </p:cNvSpPr>
          <p:nvPr>
            <p:ph type="title" idx="9"/>
          </p:nvPr>
        </p:nvSpPr>
        <p:spPr>
          <a:xfrm>
            <a:off x="5792130" y="3315450"/>
            <a:ext cx="2560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Ahorro</a:t>
            </a:r>
            <a:endParaRPr dirty="0"/>
          </a:p>
        </p:txBody>
      </p:sp>
      <p:sp>
        <p:nvSpPr>
          <p:cNvPr id="2259" name="Google Shape;2259;p41"/>
          <p:cNvSpPr txBox="1">
            <a:spLocks noGrp="1"/>
          </p:cNvSpPr>
          <p:nvPr>
            <p:ph type="subTitle" idx="14"/>
          </p:nvPr>
        </p:nvSpPr>
        <p:spPr>
          <a:xfrm>
            <a:off x="5792129" y="3863875"/>
            <a:ext cx="2560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>
              <a:lnSpc>
                <a:spcPct val="107000"/>
              </a:lnSpc>
              <a:spcAft>
                <a:spcPts val="800"/>
              </a:spcAft>
            </a:pPr>
            <a:r>
              <a:rPr lang="es-CO" sz="1100" kern="100" dirty="0">
                <a:latin typeface="Dosi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CO" sz="1100" kern="100" dirty="0">
                <a:effectLst/>
                <a:latin typeface="Dosi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 usuario podrá estar atento de los ahorros que obtiene después de realizar los pagos.</a:t>
            </a:r>
            <a:endParaRPr lang="es-ES" sz="1100" kern="100" dirty="0">
              <a:effectLst/>
              <a:latin typeface="Dosi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60" name="Google Shape;2260;p41"/>
          <p:cNvSpPr txBox="1">
            <a:spLocks noGrp="1"/>
          </p:cNvSpPr>
          <p:nvPr>
            <p:ph type="title" idx="2"/>
          </p:nvPr>
        </p:nvSpPr>
        <p:spPr>
          <a:xfrm>
            <a:off x="834200" y="1672175"/>
            <a:ext cx="468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</a:t>
            </a:r>
            <a:endParaRPr/>
          </a:p>
        </p:txBody>
      </p:sp>
      <p:sp>
        <p:nvSpPr>
          <p:cNvPr id="2261" name="Google Shape;2261;p41"/>
          <p:cNvSpPr txBox="1">
            <a:spLocks noGrp="1"/>
          </p:cNvSpPr>
          <p:nvPr>
            <p:ph type="title" idx="7"/>
          </p:nvPr>
        </p:nvSpPr>
        <p:spPr>
          <a:xfrm>
            <a:off x="4742438" y="1634725"/>
            <a:ext cx="58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62" name="Google Shape;2262;p41"/>
          <p:cNvSpPr txBox="1">
            <a:spLocks noGrp="1"/>
          </p:cNvSpPr>
          <p:nvPr>
            <p:ph type="title" idx="4"/>
          </p:nvPr>
        </p:nvSpPr>
        <p:spPr>
          <a:xfrm>
            <a:off x="826000" y="3308788"/>
            <a:ext cx="58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263" name="Google Shape;2263;p41"/>
          <p:cNvSpPr txBox="1">
            <a:spLocks noGrp="1"/>
          </p:cNvSpPr>
          <p:nvPr>
            <p:ph type="title" idx="13"/>
          </p:nvPr>
        </p:nvSpPr>
        <p:spPr>
          <a:xfrm>
            <a:off x="4752800" y="3287900"/>
            <a:ext cx="58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>
          <a:extLst>
            <a:ext uri="{FF2B5EF4-FFF2-40B4-BE49-F238E27FC236}">
              <a16:creationId xmlns:a16="http://schemas.microsoft.com/office/drawing/2014/main" id="{0C32DCA9-DE4A-F523-E537-25BA53FD8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p41">
            <a:extLst>
              <a:ext uri="{FF2B5EF4-FFF2-40B4-BE49-F238E27FC236}">
                <a16:creationId xmlns:a16="http://schemas.microsoft.com/office/drawing/2014/main" id="{4024EDB6-7417-7BBB-9620-EA70C5DBE754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Limitaciones del aplicativo</a:t>
            </a:r>
            <a:endParaRPr dirty="0"/>
          </a:p>
        </p:txBody>
      </p:sp>
      <p:sp>
        <p:nvSpPr>
          <p:cNvPr id="2252" name="Google Shape;2252;p41">
            <a:extLst>
              <a:ext uri="{FF2B5EF4-FFF2-40B4-BE49-F238E27FC236}">
                <a16:creationId xmlns:a16="http://schemas.microsoft.com/office/drawing/2014/main" id="{5E135367-3F9D-A7CE-2E91-13698AC467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4218" y="1575802"/>
            <a:ext cx="2561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Autorelleno</a:t>
            </a:r>
            <a:endParaRPr dirty="0"/>
          </a:p>
        </p:txBody>
      </p:sp>
      <p:sp>
        <p:nvSpPr>
          <p:cNvPr id="2253" name="Google Shape;2253;p41">
            <a:extLst>
              <a:ext uri="{FF2B5EF4-FFF2-40B4-BE49-F238E27FC236}">
                <a16:creationId xmlns:a16="http://schemas.microsoft.com/office/drawing/2014/main" id="{E1674736-850B-34BA-C087-12C99034242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64218" y="1967346"/>
            <a:ext cx="2561100" cy="8936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s-MX" sz="1100" dirty="0"/>
              <a:t>No podrá auto rellenar las descripciones o categorías que puedan llegar a repetirse. Por ejemplo: se paga el agua cada mes, el usuario tendrá que escribir cada mes el mismo texto.</a:t>
            </a:r>
            <a:endParaRPr lang="en-US" sz="1100" dirty="0"/>
          </a:p>
        </p:txBody>
      </p:sp>
      <p:sp>
        <p:nvSpPr>
          <p:cNvPr id="2254" name="Google Shape;2254;p41">
            <a:extLst>
              <a:ext uri="{FF2B5EF4-FFF2-40B4-BE49-F238E27FC236}">
                <a16:creationId xmlns:a16="http://schemas.microsoft.com/office/drawing/2014/main" id="{53569DE4-EA59-ABFE-6C61-FA6544C8B038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1796689" y="3308788"/>
            <a:ext cx="2560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Operaciones complejas</a:t>
            </a:r>
          </a:p>
        </p:txBody>
      </p:sp>
      <p:sp>
        <p:nvSpPr>
          <p:cNvPr id="2255" name="Google Shape;2255;p41">
            <a:extLst>
              <a:ext uri="{FF2B5EF4-FFF2-40B4-BE49-F238E27FC236}">
                <a16:creationId xmlns:a16="http://schemas.microsoft.com/office/drawing/2014/main" id="{C2DAD8EA-4D44-04E9-D976-DC5B1921A462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764218" y="3980069"/>
            <a:ext cx="2561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>
              <a:lnSpc>
                <a:spcPct val="107000"/>
              </a:lnSpc>
              <a:spcAft>
                <a:spcPts val="800"/>
              </a:spcAft>
            </a:pPr>
            <a:r>
              <a:rPr lang="es-CO" sz="1050" kern="100" dirty="0">
                <a:effectLst/>
                <a:latin typeface="Dosi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 aplicación solo podrá ayudarte a realizar operaciones básicas como sumar, restar, multiplicar y dividir. </a:t>
            </a:r>
            <a:endParaRPr lang="es-ES" sz="1050" kern="100" dirty="0">
              <a:effectLst/>
              <a:latin typeface="Dosi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56" name="Google Shape;2256;p41">
            <a:extLst>
              <a:ext uri="{FF2B5EF4-FFF2-40B4-BE49-F238E27FC236}">
                <a16:creationId xmlns:a16="http://schemas.microsoft.com/office/drawing/2014/main" id="{3545EE52-267E-C214-7B33-90AAF80308E7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5801428" y="1575802"/>
            <a:ext cx="2560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Insertar imágenes</a:t>
            </a:r>
            <a:endParaRPr dirty="0"/>
          </a:p>
        </p:txBody>
      </p:sp>
      <p:sp>
        <p:nvSpPr>
          <p:cNvPr id="2257" name="Google Shape;2257;p41">
            <a:extLst>
              <a:ext uri="{FF2B5EF4-FFF2-40B4-BE49-F238E27FC236}">
                <a16:creationId xmlns:a16="http://schemas.microsoft.com/office/drawing/2014/main" id="{6842E981-C9B2-CA9A-95DE-EBCCA9DABF4F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5801428" y="2183150"/>
            <a:ext cx="2560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dirty="0"/>
              <a:t>Agregar imágenes puede hacer que una aplicación sea mucho más intuitiva, ya que ver una imagen es más fácil de entender que leer una descripción o categoría. </a:t>
            </a:r>
            <a:endParaRPr lang="en-US" sz="1100" dirty="0"/>
          </a:p>
        </p:txBody>
      </p:sp>
      <p:sp>
        <p:nvSpPr>
          <p:cNvPr id="2258" name="Google Shape;2258;p41">
            <a:extLst>
              <a:ext uri="{FF2B5EF4-FFF2-40B4-BE49-F238E27FC236}">
                <a16:creationId xmlns:a16="http://schemas.microsoft.com/office/drawing/2014/main" id="{C3A7E79C-7FB8-1DAD-0A6A-C0DF6A881D8B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5792129" y="3287900"/>
            <a:ext cx="2560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Guardado local</a:t>
            </a:r>
            <a:endParaRPr dirty="0"/>
          </a:p>
        </p:txBody>
      </p:sp>
      <p:sp>
        <p:nvSpPr>
          <p:cNvPr id="2259" name="Google Shape;2259;p41">
            <a:extLst>
              <a:ext uri="{FF2B5EF4-FFF2-40B4-BE49-F238E27FC236}">
                <a16:creationId xmlns:a16="http://schemas.microsoft.com/office/drawing/2014/main" id="{2835F7D3-A793-23D9-0ACD-C570ACC9A5A1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5792129" y="3836488"/>
            <a:ext cx="2560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La aplicación funcionará de forma local, no habrá un servidor con el cual comunicarse desde otro dispositivo, esto limita al usuario a ver sus datos en un solo equipo.</a:t>
            </a:r>
            <a:endParaRPr sz="1050" dirty="0"/>
          </a:p>
        </p:txBody>
      </p:sp>
      <p:sp>
        <p:nvSpPr>
          <p:cNvPr id="2260" name="Google Shape;2260;p41">
            <a:extLst>
              <a:ext uri="{FF2B5EF4-FFF2-40B4-BE49-F238E27FC236}">
                <a16:creationId xmlns:a16="http://schemas.microsoft.com/office/drawing/2014/main" id="{3BC40C4A-DAC6-19AF-C0A6-2F963022185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34200" y="1672175"/>
            <a:ext cx="468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</a:t>
            </a:r>
            <a:endParaRPr/>
          </a:p>
        </p:txBody>
      </p:sp>
      <p:sp>
        <p:nvSpPr>
          <p:cNvPr id="2261" name="Google Shape;2261;p41">
            <a:extLst>
              <a:ext uri="{FF2B5EF4-FFF2-40B4-BE49-F238E27FC236}">
                <a16:creationId xmlns:a16="http://schemas.microsoft.com/office/drawing/2014/main" id="{DB7CACCF-9B27-7BEE-ECA8-2FCB32F98BC4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4742438" y="1634725"/>
            <a:ext cx="58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62" name="Google Shape;2262;p41">
            <a:extLst>
              <a:ext uri="{FF2B5EF4-FFF2-40B4-BE49-F238E27FC236}">
                <a16:creationId xmlns:a16="http://schemas.microsoft.com/office/drawing/2014/main" id="{74C6FEB1-7AAF-9F64-88C2-BBAC6642576C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826000" y="3308788"/>
            <a:ext cx="58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263" name="Google Shape;2263;p41">
            <a:extLst>
              <a:ext uri="{FF2B5EF4-FFF2-40B4-BE49-F238E27FC236}">
                <a16:creationId xmlns:a16="http://schemas.microsoft.com/office/drawing/2014/main" id="{DBEC30A4-76EA-25FA-D111-1CEF4717D490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4752800" y="3287900"/>
            <a:ext cx="58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84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Google Shape;2980;p66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Usuarios Objetivo</a:t>
            </a:r>
            <a:endParaRPr dirty="0"/>
          </a:p>
        </p:txBody>
      </p:sp>
      <p:sp>
        <p:nvSpPr>
          <p:cNvPr id="25" name="Subtítulo 24">
            <a:extLst>
              <a:ext uri="{FF2B5EF4-FFF2-40B4-BE49-F238E27FC236}">
                <a16:creationId xmlns:a16="http://schemas.microsoft.com/office/drawing/2014/main" id="{DFACD93D-6005-D4EB-724E-6E087E736867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762001" y="1551710"/>
            <a:ext cx="7620000" cy="3052290"/>
          </a:xfrm>
        </p:spPr>
        <p:txBody>
          <a:bodyPr/>
          <a:lstStyle/>
          <a:p>
            <a:pPr marL="342900" lvl="0" indent="-342900" algn="l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Personas que quieren tener un mejor control de sus finanzas.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Personas que quieren ahorrar dinero y alcanzar sus metas financieras.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Personas que quieren tomar decisiones financieras más informadas.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Personas que quieren reducir el estrés financiero.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Personas que están planeando su jubilación. 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Personas que quieren invertir su dinero.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85CDF-0260-1A89-459B-297CFCE1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Oportunidades de Negocio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92E200-5D15-518A-5B61-A11096E34C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CO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 aplicación tiene grandes oportunidades, ya que el usuario la utilizará de manera constante para gestionar sus finanzas. Por lo tanto, las oportunidades se obtendrán de:</a:t>
            </a:r>
            <a:endParaRPr lang="es-E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Modelo de suscripción: Ofrecer una versión gratuita de la aplicación con funcionalidades básicas. Si el usuario desea acceder a funcionalidades adicionales, habrá una opción para adquirir una versión premium con una tarifa mensual o anual.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Publicidad: Dado que la aplicación básica será 100% gratuita, se obtendrán ingresos adicionales mostrando anuncios a los usuarios. Podremos segmentar los anuncios en función de los datos demográficos y el comportamiento de los usuarios. Se pueden explorar opciones para utilizar plataformas de anuncios como Google </a:t>
            </a:r>
            <a:r>
              <a:rPr lang="es-CO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AdMob</a:t>
            </a:r>
            <a:r>
              <a:rPr lang="es-CO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Facebook </a:t>
            </a:r>
            <a:r>
              <a:rPr lang="es-CO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Audience</a:t>
            </a:r>
            <a:r>
              <a:rPr lang="es-CO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Network.</a:t>
            </a:r>
            <a:endParaRPr lang="es-E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518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p4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Wireframe</a:t>
            </a:r>
            <a:endParaRPr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B140180-F20D-3209-D897-D3A5BA076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581" y="1276882"/>
            <a:ext cx="2010837" cy="35470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h Subject for Elementary - 1st Grade: Money by Slidesgo">
  <a:themeElements>
    <a:clrScheme name="Simple Light">
      <a:dk1>
        <a:srgbClr val="2F3C72"/>
      </a:dk1>
      <a:lt1>
        <a:srgbClr val="FFFFFF"/>
      </a:lt1>
      <a:dk2>
        <a:srgbClr val="595959"/>
      </a:dk2>
      <a:lt2>
        <a:srgbClr val="F2A900"/>
      </a:lt2>
      <a:accent1>
        <a:srgbClr val="FFBE00"/>
      </a:accent1>
      <a:accent2>
        <a:srgbClr val="FFD573"/>
      </a:accent2>
      <a:accent3>
        <a:srgbClr val="666666"/>
      </a:accent3>
      <a:accent4>
        <a:srgbClr val="999999"/>
      </a:accent4>
      <a:accent5>
        <a:srgbClr val="E4E2F8"/>
      </a:accent5>
      <a:accent6>
        <a:srgbClr val="FF6B65"/>
      </a:accent6>
      <a:hlink>
        <a:srgbClr val="2F3C7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518</Words>
  <Application>Microsoft Office PowerPoint</Application>
  <PresentationFormat>Presentación en pantalla (16:9)</PresentationFormat>
  <Paragraphs>61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Calibri</vt:lpstr>
      <vt:lpstr>Dosis</vt:lpstr>
      <vt:lpstr>Arial</vt:lpstr>
      <vt:lpstr>Fredoka One</vt:lpstr>
      <vt:lpstr>Symbol</vt:lpstr>
      <vt:lpstr>Prompt</vt:lpstr>
      <vt:lpstr>Math Subject for Elementary - 1st Grade: Money by Slidesgo</vt:lpstr>
      <vt:lpstr>App de Finanzas: Mark Trejos Kevin Tom</vt:lpstr>
      <vt:lpstr>Contenido</vt:lpstr>
      <vt:lpstr>Idea</vt:lpstr>
      <vt:lpstr>Descripción del proyecto</vt:lpstr>
      <vt:lpstr>Alcances del aplicativo</vt:lpstr>
      <vt:lpstr>Limitaciones del aplicativo</vt:lpstr>
      <vt:lpstr>Usuarios Objetivo</vt:lpstr>
      <vt:lpstr>Oportunidades de Negocio</vt:lpstr>
      <vt:lpstr>Wireframe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de Finanzas: Mark Trejos Kevin Tom</dc:title>
  <cp:lastModifiedBy>Mark Trejos</cp:lastModifiedBy>
  <cp:revision>1</cp:revision>
  <dcterms:modified xsi:type="dcterms:W3CDTF">2024-03-08T22:12:48Z</dcterms:modified>
</cp:coreProperties>
</file>