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7199313" cy="575945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60"/>
    <p:restoredTop sz="96327"/>
  </p:normalViewPr>
  <p:slideViewPr>
    <p:cSldViewPr snapToGrid="0" snapToObjects="1">
      <p:cViewPr varScale="1">
        <p:scale>
          <a:sx n="235" d="100"/>
          <a:sy n="235" d="100"/>
        </p:scale>
        <p:origin x="1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942577"/>
            <a:ext cx="6119416" cy="2005142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025045"/>
            <a:ext cx="5399485" cy="139053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4CF4-3425-4841-B66A-6A80863C1510}" type="datetimeFigureOut">
              <a:rPr lang="en-JP" smtClean="0"/>
              <a:t>2021/03/13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EF82-7CA5-5D4D-BD03-7F116147550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5073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4CF4-3425-4841-B66A-6A80863C1510}" type="datetimeFigureOut">
              <a:rPr lang="en-JP" smtClean="0"/>
              <a:t>2021/03/13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EF82-7CA5-5D4D-BD03-7F116147550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372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06637"/>
            <a:ext cx="1552352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06637"/>
            <a:ext cx="4567064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4CF4-3425-4841-B66A-6A80863C1510}" type="datetimeFigureOut">
              <a:rPr lang="en-JP" smtClean="0"/>
              <a:t>2021/03/13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EF82-7CA5-5D4D-BD03-7F116147550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4742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4CF4-3425-4841-B66A-6A80863C1510}" type="datetimeFigureOut">
              <a:rPr lang="en-JP" smtClean="0"/>
              <a:t>2021/03/13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EF82-7CA5-5D4D-BD03-7F116147550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2515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435864"/>
            <a:ext cx="6209407" cy="239577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854300"/>
            <a:ext cx="6209407" cy="125987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4CF4-3425-4841-B66A-6A80863C1510}" type="datetimeFigureOut">
              <a:rPr lang="en-JP" smtClean="0"/>
              <a:t>2021/03/13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EF82-7CA5-5D4D-BD03-7F116147550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262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533187"/>
            <a:ext cx="3059708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533187"/>
            <a:ext cx="3059708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4CF4-3425-4841-B66A-6A80863C1510}" type="datetimeFigureOut">
              <a:rPr lang="en-JP" smtClean="0"/>
              <a:t>2021/03/13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EF82-7CA5-5D4D-BD03-7F116147550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1921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06639"/>
            <a:ext cx="6209407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411865"/>
            <a:ext cx="3045646" cy="69193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103799"/>
            <a:ext cx="3045646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411865"/>
            <a:ext cx="3060646" cy="69193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103799"/>
            <a:ext cx="3060646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4CF4-3425-4841-B66A-6A80863C1510}" type="datetimeFigureOut">
              <a:rPr lang="en-JP" smtClean="0"/>
              <a:t>2021/03/13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EF82-7CA5-5D4D-BD03-7F116147550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5039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4CF4-3425-4841-B66A-6A80863C1510}" type="datetimeFigureOut">
              <a:rPr lang="en-JP" smtClean="0"/>
              <a:t>2021/03/13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EF82-7CA5-5D4D-BD03-7F116147550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9983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4CF4-3425-4841-B66A-6A80863C1510}" type="datetimeFigureOut">
              <a:rPr lang="en-JP" smtClean="0"/>
              <a:t>2021/03/13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EF82-7CA5-5D4D-BD03-7F116147550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4752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83963"/>
            <a:ext cx="2321966" cy="134387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29256"/>
            <a:ext cx="3644652" cy="409294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727835"/>
            <a:ext cx="2321966" cy="320102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4CF4-3425-4841-B66A-6A80863C1510}" type="datetimeFigureOut">
              <a:rPr lang="en-JP" smtClean="0"/>
              <a:t>2021/03/13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EF82-7CA5-5D4D-BD03-7F116147550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1129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83963"/>
            <a:ext cx="2321966" cy="134387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29256"/>
            <a:ext cx="3644652" cy="409294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727835"/>
            <a:ext cx="2321966" cy="320102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4CF4-3425-4841-B66A-6A80863C1510}" type="datetimeFigureOut">
              <a:rPr lang="en-JP" smtClean="0"/>
              <a:t>2021/03/13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EF82-7CA5-5D4D-BD03-7F116147550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9038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06639"/>
            <a:ext cx="6209407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533187"/>
            <a:ext cx="6209407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338158"/>
            <a:ext cx="161984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74CF4-3425-4841-B66A-6A80863C1510}" type="datetimeFigureOut">
              <a:rPr lang="en-JP" smtClean="0"/>
              <a:t>2021/03/13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338158"/>
            <a:ext cx="242976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338158"/>
            <a:ext cx="161984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EF82-7CA5-5D4D-BD03-7F116147550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4318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0DA546A-AFCB-FA42-A994-49ECBA64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13" y="36785"/>
            <a:ext cx="1560578" cy="200505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60E149A-C488-8C4B-AD45-D071B8BA48AE}"/>
              </a:ext>
            </a:extLst>
          </p:cNvPr>
          <p:cNvSpPr txBox="1"/>
          <p:nvPr/>
        </p:nvSpPr>
        <p:spPr>
          <a:xfrm>
            <a:off x="-41524" y="-496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05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30ACDA-56BD-7342-BC31-BB6E4CA9BACC}"/>
              </a:ext>
            </a:extLst>
          </p:cNvPr>
          <p:cNvSpPr txBox="1"/>
          <p:nvPr/>
        </p:nvSpPr>
        <p:spPr>
          <a:xfrm>
            <a:off x="1790197" y="-496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05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40" name="Picture 39" descr="Chart, box and whisker chart&#10;&#10;Description automatically generated">
            <a:extLst>
              <a:ext uri="{FF2B5EF4-FFF2-40B4-BE49-F238E27FC236}">
                <a16:creationId xmlns:a16="http://schemas.microsoft.com/office/drawing/2014/main" id="{7E5946A7-5E4E-FA4E-95E7-E6A125751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804" y="171709"/>
            <a:ext cx="5206389" cy="1869440"/>
          </a:xfrm>
          <a:prstGeom prst="rect">
            <a:avLst/>
          </a:prstGeom>
        </p:spPr>
      </p:pic>
      <p:pic>
        <p:nvPicPr>
          <p:cNvPr id="41" name="Picture 40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364DFD81-089B-2742-ACAC-BD53842D7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040139"/>
            <a:ext cx="7199313" cy="3183933"/>
          </a:xfrm>
          <a:prstGeom prst="rect">
            <a:avLst/>
          </a:prstGeom>
        </p:spPr>
      </p:pic>
      <p:sp>
        <p:nvSpPr>
          <p:cNvPr id="42" name="Process 41">
            <a:extLst>
              <a:ext uri="{FF2B5EF4-FFF2-40B4-BE49-F238E27FC236}">
                <a16:creationId xmlns:a16="http://schemas.microsoft.com/office/drawing/2014/main" id="{C40DFBB2-CA78-3B43-8865-EE057B6E04B8}"/>
              </a:ext>
            </a:extLst>
          </p:cNvPr>
          <p:cNvSpPr/>
          <p:nvPr/>
        </p:nvSpPr>
        <p:spPr>
          <a:xfrm>
            <a:off x="3010329" y="2040139"/>
            <a:ext cx="395554" cy="26502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C7EC42-56F9-AA4E-A545-9CDFA3EAEC43}"/>
              </a:ext>
            </a:extLst>
          </p:cNvPr>
          <p:cNvSpPr txBox="1"/>
          <p:nvPr/>
        </p:nvSpPr>
        <p:spPr>
          <a:xfrm>
            <a:off x="-41524" y="2043550"/>
            <a:ext cx="2519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05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91D17A-CC35-8042-B589-07BBFDD121F8}"/>
              </a:ext>
            </a:extLst>
          </p:cNvPr>
          <p:cNvSpPr txBox="1"/>
          <p:nvPr/>
        </p:nvSpPr>
        <p:spPr>
          <a:xfrm>
            <a:off x="2996677" y="208701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05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5101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surface chart&#10;&#10;Description automatically generated">
            <a:extLst>
              <a:ext uri="{FF2B5EF4-FFF2-40B4-BE49-F238E27FC236}">
                <a16:creationId xmlns:a16="http://schemas.microsoft.com/office/drawing/2014/main" id="{38AE8C48-841C-8344-B26D-CCDE238B5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435" y="194783"/>
            <a:ext cx="2849878" cy="4286955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68279ACC-E53F-2243-9737-745951BC1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5" y="183961"/>
            <a:ext cx="4352681" cy="4352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3EB134-E880-154F-A7E1-FBAEFA520B08}"/>
              </a:ext>
            </a:extLst>
          </p:cNvPr>
          <p:cNvSpPr txBox="1"/>
          <p:nvPr/>
        </p:nvSpPr>
        <p:spPr>
          <a:xfrm>
            <a:off x="-1749" y="12444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05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C69F15-541E-814A-B71A-2C4F89B1F4A5}"/>
              </a:ext>
            </a:extLst>
          </p:cNvPr>
          <p:cNvSpPr txBox="1"/>
          <p:nvPr/>
        </p:nvSpPr>
        <p:spPr>
          <a:xfrm>
            <a:off x="4333202" y="12444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05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5D66AA-CF3E-2C46-8B47-6FFE23131246}"/>
              </a:ext>
            </a:extLst>
          </p:cNvPr>
          <p:cNvSpPr txBox="1"/>
          <p:nvPr/>
        </p:nvSpPr>
        <p:spPr>
          <a:xfrm>
            <a:off x="4333202" y="3360917"/>
            <a:ext cx="2519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05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4235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7</Words>
  <Application>Microsoft Macintosh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 Chung Chau</dc:creator>
  <cp:lastModifiedBy>HON Chung Chau</cp:lastModifiedBy>
  <cp:revision>5</cp:revision>
  <cp:lastPrinted>2021-03-13T07:14:38Z</cp:lastPrinted>
  <dcterms:created xsi:type="dcterms:W3CDTF">2021-03-13T07:01:21Z</dcterms:created>
  <dcterms:modified xsi:type="dcterms:W3CDTF">2021-03-13T07:51:22Z</dcterms:modified>
</cp:coreProperties>
</file>