
<file path=[Content_Types].xml><?xml version="1.0" encoding="utf-8"?>
<Types xmlns="http://schemas.openxmlformats.org/package/2006/content-types">
  <Default Extension="1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0BF32-6CA2-4CF1-8AC8-E7D11AA62781}" v="1" dt="2023-10-19T11:04:53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ghosa Elema" userId="39b0936f4f7124c4" providerId="LiveId" clId="{1D40BF32-6CA2-4CF1-8AC8-E7D11AA62781}"/>
    <pc:docChg chg="undo custSel addSld modSld">
      <pc:chgData name="Eghosa Elema" userId="39b0936f4f7124c4" providerId="LiveId" clId="{1D40BF32-6CA2-4CF1-8AC8-E7D11AA62781}" dt="2023-10-19T11:04:57.331" v="70"/>
      <pc:docMkLst>
        <pc:docMk/>
      </pc:docMkLst>
      <pc:sldChg chg="modSp mod">
        <pc:chgData name="Eghosa Elema" userId="39b0936f4f7124c4" providerId="LiveId" clId="{1D40BF32-6CA2-4CF1-8AC8-E7D11AA62781}" dt="2023-10-19T11:02:17.254" v="14" actId="20577"/>
        <pc:sldMkLst>
          <pc:docMk/>
          <pc:sldMk cId="3885251991" sldId="259"/>
        </pc:sldMkLst>
        <pc:spChg chg="mod">
          <ac:chgData name="Eghosa Elema" userId="39b0936f4f7124c4" providerId="LiveId" clId="{1D40BF32-6CA2-4CF1-8AC8-E7D11AA62781}" dt="2023-10-19T11:02:17.254" v="14" actId="20577"/>
          <ac:spMkLst>
            <pc:docMk/>
            <pc:sldMk cId="3885251991" sldId="259"/>
            <ac:spMk id="10" creationId="{39B16120-5FA9-7717-FF40-B4483DD6ABFB}"/>
          </ac:spMkLst>
        </pc:spChg>
      </pc:sldChg>
      <pc:sldChg chg="addSp delSp modSp new mod setBg addAnim setClrOvrMap">
        <pc:chgData name="Eghosa Elema" userId="39b0936f4f7124c4" providerId="LiveId" clId="{1D40BF32-6CA2-4CF1-8AC8-E7D11AA62781}" dt="2023-10-19T11:04:57.331" v="70"/>
        <pc:sldMkLst>
          <pc:docMk/>
          <pc:sldMk cId="3036233211" sldId="263"/>
        </pc:sldMkLst>
        <pc:spChg chg="mod ord">
          <ac:chgData name="Eghosa Elema" userId="39b0936f4f7124c4" providerId="LiveId" clId="{1D40BF32-6CA2-4CF1-8AC8-E7D11AA62781}" dt="2023-10-19T11:04:57.329" v="69" actId="26606"/>
          <ac:spMkLst>
            <pc:docMk/>
            <pc:sldMk cId="3036233211" sldId="263"/>
            <ac:spMk id="2" creationId="{C3CEA7F1-75B1-88FF-A153-35FCA00726F2}"/>
          </ac:spMkLst>
        </pc:spChg>
        <pc:spChg chg="del">
          <ac:chgData name="Eghosa Elema" userId="39b0936f4f7124c4" providerId="LiveId" clId="{1D40BF32-6CA2-4CF1-8AC8-E7D11AA62781}" dt="2023-10-19T11:04:11.980" v="63" actId="478"/>
          <ac:spMkLst>
            <pc:docMk/>
            <pc:sldMk cId="3036233211" sldId="263"/>
            <ac:spMk id="3" creationId="{264F7749-6F59-23AB-7A37-59958673555F}"/>
          </ac:spMkLst>
        </pc:spChg>
        <pc:spChg chg="add mod">
          <ac:chgData name="Eghosa Elema" userId="39b0936f4f7124c4" providerId="LiveId" clId="{1D40BF32-6CA2-4CF1-8AC8-E7D11AA62781}" dt="2023-10-19T11:04:57.329" v="69" actId="26606"/>
          <ac:spMkLst>
            <pc:docMk/>
            <pc:sldMk cId="3036233211" sldId="263"/>
            <ac:spMk id="6" creationId="{A7A1123C-57C4-5B02-2BE4-7C99E9524365}"/>
          </ac:spMkLst>
        </pc:spChg>
        <pc:spChg chg="add">
          <ac:chgData name="Eghosa Elema" userId="39b0936f4f7124c4" providerId="LiveId" clId="{1D40BF32-6CA2-4CF1-8AC8-E7D11AA62781}" dt="2023-10-19T11:04:57.329" v="69" actId="26606"/>
          <ac:spMkLst>
            <pc:docMk/>
            <pc:sldMk cId="3036233211" sldId="263"/>
            <ac:spMk id="11" creationId="{71B2258F-86CA-4D4D-8270-BC05FCDEBFB3}"/>
          </ac:spMkLst>
        </pc:spChg>
        <pc:picChg chg="add mod">
          <ac:chgData name="Eghosa Elema" userId="39b0936f4f7124c4" providerId="LiveId" clId="{1D40BF32-6CA2-4CF1-8AC8-E7D11AA62781}" dt="2023-10-19T11:04:57.329" v="69" actId="26606"/>
          <ac:picMkLst>
            <pc:docMk/>
            <pc:sldMk cId="3036233211" sldId="263"/>
            <ac:picMk id="5" creationId="{A06522DC-C468-CBBF-0EA7-6BA16764C4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8263-60F4-E42B-1069-9653B01FB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5BBBF-2A73-AB75-1500-079C9BAB2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EEEC-5BB7-5030-FFFF-536BC2F2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AA16-967E-4AD5-9FF6-2638BFADB5B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EC72-F7E7-947C-F6E8-9678E913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AC0D-FAB6-6708-7ACB-2F85A0F4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2A71-C436-4ACF-9120-E41920680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4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1F7-F66D-BDFD-348B-B93D841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C7AF-60F2-DF20-F7DE-7B028AA8C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F978-4226-644B-E0AB-3354C104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AA16-967E-4AD5-9FF6-2638BFADB5B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6C33-A7A8-2B36-B6B1-A8D6EF76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01CC3-4BEE-390C-9BEE-8ECCC941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2A71-C436-4ACF-9120-E41920680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6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71551-B278-3A62-40B3-8A0B2E2E3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F6618-7116-8EAA-3C65-E3288A62F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17CB-B9DD-EED3-1A25-56A70114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AA16-967E-4AD5-9FF6-2638BFADB5B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FC606-2207-E9F7-CA69-C7607E55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FBB8-F35C-053E-5277-1AB12BFD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2A71-C436-4ACF-9120-E41920680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7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523D-1948-E2D9-B63D-9C443359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599E-02A2-4A51-BE72-BE04A7D2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DACC8-C6EA-60DA-7CA5-6008545F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AA16-967E-4AD5-9FF6-2638BFADB5B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ED1BA-8371-5ECA-F797-85DA295B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61F80-2B62-11FC-EABF-EB7EEA18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2A71-C436-4ACF-9120-E41920680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3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3093-3635-EDCF-4B03-30B33312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47C58-AD6B-9BED-5BB5-9C899DA8D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2EA1-144F-D82D-1009-A436F8E4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AA16-967E-4AD5-9FF6-2638BFADB5B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0A47-BA8C-731C-79FD-28D2414D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8395-D11C-99C3-990A-023CC7A5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2A71-C436-4ACF-9120-E41920680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C971-8A16-2C44-8360-0E2AB42D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9852-48FA-7118-8553-DCA620426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5205-4CE1-CF0B-FA3C-E9BF6A795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3A83D-C1F0-E182-058F-BE3D1AEB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AA16-967E-4AD5-9FF6-2638BFADB5B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39DA2-5629-EDFC-9546-8F23589B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B4153-4989-FFC5-6175-765FF86C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2A71-C436-4ACF-9120-E41920680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7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6641-994E-5F52-9AE9-5C98C5B1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97535-8AAD-D0B9-FDDD-4833BAFB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F9CFB-E5C6-701F-540E-BF7C97E6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CFD16-0C48-D253-238F-4D6FF9977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FB998-8B46-1FE8-F690-0D397F4C7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6A7B4-8153-B3C6-6FF8-58D40EA1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AA16-967E-4AD5-9FF6-2638BFADB5B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928A-D9F0-75F8-6949-30D2B708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7EC0-2BE5-280C-E628-8DA696D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2A71-C436-4ACF-9120-E41920680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0BF2-B940-89C9-EAAC-E342954C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4E357-04A3-45A9-7DFF-15B9D459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AA16-967E-4AD5-9FF6-2638BFADB5B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16C1-6BC7-0706-922C-D13ACFD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644A7-0DB9-1616-16D6-3C4D4ED1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2A71-C436-4ACF-9120-E41920680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11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EC758-97EA-CECD-4798-397D175B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AA16-967E-4AD5-9FF6-2638BFADB5B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79865-01B9-B2B6-4DD2-DE717109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1795F-822C-DEBA-97C7-B582D297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2A71-C436-4ACF-9120-E41920680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3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1C20-9BDC-31FA-A33B-63A99136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CC03-A00F-45FB-05E4-C8ADFA30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0E133-3A05-2308-FF7F-CDB09B0CB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03AB-EB26-528B-E1FA-19FF99B9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AA16-967E-4AD5-9FF6-2638BFADB5B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29FC7-5A38-58AA-EE08-41AC5ED2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82727-A481-985F-2930-578070BF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2A71-C436-4ACF-9120-E41920680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42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FDB5-F944-7C29-2319-CD3908A8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933CB-202A-9347-E3FB-E4A2E5A6F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DA8B9-564D-B1C8-F7B0-08C7C9ABC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061BF-5883-046D-1B79-8EE3EAEA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AA16-967E-4AD5-9FF6-2638BFADB5B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699D9-7877-D0E4-A5C9-A3142E44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19004-92E8-04B2-FD49-4EF2CF3D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2A71-C436-4ACF-9120-E41920680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25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E7DA8-DAFE-3590-20DE-1AA82F91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89926-A75C-F486-7CAE-9657DF14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1146A-549F-3074-DC07-487C19952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CAA16-967E-4AD5-9FF6-2638BFADB5BE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FDB08-8D5D-1088-B8D9-CCEB27A83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FA24-0DDC-B94E-A345-28956A43A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22A71-C436-4ACF-9120-E41920680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04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bc-alphabet-letters-font-491644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378051/different-types-shadings-fonts-draughtsmans-alphabets-hermann-esser-1845-1908-digitally-enhanced-our" TargetMode="External"/><Relationship Id="rId2" Type="http://schemas.openxmlformats.org/officeDocument/2006/relationships/image" Target="../media/image2.1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thematica.stackexchange.com/questions/4312/support-for-pro-font-famili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5/07/technology-for-individual-transformations-to-rework-a-whole-unit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98774-1CC5-5753-D51D-AC343128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940" y="256238"/>
            <a:ext cx="5937813" cy="3899011"/>
          </a:xfrm>
        </p:spPr>
        <p:txBody>
          <a:bodyPr anchor="b">
            <a:normAutofit/>
          </a:bodyPr>
          <a:lstStyle/>
          <a:p>
            <a:pPr algn="l"/>
            <a:r>
              <a:rPr lang="en-GB" sz="3400" dirty="0">
                <a:solidFill>
                  <a:srgbClr val="FFFFFF"/>
                </a:solidFill>
              </a:rPr>
              <a:t>This presentation will provide an overview of how and what are CSS fonts, values and property.</a:t>
            </a:r>
            <a:br>
              <a:rPr lang="en-GB" sz="3400" dirty="0">
                <a:solidFill>
                  <a:srgbClr val="FFFFFF"/>
                </a:solidFill>
              </a:rPr>
            </a:br>
            <a:br>
              <a:rPr lang="en-GB" sz="3400" dirty="0">
                <a:solidFill>
                  <a:srgbClr val="FFFFFF"/>
                </a:solidFill>
              </a:rPr>
            </a:br>
            <a:r>
              <a:rPr lang="en-GB" sz="3400" dirty="0">
                <a:solidFill>
                  <a:srgbClr val="FFFFFF"/>
                </a:solidFill>
              </a:rPr>
              <a:t>What are Font-family, Font-style, Font-size, and Google Font?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3A0E3-9029-F70F-0C9F-BCB37DFB6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756265"/>
            <a:ext cx="7199452" cy="1244483"/>
          </a:xfrm>
        </p:spPr>
        <p:txBody>
          <a:bodyPr anchor="t">
            <a:noAutofit/>
          </a:bodyPr>
          <a:lstStyle/>
          <a:p>
            <a:pPr algn="l"/>
            <a:r>
              <a:rPr lang="en-GB" sz="4800" b="1" dirty="0">
                <a:solidFill>
                  <a:srgbClr val="FFFFFF"/>
                </a:solidFill>
                <a:highlight>
                  <a:srgbClr val="0000FF"/>
                </a:highlight>
              </a:rPr>
              <a:t>Introduction to CSS Fonts.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letters on a black background&#10;&#10;Description automatically generated">
            <a:extLst>
              <a:ext uri="{FF2B5EF4-FFF2-40B4-BE49-F238E27FC236}">
                <a16:creationId xmlns:a16="http://schemas.microsoft.com/office/drawing/2014/main" id="{D23472C2-57E4-249F-13AF-9DC983498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87517" y="2108877"/>
            <a:ext cx="3403247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4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7FE24-14C2-6D0C-5EDA-D3568D88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Types of fonts.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7A07-50D6-A1C5-C1B6-D383FFFF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/>
              <a:t>In CSS we have 5 types of font.</a:t>
            </a:r>
          </a:p>
          <a:p>
            <a:pPr marL="0" indent="0">
              <a:buNone/>
            </a:pPr>
            <a:endParaRPr lang="en-GB" sz="2000"/>
          </a:p>
          <a:p>
            <a:r>
              <a:rPr lang="en-GB" sz="2000" b="1"/>
              <a:t>Serif </a:t>
            </a:r>
          </a:p>
          <a:p>
            <a:r>
              <a:rPr lang="en-GB" sz="2000" b="1"/>
              <a:t>Monospace</a:t>
            </a:r>
          </a:p>
          <a:p>
            <a:r>
              <a:rPr lang="en-GB" sz="2000" b="1"/>
              <a:t>Cursive</a:t>
            </a:r>
          </a:p>
          <a:p>
            <a:r>
              <a:rPr lang="en-GB" sz="2000" b="1"/>
              <a:t>Fantasy</a:t>
            </a:r>
          </a:p>
          <a:p>
            <a:pPr marL="0" indent="0">
              <a:buNone/>
            </a:pPr>
            <a:endParaRPr lang="en-GB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ack and white font with numbers&#10;&#10;Description automatically generated">
            <a:extLst>
              <a:ext uri="{FF2B5EF4-FFF2-40B4-BE49-F238E27FC236}">
                <a16:creationId xmlns:a16="http://schemas.microsoft.com/office/drawing/2014/main" id="{E19D323E-9E0A-89F7-21ED-E4F715CFB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75967" y="2146869"/>
            <a:ext cx="4170530" cy="25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9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B0346F6-091F-0288-2EF7-0B3531FE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GB" sz="4000" dirty="0"/>
              <a:t>Font-family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B16120-5FA9-7717-FF40-B4483DD6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Font-family is often formatted to have multiple fallback fonts that are more generic, therefore more likely supported by the users' browser.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050" dirty="0"/>
            </a:b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Font-family is used to set text to a specific font, the styles of font vary greatly but often come under one of five categories:</a:t>
            </a:r>
            <a:endParaRPr lang="en-GB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Serif fonts have a small stroke at the edges of each letter.</a:t>
            </a:r>
            <a:endParaRPr lang="en-GB" sz="1400" b="0" dirty="0">
              <a:effectLst/>
            </a:endParaRPr>
          </a:p>
          <a:p>
            <a:pPr>
              <a:spcBef>
                <a:spcPts val="0"/>
              </a:spcBef>
            </a:pPr>
            <a:endParaRPr lang="en-GB" sz="14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Sans-serif fonts have clean lines (no small strokes attached)</a:t>
            </a:r>
            <a:endParaRPr lang="en-GB" sz="1400" b="0" dirty="0">
              <a:effectLst/>
            </a:endParaRPr>
          </a:p>
          <a:p>
            <a:pPr>
              <a:spcBef>
                <a:spcPts val="0"/>
              </a:spcBef>
            </a:pPr>
            <a:endParaRPr lang="en-GB" sz="14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Monospace fonts - here all the letters have the same fixed width</a:t>
            </a:r>
            <a:endParaRPr lang="en-GB" sz="1400" b="0" dirty="0">
              <a:effectLst/>
            </a:endParaRPr>
          </a:p>
          <a:p>
            <a:pPr>
              <a:spcBef>
                <a:spcPts val="0"/>
              </a:spcBef>
            </a:pPr>
            <a:endParaRPr lang="en-GB" sz="14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Cursive fonts imitate human handwriting</a:t>
            </a:r>
            <a:endParaRPr lang="en-GB" sz="1400" b="0" dirty="0">
              <a:effectLst/>
            </a:endParaRPr>
          </a:p>
          <a:p>
            <a:pPr>
              <a:spcBef>
                <a:spcPts val="0"/>
              </a:spcBef>
            </a:pPr>
            <a:endParaRPr lang="en-GB" sz="14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Fantasy fonts are decorative/playful fonts</a:t>
            </a:r>
            <a:endParaRPr lang="en-GB" sz="1400" b="0" dirty="0">
              <a:effectLst/>
            </a:endParaRPr>
          </a:p>
          <a:p>
            <a:pPr marL="0" indent="0">
              <a:buNone/>
            </a:pPr>
            <a:br>
              <a:rPr lang="en-GB" sz="1400" dirty="0"/>
            </a:br>
            <a:endParaRPr lang="en-GB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black and white text&#10;&#10;Description automatically generated">
            <a:extLst>
              <a:ext uri="{FF2B5EF4-FFF2-40B4-BE49-F238E27FC236}">
                <a16:creationId xmlns:a16="http://schemas.microsoft.com/office/drawing/2014/main" id="{362721BE-4886-A1E1-8B5B-FD5B79309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75967" y="2433593"/>
            <a:ext cx="4170530" cy="2022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E381A2-2D31-0F0F-4251-F342AF4DD990}"/>
              </a:ext>
            </a:extLst>
          </p:cNvPr>
          <p:cNvSpPr txBox="1"/>
          <p:nvPr/>
        </p:nvSpPr>
        <p:spPr>
          <a:xfrm>
            <a:off x="8939455" y="42562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://mathematica.stackexchange.com/questions/4312/support-for-pro-font-famili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5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27973" y="723281"/>
            <a:ext cx="683726" cy="5677519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27340" y="457200"/>
            <a:ext cx="406973" cy="548907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0300" y="457200"/>
            <a:ext cx="10586648" cy="52208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020E4-8C9F-0C01-A910-DF4CEB7A1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9346" y="1159548"/>
            <a:ext cx="4545430" cy="3817103"/>
          </a:xfrm>
        </p:spPr>
        <p:txBody>
          <a:bodyPr/>
          <a:lstStyle/>
          <a:p>
            <a:pPr marL="0" indent="0" defTabSz="790042">
              <a:spcBef>
                <a:spcPts val="864"/>
              </a:spcBef>
              <a:buNone/>
            </a:pPr>
            <a:r>
              <a:rPr lang="en-GB" sz="241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SERIF FONT: </a:t>
            </a:r>
          </a:p>
          <a:p>
            <a:pPr marL="0" indent="0" defTabSz="790042">
              <a:spcBef>
                <a:spcPts val="864"/>
              </a:spcBef>
              <a:buNone/>
            </a:pPr>
            <a:endParaRPr lang="en-GB" sz="2419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GB" dirty="0"/>
              <a:t>FJN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Example: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Times New Roman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Georgia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Garamond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AB0C4-FA6E-83A7-1A2F-2A87F3EAB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8465" y="1159548"/>
            <a:ext cx="4545430" cy="3817103"/>
          </a:xfrm>
        </p:spPr>
        <p:txBody>
          <a:bodyPr/>
          <a:lstStyle/>
          <a:p>
            <a:pPr marL="0" indent="0" defTabSz="790042">
              <a:spcBef>
                <a:spcPts val="864"/>
              </a:spcBef>
              <a:buNone/>
            </a:pPr>
            <a:r>
              <a:rPr lang="en-GB" sz="241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SANS-SERIF</a:t>
            </a:r>
            <a:r>
              <a:rPr lang="en-GB" sz="2419" dirty="0"/>
              <a:t> FONT</a:t>
            </a:r>
            <a:r>
              <a:rPr lang="en-GB" sz="241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0" defTabSz="790042">
              <a:spcBef>
                <a:spcPts val="864"/>
              </a:spcBef>
              <a:buNone/>
            </a:pPr>
            <a:endParaRPr lang="en-GB" sz="2419" dirty="0"/>
          </a:p>
          <a:p>
            <a:pPr marL="0" indent="0" defTabSz="790042">
              <a:spcBef>
                <a:spcPts val="864"/>
              </a:spcBef>
              <a:buNone/>
            </a:pPr>
            <a:endParaRPr lang="en-GB" dirty="0"/>
          </a:p>
          <a:p>
            <a:pPr marL="0" indent="0" defTabSz="790042">
              <a:spcBef>
                <a:spcPts val="864"/>
              </a:spcBef>
              <a:buNone/>
            </a:pPr>
            <a:endParaRPr lang="en-GB" dirty="0"/>
          </a:p>
          <a:p>
            <a:pPr marL="0" indent="0" defTabSz="790042">
              <a:spcBef>
                <a:spcPts val="864"/>
              </a:spcBef>
              <a:buNone/>
            </a:pPr>
            <a:r>
              <a:rPr lang="en-GB" dirty="0"/>
              <a:t>Example:</a:t>
            </a:r>
          </a:p>
          <a:p>
            <a:pPr marL="0" indent="0" defTabSz="790042">
              <a:spcBef>
                <a:spcPts val="864"/>
              </a:spcBef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Arial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Verdana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Helvetica</a:t>
            </a:r>
            <a:endParaRPr lang="en-GB" dirty="0"/>
          </a:p>
          <a:p>
            <a:pPr marL="0" indent="0" defTabSz="790042">
              <a:spcBef>
                <a:spcPts val="864"/>
              </a:spcBef>
              <a:buNone/>
            </a:pP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B754E3-436B-2881-0D0A-68A2D142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60" y="1595655"/>
            <a:ext cx="811680" cy="1180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A04846-05B5-BFF2-D547-89D6C79F6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45" y="1503630"/>
            <a:ext cx="1196444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6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03DDD9-67A9-A4C4-D9AF-93AAA586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Font-style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ACA4E-F91A-F795-8029-92BA698B4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33295"/>
            <a:ext cx="5181600" cy="2572755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Font-style is used to dictate if the text will be:</a:t>
            </a:r>
            <a:endParaRPr lang="en-GB" sz="1800" b="0">
              <a:effectLst/>
            </a:endParaRPr>
          </a:p>
          <a:p>
            <a:pPr>
              <a:spcBef>
                <a:spcPts val="0"/>
              </a:spcBef>
            </a:pPr>
            <a:endParaRPr lang="en-GB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Normal - text is not altered</a:t>
            </a:r>
            <a:endParaRPr lang="en-GB" sz="1800" b="0">
              <a:effectLst/>
            </a:endParaRPr>
          </a:p>
          <a:p>
            <a:pPr>
              <a:spcBef>
                <a:spcPts val="0"/>
              </a:spcBef>
            </a:pPr>
            <a:endParaRPr lang="en-GB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Italic - text is shown sloped, often used for distinction</a:t>
            </a:r>
            <a:endParaRPr lang="en-GB" sz="1800" b="0">
              <a:effectLst/>
            </a:endParaRPr>
          </a:p>
          <a:p>
            <a:pPr>
              <a:spcBef>
                <a:spcPts val="0"/>
              </a:spcBef>
            </a:pPr>
            <a:endParaRPr lang="en-GB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Oblique - text is shown slanted, similar to italic but less supported</a:t>
            </a:r>
            <a:endParaRPr lang="en-GB" sz="1800" b="0">
              <a:effectLst/>
            </a:endParaRP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0AA003-BA30-5C3D-DC7E-5D3AFF88B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52954" cy="378809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b="1" dirty="0"/>
              <a:t>Font-style: </a:t>
            </a:r>
            <a:r>
              <a:rPr lang="en-GB" sz="1800" b="1" u="sng" dirty="0"/>
              <a:t>normal</a:t>
            </a:r>
            <a:r>
              <a:rPr lang="en-GB" sz="1800" b="1" dirty="0"/>
              <a:t> </a:t>
            </a:r>
            <a:r>
              <a:rPr lang="en-GB" sz="1600" dirty="0"/>
              <a:t>(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a paragraph in normal style )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b="1" dirty="0"/>
              <a:t>Font-style</a:t>
            </a:r>
            <a:r>
              <a:rPr lang="en-GB" sz="1800" dirty="0"/>
              <a:t>: </a:t>
            </a:r>
            <a:r>
              <a:rPr lang="en-GB" sz="1800" b="1" u="sng" dirty="0"/>
              <a:t>italic</a:t>
            </a:r>
            <a:r>
              <a:rPr lang="en-GB" sz="1800" dirty="0"/>
              <a:t> </a:t>
            </a:r>
            <a:r>
              <a:rPr lang="en-GB" sz="1600" dirty="0"/>
              <a:t>(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a paragraph in italic style.)</a:t>
            </a:r>
          </a:p>
          <a:p>
            <a:pPr marL="0" indent="0">
              <a:buNone/>
            </a:pPr>
            <a:endParaRPr lang="en-GB" sz="1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b="1" dirty="0"/>
              <a:t>Font-style</a:t>
            </a:r>
            <a:r>
              <a:rPr lang="en-GB" sz="1800" dirty="0"/>
              <a:t>: </a:t>
            </a:r>
            <a:r>
              <a:rPr lang="en-GB" sz="1800" b="1" u="sng" dirty="0"/>
              <a:t>oblique</a:t>
            </a:r>
            <a:r>
              <a:rPr lang="en-GB" sz="1800" dirty="0"/>
              <a:t>: </a:t>
            </a:r>
            <a:r>
              <a:rPr lang="en-GB" sz="1600" dirty="0"/>
              <a:t>(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a paragraph in oblique style.</a:t>
            </a:r>
            <a:r>
              <a:rPr lang="en-GB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791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8C257D-F15B-B7CB-4153-4F91B22B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Font-size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6765B-887B-B80B-47C0-5D921F42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Font-size dictates generally how large each letter will be vertically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multiple ways that font-size can be denoted such as:</a:t>
            </a:r>
            <a:endParaRPr lang="en-GB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Pixels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exact size in pixels on screen;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font-size: 40px;</a:t>
            </a:r>
            <a:br>
              <a:rPr lang="en-GB" sz="1600" dirty="0"/>
            </a:br>
            <a:endParaRPr lang="en-GB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- 1em is equal to the current font size which is often defaulted at 16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px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GB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xample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font-size: 2.5em; /* 40px/16=2.5em */</a:t>
            </a:r>
            <a:endParaRPr lang="en-GB" sz="1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GB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GB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GB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Percent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percent is the percent of the current font size similar to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font-size: 100%; /* 16px*100%=16px */</a:t>
            </a:r>
            <a:endParaRPr lang="en-GB" sz="1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GB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GB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VW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 is a responsive size that is 1% of the current viewport width;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font-size: 10vw; /* 10*1%viewport=10%viewport */</a:t>
            </a:r>
            <a:br>
              <a:rPr lang="en-GB" sz="1600" dirty="0"/>
            </a:br>
            <a:endParaRPr lang="en-GB" sz="1600" b="0" dirty="0">
              <a:effectLst/>
            </a:endParaRPr>
          </a:p>
          <a:p>
            <a:pPr marL="0" indent="0">
              <a:buNone/>
            </a:pPr>
            <a:br>
              <a:rPr lang="en-GB" sz="1600" dirty="0"/>
            </a:b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5360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B743-8E51-DA5F-5AC5-2E7FD01E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Fonts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9C956-B2AE-2EAC-B177-0455E8174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fonts are fonts that are imported using a &lt;link&gt; tag</a:t>
            </a:r>
            <a:endParaRPr lang="en-GB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link tag is formatted as &lt;link </a:t>
            </a:r>
            <a:r>
              <a:rPr lang="en-GB" sz="2100" b="0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</a:t>
            </a:r>
            <a:r>
              <a:rPr lang="en-GB" sz="2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="stylesheet" </a:t>
            </a:r>
            <a:r>
              <a:rPr lang="en-GB" sz="2100" b="0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href</a:t>
            </a:r>
            <a:r>
              <a:rPr lang="en-GB" sz="2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="link to font"&gt;</a:t>
            </a:r>
            <a:endParaRPr lang="en-GB" sz="2100" b="0" u="sng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 can find the link for a font on it's corresponding Google fonts page ( </a:t>
            </a: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https://fonts.google.com/</a:t>
            </a: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) by selecting which versions of the font you prefer.</a:t>
            </a:r>
            <a:endParaRPr lang="en-GB" sz="2100" b="0" dirty="0">
              <a:effectLst/>
            </a:endParaRPr>
          </a:p>
          <a:p>
            <a:pPr marL="0" indent="0">
              <a:buNone/>
            </a:pPr>
            <a:endParaRPr lang="en-GB" sz="21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fter selecting the fonts you want to use on your site you can proceed to copy and paste the code it provides you with into your HTML head.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 example of it being used would look like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GB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b="0" dirty="0">
              <a:effectLst/>
            </a:endParaRPr>
          </a:p>
          <a:p>
            <a:pPr marL="0" indent="0">
              <a:buNone/>
            </a:pPr>
            <a:br>
              <a:rPr lang="en-GB" dirty="0"/>
            </a:br>
            <a:endParaRPr lang="en-GB" b="0" dirty="0">
              <a:effectLst/>
            </a:endParaRPr>
          </a:p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6B6AE5-B185-C193-C9E1-C91190879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763" y="4401349"/>
            <a:ext cx="6614733" cy="1775614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5159C08-6E0A-6E85-9D32-64BF9D73A1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38497" y="4236334"/>
            <a:ext cx="1589257" cy="1296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8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putting their hands together&#10;&#10;Description automatically generated">
            <a:extLst>
              <a:ext uri="{FF2B5EF4-FFF2-40B4-BE49-F238E27FC236}">
                <a16:creationId xmlns:a16="http://schemas.microsoft.com/office/drawing/2014/main" id="{A06522DC-C468-CBBF-0EA7-6BA16764C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07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EA7F1-75B1-88FF-A153-35FCA007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Presentation By Tom and Eghosa.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1123C-57C4-5B02-2BE4-7C99E9524365}"/>
              </a:ext>
            </a:extLst>
          </p:cNvPr>
          <p:cNvSpPr txBox="1"/>
          <p:nvPr/>
        </p:nvSpPr>
        <p:spPr>
          <a:xfrm>
            <a:off x="9751908" y="6657945"/>
            <a:ext cx="244009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technofaq.org/posts/2015/07/technology-for-individual-transformations-to-rework-a-whole-uni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3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527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Georgia</vt:lpstr>
      <vt:lpstr>Helvetica</vt:lpstr>
      <vt:lpstr>Times New Roman</vt:lpstr>
      <vt:lpstr>Verdana</vt:lpstr>
      <vt:lpstr>Office Theme</vt:lpstr>
      <vt:lpstr>This presentation will provide an overview of how and what are CSS fonts, values and property.  What are Font-family, Font-style, Font-size, and Google Font?</vt:lpstr>
      <vt:lpstr>Types of fonts.</vt:lpstr>
      <vt:lpstr>Font-family</vt:lpstr>
      <vt:lpstr>PowerPoint Presentation</vt:lpstr>
      <vt:lpstr>Font-style</vt:lpstr>
      <vt:lpstr>Font-size</vt:lpstr>
      <vt:lpstr>Google Fonts </vt:lpstr>
      <vt:lpstr>Presentation By Tom and Eghosa.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presentation will provide an overview of how and what are CSS fonts, values and property.  What are Font-family, Font-style, Font-size, and Google Font?</dc:title>
  <dc:creator>Eghosa Elema</dc:creator>
  <cp:lastModifiedBy>Eghosa Elema</cp:lastModifiedBy>
  <cp:revision>1</cp:revision>
  <dcterms:created xsi:type="dcterms:W3CDTF">2023-10-18T13:14:01Z</dcterms:created>
  <dcterms:modified xsi:type="dcterms:W3CDTF">2023-10-19T11:05:01Z</dcterms:modified>
</cp:coreProperties>
</file>