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109443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109443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109443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109443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109443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109443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109443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4109443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f91c00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f91c00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f91c0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f91c0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10944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10944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0b13a4b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0b13a4b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109443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109443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4109443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4109443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038ee2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038ee2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31028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a31028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Student Writi</a:t>
            </a:r>
            <a:r>
              <a:rPr lang="en-GB"/>
              <a:t>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Inference and Data Mining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926125" y="3714100"/>
            <a:ext cx="129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Tom Kessous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Ari Schwartz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one 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306500" y="1866538"/>
            <a:ext cx="417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can see, our model is not over-fitted since the training accuracy and the validation accuracy are very close.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6" y="2589375"/>
            <a:ext cx="6429094" cy="22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00" y="1975000"/>
            <a:ext cx="3716900" cy="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Curves of One Fold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25" y="1741938"/>
            <a:ext cx="4320550" cy="3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11050" y="4347325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x300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25" y="1883725"/>
            <a:ext cx="4639609" cy="2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2819375" y="1853850"/>
            <a:ext cx="11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 epoch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432650" y="1800225"/>
            <a:ext cx="11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 epochs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211450" y="4347325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x300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Validation Score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657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Leaderboard Score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1450"/>
            <a:ext cx="8839202" cy="5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47958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task deals with natural language text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is a quickly evolving field.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about 2010, all state of the art NLP algorithms use neural networks.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2013, RNN/LSTM models were considered state of the art.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the Transformer is widely considered to be the state of the art architecture for text classification.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650" y="2219225"/>
            <a:ext cx="3313950" cy="22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Transformer?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5679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1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7"/>
              <a:buFont typeface="Arial"/>
              <a:buChar char="●"/>
            </a:pPr>
            <a:r>
              <a:rPr lang="en-GB" sz="14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Transformer model is an attention based encoder-decoder type architecture.</a:t>
            </a:r>
            <a:endParaRPr sz="14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1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7"/>
              <a:buFont typeface="Arial"/>
              <a:buChar char="●"/>
            </a:pPr>
            <a:r>
              <a:rPr lang="en-GB" sz="14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opposed to RNN’s, Transformers are non-sequential. Sentences are processed all at once instead of word by word.</a:t>
            </a:r>
            <a:endParaRPr sz="14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1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7"/>
              <a:buFont typeface="Arial"/>
              <a:buChar char="●"/>
            </a:pPr>
            <a:r>
              <a:rPr lang="en-GB" sz="14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 Transformers were a major breakthrough in NLP, they still have trouble with long texts (BERT is limited to a maximum sequence length of 512).</a:t>
            </a:r>
            <a:endParaRPr sz="795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525" y="1032663"/>
            <a:ext cx="2657475" cy="3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Attention?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3850"/>
            <a:ext cx="50823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868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0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attention mechanism was introduced to improve the performance of the encoder-decoder model.</a:t>
            </a:r>
            <a:endParaRPr sz="20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8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0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typical encoder-decoder model, the only information that the decoder receives from the encoder is the last encoder hidden state.</a:t>
            </a:r>
            <a:endParaRPr sz="20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8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0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is an interface between the encoder and decoder that provides the decoder with information from every encoder hidden state, resulting in a more flexible and robust model. </a:t>
            </a:r>
            <a:endParaRPr sz="2391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050" y="1528913"/>
            <a:ext cx="2742500" cy="24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Attention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31025" y="1853850"/>
            <a:ext cx="37947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38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Arial"/>
              <a:buChar char="●"/>
            </a:pP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attention mechanism is mainly used in encoder-decoder based RNN’s.</a:t>
            </a:r>
            <a:endParaRPr sz="1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38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Arial"/>
              <a:buChar char="●"/>
            </a:pP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Transformer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based on self-attention, doesn’t use RNN’s at all!</a:t>
            </a:r>
            <a:endParaRPr sz="1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38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Arial"/>
              <a:buChar char="●"/>
            </a:pP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the attention mechanism allows the decoder to access all of the inputs, self-attention enables the inputs to interact with 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other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12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88" y="1501651"/>
            <a:ext cx="4426775" cy="4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651" y="2133450"/>
            <a:ext cx="4478273" cy="26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Long-Docu</a:t>
            </a:r>
            <a:r>
              <a:rPr lang="en-GB"/>
              <a:t>ment Tra</a:t>
            </a:r>
            <a:r>
              <a:rPr lang="en-GB"/>
              <a:t>nsformer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37965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416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Transformer-based models are unable to process long sequences due to their self-attention operation, which scales quadratically with the sequence length.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address this limitation, the Longformer was introduced.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Longformer has an attention mechanism that scales linearly with sequence length, making it easy to process documents of thousands of tokens or longer.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25" y="2078875"/>
            <a:ext cx="2198050" cy="1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50" y="2006250"/>
            <a:ext cx="2008075" cy="215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Steps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 the training data: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all of the essays in a convenient data structure.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each word with the corresponding label.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training set into 4 folds.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the raw text using the tokenizer.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class of the longformer model with dropout layers and a fully connected layer that has the specified output layer.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model with 4-Fold cross validation.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853850"/>
            <a:ext cx="51432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Obviously, the model cannot understand raw text. The input to the model must be converted to meaningful numerical values.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 is the process of breaking down the text to smaller components (words, characters), and encoding them to a form that the model can understand.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 uses a pretrained tokenizer from the “Hugging Face” library.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50" y="20062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600"/>
            <a:ext cx="4387301" cy="2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-1740" r="1740" t="0"/>
          <a:stretch/>
        </p:blipFill>
        <p:spPr>
          <a:xfrm>
            <a:off x="4726155" y="1673087"/>
            <a:ext cx="4417846" cy="284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062475" y="1344400"/>
            <a:ext cx="27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Too small learning rate =&gt; 4e-7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855650" y="1344400"/>
            <a:ext cx="26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Good learning rate =&gt; 4e-5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430000" y="872200"/>
            <a:ext cx="428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Hyper-Parameters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