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898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812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91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347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509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464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38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81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67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08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2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F85C-808A-4D04-BE8B-1FCAB843C093}" type="datetimeFigureOut">
              <a:rPr lang="fi-FI" smtClean="0"/>
              <a:t>6.10.2021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6924-8FCF-47C7-A6E9-1511C05A9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056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1622854" y="148281"/>
            <a:ext cx="7661189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/>
          <p:cNvSpPr/>
          <p:nvPr/>
        </p:nvSpPr>
        <p:spPr>
          <a:xfrm>
            <a:off x="1622854" y="691978"/>
            <a:ext cx="7661189" cy="258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/>
          <p:cNvSpPr/>
          <p:nvPr/>
        </p:nvSpPr>
        <p:spPr>
          <a:xfrm>
            <a:off x="1622854" y="3385751"/>
            <a:ext cx="7661189" cy="99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Nuoli oikealle 6"/>
          <p:cNvSpPr/>
          <p:nvPr/>
        </p:nvSpPr>
        <p:spPr>
          <a:xfrm>
            <a:off x="9358184" y="3682313"/>
            <a:ext cx="395416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Nuoli vasemmalle 7"/>
          <p:cNvSpPr/>
          <p:nvPr/>
        </p:nvSpPr>
        <p:spPr>
          <a:xfrm>
            <a:off x="1153298" y="3682313"/>
            <a:ext cx="288324" cy="354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/>
          <p:cNvSpPr/>
          <p:nvPr/>
        </p:nvSpPr>
        <p:spPr>
          <a:xfrm>
            <a:off x="1622854" y="4522574"/>
            <a:ext cx="7661189" cy="134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/>
          <p:cNvSpPr txBox="1"/>
          <p:nvPr/>
        </p:nvSpPr>
        <p:spPr>
          <a:xfrm>
            <a:off x="611587" y="157890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navbar</a:t>
            </a:r>
            <a:endParaRPr lang="fi-FI" dirty="0"/>
          </a:p>
        </p:txBody>
      </p:sp>
      <p:sp>
        <p:nvSpPr>
          <p:cNvPr id="11" name="Tekstiruutu 10"/>
          <p:cNvSpPr txBox="1"/>
          <p:nvPr/>
        </p:nvSpPr>
        <p:spPr>
          <a:xfrm>
            <a:off x="611587" y="1800652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Txt box</a:t>
            </a:r>
            <a:endParaRPr lang="fi-FI" dirty="0"/>
          </a:p>
        </p:txBody>
      </p:sp>
      <p:sp>
        <p:nvSpPr>
          <p:cNvPr id="12" name="Tekstiruutu 11"/>
          <p:cNvSpPr txBox="1"/>
          <p:nvPr/>
        </p:nvSpPr>
        <p:spPr>
          <a:xfrm>
            <a:off x="611587" y="5036060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Txt box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230660" y="3683684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Txt box</a:t>
            </a:r>
            <a:endParaRPr lang="fi-FI" dirty="0"/>
          </a:p>
        </p:txBody>
      </p:sp>
      <p:sp>
        <p:nvSpPr>
          <p:cNvPr id="14" name="Tekstiruutu 13"/>
          <p:cNvSpPr txBox="1"/>
          <p:nvPr/>
        </p:nvSpPr>
        <p:spPr>
          <a:xfrm>
            <a:off x="11277600" y="-36385"/>
            <a:ext cx="130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etusivu</a:t>
            </a:r>
            <a:endParaRPr lang="fi-FI" dirty="0"/>
          </a:p>
        </p:txBody>
      </p:sp>
      <p:sp>
        <p:nvSpPr>
          <p:cNvPr id="15" name="Tekstiruutu 14"/>
          <p:cNvSpPr txBox="1"/>
          <p:nvPr/>
        </p:nvSpPr>
        <p:spPr>
          <a:xfrm>
            <a:off x="250261" y="6468072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Bottom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/>
          </a:p>
        </p:txBody>
      </p:sp>
      <p:sp>
        <p:nvSpPr>
          <p:cNvPr id="16" name="Suorakulmio 15"/>
          <p:cNvSpPr/>
          <p:nvPr/>
        </p:nvSpPr>
        <p:spPr>
          <a:xfrm>
            <a:off x="1622853" y="6132786"/>
            <a:ext cx="7661189" cy="66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396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11154032" y="0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Info sivu</a:t>
            </a:r>
            <a:endParaRPr lang="fi-FI" dirty="0"/>
          </a:p>
        </p:txBody>
      </p:sp>
      <p:sp>
        <p:nvSpPr>
          <p:cNvPr id="5" name="Suorakulmio 4"/>
          <p:cNvSpPr/>
          <p:nvPr/>
        </p:nvSpPr>
        <p:spPr>
          <a:xfrm>
            <a:off x="1622854" y="148281"/>
            <a:ext cx="7661189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kstiruutu 5"/>
          <p:cNvSpPr txBox="1"/>
          <p:nvPr/>
        </p:nvSpPr>
        <p:spPr>
          <a:xfrm>
            <a:off x="611587" y="157890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navbar</a:t>
            </a:r>
            <a:endParaRPr lang="fi-FI" dirty="0"/>
          </a:p>
        </p:txBody>
      </p:sp>
      <p:sp>
        <p:nvSpPr>
          <p:cNvPr id="7" name="Tekstiruutu 6"/>
          <p:cNvSpPr txBox="1"/>
          <p:nvPr/>
        </p:nvSpPr>
        <p:spPr>
          <a:xfrm>
            <a:off x="488527" y="1792249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Txt box</a:t>
            </a:r>
            <a:endParaRPr lang="fi-FI" dirty="0"/>
          </a:p>
        </p:txBody>
      </p:sp>
      <p:sp>
        <p:nvSpPr>
          <p:cNvPr id="10" name="Suorakulmio 9"/>
          <p:cNvSpPr/>
          <p:nvPr/>
        </p:nvSpPr>
        <p:spPr>
          <a:xfrm>
            <a:off x="1622854" y="867104"/>
            <a:ext cx="7661189" cy="458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Suorakulmio 10"/>
          <p:cNvSpPr/>
          <p:nvPr/>
        </p:nvSpPr>
        <p:spPr>
          <a:xfrm>
            <a:off x="1622854" y="5659821"/>
            <a:ext cx="7661189" cy="9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/>
          <p:cNvSpPr txBox="1"/>
          <p:nvPr/>
        </p:nvSpPr>
        <p:spPr>
          <a:xfrm>
            <a:off x="325740" y="5956003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Bottom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8175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11154032" y="0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pelit sivu</a:t>
            </a:r>
            <a:endParaRPr lang="fi-FI" dirty="0"/>
          </a:p>
        </p:txBody>
      </p:sp>
      <p:sp>
        <p:nvSpPr>
          <p:cNvPr id="3" name="Suorakulmio 2"/>
          <p:cNvSpPr/>
          <p:nvPr/>
        </p:nvSpPr>
        <p:spPr>
          <a:xfrm>
            <a:off x="1622854" y="148281"/>
            <a:ext cx="7661189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/>
          <p:cNvSpPr/>
          <p:nvPr/>
        </p:nvSpPr>
        <p:spPr>
          <a:xfrm>
            <a:off x="1622853" y="6448092"/>
            <a:ext cx="7661189" cy="34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kstiruutu 5"/>
          <p:cNvSpPr txBox="1"/>
          <p:nvPr/>
        </p:nvSpPr>
        <p:spPr>
          <a:xfrm>
            <a:off x="611587" y="157890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navbar</a:t>
            </a:r>
            <a:endParaRPr lang="fi-FI" dirty="0"/>
          </a:p>
        </p:txBody>
      </p:sp>
      <p:sp>
        <p:nvSpPr>
          <p:cNvPr id="7" name="Tekstiruutu 6"/>
          <p:cNvSpPr txBox="1"/>
          <p:nvPr/>
        </p:nvSpPr>
        <p:spPr>
          <a:xfrm>
            <a:off x="250261" y="6468072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Bottom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/>
          </a:p>
        </p:txBody>
      </p:sp>
      <p:sp>
        <p:nvSpPr>
          <p:cNvPr id="2" name="Suorakulmio 1"/>
          <p:cNvSpPr/>
          <p:nvPr/>
        </p:nvSpPr>
        <p:spPr>
          <a:xfrm>
            <a:off x="1622855" y="3872429"/>
            <a:ext cx="1908623" cy="176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/>
          <p:cNvSpPr/>
          <p:nvPr/>
        </p:nvSpPr>
        <p:spPr>
          <a:xfrm>
            <a:off x="4499137" y="3872429"/>
            <a:ext cx="1908623" cy="176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/>
          <p:cNvSpPr/>
          <p:nvPr/>
        </p:nvSpPr>
        <p:spPr>
          <a:xfrm>
            <a:off x="7375419" y="3872429"/>
            <a:ext cx="1908623" cy="176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/>
          <p:cNvSpPr txBox="1"/>
          <p:nvPr/>
        </p:nvSpPr>
        <p:spPr>
          <a:xfrm>
            <a:off x="1622854" y="5801760"/>
            <a:ext cx="190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Pelin nimi</a:t>
            </a:r>
          </a:p>
          <a:p>
            <a:r>
              <a:rPr lang="fi-FI" dirty="0" smtClean="0"/>
              <a:t>Infoa pelistä</a:t>
            </a:r>
            <a:endParaRPr lang="fi-FI" dirty="0"/>
          </a:p>
        </p:txBody>
      </p:sp>
      <p:sp>
        <p:nvSpPr>
          <p:cNvPr id="11" name="Tekstiruutu 10"/>
          <p:cNvSpPr txBox="1"/>
          <p:nvPr/>
        </p:nvSpPr>
        <p:spPr>
          <a:xfrm>
            <a:off x="4499137" y="5801761"/>
            <a:ext cx="190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Pelin nimi</a:t>
            </a:r>
          </a:p>
          <a:p>
            <a:r>
              <a:rPr lang="fi-FI" dirty="0" smtClean="0"/>
              <a:t>Infoa pelistä</a:t>
            </a:r>
            <a:endParaRPr lang="fi-FI" dirty="0"/>
          </a:p>
        </p:txBody>
      </p:sp>
      <p:sp>
        <p:nvSpPr>
          <p:cNvPr id="12" name="Tekstiruutu 11"/>
          <p:cNvSpPr txBox="1"/>
          <p:nvPr/>
        </p:nvSpPr>
        <p:spPr>
          <a:xfrm>
            <a:off x="7375419" y="5801761"/>
            <a:ext cx="190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Pelin nimi</a:t>
            </a:r>
          </a:p>
          <a:p>
            <a:r>
              <a:rPr lang="fi-FI" dirty="0" smtClean="0"/>
              <a:t>Infoa pelistä</a:t>
            </a:r>
            <a:endParaRPr lang="fi-FI" dirty="0"/>
          </a:p>
        </p:txBody>
      </p:sp>
      <p:sp>
        <p:nvSpPr>
          <p:cNvPr id="13" name="Suorakulmio 12"/>
          <p:cNvSpPr/>
          <p:nvPr/>
        </p:nvSpPr>
        <p:spPr>
          <a:xfrm>
            <a:off x="1622854" y="1214969"/>
            <a:ext cx="1908623" cy="176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 13"/>
          <p:cNvSpPr/>
          <p:nvPr/>
        </p:nvSpPr>
        <p:spPr>
          <a:xfrm>
            <a:off x="4499137" y="1214969"/>
            <a:ext cx="1908623" cy="176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/>
          <p:cNvSpPr/>
          <p:nvPr/>
        </p:nvSpPr>
        <p:spPr>
          <a:xfrm>
            <a:off x="7375419" y="1214969"/>
            <a:ext cx="1908623" cy="176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kstiruutu 15"/>
          <p:cNvSpPr txBox="1"/>
          <p:nvPr/>
        </p:nvSpPr>
        <p:spPr>
          <a:xfrm>
            <a:off x="1622854" y="3144300"/>
            <a:ext cx="190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Pelin nimi</a:t>
            </a:r>
          </a:p>
          <a:p>
            <a:r>
              <a:rPr lang="fi-FI" dirty="0" smtClean="0"/>
              <a:t>Infoa pelistä</a:t>
            </a:r>
            <a:endParaRPr lang="fi-FI" dirty="0"/>
          </a:p>
        </p:txBody>
      </p:sp>
      <p:sp>
        <p:nvSpPr>
          <p:cNvPr id="17" name="Tekstiruutu 16"/>
          <p:cNvSpPr txBox="1"/>
          <p:nvPr/>
        </p:nvSpPr>
        <p:spPr>
          <a:xfrm>
            <a:off x="4499137" y="3144301"/>
            <a:ext cx="190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Pelin nimi</a:t>
            </a:r>
          </a:p>
          <a:p>
            <a:r>
              <a:rPr lang="fi-FI" dirty="0" smtClean="0"/>
              <a:t>Infoa pelistä</a:t>
            </a:r>
            <a:endParaRPr lang="fi-FI" dirty="0"/>
          </a:p>
        </p:txBody>
      </p:sp>
      <p:sp>
        <p:nvSpPr>
          <p:cNvPr id="18" name="Tekstiruutu 17"/>
          <p:cNvSpPr txBox="1"/>
          <p:nvPr/>
        </p:nvSpPr>
        <p:spPr>
          <a:xfrm>
            <a:off x="7375419" y="3144301"/>
            <a:ext cx="190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Pelin nimi</a:t>
            </a:r>
          </a:p>
          <a:p>
            <a:r>
              <a:rPr lang="fi-FI" dirty="0" smtClean="0"/>
              <a:t>Infoa pelistä</a:t>
            </a:r>
            <a:endParaRPr lang="fi-FI" dirty="0"/>
          </a:p>
        </p:txBody>
      </p:sp>
      <p:sp>
        <p:nvSpPr>
          <p:cNvPr id="19" name="Suorakulmio 18"/>
          <p:cNvSpPr/>
          <p:nvPr/>
        </p:nvSpPr>
        <p:spPr>
          <a:xfrm>
            <a:off x="1622853" y="693683"/>
            <a:ext cx="458195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kstiruutu 19"/>
          <p:cNvSpPr txBox="1"/>
          <p:nvPr/>
        </p:nvSpPr>
        <p:spPr>
          <a:xfrm>
            <a:off x="0" y="693683"/>
            <a:ext cx="15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Suodata nappi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53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2865063" y="1503774"/>
            <a:ext cx="201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register</a:t>
            </a:r>
            <a:endParaRPr lang="fi-FI" dirty="0"/>
          </a:p>
        </p:txBody>
      </p:sp>
      <p:sp>
        <p:nvSpPr>
          <p:cNvPr id="5" name="Suorakulmio 4"/>
          <p:cNvSpPr/>
          <p:nvPr/>
        </p:nvSpPr>
        <p:spPr>
          <a:xfrm>
            <a:off x="1497582" y="2451369"/>
            <a:ext cx="38470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kstiruutu 6"/>
          <p:cNvSpPr txBox="1"/>
          <p:nvPr/>
        </p:nvSpPr>
        <p:spPr>
          <a:xfrm>
            <a:off x="486314" y="2460978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navbar</a:t>
            </a:r>
            <a:endParaRPr lang="fi-FI" dirty="0"/>
          </a:p>
        </p:txBody>
      </p:sp>
      <p:sp>
        <p:nvSpPr>
          <p:cNvPr id="9" name="Suorakulmio 8"/>
          <p:cNvSpPr/>
          <p:nvPr/>
        </p:nvSpPr>
        <p:spPr>
          <a:xfrm>
            <a:off x="2154550" y="2962115"/>
            <a:ext cx="25331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/>
          <p:cNvSpPr/>
          <p:nvPr/>
        </p:nvSpPr>
        <p:spPr>
          <a:xfrm>
            <a:off x="2154549" y="3423433"/>
            <a:ext cx="25331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Suorakulmio 10"/>
          <p:cNvSpPr/>
          <p:nvPr/>
        </p:nvSpPr>
        <p:spPr>
          <a:xfrm>
            <a:off x="2154549" y="3854854"/>
            <a:ext cx="25331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/>
          <p:cNvSpPr txBox="1"/>
          <p:nvPr/>
        </p:nvSpPr>
        <p:spPr>
          <a:xfrm>
            <a:off x="546037" y="2897583"/>
            <a:ext cx="15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käyttäjätunnus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1147400" y="3358901"/>
            <a:ext cx="15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salasana</a:t>
            </a:r>
            <a:endParaRPr lang="fi-FI" dirty="0"/>
          </a:p>
        </p:txBody>
      </p:sp>
      <p:sp>
        <p:nvSpPr>
          <p:cNvPr id="14" name="Tekstiruutu 13"/>
          <p:cNvSpPr txBox="1"/>
          <p:nvPr/>
        </p:nvSpPr>
        <p:spPr>
          <a:xfrm>
            <a:off x="922402" y="3792765"/>
            <a:ext cx="128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15" name="Suorakulmio 14"/>
          <p:cNvSpPr/>
          <p:nvPr/>
        </p:nvSpPr>
        <p:spPr>
          <a:xfrm>
            <a:off x="7498847" y="2411550"/>
            <a:ext cx="38470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kstiruutu 16"/>
          <p:cNvSpPr txBox="1"/>
          <p:nvPr/>
        </p:nvSpPr>
        <p:spPr>
          <a:xfrm>
            <a:off x="6487579" y="2421159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navbar</a:t>
            </a:r>
            <a:endParaRPr lang="fi-FI" dirty="0"/>
          </a:p>
        </p:txBody>
      </p:sp>
      <p:sp>
        <p:nvSpPr>
          <p:cNvPr id="19" name="Suorakulmio 18"/>
          <p:cNvSpPr/>
          <p:nvPr/>
        </p:nvSpPr>
        <p:spPr>
          <a:xfrm>
            <a:off x="8155815" y="2922296"/>
            <a:ext cx="25331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Suorakulmio 19"/>
          <p:cNvSpPr/>
          <p:nvPr/>
        </p:nvSpPr>
        <p:spPr>
          <a:xfrm>
            <a:off x="8155814" y="3383614"/>
            <a:ext cx="25331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Tekstiruutu 21"/>
          <p:cNvSpPr txBox="1"/>
          <p:nvPr/>
        </p:nvSpPr>
        <p:spPr>
          <a:xfrm>
            <a:off x="6547302" y="2857764"/>
            <a:ext cx="15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käyttäjätunnus</a:t>
            </a:r>
            <a:endParaRPr lang="fi-FI" dirty="0"/>
          </a:p>
        </p:txBody>
      </p:sp>
      <p:sp>
        <p:nvSpPr>
          <p:cNvPr id="23" name="Tekstiruutu 22"/>
          <p:cNvSpPr txBox="1"/>
          <p:nvPr/>
        </p:nvSpPr>
        <p:spPr>
          <a:xfrm>
            <a:off x="7148665" y="3319082"/>
            <a:ext cx="15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salasana</a:t>
            </a:r>
            <a:endParaRPr lang="fi-FI" dirty="0"/>
          </a:p>
        </p:txBody>
      </p:sp>
      <p:sp>
        <p:nvSpPr>
          <p:cNvPr id="25" name="Tekstiruutu 24"/>
          <p:cNvSpPr txBox="1"/>
          <p:nvPr/>
        </p:nvSpPr>
        <p:spPr>
          <a:xfrm>
            <a:off x="8907518" y="1605059"/>
            <a:ext cx="201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signup</a:t>
            </a:r>
            <a:endParaRPr lang="fi-FI" dirty="0"/>
          </a:p>
        </p:txBody>
      </p:sp>
      <p:sp>
        <p:nvSpPr>
          <p:cNvPr id="26" name="Tekstiruutu 25"/>
          <p:cNvSpPr txBox="1"/>
          <p:nvPr/>
        </p:nvSpPr>
        <p:spPr>
          <a:xfrm>
            <a:off x="3421117" y="3405352"/>
            <a:ext cx="3972343" cy="75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1739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Office PowerPoint</Application>
  <PresentationFormat>Laajakuva</PresentationFormat>
  <Paragraphs>35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</vt:vector>
  </TitlesOfParts>
  <Company>TAI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jkop</dc:creator>
  <cp:lastModifiedBy>jkop</cp:lastModifiedBy>
  <cp:revision>4</cp:revision>
  <dcterms:created xsi:type="dcterms:W3CDTF">2021-10-06T06:43:57Z</dcterms:created>
  <dcterms:modified xsi:type="dcterms:W3CDTF">2021-10-06T07:08:23Z</dcterms:modified>
</cp:coreProperties>
</file>