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4D84C-7F8A-465F-BDF1-9C5AEDC78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AA4070-7494-4016-86CB-8AE7BC022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79788-F03E-48CD-9A67-8B4F3C1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3E7B1-7C36-4BA7-8047-D2EB601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FF051-FD52-4204-B0C1-91701A88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FB520-A818-478E-A5B0-FB848D2C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F5767-4F28-4601-BDB3-79C470C4C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075C3-291D-4C8C-9AB7-3246552D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FEEF1-4BB6-4708-86BD-D84BE890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F093A7-50F5-43D0-8B4A-89AC11A6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8917DC-090A-467A-B7F7-987B81402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4FAA5-685F-4589-82CB-1FFA3685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05D85-B85C-454A-AB15-BDE55736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0AC4-5D50-4469-A729-3B9C0E88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F2E9B-19C8-47BC-AEC8-D3D80D8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AB960-0E1E-43DB-ACB0-9AA42C3B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4D723-1BEB-46D4-898E-024E9C3F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73EBE-2F8D-447E-80A0-CB9966BA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C560E-E79E-4F19-9623-301D7B25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DEEED-F2FB-4F0B-9614-8F06C8C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2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D302B-E3C4-4DB8-A74D-BE331932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85D1B-AD46-4211-9668-0C5831EC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0EA0C-D5F7-4A99-8AEB-4E3F1E88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4AB1D-DEE3-45F2-8028-01B3F7F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399E4-0F93-4D98-A351-4463346A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0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FCB02-095B-4A79-9399-196540C3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B6E7B-F8BD-41FC-9CA8-DD54047EE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1F386B-2D88-493B-A523-0B1F04C6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241EC6-1084-499C-967A-2F010DC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D89BB9-6A60-48A9-ACE1-B6BB231C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EBF85F-83DC-4B23-998B-4A488644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36C49-5558-47E3-BCF6-2B8494A9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548D7-D8AF-4DB5-A0D9-4182F816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13541A-8C68-487D-9F96-0DA155D7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8C9C46-3E57-4462-8F7D-72CFD531C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43EE5A-2B69-46E6-9AE2-440B47D70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AD5BE9-DDCF-41E1-A458-FD18037A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AFF215-F331-4B97-AA2A-F69658A9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9E1718-FE9A-4803-9EE4-365B2D53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10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11E3F-2C24-4B53-AA58-44730D89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C4D21A-C8A3-4F4C-8F23-C993698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F372EC-85DB-4E10-8034-BC1CF9C5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829914-8870-487B-8A0D-7653E3F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5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B91E66-468D-473C-8731-44CD9461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DEBD36-986C-4619-B316-C9F0E79A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9B95-BE4F-4DEF-A5C3-313263B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50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B2DF-3734-42AE-B09F-BD3A6D72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5FDEDA-0CB7-4D17-86F9-2417CA6D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187606-65F3-45BD-93E0-9AE95CAB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427D7-C46F-45D2-BF1D-A34AEBC1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84F876-B0D5-4727-976A-34186500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DE5FF-0C4E-4F30-945D-7FB96F48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29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57A52-FA97-4C7F-A681-740657D8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9D860-B0C8-4443-BB84-0EDDD6858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5ABE60-DF08-4499-9FE6-19785E58E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B9983E-D090-4227-968B-C46410B2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1B9BE-AEE0-44F1-93F5-5C998F3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AA6190-D806-4E02-BB62-70FAC4EE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4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19064D-5115-4C4F-B95C-933B3160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1C196-A884-4EB6-83F1-8318465C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1158E-FAF1-420E-95DC-E6F0506F0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842F-A1DC-42FB-BC8B-1EAC9A225D41}" type="datetimeFigureOut">
              <a:rPr lang="en-GB" smtClean="0"/>
              <a:t>19/06/2020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0E4C5-F9BB-45F8-9E2C-A059E4090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66863-A54C-484B-B1E1-1C3A62FA0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8A40-F5C9-4734-84FF-A530A419C5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4E982-419C-4C97-A1BE-259A51892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0FA027-0E00-420C-BDDB-A266A027B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9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Lucas Koller</dc:creator>
  <cp:lastModifiedBy>Tom Lucas Koller</cp:lastModifiedBy>
  <cp:revision>1</cp:revision>
  <dcterms:created xsi:type="dcterms:W3CDTF">2020-06-19T06:12:42Z</dcterms:created>
  <dcterms:modified xsi:type="dcterms:W3CDTF">2020-06-19T06:12:58Z</dcterms:modified>
</cp:coreProperties>
</file>