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0" r:id="rId9"/>
    <p:sldId id="268" r:id="rId10"/>
    <p:sldId id="261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A1A8-4E0A-49A5-8D34-C281B5E740E9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31A5-8BA3-4891-8C06-08C2D3B8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Due to time constraints</a:t>
            </a:r>
            <a:r>
              <a:rPr lang="en-GB" baseline="0" dirty="0" smtClean="0"/>
              <a:t> decided on this for my final ERD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Wanted to get Jenkins </a:t>
            </a:r>
            <a:r>
              <a:rPr lang="en-GB" dirty="0" err="1" smtClean="0"/>
              <a:t>pipline</a:t>
            </a:r>
            <a:r>
              <a:rPr lang="en-GB" dirty="0" smtClean="0"/>
              <a:t> working with </a:t>
            </a:r>
            <a:r>
              <a:rPr lang="en-GB" dirty="0" err="1" smtClean="0"/>
              <a:t>ssh</a:t>
            </a:r>
            <a:r>
              <a:rPr lang="en-GB" dirty="0" smtClean="0"/>
              <a:t> over to another </a:t>
            </a:r>
            <a:r>
              <a:rPr lang="en-GB" dirty="0" err="1" smtClean="0"/>
              <a:t>vm</a:t>
            </a:r>
            <a:r>
              <a:rPr lang="en-GB" dirty="0" smtClean="0"/>
              <a:t> sadly </a:t>
            </a:r>
            <a:r>
              <a:rPr lang="en-GB" dirty="0" err="1" smtClean="0"/>
              <a:t>wastn</a:t>
            </a:r>
            <a:r>
              <a:rPr lang="en-GB" dirty="0" smtClean="0"/>
              <a:t> able to implement this but I</a:t>
            </a:r>
            <a:r>
              <a:rPr lang="en-GB" baseline="0" dirty="0" smtClean="0"/>
              <a:t> have a </a:t>
            </a:r>
            <a:r>
              <a:rPr lang="en-GB" baseline="0" dirty="0" err="1" smtClean="0"/>
              <a:t>webhook</a:t>
            </a:r>
            <a:r>
              <a:rPr lang="en-GB" baseline="0" dirty="0" smtClean="0"/>
              <a:t> setup to the git repository that pull it down and deploys it using </a:t>
            </a:r>
            <a:r>
              <a:rPr lang="en-GB" baseline="0" dirty="0" err="1" smtClean="0"/>
              <a:t>gunicorn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1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forget to turn</a:t>
            </a:r>
            <a:r>
              <a:rPr lang="en-GB" baseline="0" dirty="0" smtClean="0"/>
              <a:t> it all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2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204.10.247:500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Workout Log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7" y="1289304"/>
            <a:ext cx="9769642" cy="481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6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demonstration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4" y="1649194"/>
            <a:ext cx="9047747" cy="4472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5173" y="5722374"/>
            <a:ext cx="436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Workout Log</a:t>
            </a:r>
            <a:r>
              <a:rPr lang="en-GB" dirty="0" smtClean="0"/>
              <a:t> = http://35.204.10.247:5000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learnt a lot!</a:t>
            </a:r>
          </a:p>
          <a:p>
            <a:r>
              <a:rPr lang="en-GB" dirty="0" smtClean="0"/>
              <a:t>There are areas I need to improve </a:t>
            </a:r>
          </a:p>
          <a:p>
            <a:r>
              <a:rPr lang="en-GB" dirty="0" smtClean="0"/>
              <a:t>Project tracking</a:t>
            </a:r>
          </a:p>
          <a:p>
            <a:r>
              <a:rPr lang="en-GB" dirty="0" smtClean="0"/>
              <a:t>Selenium testing to improve coverage of tests</a:t>
            </a:r>
          </a:p>
          <a:p>
            <a:r>
              <a:rPr lang="en-GB" dirty="0" smtClean="0"/>
              <a:t>Improve the GUI </a:t>
            </a:r>
          </a:p>
          <a:p>
            <a:r>
              <a:rPr lang="en-GB" dirty="0" smtClean="0"/>
              <a:t>Happy with it all coming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CRUD application with utilisation of supporting tools, methodologies and technologies that encapsulate all core modules covered during training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25" y="1704534"/>
            <a:ext cx="8325853" cy="4145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212" y="2651760"/>
            <a:ext cx="1946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User stories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Risks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MSCW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Things to do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66947" cy="3200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 ERD –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7" y="612109"/>
            <a:ext cx="9531487" cy="4366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ERD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04506"/>
            <a:ext cx="10026316" cy="4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8" y="1066428"/>
            <a:ext cx="7944959" cy="533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5275659" cy="374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5313" y="2433611"/>
            <a:ext cx="4411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Tests run with </a:t>
            </a:r>
            <a:r>
              <a:rPr lang="en-GB" dirty="0" err="1" smtClean="0"/>
              <a:t>pytest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70% with back end tests </a:t>
            </a:r>
          </a:p>
          <a:p>
            <a:endParaRPr lang="en-GB" dirty="0"/>
          </a:p>
          <a:p>
            <a:r>
              <a:rPr lang="en-GB" dirty="0" smtClean="0"/>
              <a:t>59% without back end tests</a:t>
            </a:r>
          </a:p>
          <a:p>
            <a:endParaRPr lang="en-GB" dirty="0"/>
          </a:p>
          <a:p>
            <a:r>
              <a:rPr lang="en-GB" dirty="0" smtClean="0"/>
              <a:t>Would’ve liked to give selenium a go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327968"/>
            <a:ext cx="10058400" cy="3637163"/>
          </a:xfrm>
        </p:spPr>
      </p:pic>
    </p:spTree>
    <p:extLst>
      <p:ext uri="{BB962C8B-B14F-4D97-AF65-F5344CB8AC3E}">
        <p14:creationId xmlns:p14="http://schemas.microsoft.com/office/powerpoint/2010/main" val="53571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</TotalTime>
  <Words>175</Words>
  <Application>Microsoft Office PowerPoint</Application>
  <PresentationFormat>Widescreen</PresentationFormat>
  <Paragraphs>40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Workout Log</vt:lpstr>
      <vt:lpstr>The brief</vt:lpstr>
      <vt:lpstr>My solution</vt:lpstr>
      <vt:lpstr>ERD</vt:lpstr>
      <vt:lpstr>PowerPoint Presentation</vt:lpstr>
      <vt:lpstr>Future ideas</vt:lpstr>
      <vt:lpstr>CI pipeline</vt:lpstr>
      <vt:lpstr>Testing</vt:lpstr>
      <vt:lpstr>Deployment</vt:lpstr>
      <vt:lpstr>Front end</vt:lpstr>
      <vt:lpstr>Product demonstration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Log</dc:title>
  <dc:creator>Thomas Llewelyn</dc:creator>
  <cp:lastModifiedBy>Admin</cp:lastModifiedBy>
  <cp:revision>13</cp:revision>
  <dcterms:created xsi:type="dcterms:W3CDTF">2019-12-09T00:32:51Z</dcterms:created>
  <dcterms:modified xsi:type="dcterms:W3CDTF">2019-12-09T15:38:38Z</dcterms:modified>
</cp:coreProperties>
</file>