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5" r:id="rId6"/>
    <p:sldId id="267" r:id="rId7"/>
    <p:sldId id="260" r:id="rId8"/>
    <p:sldId id="266" r:id="rId9"/>
    <p:sldId id="261" r:id="rId10"/>
    <p:sldId id="264" r:id="rId11"/>
    <p:sldId id="262" r:id="rId12"/>
    <p:sldId id="26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9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4FA1A8-4E0A-49A5-8D34-C281B5E740E9}" type="datetimeFigureOut">
              <a:rPr lang="en-GB" smtClean="0"/>
              <a:t>09/12/2019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9831A5-8BA3-4891-8C06-08C2D3B897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2083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Due to time constraints</a:t>
            </a:r>
            <a:r>
              <a:rPr lang="en-GB" baseline="0" dirty="0" smtClean="0"/>
              <a:t> decided on this for my final ERD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9831A5-8BA3-4891-8C06-08C2D3B8971D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39629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Wanted to get Jenkins </a:t>
            </a:r>
            <a:r>
              <a:rPr lang="en-GB" dirty="0" err="1" smtClean="0"/>
              <a:t>pipline</a:t>
            </a:r>
            <a:r>
              <a:rPr lang="en-GB" dirty="0" smtClean="0"/>
              <a:t> working with </a:t>
            </a:r>
            <a:r>
              <a:rPr lang="en-GB" dirty="0" err="1" smtClean="0"/>
              <a:t>ssh</a:t>
            </a:r>
            <a:r>
              <a:rPr lang="en-GB" dirty="0" smtClean="0"/>
              <a:t> over to another </a:t>
            </a:r>
            <a:r>
              <a:rPr lang="en-GB" dirty="0" err="1" smtClean="0"/>
              <a:t>vm</a:t>
            </a:r>
            <a:r>
              <a:rPr lang="en-GB" dirty="0" smtClean="0"/>
              <a:t> sadly </a:t>
            </a:r>
            <a:r>
              <a:rPr lang="en-GB" dirty="0" err="1" smtClean="0"/>
              <a:t>wastn</a:t>
            </a:r>
            <a:r>
              <a:rPr lang="en-GB" dirty="0" smtClean="0"/>
              <a:t> able to implement this but I</a:t>
            </a:r>
            <a:r>
              <a:rPr lang="en-GB" baseline="0" dirty="0" smtClean="0"/>
              <a:t> have a </a:t>
            </a:r>
            <a:r>
              <a:rPr lang="en-GB" baseline="0" dirty="0" err="1" smtClean="0"/>
              <a:t>webhook</a:t>
            </a:r>
            <a:r>
              <a:rPr lang="en-GB" baseline="0" dirty="0" smtClean="0"/>
              <a:t> setup to the git repository that pull it down and deploys it using </a:t>
            </a:r>
            <a:r>
              <a:rPr lang="en-GB" baseline="0" dirty="0" err="1" smtClean="0"/>
              <a:t>gunicorn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9831A5-8BA3-4891-8C06-08C2D3B8971D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60166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Don’t forget to turn</a:t>
            </a:r>
            <a:r>
              <a:rPr lang="en-GB" baseline="0" dirty="0" smtClean="0"/>
              <a:t> it all on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9831A5-8BA3-4891-8C06-08C2D3B8971D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62211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12/9/2019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12/9/2019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12/9/2019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12/9/2019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12/9/2019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12/9/2019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12/9/2019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12/9/2019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12/9/2019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12/9/2019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12/9/2019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12/9/2019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35.204.10.247:5000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Workout Log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Individual project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28007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Product demonstration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5174" y="1649194"/>
            <a:ext cx="9047747" cy="447203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75173" y="5722374"/>
            <a:ext cx="43604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hlinkClick r:id="rId4"/>
              </a:rPr>
              <a:t>Workout Log</a:t>
            </a:r>
            <a:r>
              <a:rPr lang="en-GB" dirty="0" smtClean="0"/>
              <a:t> = http://35.204.10.247:5000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73131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Summary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 learnt a lot!</a:t>
            </a:r>
          </a:p>
          <a:p>
            <a:r>
              <a:rPr lang="en-GB" dirty="0" smtClean="0"/>
              <a:t>There are areas I need to improve </a:t>
            </a:r>
          </a:p>
          <a:p>
            <a:r>
              <a:rPr lang="en-GB" dirty="0" smtClean="0"/>
              <a:t>Project tracking</a:t>
            </a:r>
          </a:p>
          <a:p>
            <a:r>
              <a:rPr lang="en-GB" dirty="0" smtClean="0"/>
              <a:t>Selenium testing to improve coverage of tests</a:t>
            </a:r>
          </a:p>
          <a:p>
            <a:r>
              <a:rPr lang="en-GB" dirty="0" smtClean="0"/>
              <a:t>Improve the GUI </a:t>
            </a:r>
          </a:p>
          <a:p>
            <a:r>
              <a:rPr lang="en-GB" dirty="0" smtClean="0"/>
              <a:t>Happy with it all coming together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33852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Questions?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9978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brief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To create a CRUD application with utilisation of supporting tools, methodologies and technologies that encapsulate all core modules covered during training</a:t>
            </a:r>
            <a:r>
              <a:rPr lang="en-GB" dirty="0" smtClean="0"/>
              <a:t>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65466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My solution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6121" y="1965791"/>
            <a:ext cx="8325853" cy="4145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658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ERD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2093976"/>
            <a:ext cx="10266947" cy="320059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79621" y="5438274"/>
            <a:ext cx="5261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Initial ERD – 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5181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2767" y="612109"/>
            <a:ext cx="9531487" cy="436603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79621" y="5438274"/>
            <a:ext cx="5261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Final ERD -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35359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Future ideas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1504506"/>
            <a:ext cx="10026316" cy="4206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832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Testing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2093976"/>
            <a:ext cx="5275659" cy="374812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902250" y="2093976"/>
            <a:ext cx="441157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Tests run with </a:t>
            </a:r>
            <a:r>
              <a:rPr lang="en-GB" dirty="0" err="1" smtClean="0"/>
              <a:t>pytest</a:t>
            </a:r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r>
              <a:rPr lang="en-GB" dirty="0" smtClean="0"/>
              <a:t>Would’ve liked to give selenium a go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23858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568" y="1066428"/>
            <a:ext cx="7944959" cy="533474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CI </a:t>
            </a:r>
            <a:r>
              <a:rPr lang="en-GB" dirty="0" err="1" smtClean="0"/>
              <a:t>pipline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90008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227" y="1289304"/>
            <a:ext cx="9769642" cy="48186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Front end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12699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72</TotalTime>
  <Words>155</Words>
  <Application>Microsoft Office PowerPoint</Application>
  <PresentationFormat>Widescreen</PresentationFormat>
  <Paragraphs>34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Calibri</vt:lpstr>
      <vt:lpstr>Rockwell</vt:lpstr>
      <vt:lpstr>Rockwell Condensed</vt:lpstr>
      <vt:lpstr>Wingdings</vt:lpstr>
      <vt:lpstr>Wood Type</vt:lpstr>
      <vt:lpstr>Workout Log</vt:lpstr>
      <vt:lpstr>The brief</vt:lpstr>
      <vt:lpstr>My solution</vt:lpstr>
      <vt:lpstr>ERD</vt:lpstr>
      <vt:lpstr>PowerPoint Presentation</vt:lpstr>
      <vt:lpstr>Future ideas</vt:lpstr>
      <vt:lpstr>Testing</vt:lpstr>
      <vt:lpstr>CI pipline</vt:lpstr>
      <vt:lpstr>Front end</vt:lpstr>
      <vt:lpstr>Product demonstration</vt:lpstr>
      <vt:lpstr>Summary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Workout Log</dc:title>
  <dc:creator>Thomas Llewelyn</dc:creator>
  <cp:lastModifiedBy>Thomas Llewelyn</cp:lastModifiedBy>
  <cp:revision>9</cp:revision>
  <dcterms:created xsi:type="dcterms:W3CDTF">2019-12-09T00:32:51Z</dcterms:created>
  <dcterms:modified xsi:type="dcterms:W3CDTF">2019-12-09T01:51:02Z</dcterms:modified>
</cp:coreProperties>
</file>