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7" r:id="rId7"/>
    <p:sldId id="260" r:id="rId8"/>
    <p:sldId id="266" r:id="rId9"/>
    <p:sldId id="261" r:id="rId10"/>
    <p:sldId id="264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FA1A8-4E0A-49A5-8D34-C281B5E740E9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831A5-8BA3-4891-8C06-08C2D3B8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08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Due to time constraints</a:t>
            </a:r>
            <a:r>
              <a:rPr lang="en-GB" baseline="0" dirty="0" smtClean="0"/>
              <a:t> decided on this for my final ERD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31A5-8BA3-4891-8C06-08C2D3B8971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96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Wanted to get Jenkins </a:t>
            </a:r>
            <a:r>
              <a:rPr lang="en-GB" dirty="0" err="1" smtClean="0"/>
              <a:t>pipline</a:t>
            </a:r>
            <a:r>
              <a:rPr lang="en-GB" dirty="0" smtClean="0"/>
              <a:t> working with </a:t>
            </a:r>
            <a:r>
              <a:rPr lang="en-GB" dirty="0" err="1" smtClean="0"/>
              <a:t>ssh</a:t>
            </a:r>
            <a:r>
              <a:rPr lang="en-GB" dirty="0" smtClean="0"/>
              <a:t> over to another </a:t>
            </a:r>
            <a:r>
              <a:rPr lang="en-GB" dirty="0" err="1" smtClean="0"/>
              <a:t>vm</a:t>
            </a:r>
            <a:r>
              <a:rPr lang="en-GB" dirty="0" smtClean="0"/>
              <a:t> sadly </a:t>
            </a:r>
            <a:r>
              <a:rPr lang="en-GB" dirty="0" err="1" smtClean="0"/>
              <a:t>wastn</a:t>
            </a:r>
            <a:r>
              <a:rPr lang="en-GB" dirty="0" smtClean="0"/>
              <a:t> able to implement this but I</a:t>
            </a:r>
            <a:r>
              <a:rPr lang="en-GB" baseline="0" dirty="0" smtClean="0"/>
              <a:t> have a </a:t>
            </a:r>
            <a:r>
              <a:rPr lang="en-GB" baseline="0" dirty="0" err="1" smtClean="0"/>
              <a:t>webhook</a:t>
            </a:r>
            <a:r>
              <a:rPr lang="en-GB" baseline="0" dirty="0" smtClean="0"/>
              <a:t> setup to the git repository that pull it down and deploys it using </a:t>
            </a:r>
            <a:r>
              <a:rPr lang="en-GB" baseline="0" dirty="0" err="1" smtClean="0"/>
              <a:t>gunicorn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31A5-8BA3-4891-8C06-08C2D3B8971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01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12/9/2019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Workout Log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Individual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00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 demonstration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74" y="1649194"/>
            <a:ext cx="9047747" cy="447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3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learnt a lot!</a:t>
            </a:r>
          </a:p>
          <a:p>
            <a:r>
              <a:rPr lang="en-GB" dirty="0" smtClean="0"/>
              <a:t>There are areas I need to improve </a:t>
            </a:r>
          </a:p>
          <a:p>
            <a:r>
              <a:rPr lang="en-GB" dirty="0" smtClean="0"/>
              <a:t>Project tracking</a:t>
            </a:r>
          </a:p>
          <a:p>
            <a:r>
              <a:rPr lang="en-GB" dirty="0" smtClean="0"/>
              <a:t>Selenium testing to improve coverage of tests</a:t>
            </a:r>
          </a:p>
          <a:p>
            <a:r>
              <a:rPr lang="en-GB" dirty="0" smtClean="0"/>
              <a:t>Improve the GUI </a:t>
            </a:r>
          </a:p>
          <a:p>
            <a:r>
              <a:rPr lang="en-GB" dirty="0" smtClean="0"/>
              <a:t>Happy with it all coming together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8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7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a CRUD application with utilisation of supporting tools, methodologies and technologies that encapsulate all core modules covered during training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54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solution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21" y="1965791"/>
            <a:ext cx="8325853" cy="414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6"/>
            <a:ext cx="10266947" cy="32005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9621" y="5438274"/>
            <a:ext cx="526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Initial ERD –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1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67" y="612109"/>
            <a:ext cx="9531487" cy="43660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9621" y="5438274"/>
            <a:ext cx="526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Final ERD -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3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ideas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504506"/>
            <a:ext cx="10026316" cy="420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6"/>
            <a:ext cx="5275659" cy="37481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2250" y="2093976"/>
            <a:ext cx="4411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Tests run with </a:t>
            </a:r>
            <a:r>
              <a:rPr lang="en-GB" dirty="0" err="1" smtClean="0"/>
              <a:t>pytest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Would’ve liked to give selenium a go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85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68" y="1066428"/>
            <a:ext cx="7944959" cy="5334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 </a:t>
            </a:r>
            <a:r>
              <a:rPr lang="en-GB" dirty="0" err="1" smtClean="0"/>
              <a:t>pipline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0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27" y="1289304"/>
            <a:ext cx="9769642" cy="48186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Front 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69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66</TotalTime>
  <Words>141</Words>
  <Application>Microsoft Office PowerPoint</Application>
  <PresentationFormat>Widescreen</PresentationFormat>
  <Paragraphs>31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Rockwell</vt:lpstr>
      <vt:lpstr>Rockwell Condensed</vt:lpstr>
      <vt:lpstr>Wingdings</vt:lpstr>
      <vt:lpstr>Wood Type</vt:lpstr>
      <vt:lpstr>Workout Log</vt:lpstr>
      <vt:lpstr>The brief</vt:lpstr>
      <vt:lpstr>My solution</vt:lpstr>
      <vt:lpstr>ERD</vt:lpstr>
      <vt:lpstr>PowerPoint Presentation</vt:lpstr>
      <vt:lpstr>Future ideas</vt:lpstr>
      <vt:lpstr>Testing</vt:lpstr>
      <vt:lpstr>CI pipline</vt:lpstr>
      <vt:lpstr>Front end</vt:lpstr>
      <vt:lpstr>Product demonstration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Workout Log</dc:title>
  <dc:creator>Thomas Llewelyn</dc:creator>
  <cp:lastModifiedBy>Thomas Llewelyn</cp:lastModifiedBy>
  <cp:revision>7</cp:revision>
  <dcterms:created xsi:type="dcterms:W3CDTF">2019-12-09T00:32:51Z</dcterms:created>
  <dcterms:modified xsi:type="dcterms:W3CDTF">2019-12-09T01:39:40Z</dcterms:modified>
</cp:coreProperties>
</file>