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tags/tag6.xml" ContentType="application/vnd.openxmlformats-officedocument.presentationml.tags+xml"/>
  <Override PartName="/ppt/tags/tag8.xml" ContentType="application/vnd.openxmlformats-officedocument.presentationml.tags+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ags/tag4.xml" ContentType="application/vnd.openxmlformats-officedocument.presentationml.tags+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tags/tag1.xml" ContentType="application/vnd.openxmlformats-officedocument.presentationml.tags+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tags/tag12.xml" ContentType="application/vnd.openxmlformats-officedocument.presentationml.tag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tags/tag7.xml" ContentType="application/vnd.openxmlformats-officedocument.presentationml.tags+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32" autoAdjust="0"/>
    <p:restoredTop sz="94608" autoAdjust="0"/>
  </p:normalViewPr>
  <p:slideViewPr>
    <p:cSldViewPr>
      <p:cViewPr varScale="1">
        <p:scale>
          <a:sx n="82" d="100"/>
          <a:sy n="82" d="100"/>
        </p:scale>
        <p:origin x="-1445" y="-91"/>
      </p:cViewPr>
      <p:guideLst>
        <p:guide orient="horz" pos="2160"/>
        <p:guide pos="2880"/>
      </p:guideLst>
    </p:cSldViewPr>
  </p:slideViewPr>
  <p:outlineViewPr>
    <p:cViewPr>
      <p:scale>
        <a:sx n="33" d="100"/>
        <a:sy n="33" d="100"/>
      </p:scale>
      <p:origin x="0" y="1584"/>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DD36638-A1F6-48FC-A7F9-2BFC7341CB38}" type="datetimeFigureOut">
              <a:rPr lang="zh-CN" altLang="en-US" smtClean="0"/>
              <a:t>2016/10/24</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E2E1BFC-29ED-43F9-8CDD-DA12D2EED2E1}"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1026"/>
          <p:cNvSpPr>
            <a:spLocks noGrp="1" noChangeArrowheads="1"/>
          </p:cNvSpPr>
          <p:nvPr>
            <p:ph type="hdr" sz="quarter"/>
          </p:nvPr>
        </p:nvSpPr>
        <p:spPr>
          <a:noFill/>
        </p:spPr>
        <p:txBody>
          <a:bodyPr/>
          <a:lstStyle/>
          <a:p>
            <a:r>
              <a:rPr lang="en-US" altLang="zh-CN"/>
              <a:t>Intro to OOP with Java, C. Thomas Wu</a:t>
            </a:r>
          </a:p>
        </p:txBody>
      </p:sp>
      <p:sp>
        <p:nvSpPr>
          <p:cNvPr id="63491" name="Rectangle 1030"/>
          <p:cNvSpPr>
            <a:spLocks noGrp="1" noChangeArrowheads="1"/>
          </p:cNvSpPr>
          <p:nvPr>
            <p:ph type="ftr" sz="quarter" idx="4"/>
          </p:nvPr>
        </p:nvSpPr>
        <p:spPr>
          <a:noFill/>
        </p:spPr>
        <p:txBody>
          <a:bodyPr/>
          <a:lstStyle/>
          <a:p>
            <a:r>
              <a:rPr lang="en-US" altLang="zh-CN"/>
              <a:t>©The McGraw-Hill Companies, Inc.</a:t>
            </a:r>
          </a:p>
        </p:txBody>
      </p:sp>
      <p:sp>
        <p:nvSpPr>
          <p:cNvPr id="63492" name="Rectangle 1031"/>
          <p:cNvSpPr>
            <a:spLocks noGrp="1" noChangeArrowheads="1"/>
          </p:cNvSpPr>
          <p:nvPr>
            <p:ph type="sldNum" sz="quarter" idx="5"/>
          </p:nvPr>
        </p:nvSpPr>
        <p:spPr>
          <a:noFill/>
        </p:spPr>
        <p:txBody>
          <a:bodyPr/>
          <a:lstStyle/>
          <a:p>
            <a:fld id="{63D62EA8-5E5A-43ED-AD5B-20BB7EC6969A}" type="slidenum">
              <a:rPr lang="en-US" altLang="zh-CN"/>
              <a:pPr/>
              <a:t>1</a:t>
            </a:fld>
            <a:endParaRPr lang="en-US" altLang="zh-CN"/>
          </a:p>
        </p:txBody>
      </p:sp>
      <p:sp>
        <p:nvSpPr>
          <p:cNvPr id="63493" name="Rectangle 2"/>
          <p:cNvSpPr>
            <a:spLocks noChangeArrowheads="1" noTextEdit="1"/>
          </p:cNvSpPr>
          <p:nvPr>
            <p:ph type="sldImg"/>
          </p:nvPr>
        </p:nvSpPr>
        <p:spPr>
          <a:xfrm>
            <a:off x="1144588" y="685800"/>
            <a:ext cx="4572000" cy="3429000"/>
          </a:xfrm>
          <a:solidFill>
            <a:srgbClr val="FFFFFF"/>
          </a:solidFill>
          <a:ln/>
        </p:spPr>
      </p:sp>
      <p:sp>
        <p:nvSpPr>
          <p:cNvPr id="63494" name="Rectangle 3"/>
          <p:cNvSpPr>
            <a:spLocks noChangeArrowheads="1"/>
          </p:cNvSpPr>
          <p:nvPr>
            <p:ph type="body" idx="1"/>
          </p:nvPr>
        </p:nvSpPr>
        <p:spPr>
          <a:solidFill>
            <a:schemeClr val="bg1"/>
          </a:solidFill>
          <a:ln/>
        </p:spPr>
        <p:txBody>
          <a:bodyPr lIns="91432" tIns="45716" rIns="91432" bIns="45716"/>
          <a:lstStyle/>
          <a:p>
            <a:pPr eaLnBrk="1" hangingPunct="1"/>
            <a:endParaRPr lang="en-US" altLang="ja-JP"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1026"/>
          <p:cNvSpPr>
            <a:spLocks noGrp="1" noChangeArrowheads="1"/>
          </p:cNvSpPr>
          <p:nvPr>
            <p:ph type="hdr" sz="quarter"/>
          </p:nvPr>
        </p:nvSpPr>
        <p:spPr>
          <a:noFill/>
        </p:spPr>
        <p:txBody>
          <a:bodyPr/>
          <a:lstStyle/>
          <a:p>
            <a:r>
              <a:rPr lang="en-US" altLang="zh-CN"/>
              <a:t>Intro to OOP with Java, C. Thomas Wu</a:t>
            </a:r>
          </a:p>
        </p:txBody>
      </p:sp>
      <p:sp>
        <p:nvSpPr>
          <p:cNvPr id="72707" name="Rectangle 1030"/>
          <p:cNvSpPr>
            <a:spLocks noGrp="1" noChangeArrowheads="1"/>
          </p:cNvSpPr>
          <p:nvPr>
            <p:ph type="ftr" sz="quarter" idx="4"/>
          </p:nvPr>
        </p:nvSpPr>
        <p:spPr>
          <a:noFill/>
        </p:spPr>
        <p:txBody>
          <a:bodyPr/>
          <a:lstStyle/>
          <a:p>
            <a:r>
              <a:rPr lang="en-US" altLang="zh-CN"/>
              <a:t>©The McGraw-Hill Companies, Inc.</a:t>
            </a:r>
          </a:p>
        </p:txBody>
      </p:sp>
      <p:sp>
        <p:nvSpPr>
          <p:cNvPr id="72708" name="Rectangle 1031"/>
          <p:cNvSpPr>
            <a:spLocks noGrp="1" noChangeArrowheads="1"/>
          </p:cNvSpPr>
          <p:nvPr>
            <p:ph type="sldNum" sz="quarter" idx="5"/>
          </p:nvPr>
        </p:nvSpPr>
        <p:spPr>
          <a:noFill/>
        </p:spPr>
        <p:txBody>
          <a:bodyPr/>
          <a:lstStyle/>
          <a:p>
            <a:fld id="{F5966DCD-FEBD-4B2B-BC59-A3756C37AE91}" type="slidenum">
              <a:rPr lang="en-US" altLang="zh-CN"/>
              <a:pPr/>
              <a:t>10</a:t>
            </a:fld>
            <a:endParaRPr lang="en-US" altLang="zh-CN"/>
          </a:p>
        </p:txBody>
      </p:sp>
      <p:sp>
        <p:nvSpPr>
          <p:cNvPr id="72709" name="Rectangle 2"/>
          <p:cNvSpPr>
            <a:spLocks noChangeArrowheads="1" noTextEdit="1"/>
          </p:cNvSpPr>
          <p:nvPr>
            <p:ph type="sldImg"/>
          </p:nvPr>
        </p:nvSpPr>
        <p:spPr>
          <a:xfrm>
            <a:off x="1144588" y="685800"/>
            <a:ext cx="4572000" cy="3429000"/>
          </a:xfrm>
          <a:solidFill>
            <a:srgbClr val="FFFFFF"/>
          </a:solidFill>
          <a:ln/>
        </p:spPr>
      </p:sp>
      <p:sp>
        <p:nvSpPr>
          <p:cNvPr id="72710" name="Rectangle 3"/>
          <p:cNvSpPr>
            <a:spLocks noChangeArrowheads="1"/>
          </p:cNvSpPr>
          <p:nvPr>
            <p:ph type="body" idx="1"/>
          </p:nvPr>
        </p:nvSpPr>
        <p:spPr>
          <a:solidFill>
            <a:srgbClr val="FFFFFF"/>
          </a:solidFill>
          <a:ln/>
        </p:spPr>
        <p:txBody>
          <a:bodyPr lIns="91432" tIns="45716" rIns="91432" bIns="45716"/>
          <a:lstStyle/>
          <a:p>
            <a:pPr eaLnBrk="1" hangingPunct="1"/>
            <a:endParaRPr lang="en-US" altLang="ja-JP"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1026"/>
          <p:cNvSpPr>
            <a:spLocks noGrp="1" noChangeArrowheads="1"/>
          </p:cNvSpPr>
          <p:nvPr>
            <p:ph type="hdr" sz="quarter"/>
          </p:nvPr>
        </p:nvSpPr>
        <p:spPr>
          <a:noFill/>
        </p:spPr>
        <p:txBody>
          <a:bodyPr/>
          <a:lstStyle/>
          <a:p>
            <a:r>
              <a:rPr lang="en-US" altLang="zh-CN"/>
              <a:t>Intro to OOP with Java, C. Thomas Wu</a:t>
            </a:r>
          </a:p>
        </p:txBody>
      </p:sp>
      <p:sp>
        <p:nvSpPr>
          <p:cNvPr id="73731" name="Rectangle 1030"/>
          <p:cNvSpPr>
            <a:spLocks noGrp="1" noChangeArrowheads="1"/>
          </p:cNvSpPr>
          <p:nvPr>
            <p:ph type="ftr" sz="quarter" idx="4"/>
          </p:nvPr>
        </p:nvSpPr>
        <p:spPr>
          <a:noFill/>
        </p:spPr>
        <p:txBody>
          <a:bodyPr/>
          <a:lstStyle/>
          <a:p>
            <a:r>
              <a:rPr lang="en-US" altLang="zh-CN"/>
              <a:t>©The McGraw-Hill Companies, Inc.</a:t>
            </a:r>
          </a:p>
        </p:txBody>
      </p:sp>
      <p:sp>
        <p:nvSpPr>
          <p:cNvPr id="73732" name="Rectangle 1031"/>
          <p:cNvSpPr>
            <a:spLocks noGrp="1" noChangeArrowheads="1"/>
          </p:cNvSpPr>
          <p:nvPr>
            <p:ph type="sldNum" sz="quarter" idx="5"/>
          </p:nvPr>
        </p:nvSpPr>
        <p:spPr>
          <a:noFill/>
        </p:spPr>
        <p:txBody>
          <a:bodyPr/>
          <a:lstStyle/>
          <a:p>
            <a:fld id="{E866E919-53F0-401C-8B12-3ED0988F3491}" type="slidenum">
              <a:rPr lang="en-US" altLang="zh-CN"/>
              <a:pPr/>
              <a:t>11</a:t>
            </a:fld>
            <a:endParaRPr lang="en-US" altLang="zh-CN"/>
          </a:p>
        </p:txBody>
      </p:sp>
      <p:sp>
        <p:nvSpPr>
          <p:cNvPr id="73733" name="Rectangle 2"/>
          <p:cNvSpPr>
            <a:spLocks noChangeArrowheads="1" noTextEdit="1"/>
          </p:cNvSpPr>
          <p:nvPr>
            <p:ph type="sldImg"/>
          </p:nvPr>
        </p:nvSpPr>
        <p:spPr>
          <a:xfrm>
            <a:off x="1144588" y="685800"/>
            <a:ext cx="4572000" cy="3429000"/>
          </a:xfrm>
          <a:solidFill>
            <a:srgbClr val="FFFFFF"/>
          </a:solidFill>
          <a:ln/>
        </p:spPr>
      </p:sp>
      <p:sp>
        <p:nvSpPr>
          <p:cNvPr id="73734" name="Rectangle 3"/>
          <p:cNvSpPr>
            <a:spLocks noChangeArrowheads="1"/>
          </p:cNvSpPr>
          <p:nvPr>
            <p:ph type="body" idx="1"/>
          </p:nvPr>
        </p:nvSpPr>
        <p:spPr>
          <a:solidFill>
            <a:srgbClr val="FFFFFF"/>
          </a:solidFill>
          <a:ln/>
        </p:spPr>
        <p:txBody>
          <a:bodyPr lIns="91432" tIns="45716" rIns="91432" bIns="45716"/>
          <a:lstStyle/>
          <a:p>
            <a:pPr algn="just" eaLnBrk="1" hangingPunct="1">
              <a:spcBef>
                <a:spcPts val="1300"/>
              </a:spcBef>
            </a:pPr>
            <a:endParaRPr lang="en-US" altLang="ja-JP"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1026"/>
          <p:cNvSpPr>
            <a:spLocks noGrp="1" noChangeArrowheads="1"/>
          </p:cNvSpPr>
          <p:nvPr>
            <p:ph type="hdr" sz="quarter"/>
          </p:nvPr>
        </p:nvSpPr>
        <p:spPr>
          <a:noFill/>
        </p:spPr>
        <p:txBody>
          <a:bodyPr/>
          <a:lstStyle/>
          <a:p>
            <a:r>
              <a:rPr lang="en-US" altLang="zh-CN"/>
              <a:t>Intro to OOP with Java, C. Thomas Wu</a:t>
            </a:r>
          </a:p>
        </p:txBody>
      </p:sp>
      <p:sp>
        <p:nvSpPr>
          <p:cNvPr id="74755" name="Rectangle 1030"/>
          <p:cNvSpPr>
            <a:spLocks noGrp="1" noChangeArrowheads="1"/>
          </p:cNvSpPr>
          <p:nvPr>
            <p:ph type="ftr" sz="quarter" idx="4"/>
          </p:nvPr>
        </p:nvSpPr>
        <p:spPr>
          <a:noFill/>
        </p:spPr>
        <p:txBody>
          <a:bodyPr/>
          <a:lstStyle/>
          <a:p>
            <a:r>
              <a:rPr lang="en-US" altLang="zh-CN"/>
              <a:t>©The McGraw-Hill Companies, Inc.</a:t>
            </a:r>
          </a:p>
        </p:txBody>
      </p:sp>
      <p:sp>
        <p:nvSpPr>
          <p:cNvPr id="74756" name="Rectangle 1031"/>
          <p:cNvSpPr>
            <a:spLocks noGrp="1" noChangeArrowheads="1"/>
          </p:cNvSpPr>
          <p:nvPr>
            <p:ph type="sldNum" sz="quarter" idx="5"/>
          </p:nvPr>
        </p:nvSpPr>
        <p:spPr>
          <a:noFill/>
        </p:spPr>
        <p:txBody>
          <a:bodyPr/>
          <a:lstStyle/>
          <a:p>
            <a:fld id="{447DF8C1-5D54-4802-A099-1DB061E67F18}" type="slidenum">
              <a:rPr lang="en-US" altLang="zh-CN"/>
              <a:pPr/>
              <a:t>12</a:t>
            </a:fld>
            <a:endParaRPr lang="en-US" altLang="zh-CN"/>
          </a:p>
        </p:txBody>
      </p:sp>
      <p:sp>
        <p:nvSpPr>
          <p:cNvPr id="74757" name="Rectangle 2"/>
          <p:cNvSpPr>
            <a:spLocks noChangeArrowheads="1" noTextEdit="1"/>
          </p:cNvSpPr>
          <p:nvPr>
            <p:ph type="sldImg"/>
          </p:nvPr>
        </p:nvSpPr>
        <p:spPr>
          <a:xfrm>
            <a:off x="1144588" y="685800"/>
            <a:ext cx="4572000" cy="3429000"/>
          </a:xfrm>
          <a:solidFill>
            <a:srgbClr val="FFFFFF"/>
          </a:solidFill>
          <a:ln/>
        </p:spPr>
      </p:sp>
      <p:sp>
        <p:nvSpPr>
          <p:cNvPr id="74758" name="Rectangle 3"/>
          <p:cNvSpPr>
            <a:spLocks noChangeArrowheads="1"/>
          </p:cNvSpPr>
          <p:nvPr>
            <p:ph type="body" idx="1"/>
          </p:nvPr>
        </p:nvSpPr>
        <p:spPr>
          <a:solidFill>
            <a:srgbClr val="FFFFFF"/>
          </a:solidFill>
          <a:ln/>
        </p:spPr>
        <p:txBody>
          <a:bodyPr lIns="91432" tIns="45716" rIns="91432" bIns="45716"/>
          <a:lstStyle/>
          <a:p>
            <a:pPr lvl="1" eaLnBrk="1" hangingPunct="1"/>
            <a:endParaRPr lang="en-US" altLang="zh-CN" smtClean="0"/>
          </a:p>
          <a:p>
            <a:pPr lvl="1" eaLnBrk="1" hangingPunct="1"/>
            <a:endParaRPr lang="en-US" altLang="ja-JP"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1026"/>
          <p:cNvSpPr>
            <a:spLocks noGrp="1" noChangeArrowheads="1"/>
          </p:cNvSpPr>
          <p:nvPr>
            <p:ph type="hdr" sz="quarter"/>
          </p:nvPr>
        </p:nvSpPr>
        <p:spPr>
          <a:noFill/>
        </p:spPr>
        <p:txBody>
          <a:bodyPr/>
          <a:lstStyle/>
          <a:p>
            <a:r>
              <a:rPr lang="en-US" altLang="zh-CN"/>
              <a:t>Intro to OOP with Java, C. Thomas Wu</a:t>
            </a:r>
          </a:p>
        </p:txBody>
      </p:sp>
      <p:sp>
        <p:nvSpPr>
          <p:cNvPr id="64515" name="Rectangle 1030"/>
          <p:cNvSpPr>
            <a:spLocks noGrp="1" noChangeArrowheads="1"/>
          </p:cNvSpPr>
          <p:nvPr>
            <p:ph type="ftr" sz="quarter" idx="4"/>
          </p:nvPr>
        </p:nvSpPr>
        <p:spPr>
          <a:noFill/>
        </p:spPr>
        <p:txBody>
          <a:bodyPr/>
          <a:lstStyle/>
          <a:p>
            <a:r>
              <a:rPr lang="en-US" altLang="zh-CN"/>
              <a:t>©The McGraw-Hill Companies, Inc.</a:t>
            </a:r>
          </a:p>
        </p:txBody>
      </p:sp>
      <p:sp>
        <p:nvSpPr>
          <p:cNvPr id="64516" name="Rectangle 1031"/>
          <p:cNvSpPr>
            <a:spLocks noGrp="1" noChangeArrowheads="1"/>
          </p:cNvSpPr>
          <p:nvPr>
            <p:ph type="sldNum" sz="quarter" idx="5"/>
          </p:nvPr>
        </p:nvSpPr>
        <p:spPr>
          <a:noFill/>
        </p:spPr>
        <p:txBody>
          <a:bodyPr/>
          <a:lstStyle/>
          <a:p>
            <a:fld id="{51759A21-56A2-4B9F-A0A6-DDEDCBA7DDEC}" type="slidenum">
              <a:rPr lang="en-US" altLang="zh-CN"/>
              <a:pPr/>
              <a:t>2</a:t>
            </a:fld>
            <a:endParaRPr lang="en-US" altLang="zh-CN"/>
          </a:p>
        </p:txBody>
      </p:sp>
      <p:sp>
        <p:nvSpPr>
          <p:cNvPr id="64517" name="Rectangle 2"/>
          <p:cNvSpPr>
            <a:spLocks noChangeArrowheads="1" noTextEdit="1"/>
          </p:cNvSpPr>
          <p:nvPr>
            <p:ph type="sldImg"/>
          </p:nvPr>
        </p:nvSpPr>
        <p:spPr>
          <a:xfrm>
            <a:off x="1144588" y="685800"/>
            <a:ext cx="4572000" cy="3429000"/>
          </a:xfrm>
          <a:solidFill>
            <a:srgbClr val="FFFFFF"/>
          </a:solidFill>
          <a:ln/>
        </p:spPr>
      </p:sp>
      <p:sp>
        <p:nvSpPr>
          <p:cNvPr id="64518" name="Rectangle 3"/>
          <p:cNvSpPr>
            <a:spLocks noChangeArrowheads="1"/>
          </p:cNvSpPr>
          <p:nvPr>
            <p:ph type="body" idx="1"/>
          </p:nvPr>
        </p:nvSpPr>
        <p:spPr>
          <a:solidFill>
            <a:srgbClr val="FFFFFF"/>
          </a:solidFill>
          <a:ln/>
        </p:spPr>
        <p:txBody>
          <a:bodyPr lIns="91432" tIns="45716" rIns="91432" bIns="45716"/>
          <a:lstStyle/>
          <a:p>
            <a:pPr eaLnBrk="1" hangingPunct="1"/>
            <a:endParaRPr lang="en-US" altLang="ja-JP"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1026"/>
          <p:cNvSpPr>
            <a:spLocks noGrp="1" noChangeArrowheads="1"/>
          </p:cNvSpPr>
          <p:nvPr>
            <p:ph type="hdr" sz="quarter"/>
          </p:nvPr>
        </p:nvSpPr>
        <p:spPr>
          <a:noFill/>
        </p:spPr>
        <p:txBody>
          <a:bodyPr/>
          <a:lstStyle/>
          <a:p>
            <a:r>
              <a:rPr lang="en-US" altLang="zh-CN"/>
              <a:t>Intro to OOP with Java, C. Thomas Wu</a:t>
            </a:r>
          </a:p>
        </p:txBody>
      </p:sp>
      <p:sp>
        <p:nvSpPr>
          <p:cNvPr id="65539" name="Rectangle 1030"/>
          <p:cNvSpPr>
            <a:spLocks noGrp="1" noChangeArrowheads="1"/>
          </p:cNvSpPr>
          <p:nvPr>
            <p:ph type="ftr" sz="quarter" idx="4"/>
          </p:nvPr>
        </p:nvSpPr>
        <p:spPr>
          <a:noFill/>
        </p:spPr>
        <p:txBody>
          <a:bodyPr/>
          <a:lstStyle/>
          <a:p>
            <a:r>
              <a:rPr lang="en-US" altLang="zh-CN"/>
              <a:t>©The McGraw-Hill Companies, Inc.</a:t>
            </a:r>
          </a:p>
        </p:txBody>
      </p:sp>
      <p:sp>
        <p:nvSpPr>
          <p:cNvPr id="65540" name="Rectangle 1031"/>
          <p:cNvSpPr>
            <a:spLocks noGrp="1" noChangeArrowheads="1"/>
          </p:cNvSpPr>
          <p:nvPr>
            <p:ph type="sldNum" sz="quarter" idx="5"/>
          </p:nvPr>
        </p:nvSpPr>
        <p:spPr>
          <a:noFill/>
        </p:spPr>
        <p:txBody>
          <a:bodyPr/>
          <a:lstStyle/>
          <a:p>
            <a:fld id="{18EFDE73-68FB-4DE3-BE03-25F93600FF53}" type="slidenum">
              <a:rPr lang="en-US" altLang="zh-CN"/>
              <a:pPr/>
              <a:t>3</a:t>
            </a:fld>
            <a:endParaRPr lang="en-US" altLang="zh-CN"/>
          </a:p>
        </p:txBody>
      </p:sp>
      <p:sp>
        <p:nvSpPr>
          <p:cNvPr id="65541" name="Rectangle 2"/>
          <p:cNvSpPr>
            <a:spLocks noChangeArrowheads="1" noTextEdit="1"/>
          </p:cNvSpPr>
          <p:nvPr>
            <p:ph type="sldImg"/>
          </p:nvPr>
        </p:nvSpPr>
        <p:spPr>
          <a:xfrm>
            <a:off x="1144588" y="685800"/>
            <a:ext cx="4572000" cy="3429000"/>
          </a:xfrm>
          <a:solidFill>
            <a:srgbClr val="FFFFFF"/>
          </a:solidFill>
          <a:ln/>
        </p:spPr>
      </p:sp>
      <p:sp>
        <p:nvSpPr>
          <p:cNvPr id="65542" name="Rectangle 3"/>
          <p:cNvSpPr>
            <a:spLocks noChangeArrowheads="1"/>
          </p:cNvSpPr>
          <p:nvPr>
            <p:ph type="body" idx="1"/>
          </p:nvPr>
        </p:nvSpPr>
        <p:spPr>
          <a:solidFill>
            <a:srgbClr val="FFFFFF"/>
          </a:solidFill>
          <a:ln/>
        </p:spPr>
        <p:txBody>
          <a:bodyPr lIns="91432" tIns="45716" rIns="91432" bIns="45716"/>
          <a:lstStyle/>
          <a:p>
            <a:pPr eaLnBrk="1" hangingPunct="1"/>
            <a:endParaRPr lang="en-US" altLang="ja-JP"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1026"/>
          <p:cNvSpPr>
            <a:spLocks noGrp="1" noChangeArrowheads="1"/>
          </p:cNvSpPr>
          <p:nvPr>
            <p:ph type="hdr" sz="quarter"/>
          </p:nvPr>
        </p:nvSpPr>
        <p:spPr>
          <a:noFill/>
        </p:spPr>
        <p:txBody>
          <a:bodyPr/>
          <a:lstStyle/>
          <a:p>
            <a:r>
              <a:rPr lang="en-US" altLang="zh-CN"/>
              <a:t>Intro to OOP with Java, C. Thomas Wu</a:t>
            </a:r>
          </a:p>
        </p:txBody>
      </p:sp>
      <p:sp>
        <p:nvSpPr>
          <p:cNvPr id="66563" name="Rectangle 1030"/>
          <p:cNvSpPr>
            <a:spLocks noGrp="1" noChangeArrowheads="1"/>
          </p:cNvSpPr>
          <p:nvPr>
            <p:ph type="ftr" sz="quarter" idx="4"/>
          </p:nvPr>
        </p:nvSpPr>
        <p:spPr>
          <a:noFill/>
        </p:spPr>
        <p:txBody>
          <a:bodyPr/>
          <a:lstStyle/>
          <a:p>
            <a:r>
              <a:rPr lang="en-US" altLang="zh-CN"/>
              <a:t>©The McGraw-Hill Companies, Inc.</a:t>
            </a:r>
          </a:p>
        </p:txBody>
      </p:sp>
      <p:sp>
        <p:nvSpPr>
          <p:cNvPr id="66564" name="Rectangle 1031"/>
          <p:cNvSpPr>
            <a:spLocks noGrp="1" noChangeArrowheads="1"/>
          </p:cNvSpPr>
          <p:nvPr>
            <p:ph type="sldNum" sz="quarter" idx="5"/>
          </p:nvPr>
        </p:nvSpPr>
        <p:spPr>
          <a:noFill/>
        </p:spPr>
        <p:txBody>
          <a:bodyPr/>
          <a:lstStyle/>
          <a:p>
            <a:fld id="{CFB2B68E-1E82-4628-A2E4-CBA4EB0B02C5}" type="slidenum">
              <a:rPr lang="en-US" altLang="zh-CN"/>
              <a:pPr/>
              <a:t>4</a:t>
            </a:fld>
            <a:endParaRPr lang="en-US" altLang="zh-CN"/>
          </a:p>
        </p:txBody>
      </p:sp>
      <p:sp>
        <p:nvSpPr>
          <p:cNvPr id="66565" name="Rectangle 2"/>
          <p:cNvSpPr>
            <a:spLocks noChangeArrowheads="1" noTextEdit="1"/>
          </p:cNvSpPr>
          <p:nvPr>
            <p:ph type="sldImg"/>
          </p:nvPr>
        </p:nvSpPr>
        <p:spPr>
          <a:xfrm>
            <a:off x="1144588" y="685800"/>
            <a:ext cx="4572000" cy="3429000"/>
          </a:xfrm>
          <a:solidFill>
            <a:srgbClr val="FFFFFF"/>
          </a:solidFill>
          <a:ln/>
        </p:spPr>
      </p:sp>
      <p:sp>
        <p:nvSpPr>
          <p:cNvPr id="66566" name="Rectangle 3"/>
          <p:cNvSpPr>
            <a:spLocks noChangeArrowheads="1"/>
          </p:cNvSpPr>
          <p:nvPr>
            <p:ph type="body" idx="1"/>
          </p:nvPr>
        </p:nvSpPr>
        <p:spPr>
          <a:solidFill>
            <a:srgbClr val="FFFFFF"/>
          </a:solidFill>
          <a:ln/>
        </p:spPr>
        <p:txBody>
          <a:bodyPr lIns="91432" tIns="45716" rIns="91432" bIns="45716"/>
          <a:lstStyle/>
          <a:p>
            <a:pPr eaLnBrk="1" hangingPunct="1"/>
            <a:r>
              <a:rPr lang="en-US" altLang="ja-JP" smtClean="0"/>
              <a:t>Please use your Java IDE to view the source files and run the program.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1026"/>
          <p:cNvSpPr>
            <a:spLocks noGrp="1" noChangeArrowheads="1"/>
          </p:cNvSpPr>
          <p:nvPr>
            <p:ph type="hdr" sz="quarter"/>
          </p:nvPr>
        </p:nvSpPr>
        <p:spPr>
          <a:noFill/>
        </p:spPr>
        <p:txBody>
          <a:bodyPr/>
          <a:lstStyle/>
          <a:p>
            <a:r>
              <a:rPr lang="en-US" altLang="zh-CN"/>
              <a:t>Intro to OOP with Java, C. Thomas Wu</a:t>
            </a:r>
          </a:p>
        </p:txBody>
      </p:sp>
      <p:sp>
        <p:nvSpPr>
          <p:cNvPr id="67587" name="Rectangle 1030"/>
          <p:cNvSpPr>
            <a:spLocks noGrp="1" noChangeArrowheads="1"/>
          </p:cNvSpPr>
          <p:nvPr>
            <p:ph type="ftr" sz="quarter" idx="4"/>
          </p:nvPr>
        </p:nvSpPr>
        <p:spPr>
          <a:noFill/>
        </p:spPr>
        <p:txBody>
          <a:bodyPr/>
          <a:lstStyle/>
          <a:p>
            <a:r>
              <a:rPr lang="en-US" altLang="zh-CN"/>
              <a:t>©The McGraw-Hill Companies, Inc.</a:t>
            </a:r>
          </a:p>
        </p:txBody>
      </p:sp>
      <p:sp>
        <p:nvSpPr>
          <p:cNvPr id="67588" name="Rectangle 1031"/>
          <p:cNvSpPr>
            <a:spLocks noGrp="1" noChangeArrowheads="1"/>
          </p:cNvSpPr>
          <p:nvPr>
            <p:ph type="sldNum" sz="quarter" idx="5"/>
          </p:nvPr>
        </p:nvSpPr>
        <p:spPr>
          <a:noFill/>
        </p:spPr>
        <p:txBody>
          <a:bodyPr/>
          <a:lstStyle/>
          <a:p>
            <a:fld id="{4D8C215A-7108-4BAF-81E7-740483530EF0}" type="slidenum">
              <a:rPr lang="en-US" altLang="zh-CN"/>
              <a:pPr/>
              <a:t>5</a:t>
            </a:fld>
            <a:endParaRPr lang="en-US" altLang="zh-CN"/>
          </a:p>
        </p:txBody>
      </p:sp>
      <p:sp>
        <p:nvSpPr>
          <p:cNvPr id="67589" name="Rectangle 2"/>
          <p:cNvSpPr>
            <a:spLocks noChangeArrowheads="1" noTextEdit="1"/>
          </p:cNvSpPr>
          <p:nvPr>
            <p:ph type="sldImg"/>
          </p:nvPr>
        </p:nvSpPr>
        <p:spPr>
          <a:xfrm>
            <a:off x="1144588" y="685800"/>
            <a:ext cx="4572000" cy="3429000"/>
          </a:xfrm>
          <a:solidFill>
            <a:srgbClr val="FFFFFF"/>
          </a:solidFill>
          <a:ln/>
        </p:spPr>
      </p:sp>
      <p:sp>
        <p:nvSpPr>
          <p:cNvPr id="67590" name="Rectangle 3"/>
          <p:cNvSpPr>
            <a:spLocks noChangeArrowheads="1"/>
          </p:cNvSpPr>
          <p:nvPr>
            <p:ph type="body" idx="1"/>
          </p:nvPr>
        </p:nvSpPr>
        <p:spPr>
          <a:solidFill>
            <a:srgbClr val="FFFFFF"/>
          </a:solidFill>
          <a:ln/>
        </p:spPr>
        <p:txBody>
          <a:bodyPr lIns="91432" tIns="45716" rIns="91432" bIns="45716"/>
          <a:lstStyle/>
          <a:p>
            <a:pPr eaLnBrk="1" hangingPunct="1"/>
            <a:endParaRPr lang="en-US" altLang="ja-JP"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1026"/>
          <p:cNvSpPr>
            <a:spLocks noGrp="1" noChangeArrowheads="1"/>
          </p:cNvSpPr>
          <p:nvPr>
            <p:ph type="hdr" sz="quarter"/>
          </p:nvPr>
        </p:nvSpPr>
        <p:spPr>
          <a:noFill/>
        </p:spPr>
        <p:txBody>
          <a:bodyPr/>
          <a:lstStyle/>
          <a:p>
            <a:r>
              <a:rPr lang="en-US" altLang="zh-CN"/>
              <a:t>Intro to OOP with Java, C. Thomas Wu</a:t>
            </a:r>
          </a:p>
        </p:txBody>
      </p:sp>
      <p:sp>
        <p:nvSpPr>
          <p:cNvPr id="68611" name="Rectangle 1030"/>
          <p:cNvSpPr>
            <a:spLocks noGrp="1" noChangeArrowheads="1"/>
          </p:cNvSpPr>
          <p:nvPr>
            <p:ph type="ftr" sz="quarter" idx="4"/>
          </p:nvPr>
        </p:nvSpPr>
        <p:spPr>
          <a:noFill/>
        </p:spPr>
        <p:txBody>
          <a:bodyPr/>
          <a:lstStyle/>
          <a:p>
            <a:r>
              <a:rPr lang="en-US" altLang="zh-CN"/>
              <a:t>©The McGraw-Hill Companies, Inc.</a:t>
            </a:r>
          </a:p>
        </p:txBody>
      </p:sp>
      <p:sp>
        <p:nvSpPr>
          <p:cNvPr id="68612" name="Rectangle 1031"/>
          <p:cNvSpPr>
            <a:spLocks noGrp="1" noChangeArrowheads="1"/>
          </p:cNvSpPr>
          <p:nvPr>
            <p:ph type="sldNum" sz="quarter" idx="5"/>
          </p:nvPr>
        </p:nvSpPr>
        <p:spPr>
          <a:noFill/>
        </p:spPr>
        <p:txBody>
          <a:bodyPr/>
          <a:lstStyle/>
          <a:p>
            <a:fld id="{E535EAE3-86D3-40EB-9B03-4ADE2E8A3F92}" type="slidenum">
              <a:rPr lang="en-US" altLang="zh-CN"/>
              <a:pPr/>
              <a:t>6</a:t>
            </a:fld>
            <a:endParaRPr lang="en-US" altLang="zh-CN"/>
          </a:p>
        </p:txBody>
      </p:sp>
      <p:sp>
        <p:nvSpPr>
          <p:cNvPr id="68613" name="Rectangle 2"/>
          <p:cNvSpPr>
            <a:spLocks noChangeArrowheads="1" noTextEdit="1"/>
          </p:cNvSpPr>
          <p:nvPr>
            <p:ph type="sldImg"/>
          </p:nvPr>
        </p:nvSpPr>
        <p:spPr>
          <a:xfrm>
            <a:off x="1144588" y="685800"/>
            <a:ext cx="4572000" cy="3429000"/>
          </a:xfrm>
          <a:solidFill>
            <a:srgbClr val="FFFFFF"/>
          </a:solidFill>
          <a:ln/>
        </p:spPr>
      </p:sp>
      <p:sp>
        <p:nvSpPr>
          <p:cNvPr id="68614" name="Rectangle 3"/>
          <p:cNvSpPr>
            <a:spLocks noChangeArrowheads="1"/>
          </p:cNvSpPr>
          <p:nvPr>
            <p:ph type="body" idx="1"/>
          </p:nvPr>
        </p:nvSpPr>
        <p:spPr>
          <a:solidFill>
            <a:srgbClr val="FFFFFF"/>
          </a:solidFill>
          <a:ln/>
        </p:spPr>
        <p:txBody>
          <a:bodyPr lIns="91432" tIns="45716" rIns="91432" bIns="45716"/>
          <a:lstStyle/>
          <a:p>
            <a:pPr eaLnBrk="1" hangingPunct="1"/>
            <a:endParaRPr lang="en-US" altLang="ja-JP"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1026"/>
          <p:cNvSpPr>
            <a:spLocks noGrp="1" noChangeArrowheads="1"/>
          </p:cNvSpPr>
          <p:nvPr>
            <p:ph type="hdr" sz="quarter"/>
          </p:nvPr>
        </p:nvSpPr>
        <p:spPr>
          <a:noFill/>
        </p:spPr>
        <p:txBody>
          <a:bodyPr/>
          <a:lstStyle/>
          <a:p>
            <a:r>
              <a:rPr lang="en-US" altLang="zh-CN"/>
              <a:t>Intro to OOP with Java, C. Thomas Wu</a:t>
            </a:r>
          </a:p>
        </p:txBody>
      </p:sp>
      <p:sp>
        <p:nvSpPr>
          <p:cNvPr id="69635" name="Rectangle 1030"/>
          <p:cNvSpPr>
            <a:spLocks noGrp="1" noChangeArrowheads="1"/>
          </p:cNvSpPr>
          <p:nvPr>
            <p:ph type="ftr" sz="quarter" idx="4"/>
          </p:nvPr>
        </p:nvSpPr>
        <p:spPr>
          <a:noFill/>
        </p:spPr>
        <p:txBody>
          <a:bodyPr/>
          <a:lstStyle/>
          <a:p>
            <a:r>
              <a:rPr lang="en-US" altLang="zh-CN"/>
              <a:t>©The McGraw-Hill Companies, Inc.</a:t>
            </a:r>
          </a:p>
        </p:txBody>
      </p:sp>
      <p:sp>
        <p:nvSpPr>
          <p:cNvPr id="69636" name="Rectangle 1031"/>
          <p:cNvSpPr>
            <a:spLocks noGrp="1" noChangeArrowheads="1"/>
          </p:cNvSpPr>
          <p:nvPr>
            <p:ph type="sldNum" sz="quarter" idx="5"/>
          </p:nvPr>
        </p:nvSpPr>
        <p:spPr>
          <a:noFill/>
        </p:spPr>
        <p:txBody>
          <a:bodyPr/>
          <a:lstStyle/>
          <a:p>
            <a:fld id="{75807D8A-4725-4A21-947E-4A562D29ADFC}" type="slidenum">
              <a:rPr lang="en-US" altLang="zh-CN"/>
              <a:pPr/>
              <a:t>7</a:t>
            </a:fld>
            <a:endParaRPr lang="en-US" altLang="zh-CN"/>
          </a:p>
        </p:txBody>
      </p:sp>
      <p:sp>
        <p:nvSpPr>
          <p:cNvPr id="69637" name="Rectangle 2"/>
          <p:cNvSpPr>
            <a:spLocks noChangeArrowheads="1" noTextEdit="1"/>
          </p:cNvSpPr>
          <p:nvPr>
            <p:ph type="sldImg"/>
          </p:nvPr>
        </p:nvSpPr>
        <p:spPr>
          <a:xfrm>
            <a:off x="1144588" y="685800"/>
            <a:ext cx="4572000" cy="3429000"/>
          </a:xfrm>
          <a:solidFill>
            <a:srgbClr val="FFFFFF"/>
          </a:solidFill>
          <a:ln/>
        </p:spPr>
      </p:sp>
      <p:sp>
        <p:nvSpPr>
          <p:cNvPr id="69638" name="Rectangle 3"/>
          <p:cNvSpPr>
            <a:spLocks noChangeArrowheads="1"/>
          </p:cNvSpPr>
          <p:nvPr>
            <p:ph type="body" idx="1"/>
          </p:nvPr>
        </p:nvSpPr>
        <p:spPr>
          <a:solidFill>
            <a:srgbClr val="FFFFFF"/>
          </a:solidFill>
          <a:ln/>
        </p:spPr>
        <p:txBody>
          <a:bodyPr lIns="91432" tIns="45716" rIns="91432" bIns="45716"/>
          <a:lstStyle/>
          <a:p>
            <a:pPr eaLnBrk="1" hangingPunct="1"/>
            <a:endParaRPr lang="en-US" altLang="ja-JP"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1026"/>
          <p:cNvSpPr>
            <a:spLocks noGrp="1" noChangeArrowheads="1"/>
          </p:cNvSpPr>
          <p:nvPr>
            <p:ph type="hdr" sz="quarter"/>
          </p:nvPr>
        </p:nvSpPr>
        <p:spPr>
          <a:noFill/>
        </p:spPr>
        <p:txBody>
          <a:bodyPr/>
          <a:lstStyle/>
          <a:p>
            <a:r>
              <a:rPr lang="en-US" altLang="zh-CN"/>
              <a:t>Intro to OOP with Java, C. Thomas Wu</a:t>
            </a:r>
          </a:p>
        </p:txBody>
      </p:sp>
      <p:sp>
        <p:nvSpPr>
          <p:cNvPr id="70659" name="Rectangle 1030"/>
          <p:cNvSpPr>
            <a:spLocks noGrp="1" noChangeArrowheads="1"/>
          </p:cNvSpPr>
          <p:nvPr>
            <p:ph type="ftr" sz="quarter" idx="4"/>
          </p:nvPr>
        </p:nvSpPr>
        <p:spPr>
          <a:noFill/>
        </p:spPr>
        <p:txBody>
          <a:bodyPr/>
          <a:lstStyle/>
          <a:p>
            <a:r>
              <a:rPr lang="en-US" altLang="zh-CN"/>
              <a:t>©The McGraw-Hill Companies, Inc.</a:t>
            </a:r>
          </a:p>
        </p:txBody>
      </p:sp>
      <p:sp>
        <p:nvSpPr>
          <p:cNvPr id="70660" name="Rectangle 1031"/>
          <p:cNvSpPr>
            <a:spLocks noGrp="1" noChangeArrowheads="1"/>
          </p:cNvSpPr>
          <p:nvPr>
            <p:ph type="sldNum" sz="quarter" idx="5"/>
          </p:nvPr>
        </p:nvSpPr>
        <p:spPr>
          <a:noFill/>
        </p:spPr>
        <p:txBody>
          <a:bodyPr/>
          <a:lstStyle/>
          <a:p>
            <a:fld id="{3F8D0D40-1153-4FB4-AA9B-B3DA4787B525}" type="slidenum">
              <a:rPr lang="en-US" altLang="zh-CN"/>
              <a:pPr/>
              <a:t>8</a:t>
            </a:fld>
            <a:endParaRPr lang="en-US" altLang="zh-CN"/>
          </a:p>
        </p:txBody>
      </p:sp>
      <p:sp>
        <p:nvSpPr>
          <p:cNvPr id="70661" name="Rectangle 2"/>
          <p:cNvSpPr>
            <a:spLocks noChangeArrowheads="1" noTextEdit="1"/>
          </p:cNvSpPr>
          <p:nvPr>
            <p:ph type="sldImg"/>
          </p:nvPr>
        </p:nvSpPr>
        <p:spPr>
          <a:xfrm>
            <a:off x="1144588" y="685800"/>
            <a:ext cx="4572000" cy="3429000"/>
          </a:xfrm>
          <a:solidFill>
            <a:srgbClr val="FFFFFF"/>
          </a:solidFill>
          <a:ln/>
        </p:spPr>
      </p:sp>
      <p:sp>
        <p:nvSpPr>
          <p:cNvPr id="70662" name="Rectangle 3"/>
          <p:cNvSpPr>
            <a:spLocks noChangeArrowheads="1"/>
          </p:cNvSpPr>
          <p:nvPr>
            <p:ph type="body" idx="1"/>
          </p:nvPr>
        </p:nvSpPr>
        <p:spPr>
          <a:solidFill>
            <a:srgbClr val="FFFFFF"/>
          </a:solidFill>
          <a:ln/>
        </p:spPr>
        <p:txBody>
          <a:bodyPr lIns="91432" tIns="45716" rIns="91432" bIns="45716"/>
          <a:lstStyle/>
          <a:p>
            <a:pPr algn="just" eaLnBrk="1" hangingPunct="1">
              <a:spcBef>
                <a:spcPts val="1300"/>
              </a:spcBef>
            </a:pPr>
            <a:endParaRPr lang="en-US" altLang="ja-JP"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1026"/>
          <p:cNvSpPr>
            <a:spLocks noGrp="1" noChangeArrowheads="1"/>
          </p:cNvSpPr>
          <p:nvPr>
            <p:ph type="hdr" sz="quarter"/>
          </p:nvPr>
        </p:nvSpPr>
        <p:spPr>
          <a:noFill/>
        </p:spPr>
        <p:txBody>
          <a:bodyPr/>
          <a:lstStyle/>
          <a:p>
            <a:r>
              <a:rPr lang="en-US" altLang="zh-CN"/>
              <a:t>Intro to OOP with Java, C. Thomas Wu</a:t>
            </a:r>
          </a:p>
        </p:txBody>
      </p:sp>
      <p:sp>
        <p:nvSpPr>
          <p:cNvPr id="71683" name="Rectangle 1030"/>
          <p:cNvSpPr>
            <a:spLocks noGrp="1" noChangeArrowheads="1"/>
          </p:cNvSpPr>
          <p:nvPr>
            <p:ph type="ftr" sz="quarter" idx="4"/>
          </p:nvPr>
        </p:nvSpPr>
        <p:spPr>
          <a:noFill/>
        </p:spPr>
        <p:txBody>
          <a:bodyPr/>
          <a:lstStyle/>
          <a:p>
            <a:r>
              <a:rPr lang="en-US" altLang="zh-CN"/>
              <a:t>©The McGraw-Hill Companies, Inc.</a:t>
            </a:r>
          </a:p>
        </p:txBody>
      </p:sp>
      <p:sp>
        <p:nvSpPr>
          <p:cNvPr id="71684" name="Rectangle 1031"/>
          <p:cNvSpPr>
            <a:spLocks noGrp="1" noChangeArrowheads="1"/>
          </p:cNvSpPr>
          <p:nvPr>
            <p:ph type="sldNum" sz="quarter" idx="5"/>
          </p:nvPr>
        </p:nvSpPr>
        <p:spPr>
          <a:noFill/>
        </p:spPr>
        <p:txBody>
          <a:bodyPr/>
          <a:lstStyle/>
          <a:p>
            <a:fld id="{2795D24D-A7BA-4388-9853-F4C4F2C30D30}" type="slidenum">
              <a:rPr lang="en-US" altLang="zh-CN"/>
              <a:pPr/>
              <a:t>9</a:t>
            </a:fld>
            <a:endParaRPr lang="en-US" altLang="zh-CN"/>
          </a:p>
        </p:txBody>
      </p:sp>
      <p:sp>
        <p:nvSpPr>
          <p:cNvPr id="71685" name="Rectangle 2"/>
          <p:cNvSpPr>
            <a:spLocks noChangeArrowheads="1" noTextEdit="1"/>
          </p:cNvSpPr>
          <p:nvPr>
            <p:ph type="sldImg"/>
          </p:nvPr>
        </p:nvSpPr>
        <p:spPr>
          <a:xfrm>
            <a:off x="1144588" y="685800"/>
            <a:ext cx="4572000" cy="3429000"/>
          </a:xfrm>
          <a:solidFill>
            <a:srgbClr val="FFFFFF"/>
          </a:solidFill>
          <a:ln/>
        </p:spPr>
      </p:sp>
      <p:sp>
        <p:nvSpPr>
          <p:cNvPr id="71686" name="Rectangle 3"/>
          <p:cNvSpPr>
            <a:spLocks noChangeArrowheads="1"/>
          </p:cNvSpPr>
          <p:nvPr>
            <p:ph type="body" idx="1"/>
          </p:nvPr>
        </p:nvSpPr>
        <p:spPr>
          <a:solidFill>
            <a:srgbClr val="FFFFFF"/>
          </a:solidFill>
          <a:ln/>
        </p:spPr>
        <p:txBody>
          <a:bodyPr lIns="91432" tIns="45716" rIns="91432" bIns="45716"/>
          <a:lstStyle/>
          <a:p>
            <a:pPr eaLnBrk="1" hangingPunct="1"/>
            <a:r>
              <a:rPr lang="en-US" altLang="ja-JP" smtClean="0"/>
              <a:t>Here's the pseudocode to locate a person with the designated name. Notice that for this routine to work correctly, the array must be packed with the real pointers in the first half and null pointers in the last half.</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2016/10/24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2016/10/24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2016/10/24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2016/10/24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2016/10/24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2016/10/24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2016/10/24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2016/10/24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2016/10/24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2016/10/24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2016/10/24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2016/10/24</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页脚占位符 3"/>
          <p:cNvSpPr>
            <a:spLocks noGrp="1"/>
          </p:cNvSpPr>
          <p:nvPr>
            <p:ph type="ftr" sz="quarter" idx="10"/>
          </p:nvPr>
        </p:nvSpPr>
        <p:spPr>
          <a:noFill/>
        </p:spPr>
        <p:txBody>
          <a:bodyPr/>
          <a:lstStyle/>
          <a:p>
            <a:endParaRPr lang="en-US" altLang="zh-CN"/>
          </a:p>
          <a:p>
            <a:r>
              <a:rPr lang="en-US" altLang="zh-CN">
                <a:solidFill>
                  <a:srgbClr val="996633"/>
                </a:solidFill>
              </a:rPr>
              <a:t>©The McGraw-Hill Companies, Inc. Permission required for reproduction or display.</a:t>
            </a:r>
          </a:p>
        </p:txBody>
      </p:sp>
      <p:sp>
        <p:nvSpPr>
          <p:cNvPr id="5" name="灯片编号占位符 4"/>
          <p:cNvSpPr>
            <a:spLocks noGrp="1"/>
          </p:cNvSpPr>
          <p:nvPr>
            <p:ph type="sldNum" sz="quarter" idx="11"/>
          </p:nvPr>
        </p:nvSpPr>
        <p:spPr/>
        <p:txBody>
          <a:bodyPr/>
          <a:lstStyle/>
          <a:p>
            <a:pPr>
              <a:defRPr/>
            </a:pPr>
            <a:endParaRPr lang="en-US" altLang="zh-CN"/>
          </a:p>
          <a:p>
            <a:pPr>
              <a:defRPr/>
            </a:pPr>
            <a:r>
              <a:rPr lang="en-US" altLang="zh-CN">
                <a:solidFill>
                  <a:srgbClr val="996633"/>
                </a:solidFill>
              </a:rPr>
              <a:t>4</a:t>
            </a:r>
            <a:r>
              <a:rPr lang="en-US" altLang="zh-CN" baseline="30000">
                <a:solidFill>
                  <a:srgbClr val="996633"/>
                </a:solidFill>
              </a:rPr>
              <a:t>th</a:t>
            </a:r>
            <a:r>
              <a:rPr lang="en-US" altLang="zh-CN">
                <a:solidFill>
                  <a:srgbClr val="996633"/>
                </a:solidFill>
              </a:rPr>
              <a:t> Ed Chapter N</a:t>
            </a:r>
            <a:r>
              <a:rPr lang="en-US" altLang="zh-CN" sz="1200">
                <a:solidFill>
                  <a:srgbClr val="996633"/>
                </a:solidFill>
                <a:latin typeface="Times New Roman" pitchFamily="18" charset="0"/>
              </a:rPr>
              <a:t> - </a:t>
            </a:r>
            <a:fld id="{E4D414D6-E684-4329-8FFE-C0C7255062B9}" type="slidenum">
              <a:rPr lang="en-US" altLang="zh-CN">
                <a:solidFill>
                  <a:srgbClr val="996633"/>
                </a:solidFill>
              </a:rPr>
              <a:pPr>
                <a:defRPr/>
              </a:pPr>
              <a:t>1</a:t>
            </a:fld>
            <a:endParaRPr lang="en-US" altLang="zh-CN">
              <a:solidFill>
                <a:srgbClr val="996633"/>
              </a:solidFill>
            </a:endParaRPr>
          </a:p>
        </p:txBody>
      </p:sp>
      <p:sp>
        <p:nvSpPr>
          <p:cNvPr id="38916" name="Rectangle 2"/>
          <p:cNvSpPr>
            <a:spLocks noGrp="1" noChangeArrowheads="1"/>
          </p:cNvSpPr>
          <p:nvPr>
            <p:ph type="title"/>
          </p:nvPr>
        </p:nvSpPr>
        <p:spPr/>
        <p:txBody>
          <a:bodyPr/>
          <a:lstStyle/>
          <a:p>
            <a:pPr eaLnBrk="1" hangingPunct="1"/>
            <a:r>
              <a:rPr lang="en-US" altLang="ja-JP" dirty="0" smtClean="0">
                <a:ea typeface="ＭＳ Ｐゴシック" pitchFamily="34" charset="-128"/>
              </a:rPr>
              <a:t>Problem Statement</a:t>
            </a:r>
          </a:p>
        </p:txBody>
      </p:sp>
      <p:sp>
        <p:nvSpPr>
          <p:cNvPr id="38917" name="Rectangle 3"/>
          <p:cNvSpPr>
            <a:spLocks noGrp="1" noChangeArrowheads="1"/>
          </p:cNvSpPr>
          <p:nvPr>
            <p:ph type="body" idx="1"/>
          </p:nvPr>
        </p:nvSpPr>
        <p:spPr/>
        <p:txBody>
          <a:bodyPr/>
          <a:lstStyle/>
          <a:p>
            <a:pPr eaLnBrk="1" hangingPunct="1"/>
            <a:r>
              <a:rPr lang="en-US" altLang="zh-CN" dirty="0" smtClean="0">
                <a:ea typeface="宋体" pitchFamily="2" charset="-122"/>
              </a:rPr>
              <a:t>Problem statement:</a:t>
            </a:r>
          </a:p>
          <a:p>
            <a:pPr eaLnBrk="1" hangingPunct="1">
              <a:buFontTx/>
              <a:buNone/>
            </a:pPr>
            <a:r>
              <a:rPr lang="en-US" altLang="zh-CN" i="1" dirty="0" smtClean="0">
                <a:solidFill>
                  <a:srgbClr val="7F7F7F"/>
                </a:solidFill>
                <a:ea typeface="宋体" pitchFamily="2" charset="-122"/>
              </a:rPr>
              <a:t>	</a:t>
            </a:r>
            <a:r>
              <a:rPr lang="en-US" altLang="zh-CN" i="1" dirty="0" smtClean="0">
                <a:solidFill>
                  <a:schemeClr val="tx1"/>
                </a:solidFill>
                <a:ea typeface="宋体" pitchFamily="2" charset="-122"/>
              </a:rPr>
              <a:t>Write a class that manages file I/O of an </a:t>
            </a:r>
            <a:r>
              <a:rPr lang="en-US" altLang="zh-CN" i="1" dirty="0" err="1" smtClean="0">
                <a:solidFill>
                  <a:schemeClr val="tx1"/>
                </a:solidFill>
                <a:ea typeface="宋体" pitchFamily="2" charset="-122"/>
              </a:rPr>
              <a:t>AddressBook</a:t>
            </a:r>
            <a:r>
              <a:rPr lang="en-US" altLang="zh-CN" i="1" dirty="0" smtClean="0">
                <a:solidFill>
                  <a:schemeClr val="tx1"/>
                </a:solidFill>
                <a:ea typeface="宋体" pitchFamily="2" charset="-122"/>
              </a:rPr>
              <a:t> object.</a:t>
            </a:r>
          </a:p>
        </p:txBody>
      </p:sp>
    </p:spTree>
    <p:custDataLst>
      <p:tags r:id="rId1"/>
    </p:custData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页脚占位符 3"/>
          <p:cNvSpPr>
            <a:spLocks noGrp="1"/>
          </p:cNvSpPr>
          <p:nvPr>
            <p:ph type="ftr" sz="quarter" idx="10"/>
          </p:nvPr>
        </p:nvSpPr>
        <p:spPr>
          <a:noFill/>
        </p:spPr>
        <p:txBody>
          <a:bodyPr/>
          <a:lstStyle/>
          <a:p>
            <a:endParaRPr lang="en-US" altLang="zh-CN"/>
          </a:p>
          <a:p>
            <a:r>
              <a:rPr lang="en-US" altLang="zh-CN">
                <a:solidFill>
                  <a:srgbClr val="996633"/>
                </a:solidFill>
              </a:rPr>
              <a:t>©The McGraw-Hill Companies, Inc. Permission required for reproduction or display.</a:t>
            </a:r>
          </a:p>
        </p:txBody>
      </p:sp>
      <p:sp>
        <p:nvSpPr>
          <p:cNvPr id="5" name="灯片编号占位符 4"/>
          <p:cNvSpPr>
            <a:spLocks noGrp="1"/>
          </p:cNvSpPr>
          <p:nvPr>
            <p:ph type="sldNum" sz="quarter" idx="11"/>
          </p:nvPr>
        </p:nvSpPr>
        <p:spPr/>
        <p:txBody>
          <a:bodyPr/>
          <a:lstStyle/>
          <a:p>
            <a:pPr>
              <a:defRPr/>
            </a:pPr>
            <a:endParaRPr lang="en-US" altLang="zh-CN"/>
          </a:p>
          <a:p>
            <a:pPr>
              <a:defRPr/>
            </a:pPr>
            <a:r>
              <a:rPr lang="en-US" altLang="zh-CN">
                <a:solidFill>
                  <a:srgbClr val="996633"/>
                </a:solidFill>
              </a:rPr>
              <a:t>4</a:t>
            </a:r>
            <a:r>
              <a:rPr lang="en-US" altLang="zh-CN" baseline="30000">
                <a:solidFill>
                  <a:srgbClr val="996633"/>
                </a:solidFill>
              </a:rPr>
              <a:t>th</a:t>
            </a:r>
            <a:r>
              <a:rPr lang="en-US" altLang="zh-CN">
                <a:solidFill>
                  <a:srgbClr val="996633"/>
                </a:solidFill>
              </a:rPr>
              <a:t> Ed Chapter N</a:t>
            </a:r>
            <a:r>
              <a:rPr lang="en-US" altLang="zh-CN" sz="1200">
                <a:solidFill>
                  <a:srgbClr val="996633"/>
                </a:solidFill>
                <a:latin typeface="Times New Roman" pitchFamily="18" charset="0"/>
              </a:rPr>
              <a:t> - </a:t>
            </a:r>
            <a:fld id="{494CC721-E1EE-4CF0-9357-C487A41F1CAB}" type="slidenum">
              <a:rPr lang="en-US" altLang="zh-CN">
                <a:solidFill>
                  <a:srgbClr val="996633"/>
                </a:solidFill>
              </a:rPr>
              <a:pPr>
                <a:defRPr/>
              </a:pPr>
              <a:t>10</a:t>
            </a:fld>
            <a:endParaRPr lang="en-US" altLang="zh-CN">
              <a:solidFill>
                <a:srgbClr val="996633"/>
              </a:solidFill>
            </a:endParaRPr>
          </a:p>
        </p:txBody>
      </p:sp>
      <p:sp>
        <p:nvSpPr>
          <p:cNvPr id="48132" name="Rectangle 2"/>
          <p:cNvSpPr>
            <a:spLocks noGrp="1" noChangeArrowheads="1"/>
          </p:cNvSpPr>
          <p:nvPr>
            <p:ph type="title"/>
          </p:nvPr>
        </p:nvSpPr>
        <p:spPr/>
        <p:txBody>
          <a:bodyPr/>
          <a:lstStyle/>
          <a:p>
            <a:pPr eaLnBrk="1" hangingPunct="1"/>
            <a:r>
              <a:rPr lang="en-US" altLang="ja-JP" smtClean="0">
                <a:ea typeface="ＭＳ Ｐゴシック" pitchFamily="34" charset="-128"/>
              </a:rPr>
              <a:t>Step 3 Code</a:t>
            </a:r>
          </a:p>
        </p:txBody>
      </p:sp>
      <p:sp>
        <p:nvSpPr>
          <p:cNvPr id="115715" name="Rectangle 3"/>
          <p:cNvSpPr>
            <a:spLocks noChangeArrowheads="1"/>
          </p:cNvSpPr>
          <p:nvPr/>
        </p:nvSpPr>
        <p:spPr bwMode="auto">
          <a:xfrm>
            <a:off x="193675" y="1231900"/>
            <a:ext cx="8696325" cy="4864100"/>
          </a:xfrm>
          <a:prstGeom prst="rect">
            <a:avLst/>
          </a:prstGeom>
          <a:solidFill>
            <a:schemeClr val="bg1"/>
          </a:solidFill>
          <a:ln w="9525">
            <a:solidFill>
              <a:schemeClr val="tx1"/>
            </a:solidFill>
            <a:miter lim="800000"/>
            <a:headEnd/>
            <a:tailEnd/>
          </a:ln>
          <a:effectLst>
            <a:outerShdw dist="71842" dir="2700000" algn="ctr" rotWithShape="0">
              <a:schemeClr val="bg2"/>
            </a:outerShdw>
          </a:effectLst>
        </p:spPr>
        <p:txBody>
          <a:bodyPr wrap="none" anchor="ctr"/>
          <a:lstStyle/>
          <a:p>
            <a:pPr lvl="2">
              <a:defRPr/>
            </a:pPr>
            <a:r>
              <a:rPr lang="en-US" altLang="zh-CN" dirty="0">
                <a:solidFill>
                  <a:srgbClr val="0033CC"/>
                </a:solidFill>
                <a:latin typeface="Arial" pitchFamily="34" charset="0"/>
                <a:ea typeface="宋体" pitchFamily="2" charset="-122"/>
              </a:rPr>
              <a:t>Directory:</a:t>
            </a:r>
            <a:r>
              <a:rPr lang="en-US" altLang="zh-CN" dirty="0">
                <a:latin typeface="Arial" pitchFamily="34" charset="0"/>
                <a:ea typeface="宋体" pitchFamily="2" charset="-122"/>
              </a:rPr>
              <a:t>     </a:t>
            </a:r>
            <a:r>
              <a:rPr lang="en-US" altLang="zh-CN" dirty="0" smtClean="0">
                <a:latin typeface="Arial" pitchFamily="34" charset="0"/>
                <a:ea typeface="宋体" pitchFamily="2" charset="-122"/>
              </a:rPr>
              <a:t>chapter09/step3</a:t>
            </a:r>
            <a:endParaRPr lang="en-US" altLang="zh-CN" dirty="0">
              <a:latin typeface="Arial" pitchFamily="34" charset="0"/>
              <a:ea typeface="宋体" pitchFamily="2" charset="-122"/>
            </a:endParaRPr>
          </a:p>
          <a:p>
            <a:pPr lvl="2">
              <a:defRPr/>
            </a:pPr>
            <a:endParaRPr lang="en-US" altLang="zh-CN" dirty="0">
              <a:latin typeface="Arial" pitchFamily="34" charset="0"/>
              <a:ea typeface="宋体" pitchFamily="2" charset="-122"/>
            </a:endParaRPr>
          </a:p>
          <a:p>
            <a:pPr lvl="2">
              <a:defRPr/>
            </a:pPr>
            <a:r>
              <a:rPr lang="en-US" altLang="zh-CN" dirty="0">
                <a:solidFill>
                  <a:srgbClr val="0033CC"/>
                </a:solidFill>
                <a:latin typeface="Arial" pitchFamily="34" charset="0"/>
                <a:ea typeface="宋体" pitchFamily="2" charset="-122"/>
              </a:rPr>
              <a:t>Source Files:</a:t>
            </a:r>
            <a:r>
              <a:rPr lang="en-US" altLang="zh-CN" dirty="0">
                <a:latin typeface="Arial" pitchFamily="34" charset="0"/>
                <a:ea typeface="宋体" pitchFamily="2" charset="-122"/>
              </a:rPr>
              <a:t> AddressBookStorage.java</a:t>
            </a:r>
          </a:p>
          <a:p>
            <a:pPr lvl="2">
              <a:defRPr/>
            </a:pPr>
            <a:r>
              <a:rPr lang="en-US" altLang="zh-CN" dirty="0">
                <a:latin typeface="Arial" pitchFamily="34" charset="0"/>
                <a:ea typeface="宋体" pitchFamily="2" charset="-122"/>
              </a:rPr>
              <a:t>		TestAddressBookRead.java</a:t>
            </a:r>
          </a:p>
        </p:txBody>
      </p:sp>
    </p:spTree>
    <p:custDataLst>
      <p:tags r:id="rId1"/>
    </p:custData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页脚占位符 3"/>
          <p:cNvSpPr>
            <a:spLocks noGrp="1"/>
          </p:cNvSpPr>
          <p:nvPr>
            <p:ph type="ftr" sz="quarter" idx="10"/>
          </p:nvPr>
        </p:nvSpPr>
        <p:spPr>
          <a:noFill/>
        </p:spPr>
        <p:txBody>
          <a:bodyPr/>
          <a:lstStyle/>
          <a:p>
            <a:endParaRPr lang="en-US" altLang="zh-CN"/>
          </a:p>
          <a:p>
            <a:r>
              <a:rPr lang="en-US" altLang="zh-CN">
                <a:solidFill>
                  <a:srgbClr val="996633"/>
                </a:solidFill>
              </a:rPr>
              <a:t>©The McGraw-Hill Companies, Inc. Permission required for reproduction or display.</a:t>
            </a:r>
          </a:p>
        </p:txBody>
      </p:sp>
      <p:sp>
        <p:nvSpPr>
          <p:cNvPr id="5" name="灯片编号占位符 4"/>
          <p:cNvSpPr>
            <a:spLocks noGrp="1"/>
          </p:cNvSpPr>
          <p:nvPr>
            <p:ph type="sldNum" sz="quarter" idx="11"/>
          </p:nvPr>
        </p:nvSpPr>
        <p:spPr/>
        <p:txBody>
          <a:bodyPr/>
          <a:lstStyle/>
          <a:p>
            <a:pPr>
              <a:defRPr/>
            </a:pPr>
            <a:endParaRPr lang="en-US" altLang="zh-CN"/>
          </a:p>
          <a:p>
            <a:pPr>
              <a:defRPr/>
            </a:pPr>
            <a:r>
              <a:rPr lang="en-US" altLang="zh-CN">
                <a:solidFill>
                  <a:srgbClr val="996633"/>
                </a:solidFill>
              </a:rPr>
              <a:t>4</a:t>
            </a:r>
            <a:r>
              <a:rPr lang="en-US" altLang="zh-CN" baseline="30000">
                <a:solidFill>
                  <a:srgbClr val="996633"/>
                </a:solidFill>
              </a:rPr>
              <a:t>th</a:t>
            </a:r>
            <a:r>
              <a:rPr lang="en-US" altLang="zh-CN">
                <a:solidFill>
                  <a:srgbClr val="996633"/>
                </a:solidFill>
              </a:rPr>
              <a:t> Ed Chapter N</a:t>
            </a:r>
            <a:r>
              <a:rPr lang="en-US" altLang="zh-CN" sz="1200">
                <a:solidFill>
                  <a:srgbClr val="996633"/>
                </a:solidFill>
                <a:latin typeface="Times New Roman" pitchFamily="18" charset="0"/>
              </a:rPr>
              <a:t> - </a:t>
            </a:r>
            <a:fld id="{DF7E01C7-6F69-4ED2-8998-E8D238BB03F5}" type="slidenum">
              <a:rPr lang="en-US" altLang="zh-CN">
                <a:solidFill>
                  <a:srgbClr val="996633"/>
                </a:solidFill>
              </a:rPr>
              <a:pPr>
                <a:defRPr/>
              </a:pPr>
              <a:t>11</a:t>
            </a:fld>
            <a:endParaRPr lang="en-US" altLang="zh-CN">
              <a:solidFill>
                <a:srgbClr val="996633"/>
              </a:solidFill>
            </a:endParaRPr>
          </a:p>
        </p:txBody>
      </p:sp>
      <p:sp>
        <p:nvSpPr>
          <p:cNvPr id="49156" name="Rectangle 2"/>
          <p:cNvSpPr>
            <a:spLocks noGrp="1" noChangeArrowheads="1"/>
          </p:cNvSpPr>
          <p:nvPr>
            <p:ph type="title"/>
          </p:nvPr>
        </p:nvSpPr>
        <p:spPr/>
        <p:txBody>
          <a:bodyPr/>
          <a:lstStyle/>
          <a:p>
            <a:pPr eaLnBrk="1" hangingPunct="1"/>
            <a:r>
              <a:rPr lang="en-US" altLang="ja-JP" smtClean="0">
                <a:ea typeface="ＭＳ Ｐゴシック" pitchFamily="34" charset="-128"/>
              </a:rPr>
              <a:t>Step 3 Test</a:t>
            </a:r>
          </a:p>
        </p:txBody>
      </p:sp>
      <p:sp>
        <p:nvSpPr>
          <p:cNvPr id="49157" name="Rectangle 3"/>
          <p:cNvSpPr>
            <a:spLocks noGrp="1" noChangeArrowheads="1"/>
          </p:cNvSpPr>
          <p:nvPr>
            <p:ph type="body" idx="1"/>
          </p:nvPr>
        </p:nvSpPr>
        <p:spPr>
          <a:xfrm>
            <a:off x="304800" y="1066800"/>
            <a:ext cx="8534400" cy="5029200"/>
          </a:xfrm>
        </p:spPr>
        <p:txBody>
          <a:bodyPr/>
          <a:lstStyle/>
          <a:p>
            <a:pPr eaLnBrk="1" hangingPunct="1"/>
            <a:r>
              <a:rPr lang="en-US" altLang="zh-CN" sz="2400" smtClean="0">
                <a:ea typeface="宋体" pitchFamily="2" charset="-122"/>
              </a:rPr>
              <a:t>We will write a test program to verify that the data can be read back correctly from a file.</a:t>
            </a:r>
          </a:p>
          <a:p>
            <a:pPr eaLnBrk="1" hangingPunct="1"/>
            <a:r>
              <a:rPr lang="en-US" altLang="zh-CN" sz="2400" smtClean="0">
                <a:ea typeface="宋体" pitchFamily="2" charset="-122"/>
              </a:rPr>
              <a:t>To test the read operation, the file to read the data from must already exist. </a:t>
            </a:r>
          </a:p>
          <a:p>
            <a:pPr eaLnBrk="1" hangingPunct="1"/>
            <a:r>
              <a:rPr lang="en-US" altLang="zh-CN" sz="2400" smtClean="0">
                <a:ea typeface="宋体" pitchFamily="2" charset="-122"/>
              </a:rPr>
              <a:t>We will make this test program save the data first by using the TestAddressBookWrite class from .</a:t>
            </a:r>
          </a:p>
        </p:txBody>
      </p:sp>
    </p:spTree>
    <p:custDataLst>
      <p:tags r:id="rId1"/>
    </p:custData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页脚占位符 3"/>
          <p:cNvSpPr>
            <a:spLocks noGrp="1"/>
          </p:cNvSpPr>
          <p:nvPr>
            <p:ph type="ftr" sz="quarter" idx="10"/>
          </p:nvPr>
        </p:nvSpPr>
        <p:spPr>
          <a:noFill/>
        </p:spPr>
        <p:txBody>
          <a:bodyPr/>
          <a:lstStyle/>
          <a:p>
            <a:endParaRPr lang="en-US" altLang="zh-CN"/>
          </a:p>
          <a:p>
            <a:r>
              <a:rPr lang="en-US" altLang="zh-CN">
                <a:solidFill>
                  <a:srgbClr val="996633"/>
                </a:solidFill>
              </a:rPr>
              <a:t>©The McGraw-Hill Companies, Inc. Permission required for reproduction or display.</a:t>
            </a:r>
          </a:p>
        </p:txBody>
      </p:sp>
      <p:sp>
        <p:nvSpPr>
          <p:cNvPr id="5" name="灯片编号占位符 4"/>
          <p:cNvSpPr>
            <a:spLocks noGrp="1"/>
          </p:cNvSpPr>
          <p:nvPr>
            <p:ph type="sldNum" sz="quarter" idx="11"/>
          </p:nvPr>
        </p:nvSpPr>
        <p:spPr/>
        <p:txBody>
          <a:bodyPr/>
          <a:lstStyle/>
          <a:p>
            <a:pPr>
              <a:defRPr/>
            </a:pPr>
            <a:endParaRPr lang="en-US" altLang="zh-CN"/>
          </a:p>
          <a:p>
            <a:pPr>
              <a:defRPr/>
            </a:pPr>
            <a:r>
              <a:rPr lang="en-US" altLang="zh-CN">
                <a:solidFill>
                  <a:srgbClr val="996633"/>
                </a:solidFill>
              </a:rPr>
              <a:t>4</a:t>
            </a:r>
            <a:r>
              <a:rPr lang="en-US" altLang="zh-CN" baseline="30000">
                <a:solidFill>
                  <a:srgbClr val="996633"/>
                </a:solidFill>
              </a:rPr>
              <a:t>th</a:t>
            </a:r>
            <a:r>
              <a:rPr lang="en-US" altLang="zh-CN">
                <a:solidFill>
                  <a:srgbClr val="996633"/>
                </a:solidFill>
              </a:rPr>
              <a:t> Ed Chapter N</a:t>
            </a:r>
            <a:r>
              <a:rPr lang="en-US" altLang="zh-CN" sz="1200">
                <a:solidFill>
                  <a:srgbClr val="996633"/>
                </a:solidFill>
                <a:latin typeface="Times New Roman" pitchFamily="18" charset="0"/>
              </a:rPr>
              <a:t> - </a:t>
            </a:r>
            <a:fld id="{F73D8818-7845-402D-93F8-067E28DAD8DC}" type="slidenum">
              <a:rPr lang="en-US" altLang="zh-CN">
                <a:solidFill>
                  <a:srgbClr val="996633"/>
                </a:solidFill>
              </a:rPr>
              <a:pPr>
                <a:defRPr/>
              </a:pPr>
              <a:t>12</a:t>
            </a:fld>
            <a:endParaRPr lang="en-US" altLang="zh-CN">
              <a:solidFill>
                <a:srgbClr val="996633"/>
              </a:solidFill>
            </a:endParaRPr>
          </a:p>
        </p:txBody>
      </p:sp>
      <p:sp>
        <p:nvSpPr>
          <p:cNvPr id="50180" name="Rectangle 2"/>
          <p:cNvSpPr>
            <a:spLocks noGrp="1" noChangeArrowheads="1"/>
          </p:cNvSpPr>
          <p:nvPr>
            <p:ph type="title"/>
          </p:nvPr>
        </p:nvSpPr>
        <p:spPr/>
        <p:txBody>
          <a:bodyPr/>
          <a:lstStyle/>
          <a:p>
            <a:pPr eaLnBrk="1" hangingPunct="1"/>
            <a:r>
              <a:rPr lang="en-US" altLang="zh-CN" smtClean="0">
                <a:ea typeface="宋体" pitchFamily="2" charset="-122"/>
              </a:rPr>
              <a:t>Step 4: Finalize</a:t>
            </a:r>
          </a:p>
        </p:txBody>
      </p:sp>
      <p:sp>
        <p:nvSpPr>
          <p:cNvPr id="50181" name="Rectangle 3"/>
          <p:cNvSpPr>
            <a:spLocks noGrp="1" noChangeArrowheads="1"/>
          </p:cNvSpPr>
          <p:nvPr>
            <p:ph type="body" idx="1"/>
          </p:nvPr>
        </p:nvSpPr>
        <p:spPr>
          <a:xfrm>
            <a:off x="685800" y="1219200"/>
            <a:ext cx="7772400" cy="4927600"/>
          </a:xfrm>
        </p:spPr>
        <p:txBody>
          <a:bodyPr/>
          <a:lstStyle/>
          <a:p>
            <a:pPr eaLnBrk="1" hangingPunct="1"/>
            <a:r>
              <a:rPr lang="en-US" altLang="zh-CN" dirty="0" smtClean="0">
                <a:ea typeface="宋体" pitchFamily="2" charset="-122"/>
              </a:rPr>
              <a:t>We perform the critical review of the final program.</a:t>
            </a:r>
          </a:p>
          <a:p>
            <a:pPr eaLnBrk="1" hangingPunct="1"/>
            <a:r>
              <a:rPr lang="en-US" altLang="zh-CN" dirty="0" smtClean="0">
                <a:ea typeface="宋体" pitchFamily="2" charset="-122"/>
              </a:rPr>
              <a:t>We run the final test</a:t>
            </a:r>
          </a:p>
        </p:txBody>
      </p:sp>
    </p:spTree>
    <p:custDataLst>
      <p:tags r:id="rId1"/>
    </p:custData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页脚占位符 3"/>
          <p:cNvSpPr>
            <a:spLocks noGrp="1"/>
          </p:cNvSpPr>
          <p:nvPr>
            <p:ph type="ftr" sz="quarter" idx="10"/>
          </p:nvPr>
        </p:nvSpPr>
        <p:spPr>
          <a:noFill/>
        </p:spPr>
        <p:txBody>
          <a:bodyPr/>
          <a:lstStyle/>
          <a:p>
            <a:endParaRPr lang="en-US" altLang="zh-CN"/>
          </a:p>
          <a:p>
            <a:r>
              <a:rPr lang="en-US" altLang="zh-CN">
                <a:solidFill>
                  <a:srgbClr val="996633"/>
                </a:solidFill>
              </a:rPr>
              <a:t>©The McGraw-Hill Companies, Inc. Permission required for reproduction or display.</a:t>
            </a:r>
          </a:p>
        </p:txBody>
      </p:sp>
      <p:sp>
        <p:nvSpPr>
          <p:cNvPr id="5" name="灯片编号占位符 4"/>
          <p:cNvSpPr>
            <a:spLocks noGrp="1"/>
          </p:cNvSpPr>
          <p:nvPr>
            <p:ph type="sldNum" sz="quarter" idx="11"/>
          </p:nvPr>
        </p:nvSpPr>
        <p:spPr/>
        <p:txBody>
          <a:bodyPr/>
          <a:lstStyle/>
          <a:p>
            <a:pPr>
              <a:defRPr/>
            </a:pPr>
            <a:endParaRPr lang="en-US" altLang="zh-CN"/>
          </a:p>
          <a:p>
            <a:pPr>
              <a:defRPr/>
            </a:pPr>
            <a:r>
              <a:rPr lang="en-US" altLang="zh-CN">
                <a:solidFill>
                  <a:srgbClr val="996633"/>
                </a:solidFill>
              </a:rPr>
              <a:t>4</a:t>
            </a:r>
            <a:r>
              <a:rPr lang="en-US" altLang="zh-CN" baseline="30000">
                <a:solidFill>
                  <a:srgbClr val="996633"/>
                </a:solidFill>
              </a:rPr>
              <a:t>th</a:t>
            </a:r>
            <a:r>
              <a:rPr lang="en-US" altLang="zh-CN">
                <a:solidFill>
                  <a:srgbClr val="996633"/>
                </a:solidFill>
              </a:rPr>
              <a:t> Ed Chapter N</a:t>
            </a:r>
            <a:r>
              <a:rPr lang="en-US" altLang="zh-CN" sz="1200">
                <a:solidFill>
                  <a:srgbClr val="996633"/>
                </a:solidFill>
                <a:latin typeface="Times New Roman" pitchFamily="18" charset="0"/>
              </a:rPr>
              <a:t> - </a:t>
            </a:r>
            <a:fld id="{D91E7E59-666C-4FBF-B25D-ADBCFCC61E99}" type="slidenum">
              <a:rPr lang="en-US" altLang="zh-CN">
                <a:solidFill>
                  <a:srgbClr val="996633"/>
                </a:solidFill>
              </a:rPr>
              <a:pPr>
                <a:defRPr/>
              </a:pPr>
              <a:t>2</a:t>
            </a:fld>
            <a:endParaRPr lang="en-US" altLang="zh-CN">
              <a:solidFill>
                <a:srgbClr val="996633"/>
              </a:solidFill>
            </a:endParaRPr>
          </a:p>
        </p:txBody>
      </p:sp>
      <p:sp>
        <p:nvSpPr>
          <p:cNvPr id="39940" name="Rectangle 2"/>
          <p:cNvSpPr>
            <a:spLocks noGrp="1" noChangeArrowheads="1"/>
          </p:cNvSpPr>
          <p:nvPr>
            <p:ph type="title"/>
          </p:nvPr>
        </p:nvSpPr>
        <p:spPr/>
        <p:txBody>
          <a:bodyPr/>
          <a:lstStyle/>
          <a:p>
            <a:pPr eaLnBrk="1" hangingPunct="1"/>
            <a:r>
              <a:rPr lang="en-US" altLang="ja-JP" dirty="0" smtClean="0">
                <a:ea typeface="ＭＳ Ｐゴシック" pitchFamily="34" charset="-128"/>
              </a:rPr>
              <a:t>Development Steps</a:t>
            </a:r>
          </a:p>
        </p:txBody>
      </p:sp>
      <p:sp>
        <p:nvSpPr>
          <p:cNvPr id="39941" name="Rectangle 3"/>
          <p:cNvSpPr>
            <a:spLocks noGrp="1" noChangeArrowheads="1"/>
          </p:cNvSpPr>
          <p:nvPr>
            <p:ph type="body" idx="1"/>
          </p:nvPr>
        </p:nvSpPr>
        <p:spPr>
          <a:xfrm>
            <a:off x="685800" y="1219200"/>
            <a:ext cx="7772400" cy="4800600"/>
          </a:xfrm>
        </p:spPr>
        <p:txBody>
          <a:bodyPr/>
          <a:lstStyle/>
          <a:p>
            <a:pPr marL="533400" indent="-533400" eaLnBrk="1" hangingPunct="1"/>
            <a:r>
              <a:rPr lang="en-US" altLang="zh-CN" smtClean="0">
                <a:ea typeface="宋体" pitchFamily="2" charset="-122"/>
              </a:rPr>
              <a:t>We will develop this program in four steps:</a:t>
            </a:r>
          </a:p>
          <a:p>
            <a:pPr marL="533400" indent="-533400" eaLnBrk="1" hangingPunct="1"/>
            <a:endParaRPr lang="en-US" altLang="zh-CN" smtClean="0">
              <a:ea typeface="宋体" pitchFamily="2" charset="-122"/>
            </a:endParaRPr>
          </a:p>
          <a:p>
            <a:pPr marL="914400" lvl="1" indent="-457200" eaLnBrk="1" hangingPunct="1">
              <a:buFontTx/>
              <a:buAutoNum type="arabicPeriod"/>
            </a:pPr>
            <a:r>
              <a:rPr lang="en-US" altLang="zh-CN" smtClean="0">
                <a:ea typeface="宋体" pitchFamily="2" charset="-122"/>
              </a:rPr>
              <a:t>Implement the constructor and the setFile method.</a:t>
            </a:r>
          </a:p>
          <a:p>
            <a:pPr marL="914400" lvl="1" indent="-457200" eaLnBrk="1" hangingPunct="1">
              <a:buFontTx/>
              <a:buAutoNum type="arabicPeriod"/>
            </a:pPr>
            <a:r>
              <a:rPr lang="en-US" altLang="zh-CN" smtClean="0">
                <a:ea typeface="宋体" pitchFamily="2" charset="-122"/>
              </a:rPr>
              <a:t>Implement the write method.</a:t>
            </a:r>
          </a:p>
          <a:p>
            <a:pPr marL="914400" lvl="1" indent="-457200" eaLnBrk="1" hangingPunct="1">
              <a:buFontTx/>
              <a:buAutoNum type="arabicPeriod"/>
            </a:pPr>
            <a:r>
              <a:rPr lang="en-US" altLang="zh-CN" smtClean="0">
                <a:ea typeface="宋体" pitchFamily="2" charset="-122"/>
              </a:rPr>
              <a:t>Implement the read method.</a:t>
            </a:r>
          </a:p>
          <a:p>
            <a:pPr marL="914400" lvl="1" indent="-457200" eaLnBrk="1" hangingPunct="1">
              <a:buFontTx/>
              <a:buAutoNum type="arabicPeriod"/>
            </a:pPr>
            <a:r>
              <a:rPr lang="en-US" altLang="zh-CN" smtClean="0">
                <a:ea typeface="宋体" pitchFamily="2" charset="-122"/>
              </a:rPr>
              <a:t>Finalize the class.</a:t>
            </a:r>
          </a:p>
        </p:txBody>
      </p:sp>
    </p:spTree>
    <p:custDataLst>
      <p:tags r:id="rId1"/>
    </p:custData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页脚占位符 3"/>
          <p:cNvSpPr>
            <a:spLocks noGrp="1"/>
          </p:cNvSpPr>
          <p:nvPr>
            <p:ph type="ftr" sz="quarter" idx="10"/>
          </p:nvPr>
        </p:nvSpPr>
        <p:spPr>
          <a:noFill/>
        </p:spPr>
        <p:txBody>
          <a:bodyPr/>
          <a:lstStyle/>
          <a:p>
            <a:endParaRPr lang="en-US" altLang="zh-CN"/>
          </a:p>
          <a:p>
            <a:r>
              <a:rPr lang="en-US" altLang="zh-CN">
                <a:solidFill>
                  <a:srgbClr val="996633"/>
                </a:solidFill>
              </a:rPr>
              <a:t>©The McGraw-Hill Companies, Inc. Permission required for reproduction or display.</a:t>
            </a:r>
          </a:p>
        </p:txBody>
      </p:sp>
      <p:sp>
        <p:nvSpPr>
          <p:cNvPr id="5" name="灯片编号占位符 4"/>
          <p:cNvSpPr>
            <a:spLocks noGrp="1"/>
          </p:cNvSpPr>
          <p:nvPr>
            <p:ph type="sldNum" sz="quarter" idx="11"/>
          </p:nvPr>
        </p:nvSpPr>
        <p:spPr/>
        <p:txBody>
          <a:bodyPr/>
          <a:lstStyle/>
          <a:p>
            <a:pPr>
              <a:defRPr/>
            </a:pPr>
            <a:endParaRPr lang="en-US" altLang="zh-CN"/>
          </a:p>
          <a:p>
            <a:pPr>
              <a:defRPr/>
            </a:pPr>
            <a:r>
              <a:rPr lang="en-US" altLang="zh-CN">
                <a:solidFill>
                  <a:srgbClr val="996633"/>
                </a:solidFill>
              </a:rPr>
              <a:t>4</a:t>
            </a:r>
            <a:r>
              <a:rPr lang="en-US" altLang="zh-CN" baseline="30000">
                <a:solidFill>
                  <a:srgbClr val="996633"/>
                </a:solidFill>
              </a:rPr>
              <a:t>th</a:t>
            </a:r>
            <a:r>
              <a:rPr lang="en-US" altLang="zh-CN">
                <a:solidFill>
                  <a:srgbClr val="996633"/>
                </a:solidFill>
              </a:rPr>
              <a:t> Ed Chapter N</a:t>
            </a:r>
            <a:r>
              <a:rPr lang="en-US" altLang="zh-CN" sz="1200">
                <a:solidFill>
                  <a:srgbClr val="996633"/>
                </a:solidFill>
                <a:latin typeface="Times New Roman" pitchFamily="18" charset="0"/>
              </a:rPr>
              <a:t> - </a:t>
            </a:r>
            <a:fld id="{12E75C35-B555-4F91-8805-6A7CE4CB17B2}" type="slidenum">
              <a:rPr lang="en-US" altLang="zh-CN">
                <a:solidFill>
                  <a:srgbClr val="996633"/>
                </a:solidFill>
              </a:rPr>
              <a:pPr>
                <a:defRPr/>
              </a:pPr>
              <a:t>3</a:t>
            </a:fld>
            <a:endParaRPr lang="en-US" altLang="zh-CN">
              <a:solidFill>
                <a:srgbClr val="996633"/>
              </a:solidFill>
            </a:endParaRPr>
          </a:p>
        </p:txBody>
      </p:sp>
      <p:sp>
        <p:nvSpPr>
          <p:cNvPr id="40964" name="Rectangle 4"/>
          <p:cNvSpPr>
            <a:spLocks noGrp="1" noChangeArrowheads="1"/>
          </p:cNvSpPr>
          <p:nvPr>
            <p:ph type="title"/>
          </p:nvPr>
        </p:nvSpPr>
        <p:spPr/>
        <p:txBody>
          <a:bodyPr/>
          <a:lstStyle/>
          <a:p>
            <a:pPr eaLnBrk="1" hangingPunct="1"/>
            <a:r>
              <a:rPr lang="en-US" altLang="ja-JP" smtClean="0">
                <a:ea typeface="ＭＳ Ｐゴシック" pitchFamily="34" charset="-128"/>
              </a:rPr>
              <a:t>Step 1 Design</a:t>
            </a:r>
          </a:p>
        </p:txBody>
      </p:sp>
      <p:sp>
        <p:nvSpPr>
          <p:cNvPr id="40965" name="Rectangle 5"/>
          <p:cNvSpPr>
            <a:spLocks noGrp="1" noChangeArrowheads="1"/>
          </p:cNvSpPr>
          <p:nvPr>
            <p:ph type="body" idx="1"/>
          </p:nvPr>
        </p:nvSpPr>
        <p:spPr/>
        <p:txBody>
          <a:bodyPr/>
          <a:lstStyle/>
          <a:p>
            <a:pPr eaLnBrk="1" hangingPunct="1"/>
            <a:r>
              <a:rPr lang="en-US" altLang="zh-CN" smtClean="0">
                <a:ea typeface="宋体" pitchFamily="2" charset="-122"/>
              </a:rPr>
              <a:t>We identify the data members and define a constructor to initialize them.</a:t>
            </a:r>
          </a:p>
          <a:p>
            <a:pPr eaLnBrk="1" hangingPunct="1"/>
            <a:r>
              <a:rPr lang="en-US" altLang="zh-CN" smtClean="0">
                <a:ea typeface="宋体" pitchFamily="2" charset="-122"/>
              </a:rPr>
              <a:t>Instead of storing individual Person objects, we will deal with a AddressBook object directly using Object I/O techniques.</a:t>
            </a:r>
          </a:p>
          <a:p>
            <a:pPr eaLnBrk="1" hangingPunct="1"/>
            <a:endParaRPr lang="zh-CN" altLang="en-US" smtClean="0">
              <a:ea typeface="宋体" pitchFamily="2" charset="-122"/>
            </a:endParaRPr>
          </a:p>
        </p:txBody>
      </p:sp>
    </p:spTree>
    <p:custDataLst>
      <p:tags r:id="rId1"/>
    </p:custData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页脚占位符 3"/>
          <p:cNvSpPr>
            <a:spLocks noGrp="1"/>
          </p:cNvSpPr>
          <p:nvPr>
            <p:ph type="ftr" sz="quarter" idx="10"/>
          </p:nvPr>
        </p:nvSpPr>
        <p:spPr>
          <a:noFill/>
        </p:spPr>
        <p:txBody>
          <a:bodyPr/>
          <a:lstStyle/>
          <a:p>
            <a:endParaRPr lang="en-US" altLang="zh-CN"/>
          </a:p>
          <a:p>
            <a:r>
              <a:rPr lang="en-US" altLang="zh-CN">
                <a:solidFill>
                  <a:srgbClr val="996633"/>
                </a:solidFill>
              </a:rPr>
              <a:t>©The McGraw-Hill Companies, Inc. Permission required for reproduction or display.</a:t>
            </a:r>
          </a:p>
        </p:txBody>
      </p:sp>
      <p:sp>
        <p:nvSpPr>
          <p:cNvPr id="6" name="灯片编号占位符 4"/>
          <p:cNvSpPr>
            <a:spLocks noGrp="1"/>
          </p:cNvSpPr>
          <p:nvPr>
            <p:ph type="sldNum" sz="quarter" idx="11"/>
          </p:nvPr>
        </p:nvSpPr>
        <p:spPr/>
        <p:txBody>
          <a:bodyPr/>
          <a:lstStyle/>
          <a:p>
            <a:pPr>
              <a:defRPr/>
            </a:pPr>
            <a:endParaRPr lang="en-US" altLang="zh-CN"/>
          </a:p>
          <a:p>
            <a:pPr>
              <a:defRPr/>
            </a:pPr>
            <a:r>
              <a:rPr lang="en-US" altLang="zh-CN">
                <a:solidFill>
                  <a:srgbClr val="996633"/>
                </a:solidFill>
              </a:rPr>
              <a:t>4</a:t>
            </a:r>
            <a:r>
              <a:rPr lang="en-US" altLang="zh-CN" baseline="30000">
                <a:solidFill>
                  <a:srgbClr val="996633"/>
                </a:solidFill>
              </a:rPr>
              <a:t>th</a:t>
            </a:r>
            <a:r>
              <a:rPr lang="en-US" altLang="zh-CN">
                <a:solidFill>
                  <a:srgbClr val="996633"/>
                </a:solidFill>
              </a:rPr>
              <a:t> Ed Chapter N</a:t>
            </a:r>
            <a:r>
              <a:rPr lang="en-US" altLang="zh-CN" sz="1200">
                <a:solidFill>
                  <a:srgbClr val="996633"/>
                </a:solidFill>
                <a:latin typeface="Times New Roman" pitchFamily="18" charset="0"/>
              </a:rPr>
              <a:t> - </a:t>
            </a:r>
            <a:fld id="{9BFE4674-C485-49B7-B652-FCB624CA6A66}" type="slidenum">
              <a:rPr lang="en-US" altLang="zh-CN">
                <a:solidFill>
                  <a:srgbClr val="996633"/>
                </a:solidFill>
              </a:rPr>
              <a:pPr>
                <a:defRPr/>
              </a:pPr>
              <a:t>4</a:t>
            </a:fld>
            <a:endParaRPr lang="en-US" altLang="zh-CN">
              <a:solidFill>
                <a:srgbClr val="996633"/>
              </a:solidFill>
            </a:endParaRPr>
          </a:p>
        </p:txBody>
      </p:sp>
      <p:sp>
        <p:nvSpPr>
          <p:cNvPr id="41988" name="Rectangle 2"/>
          <p:cNvSpPr>
            <a:spLocks noGrp="1" noChangeArrowheads="1"/>
          </p:cNvSpPr>
          <p:nvPr>
            <p:ph type="title"/>
          </p:nvPr>
        </p:nvSpPr>
        <p:spPr/>
        <p:txBody>
          <a:bodyPr/>
          <a:lstStyle/>
          <a:p>
            <a:pPr eaLnBrk="1" hangingPunct="1"/>
            <a:r>
              <a:rPr lang="en-US" altLang="ja-JP" smtClean="0">
                <a:ea typeface="ＭＳ Ｐゴシック" pitchFamily="34" charset="-128"/>
              </a:rPr>
              <a:t>Step 1 Code</a:t>
            </a:r>
          </a:p>
        </p:txBody>
      </p:sp>
      <p:sp>
        <p:nvSpPr>
          <p:cNvPr id="103427" name="Rectangle 3"/>
          <p:cNvSpPr>
            <a:spLocks noChangeArrowheads="1"/>
          </p:cNvSpPr>
          <p:nvPr/>
        </p:nvSpPr>
        <p:spPr bwMode="auto">
          <a:xfrm>
            <a:off x="234950" y="1182688"/>
            <a:ext cx="8696325" cy="4913312"/>
          </a:xfrm>
          <a:prstGeom prst="rect">
            <a:avLst/>
          </a:prstGeom>
          <a:solidFill>
            <a:schemeClr val="bg1"/>
          </a:solidFill>
          <a:ln w="9525">
            <a:solidFill>
              <a:schemeClr val="tx1"/>
            </a:solidFill>
            <a:miter lim="800000"/>
            <a:headEnd/>
            <a:tailEnd/>
          </a:ln>
          <a:effectLst>
            <a:outerShdw dist="71842" dir="2700000" algn="ctr" rotWithShape="0">
              <a:schemeClr val="bg2"/>
            </a:outerShdw>
          </a:effectLst>
        </p:spPr>
        <p:txBody>
          <a:bodyPr wrap="none" anchor="ctr"/>
          <a:lstStyle/>
          <a:p>
            <a:pPr lvl="2">
              <a:defRPr/>
            </a:pPr>
            <a:r>
              <a:rPr lang="en-US" altLang="zh-CN" dirty="0">
                <a:solidFill>
                  <a:srgbClr val="0033CC"/>
                </a:solidFill>
                <a:latin typeface="Arial" pitchFamily="34" charset="0"/>
                <a:ea typeface="宋体" pitchFamily="2" charset="-122"/>
              </a:rPr>
              <a:t>Directory:</a:t>
            </a:r>
            <a:r>
              <a:rPr lang="en-US" altLang="zh-CN" dirty="0">
                <a:latin typeface="Arial" pitchFamily="34" charset="0"/>
                <a:ea typeface="宋体" pitchFamily="2" charset="-122"/>
              </a:rPr>
              <a:t>      </a:t>
            </a:r>
            <a:r>
              <a:rPr lang="en-US" altLang="zh-CN" dirty="0" smtClean="0">
                <a:latin typeface="Arial" pitchFamily="34" charset="0"/>
                <a:ea typeface="宋体" pitchFamily="2" charset="-122"/>
              </a:rPr>
              <a:t>chapter09/step1</a:t>
            </a:r>
            <a:endParaRPr lang="en-US" altLang="zh-CN" dirty="0">
              <a:latin typeface="Arial" pitchFamily="34" charset="0"/>
              <a:ea typeface="宋体" pitchFamily="2" charset="-122"/>
            </a:endParaRPr>
          </a:p>
          <a:p>
            <a:pPr lvl="2">
              <a:defRPr/>
            </a:pPr>
            <a:endParaRPr lang="en-US" altLang="zh-CN" dirty="0">
              <a:latin typeface="Arial" pitchFamily="34" charset="0"/>
              <a:ea typeface="宋体" pitchFamily="2" charset="-122"/>
            </a:endParaRPr>
          </a:p>
          <a:p>
            <a:pPr lvl="2">
              <a:defRPr/>
            </a:pPr>
            <a:r>
              <a:rPr lang="en-US" altLang="zh-CN" dirty="0">
                <a:solidFill>
                  <a:srgbClr val="0033CC"/>
                </a:solidFill>
                <a:latin typeface="Arial" pitchFamily="34" charset="0"/>
                <a:ea typeface="宋体" pitchFamily="2" charset="-122"/>
              </a:rPr>
              <a:t>Source Files:</a:t>
            </a:r>
            <a:r>
              <a:rPr lang="en-US" altLang="zh-CN" dirty="0">
                <a:latin typeface="Arial" pitchFamily="34" charset="0"/>
                <a:ea typeface="宋体" pitchFamily="2" charset="-122"/>
              </a:rPr>
              <a:t> AddressBookStorage.java</a:t>
            </a:r>
          </a:p>
          <a:p>
            <a:pPr lvl="2">
              <a:defRPr/>
            </a:pPr>
            <a:r>
              <a:rPr lang="en-US" altLang="zh-CN" dirty="0">
                <a:latin typeface="Arial" pitchFamily="34" charset="0"/>
                <a:ea typeface="宋体" pitchFamily="2" charset="-122"/>
              </a:rPr>
              <a:t>		TestAddressBookStorage.java</a:t>
            </a:r>
          </a:p>
          <a:p>
            <a:pPr lvl="2">
              <a:defRPr/>
            </a:pPr>
            <a:r>
              <a:rPr lang="en-US" altLang="zh-CN" dirty="0">
                <a:solidFill>
                  <a:srgbClr val="7F7F7F"/>
                </a:solidFill>
                <a:latin typeface="Arial" pitchFamily="34" charset="0"/>
                <a:ea typeface="宋体" pitchFamily="2" charset="-122"/>
              </a:rPr>
              <a:t>	</a:t>
            </a:r>
          </a:p>
        </p:txBody>
      </p:sp>
      <p:sp>
        <p:nvSpPr>
          <p:cNvPr id="41990" name="Text Box 4"/>
          <p:cNvSpPr txBox="1">
            <a:spLocks noChangeArrowheads="1"/>
          </p:cNvSpPr>
          <p:nvPr/>
        </p:nvSpPr>
        <p:spPr bwMode="auto">
          <a:xfrm>
            <a:off x="900113" y="1497013"/>
            <a:ext cx="7261225" cy="701675"/>
          </a:xfrm>
          <a:prstGeom prst="rect">
            <a:avLst/>
          </a:prstGeom>
          <a:noFill/>
          <a:ln w="9525">
            <a:noFill/>
            <a:miter lim="800000"/>
            <a:headEnd/>
            <a:tailEnd/>
          </a:ln>
        </p:spPr>
        <p:txBody>
          <a:bodyPr wrap="none">
            <a:spAutoFit/>
          </a:bodyPr>
          <a:lstStyle/>
          <a:p>
            <a:r>
              <a:rPr lang="en-US" altLang="zh-CN" sz="2000">
                <a:solidFill>
                  <a:srgbClr val="A50021"/>
                </a:solidFill>
                <a:latin typeface="Arial" pitchFamily="34" charset="0"/>
                <a:ea typeface="宋体" pitchFamily="2" charset="-122"/>
              </a:rPr>
              <a:t>Program source file is too big to list here. From now on, we ask</a:t>
            </a:r>
          </a:p>
          <a:p>
            <a:r>
              <a:rPr lang="en-US" altLang="zh-CN" sz="2000">
                <a:solidFill>
                  <a:srgbClr val="A50021"/>
                </a:solidFill>
                <a:latin typeface="Arial" pitchFamily="34" charset="0"/>
                <a:ea typeface="宋体" pitchFamily="2" charset="-122"/>
              </a:rPr>
              <a:t>you to view the source files using your Java IDE.</a:t>
            </a:r>
          </a:p>
        </p:txBody>
      </p:sp>
    </p:spTree>
    <p:custDataLst>
      <p:tags r:id="rId1"/>
    </p:custData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页脚占位符 3"/>
          <p:cNvSpPr>
            <a:spLocks noGrp="1"/>
          </p:cNvSpPr>
          <p:nvPr>
            <p:ph type="ftr" sz="quarter" idx="10"/>
          </p:nvPr>
        </p:nvSpPr>
        <p:spPr>
          <a:noFill/>
        </p:spPr>
        <p:txBody>
          <a:bodyPr/>
          <a:lstStyle/>
          <a:p>
            <a:endParaRPr lang="en-US" altLang="zh-CN"/>
          </a:p>
          <a:p>
            <a:r>
              <a:rPr lang="en-US" altLang="zh-CN">
                <a:solidFill>
                  <a:srgbClr val="996633"/>
                </a:solidFill>
              </a:rPr>
              <a:t>©The McGraw-Hill Companies, Inc. Permission required for reproduction or display.</a:t>
            </a:r>
          </a:p>
        </p:txBody>
      </p:sp>
      <p:sp>
        <p:nvSpPr>
          <p:cNvPr id="5" name="灯片编号占位符 4"/>
          <p:cNvSpPr>
            <a:spLocks noGrp="1"/>
          </p:cNvSpPr>
          <p:nvPr>
            <p:ph type="sldNum" sz="quarter" idx="11"/>
          </p:nvPr>
        </p:nvSpPr>
        <p:spPr/>
        <p:txBody>
          <a:bodyPr/>
          <a:lstStyle/>
          <a:p>
            <a:pPr>
              <a:defRPr/>
            </a:pPr>
            <a:endParaRPr lang="en-US" altLang="zh-CN"/>
          </a:p>
          <a:p>
            <a:pPr>
              <a:defRPr/>
            </a:pPr>
            <a:r>
              <a:rPr lang="en-US" altLang="zh-CN">
                <a:solidFill>
                  <a:srgbClr val="996633"/>
                </a:solidFill>
              </a:rPr>
              <a:t>4</a:t>
            </a:r>
            <a:r>
              <a:rPr lang="en-US" altLang="zh-CN" baseline="30000">
                <a:solidFill>
                  <a:srgbClr val="996633"/>
                </a:solidFill>
              </a:rPr>
              <a:t>th</a:t>
            </a:r>
            <a:r>
              <a:rPr lang="en-US" altLang="zh-CN">
                <a:solidFill>
                  <a:srgbClr val="996633"/>
                </a:solidFill>
              </a:rPr>
              <a:t> Ed Chapter N</a:t>
            </a:r>
            <a:r>
              <a:rPr lang="en-US" altLang="zh-CN" sz="1200">
                <a:solidFill>
                  <a:srgbClr val="996633"/>
                </a:solidFill>
                <a:latin typeface="Times New Roman" pitchFamily="18" charset="0"/>
              </a:rPr>
              <a:t> - </a:t>
            </a:r>
            <a:fld id="{25165440-12FA-44EC-8D54-708524850EF8}" type="slidenum">
              <a:rPr lang="en-US" altLang="zh-CN">
                <a:solidFill>
                  <a:srgbClr val="996633"/>
                </a:solidFill>
              </a:rPr>
              <a:pPr>
                <a:defRPr/>
              </a:pPr>
              <a:t>5</a:t>
            </a:fld>
            <a:endParaRPr lang="en-US" altLang="zh-CN">
              <a:solidFill>
                <a:srgbClr val="996633"/>
              </a:solidFill>
            </a:endParaRPr>
          </a:p>
        </p:txBody>
      </p:sp>
      <p:sp>
        <p:nvSpPr>
          <p:cNvPr id="43012" name="Rectangle 24"/>
          <p:cNvSpPr>
            <a:spLocks noGrp="1" noChangeArrowheads="1"/>
          </p:cNvSpPr>
          <p:nvPr>
            <p:ph type="title"/>
          </p:nvPr>
        </p:nvSpPr>
        <p:spPr/>
        <p:txBody>
          <a:bodyPr/>
          <a:lstStyle/>
          <a:p>
            <a:pPr eaLnBrk="1" hangingPunct="1"/>
            <a:r>
              <a:rPr lang="en-US" altLang="ja-JP" smtClean="0">
                <a:ea typeface="ＭＳ Ｐゴシック" pitchFamily="34" charset="-128"/>
              </a:rPr>
              <a:t>Step 1 Test</a:t>
            </a:r>
          </a:p>
        </p:txBody>
      </p:sp>
      <p:sp>
        <p:nvSpPr>
          <p:cNvPr id="43013" name="Rectangle 25"/>
          <p:cNvSpPr>
            <a:spLocks noGrp="1" noChangeArrowheads="1"/>
          </p:cNvSpPr>
          <p:nvPr>
            <p:ph type="body" idx="1"/>
          </p:nvPr>
        </p:nvSpPr>
        <p:spPr/>
        <p:txBody>
          <a:bodyPr/>
          <a:lstStyle/>
          <a:p>
            <a:pPr eaLnBrk="1" hangingPunct="1"/>
            <a:r>
              <a:rPr lang="en-US" altLang="zh-CN" smtClean="0">
                <a:ea typeface="宋体" pitchFamily="2" charset="-122"/>
              </a:rPr>
              <a:t>We include a temporary output statement inside the setFile method.</a:t>
            </a:r>
          </a:p>
          <a:p>
            <a:pPr eaLnBrk="1" hangingPunct="1"/>
            <a:r>
              <a:rPr lang="en-US" altLang="zh-CN" smtClean="0">
                <a:ea typeface="宋体" pitchFamily="2" charset="-122"/>
              </a:rPr>
              <a:t>We run the test main class and verify that the setFile method is called correctly. </a:t>
            </a:r>
          </a:p>
          <a:p>
            <a:pPr eaLnBrk="1" hangingPunct="1"/>
            <a:endParaRPr lang="zh-CN" altLang="en-US" smtClean="0">
              <a:ea typeface="宋体" pitchFamily="2" charset="-122"/>
            </a:endParaRPr>
          </a:p>
        </p:txBody>
      </p:sp>
    </p:spTree>
    <p:custDataLst>
      <p:tags r:id="rId1"/>
    </p:custData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页脚占位符 3"/>
          <p:cNvSpPr>
            <a:spLocks noGrp="1"/>
          </p:cNvSpPr>
          <p:nvPr>
            <p:ph type="ftr" sz="quarter" idx="10"/>
          </p:nvPr>
        </p:nvSpPr>
        <p:spPr>
          <a:noFill/>
        </p:spPr>
        <p:txBody>
          <a:bodyPr/>
          <a:lstStyle/>
          <a:p>
            <a:endParaRPr lang="en-US" altLang="zh-CN"/>
          </a:p>
          <a:p>
            <a:r>
              <a:rPr lang="en-US" altLang="zh-CN">
                <a:solidFill>
                  <a:srgbClr val="996633"/>
                </a:solidFill>
              </a:rPr>
              <a:t>©The McGraw-Hill Companies, Inc. Permission required for reproduction or display.</a:t>
            </a:r>
          </a:p>
        </p:txBody>
      </p:sp>
      <p:sp>
        <p:nvSpPr>
          <p:cNvPr id="5" name="灯片编号占位符 4"/>
          <p:cNvSpPr>
            <a:spLocks noGrp="1"/>
          </p:cNvSpPr>
          <p:nvPr>
            <p:ph type="sldNum" sz="quarter" idx="11"/>
          </p:nvPr>
        </p:nvSpPr>
        <p:spPr/>
        <p:txBody>
          <a:bodyPr/>
          <a:lstStyle/>
          <a:p>
            <a:pPr>
              <a:defRPr/>
            </a:pPr>
            <a:endParaRPr lang="en-US" altLang="zh-CN"/>
          </a:p>
          <a:p>
            <a:pPr>
              <a:defRPr/>
            </a:pPr>
            <a:r>
              <a:rPr lang="en-US" altLang="zh-CN">
                <a:solidFill>
                  <a:srgbClr val="996633"/>
                </a:solidFill>
              </a:rPr>
              <a:t>4</a:t>
            </a:r>
            <a:r>
              <a:rPr lang="en-US" altLang="zh-CN" baseline="30000">
                <a:solidFill>
                  <a:srgbClr val="996633"/>
                </a:solidFill>
              </a:rPr>
              <a:t>th</a:t>
            </a:r>
            <a:r>
              <a:rPr lang="en-US" altLang="zh-CN">
                <a:solidFill>
                  <a:srgbClr val="996633"/>
                </a:solidFill>
              </a:rPr>
              <a:t> Ed Chapter N</a:t>
            </a:r>
            <a:r>
              <a:rPr lang="en-US" altLang="zh-CN" sz="1200">
                <a:solidFill>
                  <a:srgbClr val="996633"/>
                </a:solidFill>
                <a:latin typeface="Times New Roman" pitchFamily="18" charset="0"/>
              </a:rPr>
              <a:t> - </a:t>
            </a:r>
            <a:fld id="{E95CF816-1AD0-4F1A-8FF9-6F8BA033A951}" type="slidenum">
              <a:rPr lang="en-US" altLang="zh-CN">
                <a:solidFill>
                  <a:srgbClr val="996633"/>
                </a:solidFill>
              </a:rPr>
              <a:pPr>
                <a:defRPr/>
              </a:pPr>
              <a:t>6</a:t>
            </a:fld>
            <a:endParaRPr lang="en-US" altLang="zh-CN">
              <a:solidFill>
                <a:srgbClr val="996633"/>
              </a:solidFill>
            </a:endParaRPr>
          </a:p>
        </p:txBody>
      </p:sp>
      <p:sp>
        <p:nvSpPr>
          <p:cNvPr id="44036" name="Rectangle 2"/>
          <p:cNvSpPr>
            <a:spLocks noGrp="1" noChangeArrowheads="1"/>
          </p:cNvSpPr>
          <p:nvPr>
            <p:ph type="title"/>
          </p:nvPr>
        </p:nvSpPr>
        <p:spPr/>
        <p:txBody>
          <a:bodyPr/>
          <a:lstStyle/>
          <a:p>
            <a:pPr eaLnBrk="1" hangingPunct="1"/>
            <a:r>
              <a:rPr lang="en-US" altLang="ja-JP" smtClean="0">
                <a:ea typeface="ＭＳ Ｐゴシック" pitchFamily="34" charset="-128"/>
              </a:rPr>
              <a:t>Step 2 Design</a:t>
            </a:r>
          </a:p>
        </p:txBody>
      </p:sp>
      <p:sp>
        <p:nvSpPr>
          <p:cNvPr id="44037" name="Rectangle 3"/>
          <p:cNvSpPr>
            <a:spLocks noGrp="1" noChangeArrowheads="1"/>
          </p:cNvSpPr>
          <p:nvPr>
            <p:ph type="body" idx="1"/>
          </p:nvPr>
        </p:nvSpPr>
        <p:spPr>
          <a:xfrm>
            <a:off x="685800" y="1219200"/>
            <a:ext cx="7772400" cy="5138738"/>
          </a:xfrm>
        </p:spPr>
        <p:txBody>
          <a:bodyPr/>
          <a:lstStyle/>
          <a:p>
            <a:pPr eaLnBrk="1" hangingPunct="1"/>
            <a:r>
              <a:rPr lang="en-US" altLang="zh-CN" smtClean="0">
                <a:ea typeface="宋体" pitchFamily="2" charset="-122"/>
              </a:rPr>
              <a:t>Design and implement the </a:t>
            </a:r>
            <a:r>
              <a:rPr lang="en-US" altLang="zh-CN" smtClean="0">
                <a:solidFill>
                  <a:srgbClr val="A50021"/>
                </a:solidFill>
                <a:ea typeface="宋体" pitchFamily="2" charset="-122"/>
              </a:rPr>
              <a:t>write</a:t>
            </a:r>
            <a:r>
              <a:rPr lang="en-US" altLang="zh-CN" smtClean="0">
                <a:ea typeface="宋体" pitchFamily="2" charset="-122"/>
              </a:rPr>
              <a:t> method</a:t>
            </a:r>
          </a:p>
          <a:p>
            <a:pPr eaLnBrk="1" hangingPunct="1"/>
            <a:r>
              <a:rPr lang="en-US" altLang="zh-CN" smtClean="0">
                <a:ea typeface="宋体" pitchFamily="2" charset="-122"/>
              </a:rPr>
              <a:t>The data member filename stores the name of the object file to store the address book. </a:t>
            </a:r>
          </a:p>
          <a:p>
            <a:pPr eaLnBrk="1" hangingPunct="1"/>
            <a:r>
              <a:rPr lang="en-US" altLang="zh-CN" smtClean="0">
                <a:ea typeface="宋体" pitchFamily="2" charset="-122"/>
              </a:rPr>
              <a:t>We create an ObjectOutputStream object from the data member filename in the </a:t>
            </a:r>
            <a:r>
              <a:rPr lang="en-US" altLang="zh-CN" smtClean="0">
                <a:solidFill>
                  <a:srgbClr val="996633"/>
                </a:solidFill>
                <a:ea typeface="宋体" pitchFamily="2" charset="-122"/>
              </a:rPr>
              <a:t>write</a:t>
            </a:r>
            <a:r>
              <a:rPr lang="en-US" altLang="zh-CN" smtClean="0">
                <a:ea typeface="宋体" pitchFamily="2" charset="-122"/>
              </a:rPr>
              <a:t> method.</a:t>
            </a:r>
          </a:p>
          <a:p>
            <a:pPr eaLnBrk="1" hangingPunct="1"/>
            <a:r>
              <a:rPr lang="en-US" altLang="zh-CN" smtClean="0">
                <a:ea typeface="宋体" pitchFamily="2" charset="-122"/>
              </a:rPr>
              <a:t>The </a:t>
            </a:r>
            <a:r>
              <a:rPr lang="en-US" altLang="zh-CN" smtClean="0">
                <a:solidFill>
                  <a:srgbClr val="996633"/>
                </a:solidFill>
                <a:ea typeface="宋体" pitchFamily="2" charset="-122"/>
              </a:rPr>
              <a:t>write</a:t>
            </a:r>
            <a:r>
              <a:rPr lang="en-US" altLang="zh-CN" smtClean="0">
                <a:ea typeface="宋体" pitchFamily="2" charset="-122"/>
              </a:rPr>
              <a:t> method will propagate an IOException when one is thrown.</a:t>
            </a:r>
          </a:p>
          <a:p>
            <a:pPr lvl="1" eaLnBrk="1" hangingPunct="1">
              <a:buFontTx/>
              <a:buNone/>
            </a:pPr>
            <a:endParaRPr lang="en-US" altLang="zh-CN" smtClean="0">
              <a:ea typeface="宋体" pitchFamily="2" charset="-122"/>
            </a:endParaRPr>
          </a:p>
        </p:txBody>
      </p:sp>
    </p:spTree>
    <p:custDataLst>
      <p:tags r:id="rId1"/>
    </p:custData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页脚占位符 3"/>
          <p:cNvSpPr>
            <a:spLocks noGrp="1"/>
          </p:cNvSpPr>
          <p:nvPr>
            <p:ph type="ftr" sz="quarter" idx="10"/>
          </p:nvPr>
        </p:nvSpPr>
        <p:spPr>
          <a:noFill/>
        </p:spPr>
        <p:txBody>
          <a:bodyPr/>
          <a:lstStyle/>
          <a:p>
            <a:endParaRPr lang="en-US" altLang="zh-CN"/>
          </a:p>
          <a:p>
            <a:r>
              <a:rPr lang="en-US" altLang="zh-CN">
                <a:solidFill>
                  <a:srgbClr val="996633"/>
                </a:solidFill>
              </a:rPr>
              <a:t>©The McGraw-Hill Companies, Inc. Permission required for reproduction or display.</a:t>
            </a:r>
          </a:p>
        </p:txBody>
      </p:sp>
      <p:sp>
        <p:nvSpPr>
          <p:cNvPr id="5" name="灯片编号占位符 4"/>
          <p:cNvSpPr>
            <a:spLocks noGrp="1"/>
          </p:cNvSpPr>
          <p:nvPr>
            <p:ph type="sldNum" sz="quarter" idx="11"/>
          </p:nvPr>
        </p:nvSpPr>
        <p:spPr/>
        <p:txBody>
          <a:bodyPr/>
          <a:lstStyle/>
          <a:p>
            <a:pPr>
              <a:defRPr/>
            </a:pPr>
            <a:endParaRPr lang="en-US" altLang="zh-CN"/>
          </a:p>
          <a:p>
            <a:pPr>
              <a:defRPr/>
            </a:pPr>
            <a:r>
              <a:rPr lang="en-US" altLang="zh-CN">
                <a:solidFill>
                  <a:srgbClr val="996633"/>
                </a:solidFill>
              </a:rPr>
              <a:t>4</a:t>
            </a:r>
            <a:r>
              <a:rPr lang="en-US" altLang="zh-CN" baseline="30000">
                <a:solidFill>
                  <a:srgbClr val="996633"/>
                </a:solidFill>
              </a:rPr>
              <a:t>th</a:t>
            </a:r>
            <a:r>
              <a:rPr lang="en-US" altLang="zh-CN">
                <a:solidFill>
                  <a:srgbClr val="996633"/>
                </a:solidFill>
              </a:rPr>
              <a:t> Ed Chapter N</a:t>
            </a:r>
            <a:r>
              <a:rPr lang="en-US" altLang="zh-CN" sz="1200">
                <a:solidFill>
                  <a:srgbClr val="996633"/>
                </a:solidFill>
                <a:latin typeface="Times New Roman" pitchFamily="18" charset="0"/>
              </a:rPr>
              <a:t> - </a:t>
            </a:r>
            <a:fld id="{1C1EBBEE-82E4-4214-BC8E-C22ED09DCF84}" type="slidenum">
              <a:rPr lang="en-US" altLang="zh-CN">
                <a:solidFill>
                  <a:srgbClr val="996633"/>
                </a:solidFill>
              </a:rPr>
              <a:pPr>
                <a:defRPr/>
              </a:pPr>
              <a:t>7</a:t>
            </a:fld>
            <a:endParaRPr lang="en-US" altLang="zh-CN">
              <a:solidFill>
                <a:srgbClr val="996633"/>
              </a:solidFill>
            </a:endParaRPr>
          </a:p>
        </p:txBody>
      </p:sp>
      <p:sp>
        <p:nvSpPr>
          <p:cNvPr id="45060" name="Rectangle 2"/>
          <p:cNvSpPr>
            <a:spLocks noGrp="1" noChangeArrowheads="1"/>
          </p:cNvSpPr>
          <p:nvPr>
            <p:ph type="title"/>
          </p:nvPr>
        </p:nvSpPr>
        <p:spPr/>
        <p:txBody>
          <a:bodyPr/>
          <a:lstStyle/>
          <a:p>
            <a:pPr eaLnBrk="1" hangingPunct="1"/>
            <a:r>
              <a:rPr lang="en-US" altLang="ja-JP" smtClean="0">
                <a:ea typeface="ＭＳ Ｐゴシック" pitchFamily="34" charset="-128"/>
              </a:rPr>
              <a:t>Step 2 Code</a:t>
            </a:r>
          </a:p>
        </p:txBody>
      </p:sp>
      <p:sp>
        <p:nvSpPr>
          <p:cNvPr id="109571" name="Rectangle 3"/>
          <p:cNvSpPr>
            <a:spLocks noChangeArrowheads="1"/>
          </p:cNvSpPr>
          <p:nvPr/>
        </p:nvSpPr>
        <p:spPr bwMode="auto">
          <a:xfrm>
            <a:off x="193675" y="1231900"/>
            <a:ext cx="8696325" cy="4787900"/>
          </a:xfrm>
          <a:prstGeom prst="rect">
            <a:avLst/>
          </a:prstGeom>
          <a:solidFill>
            <a:schemeClr val="bg1"/>
          </a:solidFill>
          <a:ln w="9525">
            <a:solidFill>
              <a:schemeClr val="tx1"/>
            </a:solidFill>
            <a:miter lim="800000"/>
            <a:headEnd/>
            <a:tailEnd/>
          </a:ln>
          <a:effectLst>
            <a:outerShdw dist="71842" dir="2700000" algn="ctr" rotWithShape="0">
              <a:schemeClr val="bg2"/>
            </a:outerShdw>
          </a:effectLst>
        </p:spPr>
        <p:txBody>
          <a:bodyPr wrap="none" anchor="ctr"/>
          <a:lstStyle/>
          <a:p>
            <a:pPr lvl="2">
              <a:defRPr/>
            </a:pPr>
            <a:r>
              <a:rPr lang="en-US" altLang="zh-CN" dirty="0">
                <a:solidFill>
                  <a:srgbClr val="0033CC"/>
                </a:solidFill>
                <a:latin typeface="Arial" pitchFamily="34" charset="0"/>
                <a:ea typeface="宋体" pitchFamily="2" charset="-122"/>
              </a:rPr>
              <a:t>Directory:</a:t>
            </a:r>
            <a:r>
              <a:rPr lang="en-US" altLang="zh-CN" dirty="0">
                <a:latin typeface="Arial" pitchFamily="34" charset="0"/>
                <a:ea typeface="宋体" pitchFamily="2" charset="-122"/>
              </a:rPr>
              <a:t>     </a:t>
            </a:r>
            <a:r>
              <a:rPr lang="en-US" altLang="zh-CN" dirty="0" smtClean="0">
                <a:latin typeface="Arial" pitchFamily="34" charset="0"/>
                <a:ea typeface="宋体" pitchFamily="2" charset="-122"/>
              </a:rPr>
              <a:t>chapter09/step2</a:t>
            </a:r>
            <a:endParaRPr lang="en-US" altLang="zh-CN" dirty="0">
              <a:latin typeface="Arial" pitchFamily="34" charset="0"/>
              <a:ea typeface="宋体" pitchFamily="2" charset="-122"/>
            </a:endParaRPr>
          </a:p>
          <a:p>
            <a:pPr lvl="2">
              <a:defRPr/>
            </a:pPr>
            <a:endParaRPr lang="en-US" altLang="zh-CN" dirty="0">
              <a:latin typeface="Arial" pitchFamily="34" charset="0"/>
              <a:ea typeface="宋体" pitchFamily="2" charset="-122"/>
            </a:endParaRPr>
          </a:p>
          <a:p>
            <a:pPr lvl="2">
              <a:defRPr/>
            </a:pPr>
            <a:r>
              <a:rPr lang="en-US" altLang="zh-CN" dirty="0">
                <a:solidFill>
                  <a:srgbClr val="0033CC"/>
                </a:solidFill>
                <a:latin typeface="Arial" pitchFamily="34" charset="0"/>
                <a:ea typeface="宋体" pitchFamily="2" charset="-122"/>
              </a:rPr>
              <a:t>Source Files:</a:t>
            </a:r>
            <a:r>
              <a:rPr lang="en-US" altLang="zh-CN" dirty="0">
                <a:latin typeface="Arial" pitchFamily="34" charset="0"/>
                <a:ea typeface="宋体" pitchFamily="2" charset="-122"/>
              </a:rPr>
              <a:t> AddressBookStorage.java</a:t>
            </a:r>
          </a:p>
          <a:p>
            <a:pPr lvl="2">
              <a:defRPr/>
            </a:pPr>
            <a:r>
              <a:rPr lang="en-US" altLang="zh-CN" dirty="0">
                <a:latin typeface="Arial" pitchFamily="34" charset="0"/>
                <a:ea typeface="宋体" pitchFamily="2" charset="-122"/>
              </a:rPr>
              <a:t>		TestAddressBookWrite.java</a:t>
            </a:r>
          </a:p>
        </p:txBody>
      </p:sp>
    </p:spTree>
    <p:custDataLst>
      <p:tags r:id="rId1"/>
    </p:custData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页脚占位符 3"/>
          <p:cNvSpPr>
            <a:spLocks noGrp="1"/>
          </p:cNvSpPr>
          <p:nvPr>
            <p:ph type="ftr" sz="quarter" idx="10"/>
          </p:nvPr>
        </p:nvSpPr>
        <p:spPr>
          <a:noFill/>
        </p:spPr>
        <p:txBody>
          <a:bodyPr/>
          <a:lstStyle/>
          <a:p>
            <a:endParaRPr lang="en-US" altLang="zh-CN"/>
          </a:p>
          <a:p>
            <a:r>
              <a:rPr lang="en-US" altLang="zh-CN">
                <a:solidFill>
                  <a:srgbClr val="996633"/>
                </a:solidFill>
              </a:rPr>
              <a:t>©The McGraw-Hill Companies, Inc. Permission required for reproduction or display.</a:t>
            </a:r>
          </a:p>
        </p:txBody>
      </p:sp>
      <p:sp>
        <p:nvSpPr>
          <p:cNvPr id="5" name="灯片编号占位符 4"/>
          <p:cNvSpPr>
            <a:spLocks noGrp="1"/>
          </p:cNvSpPr>
          <p:nvPr>
            <p:ph type="sldNum" sz="quarter" idx="11"/>
          </p:nvPr>
        </p:nvSpPr>
        <p:spPr/>
        <p:txBody>
          <a:bodyPr/>
          <a:lstStyle/>
          <a:p>
            <a:pPr>
              <a:defRPr/>
            </a:pPr>
            <a:endParaRPr lang="en-US" altLang="zh-CN"/>
          </a:p>
          <a:p>
            <a:pPr>
              <a:defRPr/>
            </a:pPr>
            <a:r>
              <a:rPr lang="en-US" altLang="zh-CN">
                <a:solidFill>
                  <a:srgbClr val="996633"/>
                </a:solidFill>
              </a:rPr>
              <a:t>4</a:t>
            </a:r>
            <a:r>
              <a:rPr lang="en-US" altLang="zh-CN" baseline="30000">
                <a:solidFill>
                  <a:srgbClr val="996633"/>
                </a:solidFill>
              </a:rPr>
              <a:t>th</a:t>
            </a:r>
            <a:r>
              <a:rPr lang="en-US" altLang="zh-CN">
                <a:solidFill>
                  <a:srgbClr val="996633"/>
                </a:solidFill>
              </a:rPr>
              <a:t> Ed Chapter N</a:t>
            </a:r>
            <a:r>
              <a:rPr lang="en-US" altLang="zh-CN" sz="1200">
                <a:solidFill>
                  <a:srgbClr val="996633"/>
                </a:solidFill>
                <a:latin typeface="Times New Roman" pitchFamily="18" charset="0"/>
              </a:rPr>
              <a:t> - </a:t>
            </a:r>
            <a:fld id="{E043249E-E5B7-41DB-9786-59DB49F5D3FA}" type="slidenum">
              <a:rPr lang="en-US" altLang="zh-CN">
                <a:solidFill>
                  <a:srgbClr val="996633"/>
                </a:solidFill>
              </a:rPr>
              <a:pPr>
                <a:defRPr/>
              </a:pPr>
              <a:t>8</a:t>
            </a:fld>
            <a:endParaRPr lang="en-US" altLang="zh-CN">
              <a:solidFill>
                <a:srgbClr val="996633"/>
              </a:solidFill>
            </a:endParaRPr>
          </a:p>
        </p:txBody>
      </p:sp>
      <p:sp>
        <p:nvSpPr>
          <p:cNvPr id="46084" name="Rectangle 2"/>
          <p:cNvSpPr>
            <a:spLocks noGrp="1" noChangeArrowheads="1"/>
          </p:cNvSpPr>
          <p:nvPr>
            <p:ph type="title"/>
          </p:nvPr>
        </p:nvSpPr>
        <p:spPr/>
        <p:txBody>
          <a:bodyPr/>
          <a:lstStyle/>
          <a:p>
            <a:pPr eaLnBrk="1" hangingPunct="1"/>
            <a:r>
              <a:rPr lang="en-US" altLang="ja-JP" smtClean="0">
                <a:ea typeface="ＭＳ Ｐゴシック" pitchFamily="34" charset="-128"/>
              </a:rPr>
              <a:t>Step 2 Test</a:t>
            </a:r>
          </a:p>
        </p:txBody>
      </p:sp>
      <p:sp>
        <p:nvSpPr>
          <p:cNvPr id="46085" name="Rectangle 3"/>
          <p:cNvSpPr>
            <a:spLocks noGrp="1" noChangeArrowheads="1"/>
          </p:cNvSpPr>
          <p:nvPr>
            <p:ph type="body" idx="1"/>
          </p:nvPr>
        </p:nvSpPr>
        <p:spPr>
          <a:xfrm>
            <a:off x="304800" y="1447800"/>
            <a:ext cx="8534400" cy="4572000"/>
          </a:xfrm>
        </p:spPr>
        <p:txBody>
          <a:bodyPr/>
          <a:lstStyle/>
          <a:p>
            <a:pPr eaLnBrk="1" hangingPunct="1"/>
            <a:r>
              <a:rPr lang="en-US" altLang="zh-CN" sz="2400" smtClean="0">
                <a:ea typeface="宋体" pitchFamily="2" charset="-122"/>
              </a:rPr>
              <a:t>We run the test program several times with different sizes for the address book.</a:t>
            </a:r>
          </a:p>
          <a:p>
            <a:pPr eaLnBrk="1" hangingPunct="1"/>
            <a:r>
              <a:rPr lang="en-US" altLang="zh-CN" sz="2400" smtClean="0">
                <a:ea typeface="宋体" pitchFamily="2" charset="-122"/>
              </a:rPr>
              <a:t>We verify that the resulting files indeed have different sizes.</a:t>
            </a:r>
          </a:p>
          <a:p>
            <a:pPr eaLnBrk="1" hangingPunct="1"/>
            <a:r>
              <a:rPr lang="en-US" altLang="zh-CN" sz="2400" smtClean="0">
                <a:ea typeface="宋体" pitchFamily="2" charset="-122"/>
              </a:rPr>
              <a:t>At this point, we cannot check whether the data are saved correctly or not.</a:t>
            </a:r>
          </a:p>
          <a:p>
            <a:pPr lvl="1" eaLnBrk="1" hangingPunct="1"/>
            <a:r>
              <a:rPr lang="en-US" altLang="zh-CN" sz="2000" smtClean="0">
                <a:ea typeface="宋体" pitchFamily="2" charset="-122"/>
              </a:rPr>
              <a:t>We can do so only after finishing the code to read the data back.</a:t>
            </a:r>
          </a:p>
          <a:p>
            <a:pPr eaLnBrk="1" hangingPunct="1"/>
            <a:endParaRPr lang="en-US" altLang="zh-CN" sz="2400" smtClean="0">
              <a:ea typeface="宋体" pitchFamily="2" charset="-122"/>
            </a:endParaRPr>
          </a:p>
        </p:txBody>
      </p:sp>
    </p:spTree>
    <p:custDataLst>
      <p:tags r:id="rId1"/>
    </p:custData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页脚占位符 3"/>
          <p:cNvSpPr>
            <a:spLocks noGrp="1"/>
          </p:cNvSpPr>
          <p:nvPr>
            <p:ph type="ftr" sz="quarter" idx="10"/>
          </p:nvPr>
        </p:nvSpPr>
        <p:spPr>
          <a:noFill/>
        </p:spPr>
        <p:txBody>
          <a:bodyPr/>
          <a:lstStyle/>
          <a:p>
            <a:endParaRPr lang="en-US" altLang="zh-CN"/>
          </a:p>
          <a:p>
            <a:r>
              <a:rPr lang="en-US" altLang="zh-CN">
                <a:solidFill>
                  <a:srgbClr val="996633"/>
                </a:solidFill>
              </a:rPr>
              <a:t>©The McGraw-Hill Companies, Inc. Permission required for reproduction or display.</a:t>
            </a:r>
          </a:p>
        </p:txBody>
      </p:sp>
      <p:sp>
        <p:nvSpPr>
          <p:cNvPr id="5" name="灯片编号占位符 4"/>
          <p:cNvSpPr>
            <a:spLocks noGrp="1"/>
          </p:cNvSpPr>
          <p:nvPr>
            <p:ph type="sldNum" sz="quarter" idx="11"/>
          </p:nvPr>
        </p:nvSpPr>
        <p:spPr/>
        <p:txBody>
          <a:bodyPr/>
          <a:lstStyle/>
          <a:p>
            <a:pPr>
              <a:defRPr/>
            </a:pPr>
            <a:endParaRPr lang="en-US" altLang="zh-CN"/>
          </a:p>
          <a:p>
            <a:pPr>
              <a:defRPr/>
            </a:pPr>
            <a:r>
              <a:rPr lang="en-US" altLang="zh-CN">
                <a:solidFill>
                  <a:srgbClr val="996633"/>
                </a:solidFill>
              </a:rPr>
              <a:t>4</a:t>
            </a:r>
            <a:r>
              <a:rPr lang="en-US" altLang="zh-CN" baseline="30000">
                <a:solidFill>
                  <a:srgbClr val="996633"/>
                </a:solidFill>
              </a:rPr>
              <a:t>th</a:t>
            </a:r>
            <a:r>
              <a:rPr lang="en-US" altLang="zh-CN">
                <a:solidFill>
                  <a:srgbClr val="996633"/>
                </a:solidFill>
              </a:rPr>
              <a:t> Ed Chapter N</a:t>
            </a:r>
            <a:r>
              <a:rPr lang="en-US" altLang="zh-CN" sz="1200">
                <a:solidFill>
                  <a:srgbClr val="996633"/>
                </a:solidFill>
                <a:latin typeface="Times New Roman" pitchFamily="18" charset="0"/>
              </a:rPr>
              <a:t> - </a:t>
            </a:r>
            <a:fld id="{26649835-FC4F-49DD-9FAA-240C9AFCA9EA}" type="slidenum">
              <a:rPr lang="en-US" altLang="zh-CN">
                <a:solidFill>
                  <a:srgbClr val="996633"/>
                </a:solidFill>
              </a:rPr>
              <a:pPr>
                <a:defRPr/>
              </a:pPr>
              <a:t>9</a:t>
            </a:fld>
            <a:endParaRPr lang="en-US" altLang="zh-CN">
              <a:solidFill>
                <a:srgbClr val="996633"/>
              </a:solidFill>
            </a:endParaRPr>
          </a:p>
        </p:txBody>
      </p:sp>
      <p:sp>
        <p:nvSpPr>
          <p:cNvPr id="47108" name="Rectangle 2"/>
          <p:cNvSpPr>
            <a:spLocks noGrp="1" noChangeArrowheads="1"/>
          </p:cNvSpPr>
          <p:nvPr>
            <p:ph type="title"/>
          </p:nvPr>
        </p:nvSpPr>
        <p:spPr/>
        <p:txBody>
          <a:bodyPr/>
          <a:lstStyle/>
          <a:p>
            <a:pPr eaLnBrk="1" hangingPunct="1"/>
            <a:r>
              <a:rPr lang="en-US" altLang="ja-JP" smtClean="0">
                <a:ea typeface="ＭＳ Ｐゴシック" pitchFamily="34" charset="-128"/>
              </a:rPr>
              <a:t>Step 3 Design</a:t>
            </a:r>
          </a:p>
        </p:txBody>
      </p:sp>
      <p:sp>
        <p:nvSpPr>
          <p:cNvPr id="47109" name="Rectangle 3"/>
          <p:cNvSpPr>
            <a:spLocks noGrp="1" noChangeArrowheads="1"/>
          </p:cNvSpPr>
          <p:nvPr>
            <p:ph type="body" idx="1"/>
          </p:nvPr>
        </p:nvSpPr>
        <p:spPr>
          <a:xfrm>
            <a:off x="304800" y="1143000"/>
            <a:ext cx="8534400" cy="4419600"/>
          </a:xfrm>
        </p:spPr>
        <p:txBody>
          <a:bodyPr/>
          <a:lstStyle/>
          <a:p>
            <a:pPr eaLnBrk="1" hangingPunct="1"/>
            <a:r>
              <a:rPr lang="en-US" altLang="zh-CN" smtClean="0">
                <a:ea typeface="宋体" pitchFamily="2" charset="-122"/>
              </a:rPr>
              <a:t>Design and implement the </a:t>
            </a:r>
            <a:r>
              <a:rPr lang="en-US" altLang="zh-CN" smtClean="0">
                <a:solidFill>
                  <a:srgbClr val="A50021"/>
                </a:solidFill>
                <a:ea typeface="宋体" pitchFamily="2" charset="-122"/>
              </a:rPr>
              <a:t>read</a:t>
            </a:r>
            <a:r>
              <a:rPr lang="en-US" altLang="zh-CN" smtClean="0">
                <a:ea typeface="宋体" pitchFamily="2" charset="-122"/>
              </a:rPr>
              <a:t> method.</a:t>
            </a:r>
          </a:p>
          <a:p>
            <a:pPr eaLnBrk="1" hangingPunct="1"/>
            <a:r>
              <a:rPr lang="en-US" altLang="zh-CN" smtClean="0">
                <a:ea typeface="宋体" pitchFamily="2" charset="-122"/>
              </a:rPr>
              <a:t>The method returns an AddressBook object read from a file (if there's no exception)</a:t>
            </a:r>
          </a:p>
          <a:p>
            <a:pPr eaLnBrk="1" hangingPunct="1"/>
            <a:r>
              <a:rPr lang="en-US" altLang="zh-CN" smtClean="0">
                <a:ea typeface="宋体" pitchFamily="2" charset="-122"/>
              </a:rPr>
              <a:t>The method will propagate an IOException when one is thrown.</a:t>
            </a:r>
          </a:p>
          <a:p>
            <a:pPr eaLnBrk="1" hangingPunct="1"/>
            <a:endParaRPr lang="zh-CN" altLang="en-US" smtClean="0">
              <a:ea typeface="宋体" pitchFamily="2" charset="-122"/>
            </a:endParaRPr>
          </a:p>
        </p:txBody>
      </p:sp>
    </p:spTree>
    <p:custDataLst>
      <p:tags r:id="rId1"/>
    </p:custData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ELAPSEDTIME" val="34.336"/>
  <p:tag name="TIMELINE" val="0.6/2.1"/>
</p:tagLst>
</file>

<file path=ppt/tags/tag10.xml><?xml version="1.0" encoding="utf-8"?>
<p:tagLst xmlns:a="http://schemas.openxmlformats.org/drawingml/2006/main" xmlns:r="http://schemas.openxmlformats.org/officeDocument/2006/relationships" xmlns:p="http://schemas.openxmlformats.org/presentationml/2006/main">
  <p:tag name="ELAPSEDTIME" val="7.36"/>
</p:tagLst>
</file>

<file path=ppt/tags/tag11.xml><?xml version="1.0" encoding="utf-8"?>
<p:tagLst xmlns:a="http://schemas.openxmlformats.org/drawingml/2006/main" xmlns:r="http://schemas.openxmlformats.org/officeDocument/2006/relationships" xmlns:p="http://schemas.openxmlformats.org/presentationml/2006/main">
  <p:tag name="ELAPSEDTIME" val="44.272"/>
  <p:tag name="TIMELINE" val="0.9"/>
</p:tagLst>
</file>

<file path=ppt/tags/tag12.xml><?xml version="1.0" encoding="utf-8"?>
<p:tagLst xmlns:a="http://schemas.openxmlformats.org/drawingml/2006/main" xmlns:r="http://schemas.openxmlformats.org/officeDocument/2006/relationships" xmlns:p="http://schemas.openxmlformats.org/presentationml/2006/main">
  <p:tag name="ELAPSEDTIME" val="56.352"/>
  <p:tag name="TIMELINE" val="0.5/20.7"/>
</p:tagLst>
</file>

<file path=ppt/tags/tag2.xml><?xml version="1.0" encoding="utf-8"?>
<p:tagLst xmlns:a="http://schemas.openxmlformats.org/drawingml/2006/main" xmlns:r="http://schemas.openxmlformats.org/officeDocument/2006/relationships" xmlns:p="http://schemas.openxmlformats.org/presentationml/2006/main">
  <p:tag name="TIMELINE" val="0.5"/>
  <p:tag name="ELAPSEDTIME" val="17.744"/>
</p:tagLst>
</file>

<file path=ppt/tags/tag3.xml><?xml version="1.0" encoding="utf-8"?>
<p:tagLst xmlns:a="http://schemas.openxmlformats.org/drawingml/2006/main" xmlns:r="http://schemas.openxmlformats.org/officeDocument/2006/relationships" xmlns:p="http://schemas.openxmlformats.org/presentationml/2006/main">
  <p:tag name="ELAPSEDTIME" val="18.752"/>
  <p:tag name="TIMELINE" val="0.7/5.3/11.4"/>
</p:tagLst>
</file>

<file path=ppt/tags/tag4.xml><?xml version="1.0" encoding="utf-8"?>
<p:tagLst xmlns:a="http://schemas.openxmlformats.org/drawingml/2006/main" xmlns:r="http://schemas.openxmlformats.org/officeDocument/2006/relationships" xmlns:p="http://schemas.openxmlformats.org/presentationml/2006/main">
  <p:tag name="ELAPSEDTIME" val="10.048"/>
</p:tagLst>
</file>

<file path=ppt/tags/tag5.xml><?xml version="1.0" encoding="utf-8"?>
<p:tagLst xmlns:a="http://schemas.openxmlformats.org/drawingml/2006/main" xmlns:r="http://schemas.openxmlformats.org/officeDocument/2006/relationships" xmlns:p="http://schemas.openxmlformats.org/presentationml/2006/main">
  <p:tag name="ELAPSEDTIME" val="25.76"/>
  <p:tag name="TIMELINE" val="0.5"/>
</p:tagLst>
</file>

<file path=ppt/tags/tag6.xml><?xml version="1.0" encoding="utf-8"?>
<p:tagLst xmlns:a="http://schemas.openxmlformats.org/drawingml/2006/main" xmlns:r="http://schemas.openxmlformats.org/officeDocument/2006/relationships" xmlns:p="http://schemas.openxmlformats.org/presentationml/2006/main">
  <p:tag name="ELAPSEDTIME" val="55.232"/>
  <p:tag name="TIMELINE" val="0.8/7.2/52.5"/>
</p:tagLst>
</file>

<file path=ppt/tags/tag7.xml><?xml version="1.0" encoding="utf-8"?>
<p:tagLst xmlns:a="http://schemas.openxmlformats.org/drawingml/2006/main" xmlns:r="http://schemas.openxmlformats.org/officeDocument/2006/relationships" xmlns:p="http://schemas.openxmlformats.org/presentationml/2006/main">
  <p:tag name="ELAPSEDTIME" val="14.592"/>
</p:tagLst>
</file>

<file path=ppt/tags/tag8.xml><?xml version="1.0" encoding="utf-8"?>
<p:tagLst xmlns:a="http://schemas.openxmlformats.org/drawingml/2006/main" xmlns:r="http://schemas.openxmlformats.org/officeDocument/2006/relationships" xmlns:p="http://schemas.openxmlformats.org/presentationml/2006/main">
  <p:tag name="ELAPSEDTIME" val="19.328"/>
  <p:tag name="TIMELINE" val="0.5"/>
</p:tagLst>
</file>

<file path=ppt/tags/tag9.xml><?xml version="1.0" encoding="utf-8"?>
<p:tagLst xmlns:a="http://schemas.openxmlformats.org/drawingml/2006/main" xmlns:r="http://schemas.openxmlformats.org/officeDocument/2006/relationships" xmlns:p="http://schemas.openxmlformats.org/presentationml/2006/main">
  <p:tag name="ELAPSEDTIME" val="39.632"/>
  <p:tag name="TIMELINE" val="0.6"/>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900</Words>
  <PresentationFormat>全屏显示(4:3)</PresentationFormat>
  <Paragraphs>141</Paragraphs>
  <Slides>12</Slides>
  <Notes>12</Notes>
  <HiddenSlides>0</HiddenSlides>
  <MMClips>0</MMClips>
  <ScaleCrop>false</ScaleCrop>
  <HeadingPairs>
    <vt:vector size="4" baseType="variant">
      <vt:variant>
        <vt:lpstr>主题</vt:lpstr>
      </vt:variant>
      <vt:variant>
        <vt:i4>1</vt:i4>
      </vt:variant>
      <vt:variant>
        <vt:lpstr>幻灯片标题</vt:lpstr>
      </vt:variant>
      <vt:variant>
        <vt:i4>12</vt:i4>
      </vt:variant>
    </vt:vector>
  </HeadingPairs>
  <TitlesOfParts>
    <vt:vector size="13" baseType="lpstr">
      <vt:lpstr>Office 主题</vt:lpstr>
      <vt:lpstr>Problem Statement</vt:lpstr>
      <vt:lpstr>Development Steps</vt:lpstr>
      <vt:lpstr>Step 1 Design</vt:lpstr>
      <vt:lpstr>Step 1 Code</vt:lpstr>
      <vt:lpstr>Step 1 Test</vt:lpstr>
      <vt:lpstr>Step 2 Design</vt:lpstr>
      <vt:lpstr>Step 2 Code</vt:lpstr>
      <vt:lpstr>Step 2 Test</vt:lpstr>
      <vt:lpstr>Step 3 Design</vt:lpstr>
      <vt:lpstr>Step 3 Code</vt:lpstr>
      <vt:lpstr>Step 3 Test</vt:lpstr>
      <vt:lpstr>Step 4: Finalize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Statement</dc:title>
  <dc:creator>Administrator</dc:creator>
  <cp:lastModifiedBy>Administrator</cp:lastModifiedBy>
  <cp:revision>1</cp:revision>
  <dcterms:created xsi:type="dcterms:W3CDTF">2016-10-24T07:35:56Z</dcterms:created>
  <dcterms:modified xsi:type="dcterms:W3CDTF">2016-10-24T07:38:53Z</dcterms:modified>
</cp:coreProperties>
</file>