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7166550" cy="1914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0" d="100"/>
          <a:sy n="40" d="100"/>
        </p:scale>
        <p:origin x="138" y="2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819" y="313327"/>
            <a:ext cx="27874913" cy="666538"/>
          </a:xfrm>
        </p:spPr>
        <p:txBody>
          <a:bodyPr anchor="b"/>
          <a:lstStyle>
            <a:lvl1pPr algn="ctr">
              <a:defRPr sz="16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819" y="1005569"/>
            <a:ext cx="27874913" cy="462234"/>
          </a:xfrm>
        </p:spPr>
        <p:txBody>
          <a:bodyPr/>
          <a:lstStyle>
            <a:lvl1pPr marL="0" indent="0" algn="ctr">
              <a:buNone/>
              <a:defRPr sz="670"/>
            </a:lvl1pPr>
            <a:lvl2pPr marL="127650" indent="0" algn="ctr">
              <a:buNone/>
              <a:defRPr sz="558"/>
            </a:lvl2pPr>
            <a:lvl3pPr marL="255300" indent="0" algn="ctr">
              <a:buNone/>
              <a:defRPr sz="503"/>
            </a:lvl3pPr>
            <a:lvl4pPr marL="382951" indent="0" algn="ctr">
              <a:buNone/>
              <a:defRPr sz="447"/>
            </a:lvl4pPr>
            <a:lvl5pPr marL="510601" indent="0" algn="ctr">
              <a:buNone/>
              <a:defRPr sz="447"/>
            </a:lvl5pPr>
            <a:lvl6pPr marL="638251" indent="0" algn="ctr">
              <a:buNone/>
              <a:defRPr sz="447"/>
            </a:lvl6pPr>
            <a:lvl7pPr marL="765901" indent="0" algn="ctr">
              <a:buNone/>
              <a:defRPr sz="447"/>
            </a:lvl7pPr>
            <a:lvl8pPr marL="893552" indent="0" algn="ctr">
              <a:buNone/>
              <a:defRPr sz="447"/>
            </a:lvl8pPr>
            <a:lvl9pPr marL="1021202" indent="0" algn="ctr">
              <a:buNone/>
              <a:defRPr sz="4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8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97313" y="101931"/>
            <a:ext cx="8014037" cy="1622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5200" y="101931"/>
            <a:ext cx="23577530" cy="16224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5843" y="477302"/>
            <a:ext cx="32056149" cy="796389"/>
          </a:xfrm>
        </p:spPr>
        <p:txBody>
          <a:bodyPr anchor="b"/>
          <a:lstStyle>
            <a:lvl1pPr>
              <a:defRPr sz="16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5843" y="1281225"/>
            <a:ext cx="32056149" cy="418802"/>
          </a:xfrm>
        </p:spPr>
        <p:txBody>
          <a:bodyPr/>
          <a:lstStyle>
            <a:lvl1pPr marL="0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1pPr>
            <a:lvl2pPr marL="127650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2pPr>
            <a:lvl3pPr marL="255300" indent="0">
              <a:buNone/>
              <a:defRPr sz="503">
                <a:solidFill>
                  <a:schemeClr val="tx1">
                    <a:tint val="75000"/>
                  </a:schemeClr>
                </a:solidFill>
              </a:defRPr>
            </a:lvl3pPr>
            <a:lvl4pPr marL="382951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4pPr>
            <a:lvl5pPr marL="510601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5pPr>
            <a:lvl6pPr marL="638251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6pPr>
            <a:lvl7pPr marL="765901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7pPr>
            <a:lvl8pPr marL="893552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8pPr>
            <a:lvl9pPr marL="1021202" indent="0">
              <a:buNone/>
              <a:defRPr sz="4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2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5200" y="509653"/>
            <a:ext cx="15795784" cy="1214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15566" y="509653"/>
            <a:ext cx="15795784" cy="1214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1" y="101931"/>
            <a:ext cx="32056149" cy="370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043" y="469325"/>
            <a:ext cx="15723191" cy="230009"/>
          </a:xfrm>
        </p:spPr>
        <p:txBody>
          <a:bodyPr anchor="b"/>
          <a:lstStyle>
            <a:lvl1pPr marL="0" indent="0">
              <a:buNone/>
              <a:defRPr sz="670" b="1"/>
            </a:lvl1pPr>
            <a:lvl2pPr marL="127650" indent="0">
              <a:buNone/>
              <a:defRPr sz="558" b="1"/>
            </a:lvl2pPr>
            <a:lvl3pPr marL="255300" indent="0">
              <a:buNone/>
              <a:defRPr sz="503" b="1"/>
            </a:lvl3pPr>
            <a:lvl4pPr marL="382951" indent="0">
              <a:buNone/>
              <a:defRPr sz="447" b="1"/>
            </a:lvl4pPr>
            <a:lvl5pPr marL="510601" indent="0">
              <a:buNone/>
              <a:defRPr sz="447" b="1"/>
            </a:lvl5pPr>
            <a:lvl6pPr marL="638251" indent="0">
              <a:buNone/>
              <a:defRPr sz="447" b="1"/>
            </a:lvl6pPr>
            <a:lvl7pPr marL="765901" indent="0">
              <a:buNone/>
              <a:defRPr sz="447" b="1"/>
            </a:lvl7pPr>
            <a:lvl8pPr marL="893552" indent="0">
              <a:buNone/>
              <a:defRPr sz="447" b="1"/>
            </a:lvl8pPr>
            <a:lvl9pPr marL="1021202" indent="0">
              <a:buNone/>
              <a:defRPr sz="4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043" y="699334"/>
            <a:ext cx="15723191" cy="1028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15566" y="469325"/>
            <a:ext cx="15800625" cy="230009"/>
          </a:xfrm>
        </p:spPr>
        <p:txBody>
          <a:bodyPr anchor="b"/>
          <a:lstStyle>
            <a:lvl1pPr marL="0" indent="0">
              <a:buNone/>
              <a:defRPr sz="670" b="1"/>
            </a:lvl1pPr>
            <a:lvl2pPr marL="127650" indent="0">
              <a:buNone/>
              <a:defRPr sz="558" b="1"/>
            </a:lvl2pPr>
            <a:lvl3pPr marL="255300" indent="0">
              <a:buNone/>
              <a:defRPr sz="503" b="1"/>
            </a:lvl3pPr>
            <a:lvl4pPr marL="382951" indent="0">
              <a:buNone/>
              <a:defRPr sz="447" b="1"/>
            </a:lvl4pPr>
            <a:lvl5pPr marL="510601" indent="0">
              <a:buNone/>
              <a:defRPr sz="447" b="1"/>
            </a:lvl5pPr>
            <a:lvl6pPr marL="638251" indent="0">
              <a:buNone/>
              <a:defRPr sz="447" b="1"/>
            </a:lvl6pPr>
            <a:lvl7pPr marL="765901" indent="0">
              <a:buNone/>
              <a:defRPr sz="447" b="1"/>
            </a:lvl7pPr>
            <a:lvl8pPr marL="893552" indent="0">
              <a:buNone/>
              <a:defRPr sz="447" b="1"/>
            </a:lvl8pPr>
            <a:lvl9pPr marL="1021202" indent="0">
              <a:buNone/>
              <a:defRPr sz="4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15566" y="699334"/>
            <a:ext cx="15800625" cy="1028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3" y="127635"/>
            <a:ext cx="11987179" cy="446723"/>
          </a:xfrm>
        </p:spPr>
        <p:txBody>
          <a:bodyPr anchor="b"/>
          <a:lstStyle>
            <a:lvl1pPr>
              <a:defRPr sz="8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0625" y="275656"/>
            <a:ext cx="18815566" cy="1360554"/>
          </a:xfrm>
        </p:spPr>
        <p:txBody>
          <a:bodyPr/>
          <a:lstStyle>
            <a:lvl1pPr>
              <a:defRPr sz="893"/>
            </a:lvl1pPr>
            <a:lvl2pPr>
              <a:defRPr sz="782"/>
            </a:lvl2pPr>
            <a:lvl3pPr>
              <a:defRPr sz="670"/>
            </a:lvl3pPr>
            <a:lvl4pPr>
              <a:defRPr sz="558"/>
            </a:lvl4pPr>
            <a:lvl5pPr>
              <a:defRPr sz="558"/>
            </a:lvl5pPr>
            <a:lvl6pPr>
              <a:defRPr sz="558"/>
            </a:lvl6pPr>
            <a:lvl7pPr>
              <a:defRPr sz="558"/>
            </a:lvl7pPr>
            <a:lvl8pPr>
              <a:defRPr sz="558"/>
            </a:lvl8pPr>
            <a:lvl9pPr>
              <a:defRPr sz="5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43" y="574358"/>
            <a:ext cx="11987179" cy="1064068"/>
          </a:xfrm>
        </p:spPr>
        <p:txBody>
          <a:bodyPr/>
          <a:lstStyle>
            <a:lvl1pPr marL="0" indent="0">
              <a:buNone/>
              <a:defRPr sz="447"/>
            </a:lvl1pPr>
            <a:lvl2pPr marL="127650" indent="0">
              <a:buNone/>
              <a:defRPr sz="391"/>
            </a:lvl2pPr>
            <a:lvl3pPr marL="255300" indent="0">
              <a:buNone/>
              <a:defRPr sz="335"/>
            </a:lvl3pPr>
            <a:lvl4pPr marL="382951" indent="0">
              <a:buNone/>
              <a:defRPr sz="279"/>
            </a:lvl4pPr>
            <a:lvl5pPr marL="510601" indent="0">
              <a:buNone/>
              <a:defRPr sz="279"/>
            </a:lvl5pPr>
            <a:lvl6pPr marL="638251" indent="0">
              <a:buNone/>
              <a:defRPr sz="279"/>
            </a:lvl6pPr>
            <a:lvl7pPr marL="765901" indent="0">
              <a:buNone/>
              <a:defRPr sz="279"/>
            </a:lvl7pPr>
            <a:lvl8pPr marL="893552" indent="0">
              <a:buNone/>
              <a:defRPr sz="279"/>
            </a:lvl8pPr>
            <a:lvl9pPr marL="1021202" indent="0">
              <a:buNone/>
              <a:defRPr sz="2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043" y="127635"/>
            <a:ext cx="11987179" cy="446723"/>
          </a:xfrm>
        </p:spPr>
        <p:txBody>
          <a:bodyPr anchor="b"/>
          <a:lstStyle>
            <a:lvl1pPr>
              <a:defRPr sz="8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00625" y="275656"/>
            <a:ext cx="18815566" cy="1360554"/>
          </a:xfrm>
        </p:spPr>
        <p:txBody>
          <a:bodyPr anchor="t"/>
          <a:lstStyle>
            <a:lvl1pPr marL="0" indent="0">
              <a:buNone/>
              <a:defRPr sz="893"/>
            </a:lvl1pPr>
            <a:lvl2pPr marL="127650" indent="0">
              <a:buNone/>
              <a:defRPr sz="782"/>
            </a:lvl2pPr>
            <a:lvl3pPr marL="255300" indent="0">
              <a:buNone/>
              <a:defRPr sz="670"/>
            </a:lvl3pPr>
            <a:lvl4pPr marL="382951" indent="0">
              <a:buNone/>
              <a:defRPr sz="558"/>
            </a:lvl4pPr>
            <a:lvl5pPr marL="510601" indent="0">
              <a:buNone/>
              <a:defRPr sz="558"/>
            </a:lvl5pPr>
            <a:lvl6pPr marL="638251" indent="0">
              <a:buNone/>
              <a:defRPr sz="558"/>
            </a:lvl6pPr>
            <a:lvl7pPr marL="765901" indent="0">
              <a:buNone/>
              <a:defRPr sz="558"/>
            </a:lvl7pPr>
            <a:lvl8pPr marL="893552" indent="0">
              <a:buNone/>
              <a:defRPr sz="558"/>
            </a:lvl8pPr>
            <a:lvl9pPr marL="1021202" indent="0">
              <a:buNone/>
              <a:defRPr sz="5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043" y="574358"/>
            <a:ext cx="11987179" cy="1064068"/>
          </a:xfrm>
        </p:spPr>
        <p:txBody>
          <a:bodyPr/>
          <a:lstStyle>
            <a:lvl1pPr marL="0" indent="0">
              <a:buNone/>
              <a:defRPr sz="447"/>
            </a:lvl1pPr>
            <a:lvl2pPr marL="127650" indent="0">
              <a:buNone/>
              <a:defRPr sz="391"/>
            </a:lvl2pPr>
            <a:lvl3pPr marL="255300" indent="0">
              <a:buNone/>
              <a:defRPr sz="335"/>
            </a:lvl3pPr>
            <a:lvl4pPr marL="382951" indent="0">
              <a:buNone/>
              <a:defRPr sz="279"/>
            </a:lvl4pPr>
            <a:lvl5pPr marL="510601" indent="0">
              <a:buNone/>
              <a:defRPr sz="279"/>
            </a:lvl5pPr>
            <a:lvl6pPr marL="638251" indent="0">
              <a:buNone/>
              <a:defRPr sz="279"/>
            </a:lvl6pPr>
            <a:lvl7pPr marL="765901" indent="0">
              <a:buNone/>
              <a:defRPr sz="279"/>
            </a:lvl7pPr>
            <a:lvl8pPr marL="893552" indent="0">
              <a:buNone/>
              <a:defRPr sz="279"/>
            </a:lvl8pPr>
            <a:lvl9pPr marL="1021202" indent="0">
              <a:buNone/>
              <a:defRPr sz="2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5201" y="101931"/>
            <a:ext cx="32056149" cy="370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5201" y="509653"/>
            <a:ext cx="32056149" cy="121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55200" y="1774481"/>
            <a:ext cx="8362474" cy="10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89F5-39FB-4C54-9B59-FDE177D2B83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11420" y="1774481"/>
            <a:ext cx="12543711" cy="10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48876" y="1774481"/>
            <a:ext cx="8362474" cy="101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4BE8F-8FD2-4E8F-A2BE-281FB4F6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5300" rtl="0" eaLnBrk="1" latinLnBrk="0" hangingPunct="1">
        <a:lnSpc>
          <a:spcPct val="90000"/>
        </a:lnSpc>
        <a:spcBef>
          <a:spcPct val="0"/>
        </a:spcBef>
        <a:buNone/>
        <a:defRPr sz="12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825" indent="-63825" algn="l" defTabSz="255300" rtl="0" eaLnBrk="1" latinLnBrk="0" hangingPunct="1">
        <a:lnSpc>
          <a:spcPct val="90000"/>
        </a:lnSpc>
        <a:spcBef>
          <a:spcPts val="279"/>
        </a:spcBef>
        <a:buFont typeface="Arial" panose="020B0604020202020204" pitchFamily="34" charset="0"/>
        <a:buChar char="•"/>
        <a:defRPr sz="782" kern="1200">
          <a:solidFill>
            <a:schemeClr val="tx1"/>
          </a:solidFill>
          <a:latin typeface="+mn-lt"/>
          <a:ea typeface="+mn-ea"/>
          <a:cs typeface="+mn-cs"/>
        </a:defRPr>
      </a:lvl1pPr>
      <a:lvl2pPr marL="191475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2pPr>
      <a:lvl3pPr marL="319126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3pPr>
      <a:lvl4pPr marL="446776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4pPr>
      <a:lvl5pPr marL="574426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5pPr>
      <a:lvl6pPr marL="702076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6pPr>
      <a:lvl7pPr marL="829727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7pPr>
      <a:lvl8pPr marL="957377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8pPr>
      <a:lvl9pPr marL="1085027" indent="-63825" algn="l" defTabSz="255300" rtl="0" eaLnBrk="1" latinLnBrk="0" hangingPunct="1">
        <a:lnSpc>
          <a:spcPct val="90000"/>
        </a:lnSpc>
        <a:spcBef>
          <a:spcPts val="140"/>
        </a:spcBef>
        <a:buFont typeface="Arial" panose="020B0604020202020204" pitchFamily="34" charset="0"/>
        <a:buChar char="•"/>
        <a:defRPr sz="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1pPr>
      <a:lvl2pPr marL="127650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2pPr>
      <a:lvl3pPr marL="255300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3pPr>
      <a:lvl4pPr marL="382951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4pPr>
      <a:lvl5pPr marL="510601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5pPr>
      <a:lvl6pPr marL="638251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6pPr>
      <a:lvl7pPr marL="765901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7pPr>
      <a:lvl8pPr marL="893552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8pPr>
      <a:lvl9pPr marL="1021202" algn="l" defTabSz="255300" rtl="0" eaLnBrk="1" latinLnBrk="0" hangingPunct="1">
        <a:defRPr sz="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583C1-BB69-4325-AA31-C4747109834B}"/>
              </a:ext>
            </a:extLst>
          </p:cNvPr>
          <p:cNvSpPr/>
          <p:nvPr/>
        </p:nvSpPr>
        <p:spPr>
          <a:xfrm>
            <a:off x="0" y="0"/>
            <a:ext cx="37166550" cy="191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D6514AB-61F0-40DA-BD70-DDA8A2E62474}"/>
              </a:ext>
            </a:extLst>
          </p:cNvPr>
          <p:cNvSpPr/>
          <p:nvPr/>
        </p:nvSpPr>
        <p:spPr>
          <a:xfrm>
            <a:off x="0" y="0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64A09DB-6C4B-4B0E-A5DC-ACC8343A5CE6}"/>
              </a:ext>
            </a:extLst>
          </p:cNvPr>
          <p:cNvSpPr/>
          <p:nvPr/>
        </p:nvSpPr>
        <p:spPr>
          <a:xfrm>
            <a:off x="4275213" y="0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00E3188-4FC7-4932-9FED-B789F2D3A68A}"/>
              </a:ext>
            </a:extLst>
          </p:cNvPr>
          <p:cNvSpPr/>
          <p:nvPr/>
        </p:nvSpPr>
        <p:spPr>
          <a:xfrm>
            <a:off x="25651278" y="-2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994AA1D-0FA1-40BD-AC2C-95D1BAAF4A3C}"/>
              </a:ext>
            </a:extLst>
          </p:cNvPr>
          <p:cNvSpPr/>
          <p:nvPr/>
        </p:nvSpPr>
        <p:spPr>
          <a:xfrm>
            <a:off x="21376065" y="0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04C4042-21B9-46BA-8A94-419E36C47A07}"/>
              </a:ext>
            </a:extLst>
          </p:cNvPr>
          <p:cNvSpPr/>
          <p:nvPr/>
        </p:nvSpPr>
        <p:spPr>
          <a:xfrm>
            <a:off x="17100852" y="0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DE53A9E-4082-4990-A0B4-343EF529C2B8}"/>
              </a:ext>
            </a:extLst>
          </p:cNvPr>
          <p:cNvSpPr/>
          <p:nvPr/>
        </p:nvSpPr>
        <p:spPr>
          <a:xfrm>
            <a:off x="12825639" y="-1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B30AA28-7BC6-4D1D-B960-DE996F79051C}"/>
              </a:ext>
            </a:extLst>
          </p:cNvPr>
          <p:cNvSpPr/>
          <p:nvPr/>
        </p:nvSpPr>
        <p:spPr>
          <a:xfrm>
            <a:off x="8550426" y="0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444888E-F8A9-442C-9F90-D313352E7BEB}"/>
              </a:ext>
            </a:extLst>
          </p:cNvPr>
          <p:cNvSpPr/>
          <p:nvPr/>
        </p:nvSpPr>
        <p:spPr>
          <a:xfrm>
            <a:off x="29926491" y="-3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275BC4B-C876-4221-8921-8AD152D648F4}"/>
              </a:ext>
            </a:extLst>
          </p:cNvPr>
          <p:cNvSpPr/>
          <p:nvPr/>
        </p:nvSpPr>
        <p:spPr>
          <a:xfrm>
            <a:off x="34201704" y="-4"/>
            <a:ext cx="1909043" cy="1914525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</p:spTree>
    <p:extLst>
      <p:ext uri="{BB962C8B-B14F-4D97-AF65-F5344CB8AC3E}">
        <p14:creationId xmlns:p14="http://schemas.microsoft.com/office/powerpoint/2010/main" val="255236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583C1-BB69-4325-AA31-C4747109834B}"/>
              </a:ext>
            </a:extLst>
          </p:cNvPr>
          <p:cNvSpPr/>
          <p:nvPr/>
        </p:nvSpPr>
        <p:spPr>
          <a:xfrm>
            <a:off x="0" y="0"/>
            <a:ext cx="37166550" cy="19145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D6514AB-61F0-40DA-BD70-DDA8A2E62474}"/>
              </a:ext>
            </a:extLst>
          </p:cNvPr>
          <p:cNvSpPr/>
          <p:nvPr/>
        </p:nvSpPr>
        <p:spPr>
          <a:xfrm>
            <a:off x="0" y="0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64A09DB-6C4B-4B0E-A5DC-ACC8343A5CE6}"/>
              </a:ext>
            </a:extLst>
          </p:cNvPr>
          <p:cNvSpPr/>
          <p:nvPr/>
        </p:nvSpPr>
        <p:spPr>
          <a:xfrm>
            <a:off x="4275213" y="0"/>
            <a:ext cx="1909043" cy="1914521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00E3188-4FC7-4932-9FED-B789F2D3A68A}"/>
              </a:ext>
            </a:extLst>
          </p:cNvPr>
          <p:cNvSpPr/>
          <p:nvPr/>
        </p:nvSpPr>
        <p:spPr>
          <a:xfrm>
            <a:off x="25651278" y="-2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994AA1D-0FA1-40BD-AC2C-95D1BAAF4A3C}"/>
              </a:ext>
            </a:extLst>
          </p:cNvPr>
          <p:cNvSpPr/>
          <p:nvPr/>
        </p:nvSpPr>
        <p:spPr>
          <a:xfrm>
            <a:off x="21376065" y="0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04C4042-21B9-46BA-8A94-419E36C47A07}"/>
              </a:ext>
            </a:extLst>
          </p:cNvPr>
          <p:cNvSpPr/>
          <p:nvPr/>
        </p:nvSpPr>
        <p:spPr>
          <a:xfrm>
            <a:off x="17100852" y="0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6DE53A9E-4082-4990-A0B4-343EF529C2B8}"/>
              </a:ext>
            </a:extLst>
          </p:cNvPr>
          <p:cNvSpPr/>
          <p:nvPr/>
        </p:nvSpPr>
        <p:spPr>
          <a:xfrm>
            <a:off x="12825639" y="-1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B30AA28-7BC6-4D1D-B960-DE996F79051C}"/>
              </a:ext>
            </a:extLst>
          </p:cNvPr>
          <p:cNvSpPr/>
          <p:nvPr/>
        </p:nvSpPr>
        <p:spPr>
          <a:xfrm>
            <a:off x="8550426" y="0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0444888E-F8A9-442C-9F90-D313352E7BEB}"/>
              </a:ext>
            </a:extLst>
          </p:cNvPr>
          <p:cNvSpPr/>
          <p:nvPr/>
        </p:nvSpPr>
        <p:spPr>
          <a:xfrm>
            <a:off x="29926491" y="-3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275BC4B-C876-4221-8921-8AD152D648F4}"/>
              </a:ext>
            </a:extLst>
          </p:cNvPr>
          <p:cNvSpPr/>
          <p:nvPr/>
        </p:nvSpPr>
        <p:spPr>
          <a:xfrm>
            <a:off x="34201704" y="-4"/>
            <a:ext cx="1909043" cy="1914525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4994" tIns="142497" rIns="284994" bIns="1424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220"/>
          </a:p>
        </p:txBody>
      </p:sp>
    </p:spTree>
    <p:extLst>
      <p:ext uri="{BB962C8B-B14F-4D97-AF65-F5344CB8AC3E}">
        <p14:creationId xmlns:p14="http://schemas.microsoft.com/office/powerpoint/2010/main" val="331513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李翊昆</dc:creator>
  <cp:lastModifiedBy>李翊昆</cp:lastModifiedBy>
  <cp:revision>5</cp:revision>
  <dcterms:created xsi:type="dcterms:W3CDTF">2025-07-14T03:28:18Z</dcterms:created>
  <dcterms:modified xsi:type="dcterms:W3CDTF">2025-07-14T05:41:11Z</dcterms:modified>
</cp:coreProperties>
</file>