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37166550" cy="2166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38" y="2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819" y="354636"/>
            <a:ext cx="27874913" cy="754415"/>
          </a:xfrm>
        </p:spPr>
        <p:txBody>
          <a:bodyPr anchor="b"/>
          <a:lstStyle>
            <a:lvl1pPr algn="ctr">
              <a:defRPr sz="1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819" y="1138144"/>
            <a:ext cx="27874913" cy="523175"/>
          </a:xfrm>
        </p:spPr>
        <p:txBody>
          <a:bodyPr/>
          <a:lstStyle>
            <a:lvl1pPr marL="0" indent="0" algn="ctr">
              <a:buNone/>
              <a:defRPr sz="758"/>
            </a:lvl1pPr>
            <a:lvl2pPr marL="144475" indent="0" algn="ctr">
              <a:buNone/>
              <a:defRPr sz="632"/>
            </a:lvl2pPr>
            <a:lvl3pPr marL="288950" indent="0" algn="ctr">
              <a:buNone/>
              <a:defRPr sz="569"/>
            </a:lvl3pPr>
            <a:lvl4pPr marL="433426" indent="0" algn="ctr">
              <a:buNone/>
              <a:defRPr sz="506"/>
            </a:lvl4pPr>
            <a:lvl5pPr marL="577901" indent="0" algn="ctr">
              <a:buNone/>
              <a:defRPr sz="506"/>
            </a:lvl5pPr>
            <a:lvl6pPr marL="722376" indent="0" algn="ctr">
              <a:buNone/>
              <a:defRPr sz="506"/>
            </a:lvl6pPr>
            <a:lvl7pPr marL="866851" indent="0" algn="ctr">
              <a:buNone/>
              <a:defRPr sz="506"/>
            </a:lvl7pPr>
            <a:lvl8pPr marL="1011326" indent="0" algn="ctr">
              <a:buNone/>
              <a:defRPr sz="506"/>
            </a:lvl8pPr>
            <a:lvl9pPr marL="1155802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97313" y="115369"/>
            <a:ext cx="8014037" cy="18363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200" y="115369"/>
            <a:ext cx="23577530" cy="18363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3" y="540230"/>
            <a:ext cx="32056149" cy="901386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5843" y="1450143"/>
            <a:ext cx="32056149" cy="474018"/>
          </a:xfrm>
        </p:spPr>
        <p:txBody>
          <a:bodyPr/>
          <a:lstStyle>
            <a:lvl1pPr marL="0" indent="0">
              <a:buNone/>
              <a:defRPr sz="758">
                <a:solidFill>
                  <a:schemeClr val="tx1">
                    <a:tint val="75000"/>
                  </a:schemeClr>
                </a:solidFill>
              </a:defRPr>
            </a:lvl1pPr>
            <a:lvl2pPr marL="144475" indent="0">
              <a:buNone/>
              <a:defRPr sz="632">
                <a:solidFill>
                  <a:schemeClr val="tx1">
                    <a:tint val="75000"/>
                  </a:schemeClr>
                </a:solidFill>
              </a:defRPr>
            </a:lvl2pPr>
            <a:lvl3pPr marL="288950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3pPr>
            <a:lvl4pPr marL="4334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790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237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685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132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5802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200" y="576847"/>
            <a:ext cx="15795784" cy="13749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5566" y="576847"/>
            <a:ext cx="15795784" cy="13749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1" y="115370"/>
            <a:ext cx="32056149" cy="418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043" y="531201"/>
            <a:ext cx="15723191" cy="260333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043" y="791534"/>
            <a:ext cx="15723191" cy="1164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15566" y="531201"/>
            <a:ext cx="15800625" cy="260333"/>
          </a:xfrm>
        </p:spPr>
        <p:txBody>
          <a:bodyPr anchor="b"/>
          <a:lstStyle>
            <a:lvl1pPr marL="0" indent="0">
              <a:buNone/>
              <a:defRPr sz="758" b="1"/>
            </a:lvl1pPr>
            <a:lvl2pPr marL="144475" indent="0">
              <a:buNone/>
              <a:defRPr sz="632" b="1"/>
            </a:lvl2pPr>
            <a:lvl3pPr marL="288950" indent="0">
              <a:buNone/>
              <a:defRPr sz="569" b="1"/>
            </a:lvl3pPr>
            <a:lvl4pPr marL="433426" indent="0">
              <a:buNone/>
              <a:defRPr sz="506" b="1"/>
            </a:lvl4pPr>
            <a:lvl5pPr marL="577901" indent="0">
              <a:buNone/>
              <a:defRPr sz="506" b="1"/>
            </a:lvl5pPr>
            <a:lvl6pPr marL="722376" indent="0">
              <a:buNone/>
              <a:defRPr sz="506" b="1"/>
            </a:lvl6pPr>
            <a:lvl7pPr marL="866851" indent="0">
              <a:buNone/>
              <a:defRPr sz="506" b="1"/>
            </a:lvl7pPr>
            <a:lvl8pPr marL="1011326" indent="0">
              <a:buNone/>
              <a:defRPr sz="506" b="1"/>
            </a:lvl8pPr>
            <a:lvl9pPr marL="1155802" indent="0">
              <a:buNone/>
              <a:defRPr sz="5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15566" y="791534"/>
            <a:ext cx="15800625" cy="1164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3" y="144462"/>
            <a:ext cx="11987179" cy="505619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0625" y="311999"/>
            <a:ext cx="18815566" cy="1539930"/>
          </a:xfrm>
        </p:spPr>
        <p:txBody>
          <a:bodyPr/>
          <a:lstStyle>
            <a:lvl1pPr>
              <a:defRPr sz="1011"/>
            </a:lvl1pPr>
            <a:lvl2pPr>
              <a:defRPr sz="885"/>
            </a:lvl2pPr>
            <a:lvl3pPr>
              <a:defRPr sz="758"/>
            </a:lvl3pPr>
            <a:lvl4pPr>
              <a:defRPr sz="632"/>
            </a:lvl4pPr>
            <a:lvl5pPr>
              <a:defRPr sz="632"/>
            </a:lvl5pPr>
            <a:lvl6pPr>
              <a:defRPr sz="632"/>
            </a:lvl6pPr>
            <a:lvl7pPr>
              <a:defRPr sz="632"/>
            </a:lvl7pPr>
            <a:lvl8pPr>
              <a:defRPr sz="632"/>
            </a:lvl8pPr>
            <a:lvl9pPr>
              <a:defRPr sz="6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43" y="650082"/>
            <a:ext cx="11987179" cy="1204356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3" y="144462"/>
            <a:ext cx="11987179" cy="505619"/>
          </a:xfrm>
        </p:spPr>
        <p:txBody>
          <a:bodyPr anchor="b"/>
          <a:lstStyle>
            <a:lvl1pPr>
              <a:defRPr sz="1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00625" y="311999"/>
            <a:ext cx="18815566" cy="1539930"/>
          </a:xfrm>
        </p:spPr>
        <p:txBody>
          <a:bodyPr anchor="t"/>
          <a:lstStyle>
            <a:lvl1pPr marL="0" indent="0">
              <a:buNone/>
              <a:defRPr sz="1011"/>
            </a:lvl1pPr>
            <a:lvl2pPr marL="144475" indent="0">
              <a:buNone/>
              <a:defRPr sz="885"/>
            </a:lvl2pPr>
            <a:lvl3pPr marL="288950" indent="0">
              <a:buNone/>
              <a:defRPr sz="758"/>
            </a:lvl3pPr>
            <a:lvl4pPr marL="433426" indent="0">
              <a:buNone/>
              <a:defRPr sz="632"/>
            </a:lvl4pPr>
            <a:lvl5pPr marL="577901" indent="0">
              <a:buNone/>
              <a:defRPr sz="632"/>
            </a:lvl5pPr>
            <a:lvl6pPr marL="722376" indent="0">
              <a:buNone/>
              <a:defRPr sz="632"/>
            </a:lvl6pPr>
            <a:lvl7pPr marL="866851" indent="0">
              <a:buNone/>
              <a:defRPr sz="632"/>
            </a:lvl7pPr>
            <a:lvl8pPr marL="1011326" indent="0">
              <a:buNone/>
              <a:defRPr sz="632"/>
            </a:lvl8pPr>
            <a:lvl9pPr marL="1155802" indent="0">
              <a:buNone/>
              <a:defRPr sz="6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43" y="650082"/>
            <a:ext cx="11987179" cy="1204356"/>
          </a:xfrm>
        </p:spPr>
        <p:txBody>
          <a:bodyPr/>
          <a:lstStyle>
            <a:lvl1pPr marL="0" indent="0">
              <a:buNone/>
              <a:defRPr sz="506"/>
            </a:lvl1pPr>
            <a:lvl2pPr marL="144475" indent="0">
              <a:buNone/>
              <a:defRPr sz="442"/>
            </a:lvl2pPr>
            <a:lvl3pPr marL="288950" indent="0">
              <a:buNone/>
              <a:defRPr sz="379"/>
            </a:lvl3pPr>
            <a:lvl4pPr marL="433426" indent="0">
              <a:buNone/>
              <a:defRPr sz="316"/>
            </a:lvl4pPr>
            <a:lvl5pPr marL="577901" indent="0">
              <a:buNone/>
              <a:defRPr sz="316"/>
            </a:lvl5pPr>
            <a:lvl6pPr marL="722376" indent="0">
              <a:buNone/>
              <a:defRPr sz="316"/>
            </a:lvl6pPr>
            <a:lvl7pPr marL="866851" indent="0">
              <a:buNone/>
              <a:defRPr sz="316"/>
            </a:lvl7pPr>
            <a:lvl8pPr marL="1011326" indent="0">
              <a:buNone/>
              <a:defRPr sz="316"/>
            </a:lvl8pPr>
            <a:lvl9pPr marL="1155802" indent="0">
              <a:buNone/>
              <a:defRPr sz="3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5201" y="115370"/>
            <a:ext cx="32056149" cy="418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5201" y="576847"/>
            <a:ext cx="32056149" cy="137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55200" y="2008431"/>
            <a:ext cx="8362474" cy="115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4638-6366-4E2F-9FD0-068692E581CE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1420" y="2008431"/>
            <a:ext cx="12543711" cy="115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48876" y="2008431"/>
            <a:ext cx="8362474" cy="115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E630-5E93-4A41-9178-ECC6DEB8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950" rtl="0" eaLnBrk="1" latinLnBrk="0" hangingPunct="1">
        <a:lnSpc>
          <a:spcPct val="90000"/>
        </a:lnSpc>
        <a:spcBef>
          <a:spcPct val="0"/>
        </a:spcBef>
        <a:buNone/>
        <a:defRPr sz="13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38" indent="-72238" algn="l" defTabSz="288950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5" kern="1200">
          <a:solidFill>
            <a:schemeClr val="tx1"/>
          </a:solidFill>
          <a:latin typeface="+mn-lt"/>
          <a:ea typeface="+mn-ea"/>
          <a:cs typeface="+mn-cs"/>
        </a:defRPr>
      </a:lvl1pPr>
      <a:lvl2pPr marL="216713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2pPr>
      <a:lvl3pPr marL="361188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3pPr>
      <a:lvl4pPr marL="505663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650138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94614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939089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83564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228039" indent="-72238" algn="l" defTabSz="2889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1pPr>
      <a:lvl2pPr marL="144475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2pPr>
      <a:lvl3pPr marL="288950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3pPr>
      <a:lvl4pPr marL="433426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4pPr>
      <a:lvl5pPr marL="577901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5pPr>
      <a:lvl6pPr marL="722376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6pPr>
      <a:lvl7pPr marL="866851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7pPr>
      <a:lvl8pPr marL="1011326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8pPr>
      <a:lvl9pPr marL="1155802" algn="l" defTabSz="288950" rtl="0" eaLnBrk="1" latinLnBrk="0" hangingPunct="1">
        <a:defRPr sz="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BBBF4F-ED07-439D-803D-215B79366E6C}"/>
              </a:ext>
            </a:extLst>
          </p:cNvPr>
          <p:cNvSpPr/>
          <p:nvPr/>
        </p:nvSpPr>
        <p:spPr>
          <a:xfrm>
            <a:off x="0" y="0"/>
            <a:ext cx="37166550" cy="2166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07FA501-10DF-400A-9FA6-6A806A239A90}"/>
              </a:ext>
            </a:extLst>
          </p:cNvPr>
          <p:cNvSpPr/>
          <p:nvPr/>
        </p:nvSpPr>
        <p:spPr>
          <a:xfrm>
            <a:off x="0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A17EE2E-1356-48BD-816B-173075FCDB7F}"/>
              </a:ext>
            </a:extLst>
          </p:cNvPr>
          <p:cNvSpPr/>
          <p:nvPr/>
        </p:nvSpPr>
        <p:spPr>
          <a:xfrm>
            <a:off x="4275213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85D3A2C-2D59-47CD-8CDD-1BD8F81475B8}"/>
              </a:ext>
            </a:extLst>
          </p:cNvPr>
          <p:cNvSpPr/>
          <p:nvPr/>
        </p:nvSpPr>
        <p:spPr>
          <a:xfrm>
            <a:off x="8550426" y="627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224295F-E50A-465D-A8E6-690092E064BB}"/>
              </a:ext>
            </a:extLst>
          </p:cNvPr>
          <p:cNvSpPr/>
          <p:nvPr/>
        </p:nvSpPr>
        <p:spPr>
          <a:xfrm>
            <a:off x="12825639" y="-627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866A55E8-764E-4977-919F-210540847142}"/>
              </a:ext>
            </a:extLst>
          </p:cNvPr>
          <p:cNvSpPr/>
          <p:nvPr/>
        </p:nvSpPr>
        <p:spPr>
          <a:xfrm>
            <a:off x="17100852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56BC80F-4C11-4261-AD86-CE274EBCEA80}"/>
              </a:ext>
            </a:extLst>
          </p:cNvPr>
          <p:cNvSpPr/>
          <p:nvPr/>
        </p:nvSpPr>
        <p:spPr>
          <a:xfrm>
            <a:off x="21376065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A593D6D-72DF-4A38-85A5-F7F5D4B39F57}"/>
              </a:ext>
            </a:extLst>
          </p:cNvPr>
          <p:cNvSpPr/>
          <p:nvPr/>
        </p:nvSpPr>
        <p:spPr>
          <a:xfrm>
            <a:off x="25651278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69B5DB11-CC32-494B-92CD-204835B8F777}"/>
              </a:ext>
            </a:extLst>
          </p:cNvPr>
          <p:cNvSpPr/>
          <p:nvPr/>
        </p:nvSpPr>
        <p:spPr>
          <a:xfrm>
            <a:off x="29926491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9009D5D-7F4F-4C48-BEAC-0522DCEBC1E2}"/>
              </a:ext>
            </a:extLst>
          </p:cNvPr>
          <p:cNvSpPr/>
          <p:nvPr/>
        </p:nvSpPr>
        <p:spPr>
          <a:xfrm>
            <a:off x="34201704" y="0"/>
            <a:ext cx="1909043" cy="2166938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</p:spTree>
    <p:extLst>
      <p:ext uri="{BB962C8B-B14F-4D97-AF65-F5344CB8AC3E}">
        <p14:creationId xmlns:p14="http://schemas.microsoft.com/office/powerpoint/2010/main" val="17329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BBBF4F-ED07-439D-803D-215B79366E6C}"/>
              </a:ext>
            </a:extLst>
          </p:cNvPr>
          <p:cNvSpPr/>
          <p:nvPr/>
        </p:nvSpPr>
        <p:spPr>
          <a:xfrm>
            <a:off x="0" y="0"/>
            <a:ext cx="37166550" cy="21669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07FA501-10DF-400A-9FA6-6A806A239A90}"/>
              </a:ext>
            </a:extLst>
          </p:cNvPr>
          <p:cNvSpPr/>
          <p:nvPr/>
        </p:nvSpPr>
        <p:spPr>
          <a:xfrm>
            <a:off x="0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A17EE2E-1356-48BD-816B-173075FCDB7F}"/>
              </a:ext>
            </a:extLst>
          </p:cNvPr>
          <p:cNvSpPr/>
          <p:nvPr/>
        </p:nvSpPr>
        <p:spPr>
          <a:xfrm>
            <a:off x="4275213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85D3A2C-2D59-47CD-8CDD-1BD8F81475B8}"/>
              </a:ext>
            </a:extLst>
          </p:cNvPr>
          <p:cNvSpPr/>
          <p:nvPr/>
        </p:nvSpPr>
        <p:spPr>
          <a:xfrm>
            <a:off x="8550426" y="627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224295F-E50A-465D-A8E6-690092E064BB}"/>
              </a:ext>
            </a:extLst>
          </p:cNvPr>
          <p:cNvSpPr/>
          <p:nvPr/>
        </p:nvSpPr>
        <p:spPr>
          <a:xfrm>
            <a:off x="12825639" y="-627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866A55E8-764E-4977-919F-210540847142}"/>
              </a:ext>
            </a:extLst>
          </p:cNvPr>
          <p:cNvSpPr/>
          <p:nvPr/>
        </p:nvSpPr>
        <p:spPr>
          <a:xfrm>
            <a:off x="17100852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56BC80F-4C11-4261-AD86-CE274EBCEA80}"/>
              </a:ext>
            </a:extLst>
          </p:cNvPr>
          <p:cNvSpPr/>
          <p:nvPr/>
        </p:nvSpPr>
        <p:spPr>
          <a:xfrm>
            <a:off x="21376065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A593D6D-72DF-4A38-85A5-F7F5D4B39F57}"/>
              </a:ext>
            </a:extLst>
          </p:cNvPr>
          <p:cNvSpPr/>
          <p:nvPr/>
        </p:nvSpPr>
        <p:spPr>
          <a:xfrm>
            <a:off x="25651278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69B5DB11-CC32-494B-92CD-204835B8F777}"/>
              </a:ext>
            </a:extLst>
          </p:cNvPr>
          <p:cNvSpPr/>
          <p:nvPr/>
        </p:nvSpPr>
        <p:spPr>
          <a:xfrm>
            <a:off x="29926491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9009D5D-7F4F-4C48-BEAC-0522DCEBC1E2}"/>
              </a:ext>
            </a:extLst>
          </p:cNvPr>
          <p:cNvSpPr/>
          <p:nvPr/>
        </p:nvSpPr>
        <p:spPr>
          <a:xfrm>
            <a:off x="34201704" y="0"/>
            <a:ext cx="1909043" cy="216693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</p:spTree>
    <p:extLst>
      <p:ext uri="{BB962C8B-B14F-4D97-AF65-F5344CB8AC3E}">
        <p14:creationId xmlns:p14="http://schemas.microsoft.com/office/powerpoint/2010/main" val="12187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李翊昆</dc:creator>
  <cp:lastModifiedBy>李翊昆</cp:lastModifiedBy>
  <cp:revision>14</cp:revision>
  <dcterms:created xsi:type="dcterms:W3CDTF">2025-07-13T16:34:13Z</dcterms:created>
  <dcterms:modified xsi:type="dcterms:W3CDTF">2025-07-14T06:01:53Z</dcterms:modified>
</cp:coreProperties>
</file>