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199313" cy="116998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7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914772"/>
            <a:ext cx="6119416" cy="407329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6145143"/>
            <a:ext cx="5399485" cy="2824761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28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622910"/>
            <a:ext cx="1552352" cy="9915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622910"/>
            <a:ext cx="4567064" cy="9915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7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4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916847"/>
            <a:ext cx="6209407" cy="486682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7829711"/>
            <a:ext cx="6209407" cy="25593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3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3114550"/>
            <a:ext cx="3059708" cy="74234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3114550"/>
            <a:ext cx="3059708" cy="74234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622913"/>
            <a:ext cx="6209407" cy="22614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868095"/>
            <a:ext cx="3045646" cy="140560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4273705"/>
            <a:ext cx="3045646" cy="628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868095"/>
            <a:ext cx="3060646" cy="1405609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4273705"/>
            <a:ext cx="3060646" cy="62859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7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79992"/>
            <a:ext cx="2321966" cy="272997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684568"/>
            <a:ext cx="3644652" cy="8314495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509962"/>
            <a:ext cx="2321966" cy="650264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5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779992"/>
            <a:ext cx="2321966" cy="2729971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684568"/>
            <a:ext cx="3644652" cy="8314495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509962"/>
            <a:ext cx="2321966" cy="6502640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622913"/>
            <a:ext cx="6209407" cy="2261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3114550"/>
            <a:ext cx="6209407" cy="742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0844053"/>
            <a:ext cx="1619845" cy="62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E357-21D4-4448-9FAC-4DE588B2ADB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0844053"/>
            <a:ext cx="2429768" cy="62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0844053"/>
            <a:ext cx="1619845" cy="6229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D2396-0E10-4165-B5DC-74A44B232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0DA940-716C-4815-ABF5-2EE5F1314758}"/>
              </a:ext>
            </a:extLst>
          </p:cNvPr>
          <p:cNvCxnSpPr>
            <a:cxnSpLocks/>
          </p:cNvCxnSpPr>
          <p:nvPr/>
        </p:nvCxnSpPr>
        <p:spPr>
          <a:xfrm>
            <a:off x="1" y="1625015"/>
            <a:ext cx="72040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0FDF29-9A2C-4095-8732-295590DBCFA9}"/>
              </a:ext>
            </a:extLst>
          </p:cNvPr>
          <p:cNvCxnSpPr>
            <a:cxnSpLocks/>
          </p:cNvCxnSpPr>
          <p:nvPr/>
        </p:nvCxnSpPr>
        <p:spPr>
          <a:xfrm>
            <a:off x="6076464" y="1289"/>
            <a:ext cx="0" cy="11697297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5A2232-3DA2-432D-9D6C-B4BF315D9053}"/>
              </a:ext>
            </a:extLst>
          </p:cNvPr>
          <p:cNvCxnSpPr>
            <a:cxnSpLocks/>
          </p:cNvCxnSpPr>
          <p:nvPr/>
        </p:nvCxnSpPr>
        <p:spPr>
          <a:xfrm>
            <a:off x="-4761" y="2410253"/>
            <a:ext cx="606303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5CB04B-5BEA-40B1-BC7B-79C584628799}"/>
              </a:ext>
            </a:extLst>
          </p:cNvPr>
          <p:cNvCxnSpPr>
            <a:cxnSpLocks/>
          </p:cNvCxnSpPr>
          <p:nvPr/>
        </p:nvCxnSpPr>
        <p:spPr>
          <a:xfrm>
            <a:off x="934588" y="2429630"/>
            <a:ext cx="0" cy="6781867"/>
          </a:xfrm>
          <a:prstGeom prst="line">
            <a:avLst/>
          </a:prstGeom>
          <a:ln w="1143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1035064-9273-44D6-B2A1-2BA6AD18C126}"/>
              </a:ext>
            </a:extLst>
          </p:cNvPr>
          <p:cNvSpPr/>
          <p:nvPr/>
        </p:nvSpPr>
        <p:spPr>
          <a:xfrm>
            <a:off x="0" y="2429629"/>
            <a:ext cx="927843" cy="67682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46D49-E174-44D6-B03D-85AF1F26693D}"/>
              </a:ext>
            </a:extLst>
          </p:cNvPr>
          <p:cNvSpPr/>
          <p:nvPr/>
        </p:nvSpPr>
        <p:spPr>
          <a:xfrm>
            <a:off x="6102351" y="1289"/>
            <a:ext cx="1101722" cy="161008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9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A2A6AD-3A09-4866-8AAC-4DFB1609237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248689"/>
            <a:ext cx="7199316" cy="2"/>
          </a:xfrm>
          <a:prstGeom prst="line">
            <a:avLst/>
          </a:prstGeom>
          <a:ln w="1143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F6F9D8-CF7C-403C-8F5E-8B3655355680}"/>
              </a:ext>
            </a:extLst>
          </p:cNvPr>
          <p:cNvCxnSpPr>
            <a:cxnSpLocks/>
          </p:cNvCxnSpPr>
          <p:nvPr/>
        </p:nvCxnSpPr>
        <p:spPr>
          <a:xfrm>
            <a:off x="4448191" y="2410255"/>
            <a:ext cx="0" cy="929468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99556DD1-440B-4CF0-9910-56657E1DF543}"/>
              </a:ext>
            </a:extLst>
          </p:cNvPr>
          <p:cNvSpPr/>
          <p:nvPr/>
        </p:nvSpPr>
        <p:spPr>
          <a:xfrm>
            <a:off x="4471003" y="9307011"/>
            <a:ext cx="2728308" cy="2397923"/>
          </a:xfrm>
          <a:prstGeom prst="flowChart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9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3507AA-9CAD-43D0-B4B5-7B43606D4B2C}"/>
              </a:ext>
            </a:extLst>
          </p:cNvPr>
          <p:cNvCxnSpPr>
            <a:cxnSpLocks/>
          </p:cNvCxnSpPr>
          <p:nvPr/>
        </p:nvCxnSpPr>
        <p:spPr>
          <a:xfrm>
            <a:off x="3142843" y="1625015"/>
            <a:ext cx="0" cy="1007356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EA3464BA-1D1C-451F-B9B5-A6D8C4519BD3}"/>
              </a:ext>
            </a:extLst>
          </p:cNvPr>
          <p:cNvSpPr/>
          <p:nvPr/>
        </p:nvSpPr>
        <p:spPr>
          <a:xfrm>
            <a:off x="3161037" y="1643991"/>
            <a:ext cx="2897233" cy="747547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9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A122BF-9474-4810-A32E-0784C7672EC8}"/>
              </a:ext>
            </a:extLst>
          </p:cNvPr>
          <p:cNvCxnSpPr>
            <a:cxnSpLocks/>
          </p:cNvCxnSpPr>
          <p:nvPr/>
        </p:nvCxnSpPr>
        <p:spPr>
          <a:xfrm>
            <a:off x="996066" y="7094952"/>
            <a:ext cx="506220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E481DA-694E-4973-90AA-682948C629CD}"/>
              </a:ext>
            </a:extLst>
          </p:cNvPr>
          <p:cNvCxnSpPr>
            <a:cxnSpLocks/>
          </p:cNvCxnSpPr>
          <p:nvPr/>
        </p:nvCxnSpPr>
        <p:spPr>
          <a:xfrm>
            <a:off x="-4761" y="11056479"/>
            <a:ext cx="312941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95EDE095-9CCD-43DD-AFE6-CBFDDFBD9EFE}"/>
              </a:ext>
            </a:extLst>
          </p:cNvPr>
          <p:cNvSpPr/>
          <p:nvPr/>
        </p:nvSpPr>
        <p:spPr>
          <a:xfrm>
            <a:off x="-4762" y="11076422"/>
            <a:ext cx="3129412" cy="622163"/>
          </a:xfrm>
          <a:prstGeom prst="flowChartProcess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9"/>
          </a:p>
        </p:txBody>
      </p:sp>
    </p:spTree>
    <p:extLst>
      <p:ext uri="{BB962C8B-B14F-4D97-AF65-F5344CB8AC3E}">
        <p14:creationId xmlns:p14="http://schemas.microsoft.com/office/powerpoint/2010/main" val="43937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0DA940-716C-4815-ABF5-2EE5F1314758}"/>
              </a:ext>
            </a:extLst>
          </p:cNvPr>
          <p:cNvCxnSpPr>
            <a:cxnSpLocks/>
          </p:cNvCxnSpPr>
          <p:nvPr/>
        </p:nvCxnSpPr>
        <p:spPr>
          <a:xfrm>
            <a:off x="1" y="1625015"/>
            <a:ext cx="720407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0FDF29-9A2C-4095-8732-295590DBCFA9}"/>
              </a:ext>
            </a:extLst>
          </p:cNvPr>
          <p:cNvCxnSpPr>
            <a:cxnSpLocks/>
          </p:cNvCxnSpPr>
          <p:nvPr/>
        </p:nvCxnSpPr>
        <p:spPr>
          <a:xfrm>
            <a:off x="6076464" y="1289"/>
            <a:ext cx="0" cy="11697297"/>
          </a:xfrm>
          <a:prstGeom prst="line">
            <a:avLst/>
          </a:prstGeom>
          <a:ln w="444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5A2232-3DA2-432D-9D6C-B4BF315D9053}"/>
              </a:ext>
            </a:extLst>
          </p:cNvPr>
          <p:cNvCxnSpPr>
            <a:cxnSpLocks/>
          </p:cNvCxnSpPr>
          <p:nvPr/>
        </p:nvCxnSpPr>
        <p:spPr>
          <a:xfrm>
            <a:off x="-4761" y="2410253"/>
            <a:ext cx="606303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5CB04B-5BEA-40B1-BC7B-79C584628799}"/>
              </a:ext>
            </a:extLst>
          </p:cNvPr>
          <p:cNvCxnSpPr>
            <a:cxnSpLocks/>
          </p:cNvCxnSpPr>
          <p:nvPr/>
        </p:nvCxnSpPr>
        <p:spPr>
          <a:xfrm>
            <a:off x="934588" y="2429630"/>
            <a:ext cx="0" cy="6781867"/>
          </a:xfrm>
          <a:prstGeom prst="line">
            <a:avLst/>
          </a:prstGeom>
          <a:ln w="1143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1035064-9273-44D6-B2A1-2BA6AD18C126}"/>
              </a:ext>
            </a:extLst>
          </p:cNvPr>
          <p:cNvSpPr/>
          <p:nvPr/>
        </p:nvSpPr>
        <p:spPr>
          <a:xfrm>
            <a:off x="0" y="2429629"/>
            <a:ext cx="927843" cy="67682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846D49-E174-44D6-B03D-85AF1F26693D}"/>
              </a:ext>
            </a:extLst>
          </p:cNvPr>
          <p:cNvSpPr/>
          <p:nvPr/>
        </p:nvSpPr>
        <p:spPr>
          <a:xfrm>
            <a:off x="6102351" y="1289"/>
            <a:ext cx="1101722" cy="16100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9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A2A6AD-3A09-4866-8AAC-4DFB1609237A}"/>
              </a:ext>
            </a:extLst>
          </p:cNvPr>
          <p:cNvCxnSpPr>
            <a:cxnSpLocks/>
          </p:cNvCxnSpPr>
          <p:nvPr/>
        </p:nvCxnSpPr>
        <p:spPr>
          <a:xfrm flipH="1" flipV="1">
            <a:off x="0" y="9248689"/>
            <a:ext cx="7199316" cy="2"/>
          </a:xfrm>
          <a:prstGeom prst="line">
            <a:avLst/>
          </a:prstGeom>
          <a:ln w="1143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F6F9D8-CF7C-403C-8F5E-8B3655355680}"/>
              </a:ext>
            </a:extLst>
          </p:cNvPr>
          <p:cNvCxnSpPr>
            <a:cxnSpLocks/>
          </p:cNvCxnSpPr>
          <p:nvPr/>
        </p:nvCxnSpPr>
        <p:spPr>
          <a:xfrm>
            <a:off x="4448191" y="2410255"/>
            <a:ext cx="0" cy="929468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99556DD1-440B-4CF0-9910-56657E1DF543}"/>
              </a:ext>
            </a:extLst>
          </p:cNvPr>
          <p:cNvSpPr/>
          <p:nvPr/>
        </p:nvSpPr>
        <p:spPr>
          <a:xfrm>
            <a:off x="4471003" y="9307011"/>
            <a:ext cx="2728308" cy="2397923"/>
          </a:xfrm>
          <a:prstGeom prst="flowChartProcess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9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3507AA-9CAD-43D0-B4B5-7B43606D4B2C}"/>
              </a:ext>
            </a:extLst>
          </p:cNvPr>
          <p:cNvCxnSpPr>
            <a:cxnSpLocks/>
          </p:cNvCxnSpPr>
          <p:nvPr/>
        </p:nvCxnSpPr>
        <p:spPr>
          <a:xfrm>
            <a:off x="3142843" y="1625015"/>
            <a:ext cx="0" cy="1007356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EA3464BA-1D1C-451F-B9B5-A6D8C4519BD3}"/>
              </a:ext>
            </a:extLst>
          </p:cNvPr>
          <p:cNvSpPr/>
          <p:nvPr/>
        </p:nvSpPr>
        <p:spPr>
          <a:xfrm>
            <a:off x="3161037" y="1643991"/>
            <a:ext cx="2897233" cy="747547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9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A122BF-9474-4810-A32E-0784C7672EC8}"/>
              </a:ext>
            </a:extLst>
          </p:cNvPr>
          <p:cNvCxnSpPr>
            <a:cxnSpLocks/>
          </p:cNvCxnSpPr>
          <p:nvPr/>
        </p:nvCxnSpPr>
        <p:spPr>
          <a:xfrm>
            <a:off x="996066" y="7094952"/>
            <a:ext cx="506220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E481DA-694E-4973-90AA-682948C629CD}"/>
              </a:ext>
            </a:extLst>
          </p:cNvPr>
          <p:cNvCxnSpPr>
            <a:cxnSpLocks/>
          </p:cNvCxnSpPr>
          <p:nvPr/>
        </p:nvCxnSpPr>
        <p:spPr>
          <a:xfrm>
            <a:off x="-4761" y="11056479"/>
            <a:ext cx="312941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95EDE095-9CCD-43DD-AFE6-CBFDDFBD9EFE}"/>
              </a:ext>
            </a:extLst>
          </p:cNvPr>
          <p:cNvSpPr/>
          <p:nvPr/>
        </p:nvSpPr>
        <p:spPr>
          <a:xfrm>
            <a:off x="-4762" y="11076422"/>
            <a:ext cx="3129412" cy="622163"/>
          </a:xfrm>
          <a:prstGeom prst="flowChartProcess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40" tIns="91420" rIns="182840" bIns="914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9"/>
          </a:p>
        </p:txBody>
      </p:sp>
    </p:spTree>
    <p:extLst>
      <p:ext uri="{BB962C8B-B14F-4D97-AF65-F5344CB8AC3E}">
        <p14:creationId xmlns:p14="http://schemas.microsoft.com/office/powerpoint/2010/main" val="3803847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李翊昆</dc:creator>
  <cp:lastModifiedBy>李翊昆</cp:lastModifiedBy>
  <cp:revision>7</cp:revision>
  <dcterms:created xsi:type="dcterms:W3CDTF">2025-07-14T03:21:31Z</dcterms:created>
  <dcterms:modified xsi:type="dcterms:W3CDTF">2025-07-14T05:53:27Z</dcterms:modified>
</cp:coreProperties>
</file>