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0" r:id="rId5"/>
    <p:sldId id="271" r:id="rId6"/>
    <p:sldId id="272" r:id="rId7"/>
    <p:sldId id="273" r:id="rId8"/>
    <p:sldId id="277" r:id="rId9"/>
    <p:sldId id="279" r:id="rId10"/>
    <p:sldId id="280" r:id="rId11"/>
    <p:sldId id="281" r:id="rId12"/>
    <p:sldId id="278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C899-D2E3-D855-BD28-AFBAC0B5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E7058-18DA-8549-95FB-98DA32D7F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0E80-D81C-BB91-83BA-6713623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6DF6E-F0C3-5E56-665A-BE4212F7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299CA-3C00-E7BE-0852-AD940E4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899D-276D-149B-1338-E7ED769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E3886-8BD3-BC33-94EB-2BD3103F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5E441-E8E3-A8EB-73BA-879679BD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0F4E-7D93-81EA-59F8-BA3E3954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E421-2D80-E00C-CC3D-52453A4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AE9CF-326C-BA07-4BC7-3D049A5E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43914-34EE-2EB5-9F88-666BC9C3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4C12-0870-8BF4-614A-5A2FD8F2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AB9B-8031-762D-EAB4-EEB6871F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6CF19-51B0-6098-7DCD-6DE8CC4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5944-2F9E-BDC9-E2B2-E854335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7DA2D-7FF1-4C2A-C242-6F686566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A550F-F008-F650-B6AC-2199E4EE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5E445-051C-F2D8-DC2F-D8999AD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6EF7-4CCE-886E-7671-BB4749B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7B69-5953-7DED-AF62-4330023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EC186-14F6-2C6F-5045-865CBE71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54AD2-C87A-DD8E-6EB8-24546AD2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D837-C9CB-555B-CDD7-29E7C89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BDDB2-BAEB-F222-57EE-8F8AA94E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434C-9D87-83B5-1CEA-D2E574B4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49CD1-2169-5339-4956-F2569783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6D86-38AE-1E22-561E-B8A7C96F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31FFA-AEC8-724C-83E2-23C4BB1F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7910E-448A-66A5-D483-78618846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A8A2-C3CE-656F-B74E-C06CCE5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43D6-DA35-8039-D363-DFAE178A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7155-4946-B8C5-40AC-4AFA4DDE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41A70-19CC-CD5C-5664-628F7919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6BF0E-9135-DFCF-C052-AB8A2B6B7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B1C75-2A48-74A2-ADA7-A0026DA0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51F0-0480-4834-5F14-55A6B791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F0692-DCEE-2482-5BAB-51939EB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918A2-2C8F-A12A-C1E9-6E83172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5D9A-EA77-3B36-E921-3CE49187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3517D1-1482-A9B1-10BD-89268F7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4EC32-67DE-9963-293C-90C6969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E9086-210C-A246-57C3-D1E39C02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5C4FE-7240-FF25-7E07-86886EC1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D7124-8FD2-4097-E305-DC791890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BCF23-6186-9EDF-5028-3032435C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27216-5269-319F-1A99-85C893E5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EBC0D-5693-505C-860E-D7FA9164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8D040-72D2-310C-4833-A154149F4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93329-F59E-62AA-27A6-04C58A60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B823F-7F7C-7D49-E769-B350F96F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FD199-5A2F-108A-F0B4-5E708B5A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62712-858E-459B-A5BB-5EEC15B7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9D15D-E7DF-D2BE-8E0B-E8291D8BB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F0651-E62A-BCD0-61A0-3AD470F4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6D59-7358-7F37-140C-F4002561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341BE-E1F7-5DAD-BE52-89488A75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952A4-0A01-70C7-830B-3D00194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5633B-1108-6424-E1F1-101556A6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CD1A8-DF76-13E5-E2E9-B126ADFB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FD840-15BD-EC6F-8CC3-FFBC0C42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EA92-DCA8-4E93-8FB4-81C6C817D5E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E0381-4703-2EDD-1303-52D2DD52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673BA-C270-798B-9BB1-E377B0DE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64C38C-8A6D-DA6C-E3D3-980D77D1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75" y="1782714"/>
            <a:ext cx="4500232" cy="4282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</a:t>
            </a:r>
            <a:r>
              <a:rPr lang="en-US" altLang="ko-KR" dirty="0"/>
              <a:t>UI</a:t>
            </a:r>
            <a:r>
              <a:rPr lang="ko-KR" altLang="en-US" dirty="0"/>
              <a:t>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B50D4D-FB89-A2E1-F524-52C38DEA7C3D}"/>
              </a:ext>
            </a:extLst>
          </p:cNvPr>
          <p:cNvSpPr/>
          <p:nvPr/>
        </p:nvSpPr>
        <p:spPr>
          <a:xfrm>
            <a:off x="4082427" y="2379573"/>
            <a:ext cx="1944305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73492A-F78E-66F1-906F-3970408C4AE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75650" y="2180705"/>
            <a:ext cx="1106777" cy="301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55034-8031-4537-B548-17B11D0326F4}"/>
              </a:ext>
            </a:extLst>
          </p:cNvPr>
          <p:cNvSpPr txBox="1"/>
          <p:nvPr/>
        </p:nvSpPr>
        <p:spPr>
          <a:xfrm>
            <a:off x="937787" y="2057663"/>
            <a:ext cx="211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상표명칭 입력란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7952CB-1C0D-8D1F-28FD-DC1C1BBECB7E}"/>
              </a:ext>
            </a:extLst>
          </p:cNvPr>
          <p:cNvCxnSpPr>
            <a:cxnSpLocks/>
          </p:cNvCxnSpPr>
          <p:nvPr/>
        </p:nvCxnSpPr>
        <p:spPr>
          <a:xfrm flipH="1" flipV="1">
            <a:off x="2954502" y="2673047"/>
            <a:ext cx="1099607" cy="1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0C2FAB-7B33-9FE7-5ECF-81148E5006C4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flipH="1">
            <a:off x="3089716" y="2887247"/>
            <a:ext cx="1211134" cy="46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BEEBB3-FFBD-9A01-CC35-830927511AD0}"/>
              </a:ext>
            </a:extLst>
          </p:cNvPr>
          <p:cNvSpPr/>
          <p:nvPr/>
        </p:nvSpPr>
        <p:spPr>
          <a:xfrm>
            <a:off x="4087795" y="2575195"/>
            <a:ext cx="1944305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CF5B9-B4C3-0057-F15D-0752021805D4}"/>
              </a:ext>
            </a:extLst>
          </p:cNvPr>
          <p:cNvSpPr txBox="1"/>
          <p:nvPr/>
        </p:nvSpPr>
        <p:spPr>
          <a:xfrm>
            <a:off x="938363" y="2559662"/>
            <a:ext cx="211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지정상품 입력란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902141-7DAE-6889-1E02-B64EC7AC19B7}"/>
              </a:ext>
            </a:extLst>
          </p:cNvPr>
          <p:cNvSpPr/>
          <p:nvPr/>
        </p:nvSpPr>
        <p:spPr>
          <a:xfrm>
            <a:off x="4300850" y="2775673"/>
            <a:ext cx="1553744" cy="223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A4B40-D68B-4CFE-344B-DB91C286B4BB}"/>
              </a:ext>
            </a:extLst>
          </p:cNvPr>
          <p:cNvSpPr txBox="1"/>
          <p:nvPr/>
        </p:nvSpPr>
        <p:spPr>
          <a:xfrm>
            <a:off x="978284" y="3077332"/>
            <a:ext cx="211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다중 검색 활성화 버튼</a:t>
            </a:r>
            <a:endParaRPr lang="en-US" altLang="ko-KR" sz="1000" dirty="0"/>
          </a:p>
          <a:p>
            <a:pPr algn="ctr"/>
            <a:r>
              <a:rPr lang="en-US" altLang="ko-KR" sz="1000" dirty="0"/>
              <a:t>: driver </a:t>
            </a:r>
            <a:r>
              <a:rPr lang="ko-KR" altLang="en-US" sz="1000" dirty="0"/>
              <a:t>폴더 내 </a:t>
            </a:r>
            <a:r>
              <a:rPr lang="en-US" altLang="ko-KR" sz="1000" b="1" dirty="0">
                <a:solidFill>
                  <a:srgbClr val="FF0000"/>
                </a:solidFill>
              </a:rPr>
              <a:t>SearchList.xlsx</a:t>
            </a:r>
            <a:br>
              <a:rPr lang="en-US" altLang="ko-KR" sz="1000" dirty="0"/>
            </a:br>
            <a:r>
              <a:rPr lang="ko-KR" altLang="en-US" sz="1000" dirty="0"/>
              <a:t>업데이트 필수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B0E218-1FC8-2CD6-C288-58C3D92EA416}"/>
              </a:ext>
            </a:extLst>
          </p:cNvPr>
          <p:cNvSpPr/>
          <p:nvPr/>
        </p:nvSpPr>
        <p:spPr>
          <a:xfrm>
            <a:off x="6024394" y="2370148"/>
            <a:ext cx="2205206" cy="628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0D805-8017-04A4-632E-97E9150237D1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8229600" y="2684485"/>
            <a:ext cx="489462" cy="1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0332F6-D107-95B2-9638-BF87EE50C0D8}"/>
              </a:ext>
            </a:extLst>
          </p:cNvPr>
          <p:cNvSpPr txBox="1"/>
          <p:nvPr/>
        </p:nvSpPr>
        <p:spPr>
          <a:xfrm>
            <a:off x="8719062" y="2496792"/>
            <a:ext cx="31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상표 행정 상태 체크박스</a:t>
            </a:r>
            <a:endParaRPr lang="en-US" altLang="ko-KR" sz="1000" dirty="0"/>
          </a:p>
          <a:p>
            <a:pPr algn="ctr"/>
            <a:r>
              <a:rPr lang="en-US" altLang="ko-KR" sz="1000" dirty="0"/>
              <a:t>: default</a:t>
            </a:r>
            <a:r>
              <a:rPr lang="ko-KR" altLang="en-US" sz="1000" dirty="0"/>
              <a:t>로 </a:t>
            </a:r>
            <a:r>
              <a:rPr lang="ko-KR" altLang="en-US" sz="1000" b="1" dirty="0"/>
              <a:t>출원</a:t>
            </a:r>
            <a:r>
              <a:rPr lang="en-US" altLang="ko-KR" sz="1000" dirty="0"/>
              <a:t>/</a:t>
            </a:r>
            <a:r>
              <a:rPr lang="ko-KR" altLang="en-US" sz="1000" b="1" dirty="0"/>
              <a:t>공고</a:t>
            </a:r>
            <a:r>
              <a:rPr lang="en-US" altLang="ko-KR" sz="1000" dirty="0"/>
              <a:t>/</a:t>
            </a:r>
            <a:r>
              <a:rPr lang="ko-KR" altLang="en-US" sz="1000" b="1" dirty="0"/>
              <a:t>등록</a:t>
            </a:r>
            <a:r>
              <a:rPr lang="ko-KR" altLang="en-US" sz="1000" dirty="0"/>
              <a:t> 체크되어 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24BB9B-C528-418B-F401-A8FEAABB5B8C}"/>
              </a:ext>
            </a:extLst>
          </p:cNvPr>
          <p:cNvSpPr/>
          <p:nvPr/>
        </p:nvSpPr>
        <p:spPr>
          <a:xfrm>
            <a:off x="4026112" y="3210909"/>
            <a:ext cx="1175035" cy="18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3386B0-7B73-9EA6-FE30-2D62321B9BB0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3110140" y="3302915"/>
            <a:ext cx="915972" cy="855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87A123-4255-F780-C09A-1E81FB82DCF2}"/>
              </a:ext>
            </a:extLst>
          </p:cNvPr>
          <p:cNvSpPr txBox="1"/>
          <p:nvPr/>
        </p:nvSpPr>
        <p:spPr>
          <a:xfrm>
            <a:off x="998708" y="3958116"/>
            <a:ext cx="21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비율 분석을 위한</a:t>
            </a:r>
            <a:br>
              <a:rPr lang="en-US" altLang="ko-KR" sz="1000" dirty="0"/>
            </a:br>
            <a:r>
              <a:rPr lang="ko-KR" altLang="en-US" sz="1000" dirty="0"/>
              <a:t>알리 수집 파일 선택 버튼</a:t>
            </a:r>
            <a:endParaRPr lang="en-US" altLang="ko-KR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F1F28F-2848-4215-C468-F5D7E56C0589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flipH="1">
            <a:off x="3087854" y="3676072"/>
            <a:ext cx="2450465" cy="216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28011A-C72E-378D-4869-1F686FFC414E}"/>
              </a:ext>
            </a:extLst>
          </p:cNvPr>
          <p:cNvSpPr txBox="1"/>
          <p:nvPr/>
        </p:nvSpPr>
        <p:spPr>
          <a:xfrm>
            <a:off x="592183" y="5641862"/>
            <a:ext cx="249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 카테고리 분석으로 나온 상품명</a:t>
            </a:r>
            <a:br>
              <a:rPr lang="en-US" altLang="ko-KR" sz="1000" dirty="0"/>
            </a:br>
            <a:r>
              <a:rPr lang="ko-KR" altLang="en-US" sz="1000" dirty="0"/>
              <a:t>비율 분석</a:t>
            </a:r>
            <a:endParaRPr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81C54-8228-D9C6-555F-29A8C1D7173C}"/>
              </a:ext>
            </a:extLst>
          </p:cNvPr>
          <p:cNvSpPr/>
          <p:nvPr/>
        </p:nvSpPr>
        <p:spPr>
          <a:xfrm>
            <a:off x="4119842" y="3436228"/>
            <a:ext cx="1007738" cy="23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1298BB-4CC5-7537-BFD6-47BF275FBD6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769554" y="3553719"/>
            <a:ext cx="1350288" cy="1415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79973A-496F-CA9A-CD70-1A15ABCD6912}"/>
              </a:ext>
            </a:extLst>
          </p:cNvPr>
          <p:cNvSpPr txBox="1"/>
          <p:nvPr/>
        </p:nvSpPr>
        <p:spPr>
          <a:xfrm>
            <a:off x="8672162" y="3392316"/>
            <a:ext cx="347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허용 비율 설정</a:t>
            </a:r>
            <a:br>
              <a:rPr lang="en-US" altLang="ko-KR" sz="1000" dirty="0"/>
            </a:br>
            <a:r>
              <a:rPr lang="en-US" altLang="ko-KR" sz="1000" dirty="0"/>
              <a:t>(Ex.</a:t>
            </a:r>
            <a:r>
              <a:rPr lang="ko-KR" altLang="en-US" sz="1000" dirty="0"/>
              <a:t> </a:t>
            </a:r>
            <a:r>
              <a:rPr lang="en-US" altLang="ko-KR" sz="1000" dirty="0"/>
              <a:t>0.01% ~ 0.05%)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24869A-D0F8-17AB-8F0C-30E434EEA968}"/>
              </a:ext>
            </a:extLst>
          </p:cNvPr>
          <p:cNvSpPr/>
          <p:nvPr/>
        </p:nvSpPr>
        <p:spPr>
          <a:xfrm>
            <a:off x="6024394" y="3189875"/>
            <a:ext cx="2414212" cy="246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73A666-D036-0627-E1FE-D71E153F9EB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438606" y="3313052"/>
            <a:ext cx="707961" cy="20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122A42-6C4B-4FDD-8FF3-3FCB64CAD05B}"/>
              </a:ext>
            </a:extLst>
          </p:cNvPr>
          <p:cNvSpPr txBox="1"/>
          <p:nvPr/>
        </p:nvSpPr>
        <p:spPr>
          <a:xfrm>
            <a:off x="336841" y="4886736"/>
            <a:ext cx="314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 카테고리 분석 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1D1AE9-ACD2-2589-D0DB-856E70B7E7AB}"/>
              </a:ext>
            </a:extLst>
          </p:cNvPr>
          <p:cNvSpPr/>
          <p:nvPr/>
        </p:nvSpPr>
        <p:spPr>
          <a:xfrm>
            <a:off x="5125811" y="3441090"/>
            <a:ext cx="825016" cy="23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C93574-95D0-D1B6-769B-438F2C8A3E84}"/>
              </a:ext>
            </a:extLst>
          </p:cNvPr>
          <p:cNvSpPr/>
          <p:nvPr/>
        </p:nvSpPr>
        <p:spPr>
          <a:xfrm>
            <a:off x="6024394" y="3424857"/>
            <a:ext cx="2414212" cy="246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4E48E3-7DCF-5524-949D-AC6F8171BBF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438606" y="3548034"/>
            <a:ext cx="595551" cy="50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276B82-7B91-D197-3EF2-646F9A39DFFE}"/>
              </a:ext>
            </a:extLst>
          </p:cNvPr>
          <p:cNvSpPr txBox="1"/>
          <p:nvPr/>
        </p:nvSpPr>
        <p:spPr>
          <a:xfrm>
            <a:off x="8714320" y="4041970"/>
            <a:ext cx="347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비율 분석 결과를 연동하여</a:t>
            </a:r>
          </a:p>
          <a:p>
            <a:pPr algn="ctr"/>
            <a:r>
              <a:rPr lang="ko-KR" altLang="en-US" sz="1000" dirty="0"/>
              <a:t>상표권 검색 하기 위한 버튼</a:t>
            </a:r>
          </a:p>
        </p:txBody>
      </p:sp>
    </p:spTree>
    <p:extLst>
      <p:ext uri="{BB962C8B-B14F-4D97-AF65-F5344CB8AC3E}">
        <p14:creationId xmlns:p14="http://schemas.microsoft.com/office/powerpoint/2010/main" val="165968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399010" y="1561150"/>
            <a:ext cx="514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끝낸 직후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허용 분석 </a:t>
            </a:r>
            <a:r>
              <a:rPr lang="ko-KR" altLang="en-US" dirty="0" err="1"/>
              <a:t>비율란에</a:t>
            </a:r>
            <a:r>
              <a:rPr lang="ko-KR" altLang="en-US" dirty="0"/>
              <a:t> 원하는 상품명 비율 기입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분석 비율 연동 검색 활성화 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3) </a:t>
            </a:r>
            <a:r>
              <a:rPr lang="ko-KR" altLang="en-US" dirty="0"/>
              <a:t>시작 버튼 클릭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C7E3E2-0A81-A7EA-B5EF-2E669BE1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6320"/>
            <a:ext cx="4816412" cy="45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399010" y="1561150"/>
            <a:ext cx="5148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끝낸 직후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원하는 상품명 허용 비율 입력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 err="1"/>
              <a:t>미입력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모든 상품명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분석 비율 연동 검색 활성화 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3) </a:t>
            </a:r>
            <a:r>
              <a:rPr lang="ko-KR" altLang="en-US" dirty="0"/>
              <a:t>시작 버튼 클릭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661B7-0A5E-9980-CC4F-5DED1DA4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80" y="1123805"/>
            <a:ext cx="4889618" cy="46533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48B265-E9B4-6543-6F28-ABEBB619856A}"/>
              </a:ext>
            </a:extLst>
          </p:cNvPr>
          <p:cNvSpPr/>
          <p:nvPr/>
        </p:nvSpPr>
        <p:spPr>
          <a:xfrm>
            <a:off x="8514042" y="2699657"/>
            <a:ext cx="2722956" cy="409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4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1C6C9D-7AE9-E7C8-903C-D06C2868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56" y="1499262"/>
            <a:ext cx="4643970" cy="4419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881148" y="5378765"/>
            <a:ext cx="54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상품명 비율 분석 클릭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연동할 네이버 카테고리 분석 파일 선택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상품명 분석 파일이 있고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돌릴 필요 없는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8499565" y="3230881"/>
            <a:ext cx="827314" cy="19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7E4A2-1C75-BA35-CDDD-486F2A7F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6" y="2006904"/>
            <a:ext cx="5712853" cy="32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372E1-4CE0-F261-4A65-277EEAF3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07" y="1785256"/>
            <a:ext cx="5008577" cy="4766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상품명 분석 파일이 있고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돌릴 필요 없는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원하는 상품명 허용 비율 입력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 err="1"/>
              <a:t>미입력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모든 상품명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분석 비율 연동 검색 활성화 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3) </a:t>
            </a:r>
            <a:r>
              <a:rPr lang="ko-KR" altLang="en-US" dirty="0"/>
              <a:t>시작 버튼 클릭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9196250" y="3361509"/>
            <a:ext cx="2629990" cy="496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7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6DEA22-06E7-0A3D-F641-8D617FF2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371885"/>
            <a:ext cx="9030789" cy="50862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783169-89A4-C9DE-8346-BEDA838F099F}"/>
              </a:ext>
            </a:extLst>
          </p:cNvPr>
          <p:cNvCxnSpPr>
            <a:cxnSpLocks/>
          </p:cNvCxnSpPr>
          <p:nvPr/>
        </p:nvCxnSpPr>
        <p:spPr>
          <a:xfrm>
            <a:off x="2891246" y="3546567"/>
            <a:ext cx="783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6EA0D5-12E8-192D-CC0B-038C9409E881}"/>
              </a:ext>
            </a:extLst>
          </p:cNvPr>
          <p:cNvCxnSpPr>
            <a:cxnSpLocks/>
          </p:cNvCxnSpPr>
          <p:nvPr/>
        </p:nvCxnSpPr>
        <p:spPr>
          <a:xfrm>
            <a:off x="3283131" y="3546567"/>
            <a:ext cx="1064339" cy="106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27E0E-E7E9-18AC-A963-F853A32B6B5D}"/>
              </a:ext>
            </a:extLst>
          </p:cNvPr>
          <p:cNvSpPr txBox="1"/>
          <p:nvPr/>
        </p:nvSpPr>
        <p:spPr>
          <a:xfrm>
            <a:off x="4290585" y="4593693"/>
            <a:ext cx="344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액셀</a:t>
            </a:r>
            <a:r>
              <a:rPr lang="ko-KR" altLang="en-US" sz="1000" dirty="0"/>
              <a:t> 오픈하여 원하는 상표명칭</a:t>
            </a:r>
            <a:r>
              <a:rPr lang="en-US" altLang="ko-KR" sz="1000" dirty="0"/>
              <a:t>/</a:t>
            </a:r>
            <a:r>
              <a:rPr lang="ko-KR" altLang="en-US" sz="1000" dirty="0"/>
              <a:t>지정상품 기입 후 저장</a:t>
            </a:r>
          </a:p>
        </p:txBody>
      </p:sp>
    </p:spTree>
    <p:extLst>
      <p:ext uri="{BB962C8B-B14F-4D97-AF65-F5344CB8AC3E}">
        <p14:creationId xmlns:p14="http://schemas.microsoft.com/office/powerpoint/2010/main" val="9542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0C4966-5172-ABB9-543F-2C2EE862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42" y="1788598"/>
            <a:ext cx="4503199" cy="4285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41D026-E815-8CC3-40FF-F6CF2477162A}"/>
              </a:ext>
            </a:extLst>
          </p:cNvPr>
          <p:cNvGrpSpPr/>
          <p:nvPr/>
        </p:nvGrpSpPr>
        <p:grpSpPr>
          <a:xfrm>
            <a:off x="4374687" y="2981898"/>
            <a:ext cx="3442625" cy="1549952"/>
            <a:chOff x="8562371" y="2764183"/>
            <a:chExt cx="3442625" cy="154995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1783169-89A4-C9DE-8346-BEDA838F099F}"/>
                </a:ext>
              </a:extLst>
            </p:cNvPr>
            <p:cNvCxnSpPr>
              <a:cxnSpLocks/>
            </p:cNvCxnSpPr>
            <p:nvPr/>
          </p:nvCxnSpPr>
          <p:spPr>
            <a:xfrm>
              <a:off x="8753716" y="2764183"/>
              <a:ext cx="10546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C6EA0D5-12E8-192D-CC0B-038C9409E88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345" y="2776233"/>
              <a:ext cx="1064339" cy="1064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E27E0E-E7E9-18AC-A963-F853A32B6B5D}"/>
                </a:ext>
              </a:extLst>
            </p:cNvPr>
            <p:cNvSpPr txBox="1"/>
            <p:nvPr/>
          </p:nvSpPr>
          <p:spPr>
            <a:xfrm>
              <a:off x="8562371" y="4067914"/>
              <a:ext cx="34426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다중 검색 활성화 버튼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8551026" y="1788598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초기 실행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실행</a:t>
            </a:r>
            <a:r>
              <a:rPr lang="en-US" altLang="ko-KR" dirty="0"/>
              <a:t>(ScratchingKipris.exe)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95CEA-AC92-47BE-E3D7-1B351855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15" y="1788598"/>
            <a:ext cx="464397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8075221" y="1788598"/>
            <a:ext cx="425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활성화 버튼 클릭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</a:t>
            </a:r>
            <a:r>
              <a:rPr lang="ko-KR" altLang="en-US" dirty="0" err="1"/>
              <a:t>안해도</a:t>
            </a:r>
            <a:r>
              <a:rPr lang="ko-KR" altLang="en-US" dirty="0"/>
              <a:t>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원하는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및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’</a:t>
            </a:r>
            <a:r>
              <a:rPr lang="ko-KR" altLang="en-US" dirty="0"/>
              <a:t>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8797D-28CA-4391-F34F-E05C2FFC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93" y="1725481"/>
            <a:ext cx="4564366" cy="43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A4FB2A-2000-39BF-4FB1-BDB875E3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80" y="1308470"/>
            <a:ext cx="8699534" cy="536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하기와 같이</a:t>
            </a:r>
            <a:r>
              <a:rPr lang="en-US" altLang="ko-KR" dirty="0"/>
              <a:t>, </a:t>
            </a:r>
            <a:r>
              <a:rPr lang="ko-KR" altLang="en-US" dirty="0"/>
              <a:t>상표권 </a:t>
            </a:r>
            <a:r>
              <a:rPr lang="ko-KR" altLang="en-US" dirty="0" err="1"/>
              <a:t>입력창</a:t>
            </a:r>
            <a:r>
              <a:rPr lang="ko-KR" altLang="en-US" dirty="0"/>
              <a:t> 확인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6E9472-73DC-20D7-6E76-DE477AAF32C2}"/>
              </a:ext>
            </a:extLst>
          </p:cNvPr>
          <p:cNvCxnSpPr/>
          <p:nvPr/>
        </p:nvCxnSpPr>
        <p:spPr>
          <a:xfrm>
            <a:off x="4354286" y="4143104"/>
            <a:ext cx="2307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785F17-E58D-8806-743B-AB5F6CC30D8F}"/>
              </a:ext>
            </a:extLst>
          </p:cNvPr>
          <p:cNvCxnSpPr>
            <a:cxnSpLocks/>
          </p:cNvCxnSpPr>
          <p:nvPr/>
        </p:nvCxnSpPr>
        <p:spPr>
          <a:xfrm>
            <a:off x="4005943" y="4365173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0F0940-444B-5B33-5BE5-0DB053133516}"/>
              </a:ext>
            </a:extLst>
          </p:cNvPr>
          <p:cNvCxnSpPr>
            <a:cxnSpLocks/>
          </p:cNvCxnSpPr>
          <p:nvPr/>
        </p:nvCxnSpPr>
        <p:spPr>
          <a:xfrm>
            <a:off x="4550228" y="4909458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382FCC-E087-0B57-43F3-58ADF9DEA16F}"/>
              </a:ext>
            </a:extLst>
          </p:cNvPr>
          <p:cNvCxnSpPr>
            <a:cxnSpLocks/>
          </p:cNvCxnSpPr>
          <p:nvPr/>
        </p:nvCxnSpPr>
        <p:spPr>
          <a:xfrm>
            <a:off x="7297783" y="4371704"/>
            <a:ext cx="478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상표권 유무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245978-9725-5ED0-4A89-80F1145F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600595"/>
            <a:ext cx="7305801" cy="4318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79D73B-AC3D-A7DE-629B-0E467E2C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575" y="1612271"/>
            <a:ext cx="4213889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B84379-12F6-5647-7D3F-BF8F57D1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85" y="1003671"/>
            <a:ext cx="4680574" cy="4454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1221575" y="4771185"/>
            <a:ext cx="425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파일 경로 버튼 클릭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알리익스프레스</a:t>
            </a:r>
            <a:r>
              <a:rPr lang="ko-KR" altLang="en-US" dirty="0"/>
              <a:t> 수집 프로그램으로 수집한 데이터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6744480" y="2501897"/>
            <a:ext cx="1032274" cy="206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F81E0-5060-6050-EAEA-3FF81F13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1465191"/>
            <a:ext cx="5470566" cy="30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E13B0D-7067-CA67-FE1C-C13A6696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0" y="2749439"/>
            <a:ext cx="4201762" cy="399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399011" y="1561150"/>
            <a:ext cx="42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상품명 분석 버튼 클릭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838850" y="4295399"/>
            <a:ext cx="1046619" cy="19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F1DB42-C9CA-276A-1E2C-465EAF05FB26}"/>
              </a:ext>
            </a:extLst>
          </p:cNvPr>
          <p:cNvCxnSpPr>
            <a:cxnSpLocks/>
          </p:cNvCxnSpPr>
          <p:nvPr/>
        </p:nvCxnSpPr>
        <p:spPr>
          <a:xfrm>
            <a:off x="4833257" y="4822663"/>
            <a:ext cx="157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8C79BF-086E-451E-E9A9-E9025893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65" y="69531"/>
            <a:ext cx="4625348" cy="2499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A36151-06BF-9B3B-C490-10CBE8A4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12" y="2722036"/>
            <a:ext cx="4201762" cy="39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420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종혁 이</dc:creator>
  <cp:lastModifiedBy>종혁 이</cp:lastModifiedBy>
  <cp:revision>25</cp:revision>
  <dcterms:created xsi:type="dcterms:W3CDTF">2023-12-15T09:49:09Z</dcterms:created>
  <dcterms:modified xsi:type="dcterms:W3CDTF">2024-01-27T03:00:45Z</dcterms:modified>
</cp:coreProperties>
</file>