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2C899-D2E3-D855-BD28-AFBAC0B5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E7058-18DA-8549-95FB-98DA32D7F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40E80-D81C-BB91-83BA-6713623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6DF6E-F0C3-5E56-665A-BE4212F7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299CA-3C00-E7BE-0852-AD940E4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899D-276D-149B-1338-E7ED769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E3886-8BD3-BC33-94EB-2BD3103FA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5E441-E8E3-A8EB-73BA-879679BD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40F4E-7D93-81EA-59F8-BA3E3954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2E421-2D80-E00C-CC3D-52453A4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AE9CF-326C-BA07-4BC7-3D049A5EA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43914-34EE-2EB5-9F88-666BC9C3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A4C12-0870-8BF4-614A-5A2FD8F2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DAB9B-8031-762D-EAB4-EEB6871F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6CF19-51B0-6098-7DCD-6DE8CC4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5944-2F9E-BDC9-E2B2-E854335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7DA2D-7FF1-4C2A-C242-6F686566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A550F-F008-F650-B6AC-2199E4EE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5E445-051C-F2D8-DC2F-D8999AD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E6EF7-4CCE-886E-7671-BB4749B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7B69-5953-7DED-AF62-43300234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EC186-14F6-2C6F-5045-865CBE71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54AD2-C87A-DD8E-6EB8-24546AD2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8D837-C9CB-555B-CDD7-29E7C897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BDDB2-BAEB-F222-57EE-8F8AA94E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7434C-9D87-83B5-1CEA-D2E574B4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49CD1-2169-5339-4956-F2569783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6D86-38AE-1E22-561E-B8A7C96F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31FFA-AEC8-724C-83E2-23C4BB1F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7910E-448A-66A5-D483-78618846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A8A2-C3CE-656F-B74E-C06CCE5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43D6-DA35-8039-D363-DFAE178A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7155-4946-B8C5-40AC-4AFA4DDE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41A70-19CC-CD5C-5664-628F7919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6BF0E-9135-DFCF-C052-AB8A2B6B7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B1C75-2A48-74A2-ADA7-A0026DA0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51F0-0480-4834-5F14-55A6B791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F0692-DCEE-2482-5BAB-51939EB8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918A2-2C8F-A12A-C1E9-6E83172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A5D9A-EA77-3B36-E921-3CE49187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3517D1-1482-A9B1-10BD-89268F7E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4EC32-67DE-9963-293C-90C6969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E9086-210C-A246-57C3-D1E39C02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6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5C4FE-7240-FF25-7E07-86886EC1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D7124-8FD2-4097-E305-DC791890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BCF23-6186-9EDF-5028-3032435C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2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27216-5269-319F-1A99-85C893E5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EBC0D-5693-505C-860E-D7FA9164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8D040-72D2-310C-4833-A154149F4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93329-F59E-62AA-27A6-04C58A60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B823F-7F7C-7D49-E769-B350F96F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FD199-5A2F-108A-F0B4-5E708B5A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62712-858E-459B-A5BB-5EEC15B7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9D15D-E7DF-D2BE-8E0B-E8291D8BB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F0651-E62A-BCD0-61A0-3AD470F4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46D59-7358-7F37-140C-F4002561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341BE-E1F7-5DAD-BE52-89488A75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952A4-0A01-70C7-830B-3D00194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5633B-1108-6424-E1F1-101556A6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CD1A8-DF76-13E5-E2E9-B126ADFB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FD840-15BD-EC6F-8CC3-FFBC0C42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EA92-DCA8-4E93-8FB4-81C6C817D5E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E0381-4703-2EDD-1303-52D2DD52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673BA-C270-798B-9BB1-E377B0DE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768-B77E-44B3-948F-CFA3C42B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</a:t>
            </a:r>
            <a:r>
              <a:rPr lang="en-US" altLang="ko-KR" dirty="0"/>
              <a:t>UI</a:t>
            </a:r>
            <a:r>
              <a:rPr lang="ko-KR" altLang="en-US" dirty="0"/>
              <a:t> 설명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8BEE9EC-348A-C26D-59C2-33F0887100B5}"/>
              </a:ext>
            </a:extLst>
          </p:cNvPr>
          <p:cNvGrpSpPr/>
          <p:nvPr/>
        </p:nvGrpSpPr>
        <p:grpSpPr>
          <a:xfrm>
            <a:off x="937787" y="1823618"/>
            <a:ext cx="10316426" cy="4170242"/>
            <a:chOff x="273197" y="1396898"/>
            <a:chExt cx="10316426" cy="41702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66A2ED-D154-121A-3C7D-7AE01491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9520" y="1396898"/>
              <a:ext cx="3568996" cy="417024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B50D4D-FB89-A2E1-F524-52C38DEA7C3D}"/>
                </a:ext>
              </a:extLst>
            </p:cNvPr>
            <p:cNvSpPr/>
            <p:nvPr/>
          </p:nvSpPr>
          <p:spPr>
            <a:xfrm>
              <a:off x="3417837" y="1952853"/>
              <a:ext cx="1944305" cy="2050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473492A-F78E-66F1-906F-3970408C4AE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311060" y="1753985"/>
              <a:ext cx="1106777" cy="301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A55034-8031-4537-B548-17B11D0326F4}"/>
                </a:ext>
              </a:extLst>
            </p:cNvPr>
            <p:cNvSpPr txBox="1"/>
            <p:nvPr/>
          </p:nvSpPr>
          <p:spPr>
            <a:xfrm>
              <a:off x="273197" y="1630943"/>
              <a:ext cx="21114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상표명칭 입력란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27952CB-1C0D-8D1F-28FD-DC1C1BBEC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9912" y="2246327"/>
              <a:ext cx="1099607" cy="19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0C2FAB-7B33-9FE7-5ECF-81148E500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9912" y="2470182"/>
              <a:ext cx="1327933" cy="604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5BEEBB3-FFBD-9A01-CC35-830927511AD0}"/>
                </a:ext>
              </a:extLst>
            </p:cNvPr>
            <p:cNvSpPr/>
            <p:nvPr/>
          </p:nvSpPr>
          <p:spPr>
            <a:xfrm>
              <a:off x="3423205" y="2148475"/>
              <a:ext cx="1944305" cy="2050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DCF5B9-B4C3-0057-F15D-0752021805D4}"/>
                </a:ext>
              </a:extLst>
            </p:cNvPr>
            <p:cNvSpPr txBox="1"/>
            <p:nvPr/>
          </p:nvSpPr>
          <p:spPr>
            <a:xfrm>
              <a:off x="273773" y="2132942"/>
              <a:ext cx="21114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지정상품 입력란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902141-7DAE-6889-1E02-B64EC7AC19B7}"/>
                </a:ext>
              </a:extLst>
            </p:cNvPr>
            <p:cNvSpPr/>
            <p:nvPr/>
          </p:nvSpPr>
          <p:spPr>
            <a:xfrm>
              <a:off x="3636260" y="2348953"/>
              <a:ext cx="1553744" cy="2231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BA4B40-D68B-4CFE-344B-DB91C286B4BB}"/>
                </a:ext>
              </a:extLst>
            </p:cNvPr>
            <p:cNvSpPr txBox="1"/>
            <p:nvPr/>
          </p:nvSpPr>
          <p:spPr>
            <a:xfrm>
              <a:off x="273197" y="2919430"/>
              <a:ext cx="21114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다중 검색 활성화 버튼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: driver </a:t>
              </a:r>
              <a:r>
                <a:rPr lang="ko-KR" altLang="en-US" sz="1000" dirty="0"/>
                <a:t>폴더 내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SearchList.xlsx</a:t>
              </a:r>
              <a:br>
                <a:rPr lang="en-US" altLang="ko-KR" sz="1000" dirty="0"/>
              </a:br>
              <a:r>
                <a:rPr lang="ko-KR" altLang="en-US" sz="1000" dirty="0"/>
                <a:t>업데이트 필수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4B0E218-1FC8-2CD6-C288-58C3D92EA416}"/>
                </a:ext>
              </a:extLst>
            </p:cNvPr>
            <p:cNvSpPr/>
            <p:nvPr/>
          </p:nvSpPr>
          <p:spPr>
            <a:xfrm>
              <a:off x="5359804" y="1943428"/>
              <a:ext cx="1553745" cy="6286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E50D805-8017-04A4-632E-97E9150237D1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913549" y="2257765"/>
              <a:ext cx="749994" cy="80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0332F6-D107-95B2-9638-BF87EE50C0D8}"/>
                </a:ext>
              </a:extLst>
            </p:cNvPr>
            <p:cNvSpPr txBox="1"/>
            <p:nvPr/>
          </p:nvSpPr>
          <p:spPr>
            <a:xfrm>
              <a:off x="7448839" y="2078123"/>
              <a:ext cx="3140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상표 행정 상태 체크박스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: default</a:t>
              </a:r>
              <a:r>
                <a:rPr lang="ko-KR" altLang="en-US" sz="1000" dirty="0"/>
                <a:t>로 </a:t>
              </a:r>
              <a:r>
                <a:rPr lang="ko-KR" altLang="en-US" sz="1000" b="1" dirty="0"/>
                <a:t>출원</a:t>
              </a:r>
              <a:r>
                <a:rPr lang="en-US" altLang="ko-KR" sz="1000" dirty="0"/>
                <a:t>/</a:t>
              </a:r>
              <a:r>
                <a:rPr lang="ko-KR" altLang="en-US" sz="1000" b="1" dirty="0"/>
                <a:t>공고</a:t>
              </a:r>
              <a:r>
                <a:rPr lang="en-US" altLang="ko-KR" sz="1000" dirty="0"/>
                <a:t>/</a:t>
              </a:r>
              <a:r>
                <a:rPr lang="ko-KR" altLang="en-US" sz="1000" b="1" dirty="0"/>
                <a:t>등록</a:t>
              </a:r>
              <a:r>
                <a:rPr lang="ko-KR" altLang="en-US" sz="1000" dirty="0"/>
                <a:t> 체크되어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6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설정 매뉴얼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6DEA22-06E7-0A3D-F641-8D617FF2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371885"/>
            <a:ext cx="9030789" cy="508623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783169-89A4-C9DE-8346-BEDA838F099F}"/>
              </a:ext>
            </a:extLst>
          </p:cNvPr>
          <p:cNvCxnSpPr>
            <a:cxnSpLocks/>
          </p:cNvCxnSpPr>
          <p:nvPr/>
        </p:nvCxnSpPr>
        <p:spPr>
          <a:xfrm>
            <a:off x="2891246" y="3546567"/>
            <a:ext cx="783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6EA0D5-12E8-192D-CC0B-038C9409E881}"/>
              </a:ext>
            </a:extLst>
          </p:cNvPr>
          <p:cNvCxnSpPr>
            <a:cxnSpLocks/>
          </p:cNvCxnSpPr>
          <p:nvPr/>
        </p:nvCxnSpPr>
        <p:spPr>
          <a:xfrm>
            <a:off x="3283131" y="3546567"/>
            <a:ext cx="1064339" cy="1064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E27E0E-E7E9-18AC-A963-F853A32B6B5D}"/>
              </a:ext>
            </a:extLst>
          </p:cNvPr>
          <p:cNvSpPr txBox="1"/>
          <p:nvPr/>
        </p:nvSpPr>
        <p:spPr>
          <a:xfrm>
            <a:off x="4290585" y="4593693"/>
            <a:ext cx="3442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액셀</a:t>
            </a:r>
            <a:r>
              <a:rPr lang="ko-KR" altLang="en-US" sz="1000" dirty="0"/>
              <a:t> 오픈하여 원하는 상표명칭</a:t>
            </a:r>
            <a:r>
              <a:rPr lang="en-US" altLang="ko-KR" sz="1000" dirty="0"/>
              <a:t>/</a:t>
            </a:r>
            <a:r>
              <a:rPr lang="ko-KR" altLang="en-US" sz="1000" dirty="0"/>
              <a:t>지정상품 기입 후 저장</a:t>
            </a:r>
          </a:p>
        </p:txBody>
      </p:sp>
    </p:spTree>
    <p:extLst>
      <p:ext uri="{BB962C8B-B14F-4D97-AF65-F5344CB8AC3E}">
        <p14:creationId xmlns:p14="http://schemas.microsoft.com/office/powerpoint/2010/main" val="95421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DD486-F9ED-FAD8-8376-9F44C0A810D4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6899-C828-72B0-43CB-CE55B5CB6B47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설정 매뉴얼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04F91B-87C3-AD2B-19EF-1B8D2CFD85E1}"/>
              </a:ext>
            </a:extLst>
          </p:cNvPr>
          <p:cNvGrpSpPr/>
          <p:nvPr/>
        </p:nvGrpSpPr>
        <p:grpSpPr>
          <a:xfrm>
            <a:off x="3752738" y="1457695"/>
            <a:ext cx="4686523" cy="4794069"/>
            <a:chOff x="2811557" y="1579615"/>
            <a:chExt cx="4686523" cy="479406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CF8CE00-D588-9409-DC6E-C2519845A473}"/>
                </a:ext>
              </a:extLst>
            </p:cNvPr>
            <p:cNvGrpSpPr/>
            <p:nvPr/>
          </p:nvGrpSpPr>
          <p:grpSpPr>
            <a:xfrm>
              <a:off x="2811557" y="1579615"/>
              <a:ext cx="4102882" cy="4794069"/>
              <a:chOff x="2811557" y="1579615"/>
              <a:chExt cx="4102882" cy="479406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1F3FD98-D043-C20B-07E4-8511A6E7B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1557" y="1579615"/>
                <a:ext cx="4102882" cy="4794069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1783169-89A4-C9DE-8346-BEDA838F0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2786" y="2884715"/>
                <a:ext cx="105468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BC6EA0D5-12E8-192D-CC0B-038C9409E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415" y="2896765"/>
                <a:ext cx="1064339" cy="1064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E27E0E-E7E9-18AC-A963-F853A32B6B5D}"/>
                </a:ext>
              </a:extLst>
            </p:cNvPr>
            <p:cNvSpPr txBox="1"/>
            <p:nvPr/>
          </p:nvSpPr>
          <p:spPr>
            <a:xfrm>
              <a:off x="4055455" y="3986158"/>
              <a:ext cx="34426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다중 검색 활성화 버튼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7813964" y="1745673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초기 실행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3DE56E-EF3F-DB99-F04A-CD9061FB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23" y="1814909"/>
            <a:ext cx="3568996" cy="4170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실행</a:t>
            </a:r>
            <a:r>
              <a:rPr lang="en-US" altLang="ko-KR" dirty="0"/>
              <a:t>(ScratchingKipris.exe)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74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F6E08-A407-50EE-FE82-9E596BAF83D4}"/>
              </a:ext>
            </a:extLst>
          </p:cNvPr>
          <p:cNvSpPr txBox="1"/>
          <p:nvPr/>
        </p:nvSpPr>
        <p:spPr>
          <a:xfrm>
            <a:off x="7813964" y="1745673"/>
            <a:ext cx="425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다중 검색 활성화 버튼 클릭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상표명칭 </a:t>
            </a:r>
            <a:r>
              <a:rPr lang="en-US" altLang="ko-KR" dirty="0"/>
              <a:t>/ </a:t>
            </a:r>
            <a:r>
              <a:rPr lang="ko-KR" altLang="en-US" dirty="0"/>
              <a:t>지정상품 입력 </a:t>
            </a:r>
            <a:r>
              <a:rPr lang="ko-KR" altLang="en-US" dirty="0" err="1"/>
              <a:t>안해도</a:t>
            </a:r>
            <a:r>
              <a:rPr lang="ko-KR" altLang="en-US" dirty="0"/>
              <a:t> 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다중 검색 활성화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원하는 상표명칭 </a:t>
            </a:r>
            <a:r>
              <a:rPr lang="en-US" altLang="ko-KR" dirty="0"/>
              <a:t>/ </a:t>
            </a:r>
            <a:r>
              <a:rPr lang="ko-KR" altLang="en-US" dirty="0"/>
              <a:t>지정상품 입력 및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’</a:t>
            </a:r>
            <a:r>
              <a:rPr lang="ko-KR" altLang="en-US" dirty="0"/>
              <a:t> 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4784CE-BB6A-ABDC-5F0A-083E2038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0" y="1745674"/>
            <a:ext cx="3656040" cy="42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4A4FB2A-2000-39BF-4FB1-BDB875E3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80" y="1308470"/>
            <a:ext cx="8699534" cy="536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하기와 같이</a:t>
            </a:r>
            <a:r>
              <a:rPr lang="en-US" altLang="ko-KR" dirty="0"/>
              <a:t>, </a:t>
            </a:r>
            <a:r>
              <a:rPr lang="ko-KR" altLang="en-US" dirty="0"/>
              <a:t>상표권 </a:t>
            </a:r>
            <a:r>
              <a:rPr lang="ko-KR" altLang="en-US" dirty="0" err="1"/>
              <a:t>입력창</a:t>
            </a:r>
            <a:r>
              <a:rPr lang="ko-KR" altLang="en-US" dirty="0"/>
              <a:t> 확인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6E9472-73DC-20D7-6E76-DE477AAF32C2}"/>
              </a:ext>
            </a:extLst>
          </p:cNvPr>
          <p:cNvCxnSpPr/>
          <p:nvPr/>
        </p:nvCxnSpPr>
        <p:spPr>
          <a:xfrm>
            <a:off x="4354286" y="4143104"/>
            <a:ext cx="2307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785F17-E58D-8806-743B-AB5F6CC30D8F}"/>
              </a:ext>
            </a:extLst>
          </p:cNvPr>
          <p:cNvCxnSpPr>
            <a:cxnSpLocks/>
          </p:cNvCxnSpPr>
          <p:nvPr/>
        </p:nvCxnSpPr>
        <p:spPr>
          <a:xfrm>
            <a:off x="4005943" y="4365173"/>
            <a:ext cx="287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0F0940-444B-5B33-5BE5-0DB053133516}"/>
              </a:ext>
            </a:extLst>
          </p:cNvPr>
          <p:cNvCxnSpPr>
            <a:cxnSpLocks/>
          </p:cNvCxnSpPr>
          <p:nvPr/>
        </p:nvCxnSpPr>
        <p:spPr>
          <a:xfrm>
            <a:off x="4550228" y="4909458"/>
            <a:ext cx="287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382FCC-E087-0B57-43F3-58ADF9DEA16F}"/>
              </a:ext>
            </a:extLst>
          </p:cNvPr>
          <p:cNvCxnSpPr>
            <a:cxnSpLocks/>
          </p:cNvCxnSpPr>
          <p:nvPr/>
        </p:nvCxnSpPr>
        <p:spPr>
          <a:xfrm>
            <a:off x="7297783" y="4371704"/>
            <a:ext cx="478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2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0036FB-1278-451F-BEEA-8CC055484AB0}"/>
              </a:ext>
            </a:extLst>
          </p:cNvPr>
          <p:cNvSpPr txBox="1"/>
          <p:nvPr/>
        </p:nvSpPr>
        <p:spPr>
          <a:xfrm>
            <a:off x="399011" y="266007"/>
            <a:ext cx="46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Kipris</a:t>
            </a:r>
            <a:r>
              <a:rPr lang="en-US" altLang="ko-KR" dirty="0"/>
              <a:t> </a:t>
            </a:r>
            <a:r>
              <a:rPr lang="ko-KR" altLang="en-US" dirty="0"/>
              <a:t>상표권 검색 프로그램 사용 매뉴얼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15D2-87C9-3124-275D-ACE7FB7972B1}"/>
              </a:ext>
            </a:extLst>
          </p:cNvPr>
          <p:cNvSpPr txBox="1"/>
          <p:nvPr/>
        </p:nvSpPr>
        <p:spPr>
          <a:xfrm>
            <a:off x="399011" y="939139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상표권 유무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245978-9725-5ED0-4A89-80F1145F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600595"/>
            <a:ext cx="7305801" cy="43182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BF4589-0DA7-1B2B-3AA4-7961CF41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681" y="1612271"/>
            <a:ext cx="3695678" cy="43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167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종혁 이</dc:creator>
  <cp:lastModifiedBy>종혁 이</cp:lastModifiedBy>
  <cp:revision>14</cp:revision>
  <dcterms:created xsi:type="dcterms:W3CDTF">2023-12-15T09:49:09Z</dcterms:created>
  <dcterms:modified xsi:type="dcterms:W3CDTF">2024-01-13T06:38:19Z</dcterms:modified>
</cp:coreProperties>
</file>