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4BDD-B7C9-46C2-B4CA-E9DEC5875A75}" type="datetimeFigureOut">
              <a:rPr lang="ko-KR" altLang="en-US" smtClean="0"/>
              <a:pPr/>
              <a:t>2016-10-24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E424-4D30-486D-9076-EDF12EF1B0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Escape from N2 Planet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400" dirty="0" smtClean="0"/>
              <a:t>- N2 Team -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팀원 별 한일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해야할일</a:t>
            </a:r>
            <a:r>
              <a:rPr lang="ko-KR" altLang="en-US" dirty="0" smtClean="0"/>
              <a:t> 정리 </a:t>
            </a:r>
            <a:r>
              <a:rPr lang="ko-KR" altLang="en-US" dirty="0" smtClean="0"/>
              <a:t>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776" y="4005064"/>
            <a:ext cx="40324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◈ </a:t>
            </a:r>
            <a:r>
              <a:rPr lang="en-US" altLang="ko-KR" dirty="0" smtClean="0"/>
              <a:t>Table of Contents</a:t>
            </a:r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이재준 </a:t>
            </a:r>
            <a:r>
              <a:rPr lang="en-US" altLang="ko-KR" dirty="0" smtClean="0"/>
              <a:t>(Engine, Character) – </a:t>
            </a:r>
            <a:r>
              <a:rPr lang="ko-KR" altLang="en-US" dirty="0" smtClean="0"/>
              <a:t>팀장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윤성렬 </a:t>
            </a:r>
            <a:r>
              <a:rPr lang="en-US" altLang="ko-KR" dirty="0" smtClean="0"/>
              <a:t>(Map, UI)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강동현 </a:t>
            </a:r>
            <a:r>
              <a:rPr lang="en-US" altLang="ko-KR" dirty="0" smtClean="0"/>
              <a:t>(</a:t>
            </a:r>
            <a:r>
              <a:rPr lang="en-US" altLang="ko-KR" dirty="0" smtClean="0"/>
              <a:t>Effect</a:t>
            </a:r>
            <a:r>
              <a:rPr lang="en-US" altLang="ko-KR" dirty="0" smtClean="0"/>
              <a:t>, AI)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309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Engine, Character ( </a:t>
            </a:r>
            <a:r>
              <a:rPr lang="ko-KR" altLang="en-US" dirty="0" smtClean="0"/>
              <a:t>이재준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Map, UI ( </a:t>
            </a:r>
            <a:r>
              <a:rPr lang="ko-KR" altLang="en-US" dirty="0" smtClean="0"/>
              <a:t>윤성</a:t>
            </a:r>
            <a:r>
              <a:rPr lang="ko-KR" altLang="en-US" dirty="0" smtClean="0"/>
              <a:t>렬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10/24(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10/25(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10/26(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10/27(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10/28(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오늘 한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내일 할  일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문   제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점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131840" y="76470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Effect, AI ( </a:t>
            </a:r>
            <a:r>
              <a:rPr lang="ko-KR" altLang="en-US" dirty="0" smtClean="0"/>
              <a:t>강동현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10/31 ~ 11/4 </a:t>
            </a:r>
            <a:r>
              <a:rPr lang="ko-KR" altLang="en-US" sz="2000" dirty="0" smtClean="0"/>
              <a:t>계획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268760"/>
          <a:ext cx="8064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차주 계획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엔진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캐릭터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330" y="1600200"/>
            <a:ext cx="756133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68076"/>
            <a:ext cx="8229600" cy="219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154</Words>
  <Application>Microsoft Office PowerPoint</Application>
  <PresentationFormat>화면 슬라이드 쇼(4:3)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Escape from N2 Planet  - N2 Team -</vt:lpstr>
      <vt:lpstr>슬라이드 2</vt:lpstr>
      <vt:lpstr>슬라이드 3</vt:lpstr>
      <vt:lpstr>슬라이드 4</vt:lpstr>
      <vt:lpstr>10/31 ~ 11/4 계획</vt:lpstr>
      <vt:lpstr>예시</vt:lpstr>
      <vt:lpstr>예시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from N2 Planet  - N2 Team -</dc:title>
  <dc:creator>kgcauser00</dc:creator>
  <cp:lastModifiedBy>kgcauser00</cp:lastModifiedBy>
  <cp:revision>8</cp:revision>
  <dcterms:created xsi:type="dcterms:W3CDTF">2016-10-24T04:50:59Z</dcterms:created>
  <dcterms:modified xsi:type="dcterms:W3CDTF">2016-10-24T05:22:48Z</dcterms:modified>
</cp:coreProperties>
</file>