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310" y="20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6104-BA5B-4F0B-A35A-02C55AD72EF4}" type="datetimeFigureOut">
              <a:rPr lang="ko-KR" altLang="en-US" smtClean="0"/>
              <a:pPr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F35E-1F3A-44A0-B2C5-952D20120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6" y="4831"/>
          <a:ext cx="9179496" cy="688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37"/>
                <a:gridCol w="1147437"/>
                <a:gridCol w="1147437"/>
                <a:gridCol w="1147437"/>
                <a:gridCol w="1147437"/>
                <a:gridCol w="1147437"/>
                <a:gridCol w="864987"/>
                <a:gridCol w="1429887"/>
              </a:tblGrid>
              <a:tr h="21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이펙트형식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26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총구의 불꽃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Ef_Gun_Fire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 앞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 발사 시에 총의 불빛</a:t>
                      </a:r>
                      <a:endParaRPr lang="ko-KR" altLang="en-US" sz="1200" dirty="0"/>
                    </a:p>
                  </a:txBody>
                  <a:tcPr/>
                </a:tc>
              </a:tr>
              <a:tr h="7142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피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Ef_Zombie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8596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탄착군의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총</a:t>
                      </a:r>
                      <a:r>
                        <a:rPr lang="ko-KR" altLang="en-US" sz="1200" baseline="0" dirty="0" smtClean="0"/>
                        <a:t> 효과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Ef_Object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Dust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726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달리기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smtClean="0"/>
                        <a:t>Ef_Man_Dust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케릭터의</a:t>
                      </a:r>
                      <a:r>
                        <a:rPr lang="ko-KR" altLang="en-US" sz="1200" dirty="0" smtClean="0"/>
                        <a:t> 발 뒤꿈치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땅을 </a:t>
                      </a:r>
                      <a:r>
                        <a:rPr lang="ko-KR" altLang="en-US" sz="1200" dirty="0" err="1" smtClean="0"/>
                        <a:t>달릴때</a:t>
                      </a:r>
                      <a:r>
                        <a:rPr lang="ko-KR" altLang="en-US" sz="1200" dirty="0" smtClean="0"/>
                        <a:t> 마다 나는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726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불꽃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뒷부분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간에 우주선 추진 불꽃</a:t>
                      </a:r>
                      <a:endParaRPr lang="ko-KR" altLang="en-US" sz="1200" dirty="0"/>
                    </a:p>
                  </a:txBody>
                  <a:tcPr/>
                </a:tc>
              </a:tr>
              <a:tr h="726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밑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</a:t>
                      </a:r>
                      <a:r>
                        <a:rPr lang="ko-KR" altLang="en-US" sz="1200" dirty="0" err="1" smtClean="0"/>
                        <a:t>간일어나는</a:t>
                      </a:r>
                      <a:r>
                        <a:rPr lang="ko-KR" altLang="en-US" sz="1200" dirty="0" smtClean="0"/>
                        <a:t>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7529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폭발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Ef_Boom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연구소 윗부분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탈출시</a:t>
                      </a:r>
                      <a:r>
                        <a:rPr lang="ko-KR" altLang="en-US" sz="1200" baseline="0" dirty="0" smtClean="0"/>
                        <a:t> 폭발되는 </a:t>
                      </a:r>
                      <a:r>
                        <a:rPr lang="ko-KR" altLang="en-US" sz="1200" baseline="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</a:tr>
              <a:tr h="1009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바이러스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Ef_virus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연구소에 바이러스 퍼지는 장면 연출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138</Words>
  <Application>Microsoft Office PowerPoint</Application>
  <PresentationFormat>화면 슬라이드 쇼(4:3)</PresentationFormat>
  <Paragraphs>141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kgcauser00</dc:creator>
  <cp:lastModifiedBy>kgcauser00</cp:lastModifiedBy>
  <cp:revision>25</cp:revision>
  <dcterms:created xsi:type="dcterms:W3CDTF">2016-10-28T03:31:01Z</dcterms:created>
  <dcterms:modified xsi:type="dcterms:W3CDTF">2016-11-01T08:00:26Z</dcterms:modified>
</cp:coreProperties>
</file>