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6104-BA5B-4F0B-A35A-02C55AD72EF4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116632"/>
          <a:ext cx="8320928" cy="636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16"/>
                <a:gridCol w="1040116"/>
                <a:gridCol w="1040116"/>
                <a:gridCol w="1040116"/>
                <a:gridCol w="1040116"/>
                <a:gridCol w="1040116"/>
                <a:gridCol w="784084"/>
                <a:gridCol w="1296148"/>
              </a:tblGrid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예시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이펙트형식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총의 불꽃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Ef_Gun_Fire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총구 앞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 발사 시에 총의 불빛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피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Ef_Zombie</a:t>
                      </a:r>
                      <a:r>
                        <a:rPr lang="en-US" altLang="ko-KR" sz="9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신체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맞은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총에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불꽃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뒷부분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간에 우주선 추진 불꽃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밑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</a:t>
                      </a:r>
                      <a:r>
                        <a:rPr lang="ko-KR" altLang="en-US" sz="1200" dirty="0" err="1" smtClean="0"/>
                        <a:t>간일어나는</a:t>
                      </a:r>
                      <a:r>
                        <a:rPr lang="ko-KR" altLang="en-US" sz="1200" dirty="0" smtClean="0"/>
                        <a:t>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폭발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주인공의 신체 맞은 부분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주인공이 </a:t>
                      </a:r>
                      <a:r>
                        <a:rPr lang="ko-KR" altLang="en-US" sz="1200" dirty="0" err="1" smtClean="0"/>
                        <a:t>좀비에게</a:t>
                      </a:r>
                      <a:r>
                        <a:rPr lang="ko-KR" altLang="en-US" sz="1200" dirty="0" smtClean="0"/>
                        <a:t>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달리기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</a:t>
                      </a:r>
                      <a:r>
                        <a:rPr lang="ko-KR" altLang="en-US" sz="1200" dirty="0" err="1" smtClean="0"/>
                        <a:t>발뒤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달리기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시에 일어나는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바이러스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Ef_virus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smtClean="0"/>
                        <a:t>연구소에 바이러스 퍼지는 장면 연출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16632"/>
          <a:ext cx="8784975" cy="6192688"/>
        </p:xfrm>
        <a:graphic>
          <a:graphicData uri="http://schemas.openxmlformats.org/drawingml/2006/table">
            <a:tbl>
              <a:tblPr/>
              <a:tblGrid>
                <a:gridCol w="2175565"/>
                <a:gridCol w="1125006"/>
                <a:gridCol w="1125006"/>
                <a:gridCol w="1125006"/>
                <a:gridCol w="1125006"/>
                <a:gridCol w="1125006"/>
                <a:gridCol w="984380"/>
              </a:tblGrid>
              <a:tr h="1526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이미지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우선순위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 위치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현황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98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예시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Ef_Ob_fire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화구 구멍의 중앙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구현완료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연구소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H-bio Tech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Ob_Hbio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테라포밍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Ob_TeraZone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건물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Ob_Buid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_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우주 정거장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Ob_Space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전봇대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Ob_Pole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916832"/>
            <a:ext cx="1872208" cy="69308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96952"/>
            <a:ext cx="2016224" cy="83211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1" y="4077072"/>
            <a:ext cx="1872208" cy="88733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229200"/>
            <a:ext cx="1522919" cy="100811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20687"/>
            <a:ext cx="1872208" cy="103730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9512" y="116632"/>
          <a:ext cx="8964485" cy="6192690"/>
        </p:xfrm>
        <a:graphic>
          <a:graphicData uri="http://schemas.openxmlformats.org/drawingml/2006/table">
            <a:tbl>
              <a:tblPr/>
              <a:tblGrid>
                <a:gridCol w="2220020"/>
                <a:gridCol w="1147994"/>
                <a:gridCol w="1147994"/>
                <a:gridCol w="1147994"/>
                <a:gridCol w="1147994"/>
                <a:gridCol w="1147994"/>
                <a:gridCol w="1004495"/>
              </a:tblGrid>
              <a:tr h="884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발전소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Ob_PowerStation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나무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Ob_Tree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호수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Ob_Lake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Ob_Stone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Ob_flower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컴퓨터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Ob_Computer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책상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Ob_Desk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9105900"/>
            <a:ext cx="2823883" cy="159393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10753726"/>
            <a:ext cx="1593527" cy="156882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" y="12401550"/>
            <a:ext cx="2354030" cy="15240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734" y="14049375"/>
            <a:ext cx="2387111" cy="156882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734" y="15697200"/>
            <a:ext cx="2482611" cy="156882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76" y="17345026"/>
            <a:ext cx="2159454" cy="160244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7175" y="18992850"/>
            <a:ext cx="1613647" cy="157200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175" y="20640675"/>
            <a:ext cx="2428875" cy="15811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1368151" cy="77225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2736"/>
            <a:ext cx="804561" cy="79208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16832"/>
            <a:ext cx="1080120" cy="69927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1" y="2852936"/>
            <a:ext cx="1080120" cy="70969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9" y="3717032"/>
            <a:ext cx="1152128" cy="72789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581128"/>
            <a:ext cx="1008112" cy="74807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5445224"/>
            <a:ext cx="792088" cy="77164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4" y="116632"/>
          <a:ext cx="8840745" cy="3240360"/>
        </p:xfrm>
        <a:graphic>
          <a:graphicData uri="http://schemas.openxmlformats.org/drawingml/2006/table">
            <a:tbl>
              <a:tblPr/>
              <a:tblGrid>
                <a:gridCol w="2189376"/>
                <a:gridCol w="1132148"/>
                <a:gridCol w="1132148"/>
                <a:gridCol w="1132148"/>
                <a:gridCol w="1132148"/>
                <a:gridCol w="1132148"/>
                <a:gridCol w="990629"/>
              </a:tblGrid>
              <a:tr h="10801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Ob_Door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패닉룸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Ob_PanicRoom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오브젝트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Ob_Wall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20640675"/>
            <a:ext cx="2428875" cy="15811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22288500"/>
            <a:ext cx="2066925" cy="16287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" y="23936325"/>
            <a:ext cx="2907990" cy="16478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88640"/>
            <a:ext cx="1512168" cy="98439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8761"/>
            <a:ext cx="1224135" cy="96464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348880"/>
            <a:ext cx="1584176" cy="8973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238</Words>
  <Application>Microsoft Office PowerPoint</Application>
  <PresentationFormat>화면 슬라이드 쇼(4:3)</PresentationFormat>
  <Paragraphs>243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kgcauser00</dc:creator>
  <cp:lastModifiedBy>kgcauser00</cp:lastModifiedBy>
  <cp:revision>20</cp:revision>
  <dcterms:created xsi:type="dcterms:W3CDTF">2016-10-28T03:31:01Z</dcterms:created>
  <dcterms:modified xsi:type="dcterms:W3CDTF">2016-10-28T07:26:52Z</dcterms:modified>
</cp:coreProperties>
</file>