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Resource List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3140968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Character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Tom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Jane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Zombie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Effect Object &amp; Item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Sound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9" y="980728"/>
            <a:ext cx="8954797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2.Character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822679" cy="51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3.Animation Character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16563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4.Object</a:t>
            </a:r>
            <a:endParaRPr lang="ko-KR" altLang="en-US" dirty="0"/>
          </a:p>
        </p:txBody>
      </p:sp>
      <p:pic>
        <p:nvPicPr>
          <p:cNvPr id="1026" name="Picture 2" descr="C:\Users\kgcauser00\Desktop\새 폴더\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979194" cy="5212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4.Object(Cont.)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7504" y="908720"/>
            <a:ext cx="8926388" cy="5548898"/>
            <a:chOff x="38100" y="836712"/>
            <a:chExt cx="9105900" cy="5620906"/>
          </a:xfrm>
        </p:grpSpPr>
        <p:pic>
          <p:nvPicPr>
            <p:cNvPr id="2050" name="Picture 2" descr="C:\Users\kgcauser00\Desktop\새 폴더\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337" y="980728"/>
              <a:ext cx="9036496" cy="5476890"/>
            </a:xfrm>
            <a:prstGeom prst="rect">
              <a:avLst/>
            </a:prstGeom>
            <a:noFill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" y="836712"/>
              <a:ext cx="9105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4.Object(Cont.)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5004" y="845101"/>
            <a:ext cx="8926388" cy="5616624"/>
            <a:chOff x="38100" y="836712"/>
            <a:chExt cx="9105900" cy="5616624"/>
          </a:xfrm>
        </p:grpSpPr>
        <p:pic>
          <p:nvPicPr>
            <p:cNvPr id="3074" name="Picture 2" descr="C:\Users\kgcauser00\Desktop\새 폴더\0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48" y="980728"/>
              <a:ext cx="9051424" cy="5472608"/>
            </a:xfrm>
            <a:prstGeom prst="rect">
              <a:avLst/>
            </a:prstGeom>
            <a:noFill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" y="836712"/>
              <a:ext cx="9105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5.Effect Object &amp; Item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27584" y="764704"/>
          <a:ext cx="7488832" cy="594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705675"/>
                <a:gridCol w="1166533"/>
              </a:tblGrid>
              <a:tr h="648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예시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이펙트형식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총의 불꽃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Ef_Gun_Fire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총구 앞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 발사 시에 총의 불빛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피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Ef_Zombie</a:t>
                      </a:r>
                      <a:r>
                        <a:rPr lang="en-US" altLang="ko-KR" sz="9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신체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맞은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총에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불꽃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뒷부분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간에 우주선 추진 불꽃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밑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</a:t>
                      </a:r>
                      <a:r>
                        <a:rPr lang="ko-KR" altLang="en-US" sz="1200" dirty="0" err="1" smtClean="0"/>
                        <a:t>간일어나는</a:t>
                      </a:r>
                      <a:r>
                        <a:rPr lang="ko-KR" altLang="en-US" sz="1200" dirty="0" smtClean="0"/>
                        <a:t>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폭발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주인공의 신체 맞은 부분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주인공이 </a:t>
                      </a:r>
                      <a:r>
                        <a:rPr lang="ko-KR" altLang="en-US" sz="1200" dirty="0" err="1" smtClean="0"/>
                        <a:t>좀비에게</a:t>
                      </a:r>
                      <a:r>
                        <a:rPr lang="ko-KR" altLang="en-US" sz="1200" dirty="0" smtClean="0"/>
                        <a:t>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달리기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</a:t>
                      </a:r>
                      <a:r>
                        <a:rPr lang="ko-KR" altLang="en-US" sz="1200" dirty="0" err="1" smtClean="0"/>
                        <a:t>발뒤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달리기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시에 일어나는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67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바이러스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Ef_virus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연구소에 바이러스 퍼지는 장면 연출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161</Words>
  <Application>Microsoft Office PowerPoint</Application>
  <PresentationFormat>화면 슬라이드 쇼(4:3)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Escape from N2 Planet  - N2 Team -</vt:lpstr>
      <vt:lpstr>1. Sound</vt:lpstr>
      <vt:lpstr>2.Character</vt:lpstr>
      <vt:lpstr>3.Animation Character</vt:lpstr>
      <vt:lpstr>4.Object</vt:lpstr>
      <vt:lpstr>슬라이드 6</vt:lpstr>
      <vt:lpstr>슬라이드 7</vt:lpstr>
      <vt:lpstr>5.Effect Object &amp; Item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10</cp:revision>
  <dcterms:created xsi:type="dcterms:W3CDTF">2016-10-24T04:50:59Z</dcterms:created>
  <dcterms:modified xsi:type="dcterms:W3CDTF">2016-10-28T11:34:01Z</dcterms:modified>
</cp:coreProperties>
</file>