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1" r:id="rId6"/>
    <p:sldId id="262" r:id="rId7"/>
    <p:sldId id="258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Presentation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</a:t>
            </a:r>
            <a:r>
              <a:rPr lang="en-US" altLang="ko-KR" dirty="0" smtClean="0"/>
              <a:t>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엔진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25241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, UI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dirty="0" smtClean="0"/>
              <a:t>제목</a:t>
            </a:r>
            <a:r>
              <a:rPr lang="en-US" altLang="ko-KR" sz="2000" dirty="0" smtClean="0"/>
              <a:t>: 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장르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세계관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주인공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상병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주인공의 여자친구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제인 킴 박사</a:t>
            </a:r>
            <a:r>
              <a:rPr lang="en-US" altLang="ko-KR" sz="2000" dirty="0" smtClean="0"/>
              <a:t>(Doctor. Jane Kim)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등장 적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남자주인공        여자주인공        연구소 생존자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1      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13620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123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367" y="2492896"/>
            <a:ext cx="15468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1126" y="2492897"/>
            <a:ext cx="1282768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92897"/>
            <a:ext cx="16011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1.</a:t>
            </a:r>
            <a:r>
              <a:rPr lang="ko-KR" altLang="en-US" sz="4000" dirty="0" err="1" smtClean="0"/>
              <a:t>인트로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 전경 낮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연구소에 바이러스 퍼지는 장면이 보여짐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바이러스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보라색 연기로 표현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가 퍼지며 시민들이 좀비가 된다</a:t>
            </a:r>
            <a:r>
              <a:rPr lang="en-US" altLang="ko-KR" sz="4000" dirty="0" smtClean="0"/>
              <a:t>.)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2.</a:t>
            </a:r>
            <a:r>
              <a:rPr lang="ko-KR" altLang="en-US" sz="4000" dirty="0" smtClean="0"/>
              <a:t>우주씬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주인공이탄</a:t>
            </a:r>
            <a:r>
              <a:rPr lang="ko-KR" altLang="en-US" sz="4000" dirty="0" smtClean="0"/>
              <a:t> 우주선이 보여진다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게임 배경에 대한 주인공의 독백으로 설명이 나온다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영화 </a:t>
            </a:r>
            <a:r>
              <a:rPr lang="ko-KR" altLang="en-US" sz="4000" dirty="0" err="1" smtClean="0"/>
              <a:t>아바타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처럼</a:t>
            </a:r>
            <a:r>
              <a:rPr lang="en-US" altLang="ko-KR" sz="4000" dirty="0" smtClean="0"/>
              <a:t>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3.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비행장면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역시 주인공의 독백이 나온다</a:t>
            </a:r>
            <a:r>
              <a:rPr lang="en-US" altLang="ko-KR" sz="4000" dirty="0" smtClean="0"/>
              <a:t>.) play </a:t>
            </a:r>
            <a:r>
              <a:rPr lang="ko-KR" altLang="en-US" sz="4000" dirty="0" smtClean="0"/>
              <a:t>불가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4.</a:t>
            </a:r>
            <a:r>
              <a:rPr lang="ko-KR" altLang="en-US" sz="4000" dirty="0" smtClean="0"/>
              <a:t>식민지 전경 밤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식민지 전경과 함께 보여지며 게임 타이틀이 나온다</a:t>
            </a:r>
            <a:r>
              <a:rPr lang="en-US" altLang="ko-KR" sz="4000" dirty="0" smtClean="0"/>
              <a:t>.(Escape from N2 Planet)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5.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착륙씬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식민지 옆 개활지에 착륙한다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이유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식민지와 연락이 안되어 식민지 입구를 열지 못함</a:t>
            </a:r>
            <a:r>
              <a:rPr lang="en-US" altLang="ko-KR" sz="4000" dirty="0" smtClean="0"/>
              <a:t>)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착륙 후 </a:t>
            </a:r>
            <a:r>
              <a:rPr lang="ko-KR" altLang="en-US" sz="4000" dirty="0" err="1" smtClean="0"/>
              <a:t>좀비들</a:t>
            </a:r>
            <a:r>
              <a:rPr lang="ko-KR" altLang="en-US" sz="4000" dirty="0" smtClean="0"/>
              <a:t> 달려와서 주인공 동료들을 다 물어뜯어 죽임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여기서 </a:t>
            </a:r>
            <a:r>
              <a:rPr lang="ko-KR" altLang="en-US" sz="4000" dirty="0" err="1" smtClean="0"/>
              <a:t>부터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play </a:t>
            </a:r>
            <a:r>
              <a:rPr lang="ko-KR" altLang="en-US" sz="4000" dirty="0" smtClean="0"/>
              <a:t>가능</a:t>
            </a:r>
            <a:r>
              <a:rPr lang="en-US" altLang="ko-KR" sz="4000" dirty="0" smtClean="0"/>
              <a:t>~~)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6</a:t>
            </a:r>
            <a:r>
              <a:rPr lang="en-US" altLang="ko-KR" sz="4000" dirty="0" smtClean="0"/>
              <a:t>. 5-</a:t>
            </a:r>
            <a:r>
              <a:rPr lang="en-US" altLang="ko-KR" sz="4000" dirty="0" smtClean="0"/>
              <a:t>&gt;6 </a:t>
            </a:r>
            <a:r>
              <a:rPr lang="ko-KR" altLang="en-US" sz="4000" dirty="0" smtClean="0"/>
              <a:t>지하 연구소로 이동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연구소는 지상에 입구만 보인다</a:t>
            </a:r>
            <a:r>
              <a:rPr lang="en-US" altLang="ko-KR" sz="4000" dirty="0" smtClean="0"/>
              <a:t>. H-Bio Tech </a:t>
            </a:r>
            <a:r>
              <a:rPr lang="ko-KR" altLang="en-US" sz="4000" dirty="0" smtClean="0"/>
              <a:t>이름이 입구에 보임</a:t>
            </a:r>
            <a:r>
              <a:rPr lang="en-US" altLang="ko-KR" sz="4000" dirty="0" smtClean="0"/>
              <a:t>.)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7.</a:t>
            </a:r>
            <a:r>
              <a:rPr lang="ko-KR" altLang="en-US" sz="4000" dirty="0" smtClean="0"/>
              <a:t>지하 연구소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층에 여자친구 만남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여자친구는 </a:t>
            </a:r>
            <a:r>
              <a:rPr lang="en-US" altLang="ko-KR" sz="4000" dirty="0" smtClean="0"/>
              <a:t>panic room</a:t>
            </a:r>
            <a:r>
              <a:rPr lang="ko-KR" altLang="en-US" sz="4000" dirty="0" smtClean="0"/>
              <a:t>에 숨어있었음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여자친구가 바이러스와 감염자에 대한 설명을 해준다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마지막 </a:t>
            </a:r>
            <a:r>
              <a:rPr lang="ko-KR" altLang="en-US" sz="4000" dirty="0" err="1" smtClean="0"/>
              <a:t>끝층</a:t>
            </a:r>
            <a:r>
              <a:rPr lang="ko-KR" altLang="en-US" sz="4000" dirty="0" smtClean="0"/>
              <a:t> 지하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층에 백신이 있다고 하여 여자친구와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층으로 이동하려고 하는데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4000" dirty="0" smtClean="0"/>
              <a:t>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문이 잠겨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열쇠를 </a:t>
            </a:r>
            <a:r>
              <a:rPr lang="ko-KR" altLang="en-US" sz="4000" dirty="0" err="1" smtClean="0"/>
              <a:t>얻기위해</a:t>
            </a:r>
            <a:r>
              <a:rPr lang="ko-KR" altLang="en-US" sz="4000" dirty="0" smtClean="0"/>
              <a:t> 연구소 내부를 수색한다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수색하며 마주친 </a:t>
            </a:r>
            <a:r>
              <a:rPr lang="ko-KR" altLang="en-US" sz="4000" dirty="0" err="1" smtClean="0"/>
              <a:t>좀비들은</a:t>
            </a:r>
            <a:r>
              <a:rPr lang="ko-KR" altLang="en-US" sz="4000" dirty="0" smtClean="0"/>
              <a:t> 모두 없앤다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내부에서 연구소 경비가 쓰던 </a:t>
            </a:r>
            <a:r>
              <a:rPr lang="ko-KR" altLang="en-US" sz="4000" dirty="0" err="1" smtClean="0"/>
              <a:t>샷건을</a:t>
            </a:r>
            <a:r>
              <a:rPr lang="ko-KR" altLang="en-US" sz="4000" dirty="0" smtClean="0"/>
              <a:t> 발견하여 쓰게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8.</a:t>
            </a:r>
            <a:r>
              <a:rPr lang="ko-KR" altLang="en-US" sz="4000" dirty="0" smtClean="0"/>
              <a:t>백신을 구하고 나서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건물에서 컨트롤 룸으로 이동하여 식민지 외부에 있는 </a:t>
            </a:r>
            <a:r>
              <a:rPr lang="ko-KR" altLang="en-US" sz="4000" dirty="0" err="1" smtClean="0"/>
              <a:t>드랍십을</a:t>
            </a:r>
            <a:r>
              <a:rPr lang="ko-KR" altLang="en-US" sz="4000" dirty="0" smtClean="0"/>
              <a:t> 원격 조종으로 연구소 옆으로 불러온다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9.</a:t>
            </a:r>
            <a:r>
              <a:rPr lang="ko-KR" altLang="en-US" sz="4000" dirty="0" smtClean="0"/>
              <a:t>여자 주인공이 남자 주인공에게 어서 가서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출발 준비를 하라고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자신은 식민지 폭파 카운트 다운을 하겠다고 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10.</a:t>
            </a:r>
            <a:r>
              <a:rPr lang="ko-KR" altLang="en-US" sz="4000" dirty="0" smtClean="0"/>
              <a:t>남자 주인공이 </a:t>
            </a:r>
            <a:r>
              <a:rPr lang="ko-KR" altLang="en-US" sz="4000" dirty="0" err="1" smtClean="0"/>
              <a:t>드랍십으로</a:t>
            </a:r>
            <a:r>
              <a:rPr lang="ko-KR" altLang="en-US" sz="4000" dirty="0" smtClean="0"/>
              <a:t> 가고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여자주인공 시점에서 컨트롤 룸의 컴퓨터로 식민지 폭파 조작을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이때 </a:t>
            </a:r>
            <a:r>
              <a:rPr lang="ko-KR" altLang="en-US" sz="4000" dirty="0" err="1" smtClean="0"/>
              <a:t>좀비떼들이</a:t>
            </a:r>
            <a:r>
              <a:rPr lang="ko-KR" altLang="en-US" sz="4000" dirty="0" smtClean="0"/>
              <a:t> 컨트롤 룸으로 모여 들게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11. </a:t>
            </a:r>
            <a:r>
              <a:rPr lang="ko-KR" altLang="en-US" sz="4000" dirty="0" smtClean="0"/>
              <a:t>주인공 시점으로 변경이 되고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조종석에서 여자친구의 무전을 듣게 된다</a:t>
            </a:r>
            <a:r>
              <a:rPr lang="en-US" altLang="ko-KR" sz="4000" dirty="0" smtClean="0"/>
              <a:t>. "</a:t>
            </a:r>
            <a:r>
              <a:rPr lang="ko-KR" altLang="en-US" sz="4000" dirty="0" smtClean="0"/>
              <a:t>나는 </a:t>
            </a:r>
            <a:r>
              <a:rPr lang="ko-KR" altLang="en-US" sz="4000" dirty="0" err="1" smtClean="0"/>
              <a:t>여기까지인가봐</a:t>
            </a:r>
            <a:r>
              <a:rPr lang="ko-KR" altLang="en-US" sz="4000" dirty="0" smtClean="0"/>
              <a:t> 탐 나를 기억해줘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탕</a:t>
            </a:r>
            <a:r>
              <a:rPr lang="en-US" altLang="ko-KR" sz="4000" dirty="0" smtClean="0"/>
              <a:t>"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12.</a:t>
            </a:r>
            <a:r>
              <a:rPr lang="ko-KR" altLang="en-US" sz="4000" dirty="0" smtClean="0"/>
              <a:t>주인공은 눈물을 흘리며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공중으로 뜨고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비행을 하며 하늘로 올라가려던 와중 </a:t>
            </a:r>
            <a:r>
              <a:rPr lang="ko-KR" altLang="en-US" sz="4000" dirty="0" err="1" smtClean="0"/>
              <a:t>좀비들이</a:t>
            </a:r>
            <a:r>
              <a:rPr lang="ko-KR" altLang="en-US" sz="4000" dirty="0" smtClean="0"/>
              <a:t> 달려들어 </a:t>
            </a:r>
            <a:r>
              <a:rPr lang="ko-KR" altLang="en-US" sz="4000" dirty="0" err="1" smtClean="0"/>
              <a:t>드랍십의</a:t>
            </a:r>
            <a:r>
              <a:rPr lang="ko-KR" altLang="en-US" sz="4000" dirty="0" smtClean="0"/>
              <a:t> 엔진에 불이 붙으며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화면이 멈추고 </a:t>
            </a:r>
            <a:r>
              <a:rPr lang="en-US" altLang="ko-KR" sz="4000" dirty="0" smtClean="0"/>
              <a:t>(To Be Continued)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o-KR" altLang="en-US" dirty="0" smtClean="0"/>
              <a:t>기획상 특이점</a:t>
            </a:r>
            <a:endParaRPr lang="en-US" altLang="ko-KR" dirty="0" smtClean="0"/>
          </a:p>
          <a:p>
            <a:pPr>
              <a:lnSpc>
                <a:spcPct val="170000"/>
              </a:lnSpc>
              <a:buNone/>
            </a:pP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문을 열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권총이 있음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남자 주인공은 총을 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F2</a:t>
            </a:r>
            <a:r>
              <a:rPr lang="ko-KR" altLang="en-US" dirty="0" smtClean="0"/>
              <a:t>키를 누르면 주인공 변경을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연구소의 문을 열 수 있고</a:t>
            </a:r>
            <a:r>
              <a:rPr lang="en-US" altLang="ko-KR" dirty="0" smtClean="0"/>
              <a:t>. N2 </a:t>
            </a:r>
            <a:r>
              <a:rPr lang="ko-KR" altLang="en-US" dirty="0" smtClean="0"/>
              <a:t>행성의 식민지에 있는 컴퓨터들을 조작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남자 주인공은 총을 쏠 수 있는데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여자 주인공만 권총을 쓸 수 있는 설정으로 변경한다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여자주인공 또는 남자 주인공은 쓰러진 남자주인공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여자주인공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일으켜서 세울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동료 캐릭터가 쓰러지면 일정 시간 동안 버티다가 바로 사망한다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일정 시간 안에 빨리 다가가서 일으켜 세워야 한다 </a:t>
            </a:r>
            <a:r>
              <a:rPr lang="en-US" altLang="ko-KR" dirty="0" smtClean="0"/>
              <a:t>(R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Character Tool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691</Words>
  <Application>Microsoft Office PowerPoint</Application>
  <PresentationFormat>화면 슬라이드 쇼(4:3)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Escape from N2 Planet  - N2 Team -</vt:lpstr>
      <vt:lpstr>1. 팀 소개</vt:lpstr>
      <vt:lpstr>2. 기획 내용</vt:lpstr>
      <vt:lpstr>2. 기획 내용 (Cont.)</vt:lpstr>
      <vt:lpstr>2. 기획 내용 (Cont.)</vt:lpstr>
      <vt:lpstr>2. 기획 내용 (Cont.)</vt:lpstr>
      <vt:lpstr>3. 엔진 소개 (&amp; 게임 시연)</vt:lpstr>
      <vt:lpstr>4. 툴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18</cp:revision>
  <dcterms:created xsi:type="dcterms:W3CDTF">2016-10-24T04:50:59Z</dcterms:created>
  <dcterms:modified xsi:type="dcterms:W3CDTF">2016-10-24T06:23:19Z</dcterms:modified>
</cp:coreProperties>
</file>