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6104-BA5B-4F0B-A35A-02C55AD72EF4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F35E-1F3A-44A0-B2C5-952D20120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116632"/>
          <a:ext cx="8320928" cy="636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16"/>
                <a:gridCol w="1040116"/>
                <a:gridCol w="1040116"/>
                <a:gridCol w="1040116"/>
                <a:gridCol w="1040116"/>
                <a:gridCol w="1040116"/>
                <a:gridCol w="784084"/>
                <a:gridCol w="1296148"/>
              </a:tblGrid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예시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이펙트형식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총의 불꽃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Ef_Gun_Fire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총구 앞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 발사 시에 총의 불빛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피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Ef_Zombie</a:t>
                      </a:r>
                      <a:r>
                        <a:rPr lang="en-US" altLang="ko-KR" sz="9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신체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맞은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총에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불꽃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뒷부분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간에 우주선 추진 불꽃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밑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</a:t>
                      </a:r>
                      <a:r>
                        <a:rPr lang="ko-KR" altLang="en-US" sz="1200" dirty="0" err="1" smtClean="0"/>
                        <a:t>간일어나는</a:t>
                      </a:r>
                      <a:r>
                        <a:rPr lang="ko-KR" altLang="en-US" sz="1200" dirty="0" smtClean="0"/>
                        <a:t>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폭발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주인공의 신체 맞은 부분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주인공이 </a:t>
                      </a:r>
                      <a:r>
                        <a:rPr lang="ko-KR" altLang="en-US" sz="1200" dirty="0" err="1" smtClean="0"/>
                        <a:t>좀비에게</a:t>
                      </a:r>
                      <a:r>
                        <a:rPr lang="ko-KR" altLang="en-US" sz="1200" dirty="0" smtClean="0"/>
                        <a:t>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달리기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</a:t>
                      </a:r>
                      <a:r>
                        <a:rPr lang="ko-KR" altLang="en-US" sz="1200" dirty="0" err="1" smtClean="0"/>
                        <a:t>발뒤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달리기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시에 일어나는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바이러스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Ef_virus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smtClean="0"/>
                        <a:t>연구소에 바이러스 퍼지는 장면 연출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120</Words>
  <Application>Microsoft Office PowerPoint</Application>
  <PresentationFormat>화면 슬라이드 쇼(4:3)</PresentationFormat>
  <Paragraphs>124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kgcauser00</dc:creator>
  <cp:lastModifiedBy>kgcauser00</cp:lastModifiedBy>
  <cp:revision>18</cp:revision>
  <dcterms:created xsi:type="dcterms:W3CDTF">2016-10-28T03:31:01Z</dcterms:created>
  <dcterms:modified xsi:type="dcterms:W3CDTF">2016-10-28T06:22:07Z</dcterms:modified>
</cp:coreProperties>
</file>