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970D-80EB-4FFD-8869-D81EF34B5876}" type="datetimeFigureOut">
              <a:rPr lang="ko-KR" altLang="en-US" smtClean="0"/>
              <a:pPr/>
              <a:t>2016-10-28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82280-AB84-4252-9873-90581984E7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37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8428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1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Mfc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tool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uv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animation </a:t>
                      </a: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플레이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ctr"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blend state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처리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effect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time,</a:t>
                      </a: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Fade </a:t>
                      </a:r>
                      <a:r>
                        <a:rPr lang="en-US" altLang="ko-KR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In,Fade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 구현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 button</a:t>
                      </a: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Char char="•"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미비점 구현</a:t>
                      </a: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>
                        <a:buFont typeface="Arial" pitchFamily="34" charset="0"/>
                        <a:buNone/>
                      </a:pPr>
                      <a:endParaRPr lang="en-US" altLang="ko-KR" sz="14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휴식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기술구현 목록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일정표 작성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 미비된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Time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기능과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save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 구현 목록 작성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순차대로 시작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주간 회의 후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지시에 따라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Effect, AI ( </a:t>
            </a:r>
            <a:r>
              <a:rPr lang="ko-KR" altLang="en-US" dirty="0" smtClean="0"/>
              <a:t>강동현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kgcauser00</dc:creator>
  <cp:lastModifiedBy>kgcauser00</cp:lastModifiedBy>
  <cp:revision>2</cp:revision>
  <dcterms:created xsi:type="dcterms:W3CDTF">2016-10-28T02:14:47Z</dcterms:created>
  <dcterms:modified xsi:type="dcterms:W3CDTF">2016-10-28T06:23:28Z</dcterms:modified>
</cp:coreProperties>
</file>