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256" r:id="rId3"/>
    <p:sldId id="260" r:id="rId4"/>
    <p:sldId id="257" r:id="rId5"/>
    <p:sldId id="267" r:id="rId6"/>
    <p:sldId id="271" r:id="rId7"/>
    <p:sldId id="273" r:id="rId8"/>
    <p:sldId id="27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6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618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549C-1275-40F3-961B-83EF3DBA270B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54535-2256-4EE9-A2D5-17D1F6B04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gcauser00\Downloads\1_1_-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6513" y="-27384"/>
            <a:ext cx="9405857" cy="705678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>
          <a:xfrm>
            <a:off x="107504" y="116632"/>
            <a:ext cx="8928992" cy="662473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4BDD-B7C9-46C2-B4CA-E9DEC5875A75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kickasstoo.com/wp-content/uploads/2015/07/url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35773"/>
            <a:ext cx="9361040" cy="70207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Escape from N2 Planet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400" dirty="0" smtClean="0"/>
              <a:t>- N2 Team -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17526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en-US" altLang="ko-KR" baseline="30000" dirty="0" smtClean="0">
                <a:solidFill>
                  <a:schemeClr val="tx1"/>
                </a:solidFill>
              </a:rPr>
              <a:t>rd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Presentation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15816" y="3429000"/>
            <a:ext cx="33843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◈ </a:t>
            </a:r>
            <a:r>
              <a:rPr lang="en-US" altLang="ko-KR" dirty="0" smtClean="0"/>
              <a:t>Table of Contents</a:t>
            </a:r>
          </a:p>
          <a:p>
            <a:pPr algn="ctr"/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게임 시연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한 것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못 </a:t>
            </a:r>
            <a:r>
              <a:rPr lang="ko-KR" altLang="en-US" dirty="0" err="1" smtClean="0"/>
              <a:t>한것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앞으로의 계획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8680"/>
            <a:ext cx="1430720" cy="158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팀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팀 명</a:t>
            </a:r>
            <a:r>
              <a:rPr lang="en-US" altLang="ko-KR" sz="2400" dirty="0" smtClean="0"/>
              <a:t>: N2 Team. (N2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Now or Never</a:t>
            </a:r>
            <a:r>
              <a:rPr lang="ko-KR" altLang="en-US" sz="2400" dirty="0" smtClean="0"/>
              <a:t>를 줄인 것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지금 아니면 절대 못한다는 의미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기회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나타냄</a:t>
            </a:r>
            <a:r>
              <a:rPr lang="en-US" altLang="ko-KR" sz="2400" dirty="0" smtClean="0"/>
              <a:t>.)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팀 원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이재준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팀장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엔진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캐릭터 담당</a:t>
            </a:r>
            <a:r>
              <a:rPr lang="en-US" altLang="ko-KR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윤성렬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맵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담당</a:t>
            </a:r>
            <a:r>
              <a:rPr lang="en-US" altLang="ko-KR" sz="2400" dirty="0" smtClean="0"/>
              <a:t>.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강동현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이펙트</a:t>
            </a:r>
            <a:r>
              <a:rPr lang="en-US" altLang="ko-KR" sz="2400" dirty="0" smtClean="0"/>
              <a:t>, AI </a:t>
            </a:r>
            <a:r>
              <a:rPr lang="ko-KR" altLang="en-US" sz="2400" dirty="0" smtClean="0"/>
              <a:t>담당</a:t>
            </a:r>
            <a:r>
              <a:rPr lang="en-US" altLang="ko-KR" sz="2400" dirty="0" smtClean="0"/>
              <a:t>)</a:t>
            </a:r>
          </a:p>
          <a:p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기획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6166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2000" b="1" i="1" u="sng" dirty="0" smtClean="0"/>
              <a:t>제목</a:t>
            </a:r>
            <a:r>
              <a:rPr lang="en-US" altLang="ko-KR" sz="2000" b="1" i="1" u="sng" dirty="0" smtClean="0"/>
              <a:t>: </a:t>
            </a:r>
            <a:r>
              <a:rPr lang="en-US" altLang="ko-KR" sz="2000" dirty="0" smtClean="0"/>
              <a:t>Escape from N2 Planet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장르</a:t>
            </a:r>
            <a:r>
              <a:rPr lang="en-US" altLang="ko-KR" sz="2000" b="1" i="1" u="sng" dirty="0" smtClean="0"/>
              <a:t>: </a:t>
            </a:r>
            <a:r>
              <a:rPr lang="ko-KR" altLang="en-US" sz="2000" dirty="0" err="1" smtClean="0"/>
              <a:t>좀비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서바이벌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FPS (</a:t>
            </a:r>
            <a:r>
              <a:rPr lang="ko-KR" altLang="en-US" sz="2000" dirty="0" err="1" smtClean="0"/>
              <a:t>싱글</a:t>
            </a:r>
            <a:r>
              <a:rPr lang="ko-KR" altLang="en-US" sz="2000" dirty="0" smtClean="0"/>
              <a:t> 플레이</a:t>
            </a:r>
            <a:r>
              <a:rPr lang="en-US" altLang="ko-KR" sz="2000" dirty="0" smtClean="0"/>
              <a:t>, Left 4 Dead</a:t>
            </a:r>
            <a:r>
              <a:rPr lang="ko-KR" altLang="en-US" sz="2000" dirty="0" smtClean="0"/>
              <a:t>와 비슷한 컨셉 </a:t>
            </a:r>
            <a:r>
              <a:rPr lang="en-US" altLang="ko-KR" sz="2000" dirty="0" smtClean="0"/>
              <a:t>) 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세계관</a:t>
            </a:r>
            <a:r>
              <a:rPr lang="en-US" altLang="ko-KR" sz="2000" b="1" i="1" u="sng" dirty="0" smtClean="0"/>
              <a:t>: </a:t>
            </a:r>
            <a:r>
              <a:rPr lang="ko-KR" altLang="en-US" sz="2000" dirty="0" smtClean="0"/>
              <a:t>지구에서 </a:t>
            </a:r>
            <a:r>
              <a:rPr lang="en-US" altLang="ko-KR" sz="2000" dirty="0" smtClean="0"/>
              <a:t>4.4</a:t>
            </a:r>
            <a:r>
              <a:rPr lang="ko-KR" altLang="en-US" sz="2000" dirty="0" smtClean="0"/>
              <a:t>광년 떨어진 가상의 행성 폴리스의 위성 </a:t>
            </a:r>
            <a:r>
              <a:rPr lang="en-US" altLang="ko-KR" sz="2000" dirty="0" smtClean="0"/>
              <a:t>N2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주인공</a:t>
            </a:r>
            <a:r>
              <a:rPr lang="en-US" altLang="ko-KR" sz="2000" b="1" i="1" u="sng" dirty="0" smtClean="0"/>
              <a:t>: </a:t>
            </a:r>
          </a:p>
          <a:p>
            <a:pPr>
              <a:buNone/>
            </a:pPr>
            <a:r>
              <a:rPr lang="ko-KR" altLang="en-US" sz="2000" dirty="0" smtClean="0"/>
              <a:t>남자 </a:t>
            </a:r>
            <a:r>
              <a:rPr lang="ko-KR" altLang="en-US" sz="2000" dirty="0" smtClean="0"/>
              <a:t>주인공</a:t>
            </a:r>
            <a:r>
              <a:rPr lang="en-US" altLang="ko-KR" sz="2000" dirty="0" smtClean="0"/>
              <a:t>1: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탐 </a:t>
            </a:r>
            <a:r>
              <a:rPr lang="ko-KR" altLang="en-US" sz="2000" dirty="0" err="1" smtClean="0"/>
              <a:t>존슨</a:t>
            </a:r>
            <a:r>
              <a:rPr lang="en-US" altLang="ko-KR" sz="2000" dirty="0" smtClean="0"/>
              <a:t>(Tom Johnson), UNSC </a:t>
            </a:r>
            <a:r>
              <a:rPr lang="ko-KR" altLang="en-US" sz="2000" dirty="0" smtClean="0"/>
              <a:t>해병 </a:t>
            </a:r>
            <a:r>
              <a:rPr lang="ko-KR" altLang="en-US" sz="2000" dirty="0" smtClean="0"/>
              <a:t>원</a:t>
            </a:r>
            <a:r>
              <a:rPr lang="ko-KR" altLang="en-US" sz="2000" dirty="0" smtClean="0"/>
              <a:t>사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남</a:t>
            </a:r>
            <a:r>
              <a:rPr lang="ko-KR" altLang="en-US" sz="2000" dirty="0" smtClean="0"/>
              <a:t>자</a:t>
            </a:r>
            <a:r>
              <a:rPr lang="ko-KR" altLang="en-US" sz="2000" dirty="0" smtClean="0"/>
              <a:t> 주인공</a:t>
            </a:r>
            <a:r>
              <a:rPr lang="en-US" altLang="ko-KR" sz="2000" dirty="0" smtClean="0"/>
              <a:t>2: </a:t>
            </a:r>
            <a:r>
              <a:rPr lang="ko-KR" altLang="en-US" sz="2000" dirty="0" err="1" smtClean="0"/>
              <a:t>제이크</a:t>
            </a:r>
            <a:r>
              <a:rPr lang="ko-KR" altLang="en-US" sz="2000" dirty="0" smtClean="0"/>
              <a:t> 킴</a:t>
            </a:r>
            <a:r>
              <a:rPr lang="en-US" altLang="ko-KR" sz="2000" dirty="0" smtClean="0"/>
              <a:t>(</a:t>
            </a:r>
            <a:r>
              <a:rPr lang="en-US" altLang="ko-KR" sz="2000" dirty="0" smtClean="0"/>
              <a:t>Jake </a:t>
            </a:r>
            <a:r>
              <a:rPr lang="en-US" altLang="ko-KR" sz="2000" dirty="0" smtClean="0"/>
              <a:t>Kim</a:t>
            </a:r>
            <a:r>
              <a:rPr lang="en-US" altLang="ko-KR" sz="2000" dirty="0" smtClean="0"/>
              <a:t>), </a:t>
            </a:r>
            <a:r>
              <a:rPr lang="en-US" altLang="ko-KR" sz="2000" dirty="0" smtClean="0"/>
              <a:t>UNSC </a:t>
            </a:r>
            <a:r>
              <a:rPr lang="ko-KR" altLang="en-US" sz="2000" dirty="0" smtClean="0"/>
              <a:t>해병 병장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등장 적 </a:t>
            </a:r>
            <a:r>
              <a:rPr lang="en-US" altLang="ko-KR" sz="2000" b="1" i="1" u="sng" dirty="0" smtClean="0"/>
              <a:t>(</a:t>
            </a:r>
            <a:r>
              <a:rPr lang="ko-KR" altLang="en-US" sz="2000" b="1" i="1" u="sng" dirty="0" err="1" smtClean="0"/>
              <a:t>좀비</a:t>
            </a:r>
            <a:r>
              <a:rPr lang="en-US" altLang="ko-KR" sz="2000" b="1" i="1" u="sng" dirty="0" smtClean="0"/>
              <a:t>): </a:t>
            </a:r>
            <a:r>
              <a:rPr lang="ko-KR" altLang="en-US" sz="2000" dirty="0" smtClean="0"/>
              <a:t>작중에서는 </a:t>
            </a:r>
            <a:r>
              <a:rPr lang="ko-KR" altLang="en-US" sz="2000" dirty="0" err="1" smtClean="0"/>
              <a:t>좀비라고</a:t>
            </a:r>
            <a:r>
              <a:rPr lang="ko-KR" altLang="en-US" sz="2000" dirty="0" smtClean="0"/>
              <a:t> 부르지 않음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감염체라고</a:t>
            </a:r>
            <a:r>
              <a:rPr lang="ko-KR" altLang="en-US" sz="2000" dirty="0" smtClean="0"/>
              <a:t> 부름</a:t>
            </a:r>
            <a:r>
              <a:rPr lang="en-US" altLang="ko-KR" sz="2000" dirty="0" smtClean="0"/>
              <a:t>. N2</a:t>
            </a:r>
            <a:r>
              <a:rPr lang="ko-KR" altLang="en-US" sz="2000" dirty="0" smtClean="0"/>
              <a:t>에 있는 연구소 </a:t>
            </a:r>
            <a:r>
              <a:rPr lang="en-US" altLang="ko-KR" sz="2000" dirty="0" smtClean="0"/>
              <a:t>(H-Bio Tech)</a:t>
            </a:r>
            <a:r>
              <a:rPr lang="ko-KR" altLang="en-US" sz="2000" dirty="0" smtClean="0"/>
              <a:t>에서 만든 바이러스가 유출이 되어 </a:t>
            </a:r>
            <a:r>
              <a:rPr lang="en-US" altLang="ko-KR" sz="2000" dirty="0" smtClean="0"/>
              <a:t>N2 </a:t>
            </a:r>
            <a:r>
              <a:rPr lang="ko-KR" altLang="en-US" sz="2000" dirty="0" smtClean="0"/>
              <a:t>식민지의 인간들이 </a:t>
            </a:r>
            <a:r>
              <a:rPr lang="ko-KR" altLang="en-US" sz="2000" dirty="0" err="1" smtClean="0"/>
              <a:t>감염체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좀비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되었음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 </a:t>
            </a:r>
            <a:r>
              <a:rPr lang="ko-KR" altLang="en-US" sz="2000" dirty="0" smtClean="0"/>
              <a:t>호흡기로 감염이 되며</a:t>
            </a:r>
            <a:r>
              <a:rPr lang="en-US" altLang="ko-KR" sz="2000" dirty="0" smtClean="0"/>
              <a:t>.. </a:t>
            </a:r>
            <a:r>
              <a:rPr lang="ko-KR" altLang="en-US" sz="2000" dirty="0" smtClean="0"/>
              <a:t>물린다고 해서 물렸던 사람이 </a:t>
            </a:r>
            <a:r>
              <a:rPr lang="ko-KR" altLang="en-US" sz="2000" dirty="0" err="1" smtClean="0"/>
              <a:t>감염체가</a:t>
            </a:r>
            <a:r>
              <a:rPr lang="ko-KR" altLang="en-US" sz="2000" dirty="0" smtClean="0"/>
              <a:t> 되지는 않는다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  </a:t>
            </a:r>
          </a:p>
          <a:p>
            <a:pPr>
              <a:buNone/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게임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9900" y="2144713"/>
            <a:ext cx="31242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한것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ko-KR" altLang="en-US" b="1" dirty="0" err="1" smtClean="0"/>
              <a:t>맵</a:t>
            </a:r>
            <a:r>
              <a:rPr lang="en-US" altLang="ko-KR" b="1" dirty="0" smtClean="0"/>
              <a:t>: </a:t>
            </a:r>
            <a:r>
              <a:rPr lang="ko-KR" altLang="en-US" dirty="0" err="1" smtClean="0"/>
              <a:t>프터스텀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컬링</a:t>
            </a:r>
            <a:r>
              <a:rPr lang="en-US" altLang="ko-KR" dirty="0" smtClean="0"/>
              <a:t>.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ko-KR" b="1" dirty="0" smtClean="0"/>
              <a:t>UI: </a:t>
            </a:r>
            <a:r>
              <a:rPr lang="ko-KR" altLang="en-US" dirty="0" smtClean="0"/>
              <a:t>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인게임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marL="571500" indent="-571500">
              <a:buFont typeface="+mj-lt"/>
              <a:buAutoNum type="romanUcPeriod"/>
            </a:pPr>
            <a:r>
              <a:rPr lang="ko-KR" altLang="en-US" b="1" dirty="0" smtClean="0"/>
              <a:t>엔진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오브젝트 </a:t>
            </a:r>
            <a:r>
              <a:rPr lang="ko-KR" altLang="en-US" dirty="0" err="1" smtClean="0"/>
              <a:t>스페큘러</a:t>
            </a:r>
            <a:r>
              <a:rPr lang="ko-KR" altLang="en-US" dirty="0" smtClean="0"/>
              <a:t> 조명</a:t>
            </a:r>
            <a:r>
              <a:rPr lang="en-US" altLang="ko-KR" dirty="0" smtClean="0"/>
              <a:t>.</a:t>
            </a:r>
          </a:p>
          <a:p>
            <a:pPr marL="571500" indent="-571500">
              <a:buFont typeface="+mj-lt"/>
              <a:buAutoNum type="romanUcPeriod"/>
            </a:pPr>
            <a:r>
              <a:rPr lang="ko-KR" altLang="en-US" b="1" dirty="0" smtClean="0"/>
              <a:t>캐릭터</a:t>
            </a:r>
            <a:r>
              <a:rPr lang="en-US" altLang="ko-KR" b="1" dirty="0" smtClean="0"/>
              <a:t>:</a:t>
            </a:r>
            <a:r>
              <a:rPr lang="ko-KR" altLang="en-US" dirty="0" smtClean="0"/>
              <a:t>총기 부착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디퓨즈</a:t>
            </a:r>
            <a:r>
              <a:rPr lang="ko-KR" altLang="en-US" dirty="0" smtClean="0"/>
              <a:t> 조명</a:t>
            </a:r>
            <a:endParaRPr lang="en-US" altLang="ko-KR" dirty="0" smtClean="0"/>
          </a:p>
          <a:p>
            <a:pPr marL="571500" indent="-571500">
              <a:buFont typeface="+mj-lt"/>
              <a:buAutoNum type="romanUcPeriod"/>
            </a:pPr>
            <a:r>
              <a:rPr lang="ko-KR" altLang="en-US" b="1" dirty="0" err="1" smtClean="0"/>
              <a:t>이펙트</a:t>
            </a:r>
            <a:r>
              <a:rPr lang="en-US" altLang="ko-KR" b="1" dirty="0" smtClean="0"/>
              <a:t>:</a:t>
            </a:r>
            <a:r>
              <a:rPr lang="ko-KR" altLang="en-US" dirty="0" err="1" smtClean="0"/>
              <a:t>이펙트</a:t>
            </a:r>
            <a:r>
              <a:rPr lang="ko-KR" altLang="en-US" dirty="0" smtClean="0"/>
              <a:t> 라이브러리 작업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인게임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미적용</a:t>
            </a:r>
            <a:r>
              <a:rPr lang="en-US" altLang="ko-KR" dirty="0" smtClean="0"/>
              <a:t>.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ko-KR" b="1" dirty="0" smtClean="0"/>
              <a:t>AI: </a:t>
            </a:r>
            <a:r>
              <a:rPr lang="ko-KR" altLang="en-US" dirty="0" err="1" smtClean="0"/>
              <a:t>좀비</a:t>
            </a:r>
            <a:r>
              <a:rPr lang="ko-KR" altLang="en-US" dirty="0" smtClean="0"/>
              <a:t>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기본 동작 완료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인게임</a:t>
            </a:r>
            <a:r>
              <a:rPr lang="ko-KR" altLang="en-US" dirty="0" smtClean="0"/>
              <a:t> 적용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못 </a:t>
            </a:r>
            <a:r>
              <a:rPr lang="ko-KR" altLang="en-US" dirty="0" err="1" smtClean="0"/>
              <a:t>한</a:t>
            </a:r>
            <a:r>
              <a:rPr lang="ko-KR" altLang="en-US" dirty="0" err="1" smtClean="0"/>
              <a:t>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ko-KR" altLang="en-US" dirty="0" smtClean="0"/>
              <a:t>그림자</a:t>
            </a:r>
            <a:r>
              <a:rPr lang="en-US" altLang="ko-KR" dirty="0" smtClean="0"/>
              <a:t>.</a:t>
            </a:r>
          </a:p>
          <a:p>
            <a:pPr marL="571500" indent="-571500">
              <a:buFont typeface="+mj-lt"/>
              <a:buAutoNum type="romanUcPeriod"/>
            </a:pPr>
            <a:r>
              <a:rPr lang="ko-KR" altLang="en-US" dirty="0" smtClean="0"/>
              <a:t>애니메이션 </a:t>
            </a:r>
            <a:r>
              <a:rPr lang="ko-KR" altLang="en-US" dirty="0" err="1" smtClean="0"/>
              <a:t>블렌딩</a:t>
            </a:r>
            <a:r>
              <a:rPr lang="en-US" altLang="ko-KR" dirty="0" smtClean="0"/>
              <a:t>.</a:t>
            </a:r>
          </a:p>
          <a:p>
            <a:pPr marL="571500" indent="-571500">
              <a:buFont typeface="+mj-lt"/>
              <a:buAutoNum type="romanUcPeriod"/>
            </a:pPr>
            <a:r>
              <a:rPr lang="ko-KR" altLang="en-US" dirty="0" smtClean="0"/>
              <a:t>동료</a:t>
            </a:r>
            <a:r>
              <a:rPr lang="en-US" altLang="ko-KR" dirty="0" smtClean="0"/>
              <a:t>AI</a:t>
            </a:r>
          </a:p>
          <a:p>
            <a:pPr marL="571500" indent="-571500">
              <a:buFont typeface="+mj-lt"/>
              <a:buAutoNum type="romanUcPeriod"/>
            </a:pPr>
            <a:r>
              <a:rPr lang="ko-KR" altLang="en-US" dirty="0" err="1" smtClean="0"/>
              <a:t>이펙트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인게임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 smtClean="0"/>
              <a:t>오브젝트 </a:t>
            </a:r>
            <a:r>
              <a:rPr lang="ko-KR" altLang="en-US" dirty="0" err="1" smtClean="0"/>
              <a:t>충돌시</a:t>
            </a:r>
            <a:r>
              <a:rPr lang="ko-KR" altLang="en-US" dirty="0" smtClean="0"/>
              <a:t> 슬라이딩 </a:t>
            </a:r>
            <a:r>
              <a:rPr lang="ko-KR" altLang="en-US" dirty="0" err="1" smtClean="0"/>
              <a:t>인게임</a:t>
            </a:r>
            <a:r>
              <a:rPr lang="ko-KR" altLang="en-US" dirty="0" smtClean="0"/>
              <a:t> 적용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571500" indent="-571500"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앞으로의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340768"/>
            <a:ext cx="4330824" cy="2188840"/>
          </a:xfrm>
        </p:spPr>
        <p:txBody>
          <a:bodyPr>
            <a:noAutofit/>
          </a:bodyPr>
          <a:lstStyle/>
          <a:p>
            <a:pPr marL="571500" indent="-571500">
              <a:buNone/>
            </a:pPr>
            <a:r>
              <a:rPr lang="ko-KR" altLang="en-US" sz="1800" b="1" dirty="0" smtClean="0"/>
              <a:t>캐릭터</a:t>
            </a:r>
            <a:r>
              <a:rPr lang="en-US" altLang="ko-KR" sz="1800" b="1" dirty="0" smtClean="0"/>
              <a:t>:</a:t>
            </a:r>
          </a:p>
          <a:p>
            <a:pPr marL="571500" indent="-571500">
              <a:buNone/>
            </a:pPr>
            <a:r>
              <a:rPr lang="en-US" altLang="ko-KR" sz="1800" dirty="0" smtClean="0"/>
              <a:t>1.</a:t>
            </a:r>
            <a:r>
              <a:rPr lang="ko-KR" altLang="en-US" sz="1800" dirty="0" err="1" smtClean="0"/>
              <a:t>애니메이션블렌딩</a:t>
            </a:r>
            <a:endParaRPr lang="ko-KR" altLang="en-US" sz="1800" dirty="0" smtClean="0"/>
          </a:p>
          <a:p>
            <a:pPr marL="571500" indent="-571500">
              <a:buNone/>
            </a:pPr>
            <a:r>
              <a:rPr lang="en-US" altLang="ko-KR" sz="1800" dirty="0" smtClean="0"/>
              <a:t>2.</a:t>
            </a:r>
            <a:r>
              <a:rPr lang="ko-KR" altLang="en-US" sz="1800" dirty="0" err="1" smtClean="0"/>
              <a:t>테셀레이션</a:t>
            </a:r>
            <a:endParaRPr lang="ko-KR" altLang="en-US" sz="1800" dirty="0" smtClean="0"/>
          </a:p>
          <a:p>
            <a:pPr marL="571500" indent="-571500">
              <a:buNone/>
            </a:pPr>
            <a:endParaRPr lang="ko-KR" altLang="en-US" sz="1800" dirty="0" smtClean="0"/>
          </a:p>
          <a:p>
            <a:pPr marL="571500" indent="-571500">
              <a:buNone/>
            </a:pPr>
            <a:r>
              <a:rPr lang="ko-KR" altLang="en-US" sz="1800" b="1" dirty="0" smtClean="0"/>
              <a:t>엔진</a:t>
            </a:r>
            <a:r>
              <a:rPr lang="en-US" altLang="ko-KR" sz="1800" b="1" dirty="0" smtClean="0"/>
              <a:t>:</a:t>
            </a:r>
          </a:p>
          <a:p>
            <a:pPr marL="571500" indent="-571500">
              <a:buNone/>
            </a:pPr>
            <a:r>
              <a:rPr lang="en-US" altLang="ko-KR" sz="1800" dirty="0" smtClean="0"/>
              <a:t>1.</a:t>
            </a:r>
            <a:r>
              <a:rPr lang="ko-KR" altLang="en-US" sz="1800" dirty="0" smtClean="0"/>
              <a:t>오브젝트 </a:t>
            </a:r>
            <a:r>
              <a:rPr lang="ko-KR" altLang="en-US" sz="1800" dirty="0" err="1" smtClean="0"/>
              <a:t>충돌시</a:t>
            </a:r>
            <a:r>
              <a:rPr lang="ko-KR" altLang="en-US" sz="1800" dirty="0" smtClean="0"/>
              <a:t> 슬라이딩 벡터 계산 처리 디버깅</a:t>
            </a:r>
            <a:endParaRPr lang="ko-KR" altLang="en-US" sz="1800" dirty="0" smtClean="0"/>
          </a:p>
          <a:p>
            <a:pPr marL="571500" indent="-571500">
              <a:buNone/>
            </a:pPr>
            <a:r>
              <a:rPr lang="en-US" altLang="ko-KR" sz="1800" dirty="0" smtClean="0"/>
              <a:t>2.</a:t>
            </a:r>
            <a:r>
              <a:rPr lang="ko-KR" altLang="en-US" sz="1800" dirty="0" err="1" smtClean="0"/>
              <a:t>포스트이펙트</a:t>
            </a:r>
            <a:endParaRPr lang="ko-KR" altLang="en-US" sz="1800" dirty="0" smtClean="0"/>
          </a:p>
          <a:p>
            <a:pPr marL="571500" indent="-571500">
              <a:buNone/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그림자</a:t>
            </a:r>
          </a:p>
          <a:p>
            <a:pPr marL="571500" indent="-571500">
              <a:buNone/>
            </a:pPr>
            <a:endParaRPr lang="ko-KR" altLang="en-US" sz="1800" dirty="0" smtClean="0"/>
          </a:p>
          <a:p>
            <a:pPr marL="571500" indent="-571500">
              <a:buNone/>
            </a:pPr>
            <a:endParaRPr lang="ko-KR" altLang="en-US" sz="1800" dirty="0" smtClean="0"/>
          </a:p>
          <a:p>
            <a:pPr marL="571500" indent="-571500">
              <a:buNone/>
            </a:pPr>
            <a:endParaRPr lang="ko-KR" altLang="en-US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364088" y="141277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None/>
            </a:pPr>
            <a:r>
              <a:rPr lang="ko-KR" altLang="en-US" b="1" dirty="0" err="1" smtClean="0"/>
              <a:t>맵</a:t>
            </a:r>
            <a:r>
              <a:rPr lang="en-US" altLang="ko-KR" b="1" dirty="0" smtClean="0"/>
              <a:t>:</a:t>
            </a:r>
          </a:p>
          <a:p>
            <a:pPr marL="571500" indent="-57150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툴 오브젝트 배치 기능</a:t>
            </a:r>
          </a:p>
          <a:p>
            <a:pPr marL="571500" indent="-57150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워터</a:t>
            </a:r>
          </a:p>
          <a:p>
            <a:pPr marL="571500" indent="-571500">
              <a:buNone/>
            </a:pPr>
            <a:endParaRPr lang="ko-KR" altLang="en-US" dirty="0" smtClean="0"/>
          </a:p>
          <a:p>
            <a:pPr marL="571500" indent="-571500">
              <a:buNone/>
            </a:pPr>
            <a:r>
              <a:rPr lang="en-US" altLang="ko-KR" b="1" dirty="0" smtClean="0"/>
              <a:t>AI:</a:t>
            </a:r>
          </a:p>
          <a:p>
            <a:pPr marL="571500" indent="-57150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동료</a:t>
            </a:r>
            <a:r>
              <a:rPr lang="en-US" altLang="ko-KR" dirty="0" smtClean="0"/>
              <a:t>AI</a:t>
            </a:r>
          </a:p>
          <a:p>
            <a:pPr marL="571500" indent="-571500">
              <a:buNone/>
            </a:pPr>
            <a:r>
              <a:rPr lang="en-US" altLang="ko-KR" dirty="0" smtClean="0"/>
              <a:t>2.</a:t>
            </a:r>
            <a:r>
              <a:rPr lang="ko-KR" altLang="en-US" dirty="0" err="1" smtClean="0"/>
              <a:t>길찾기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75856" y="414908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None/>
            </a:pPr>
            <a:r>
              <a:rPr lang="ko-KR" altLang="en-US" b="1" dirty="0" err="1" smtClean="0"/>
              <a:t>이펙트</a:t>
            </a:r>
            <a:r>
              <a:rPr lang="en-US" altLang="ko-KR" b="1" dirty="0" smtClean="0"/>
              <a:t>:</a:t>
            </a:r>
          </a:p>
          <a:p>
            <a:pPr marL="571500" indent="-571500">
              <a:buNone/>
            </a:pPr>
            <a:r>
              <a:rPr lang="en-US" altLang="ko-KR" dirty="0" smtClean="0"/>
              <a:t>1.</a:t>
            </a:r>
            <a:r>
              <a:rPr lang="ko-KR" altLang="en-US" dirty="0" err="1" smtClean="0"/>
              <a:t>이펙트툴</a:t>
            </a:r>
            <a:r>
              <a:rPr lang="ko-KR" altLang="en-US" dirty="0" smtClean="0"/>
              <a:t> 구현</a:t>
            </a:r>
          </a:p>
          <a:p>
            <a:pPr marL="571500" indent="-571500">
              <a:buNone/>
            </a:pPr>
            <a:r>
              <a:rPr lang="en-US" altLang="ko-KR" dirty="0" smtClean="0"/>
              <a:t>2.3</a:t>
            </a:r>
            <a:r>
              <a:rPr lang="ko-KR" altLang="en-US" dirty="0" smtClean="0"/>
              <a:t>인칭총구 </a:t>
            </a:r>
            <a:r>
              <a:rPr lang="ko-KR" altLang="en-US" dirty="0" err="1" smtClean="0"/>
              <a:t>이펙트</a:t>
            </a:r>
            <a:endParaRPr lang="ko-KR" altLang="en-US" dirty="0" smtClean="0"/>
          </a:p>
          <a:p>
            <a:pPr marL="571500" indent="-57150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수류탄</a:t>
            </a:r>
          </a:p>
          <a:p>
            <a:pPr marL="571500" indent="-571500">
              <a:buNone/>
            </a:pPr>
            <a:endParaRPr lang="ko-KR" altLang="en-US" dirty="0" smtClean="0"/>
          </a:p>
          <a:p>
            <a:pPr marL="571500" indent="-571500">
              <a:buNone/>
            </a:pPr>
            <a:r>
              <a:rPr lang="ko-KR" altLang="en-US" b="1" dirty="0" smtClean="0"/>
              <a:t>게임</a:t>
            </a:r>
            <a:r>
              <a:rPr lang="en-US" altLang="ko-KR" b="1" dirty="0" smtClean="0"/>
              <a:t>:</a:t>
            </a:r>
          </a:p>
          <a:p>
            <a:pPr marL="571500" indent="-57150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실시간 </a:t>
            </a:r>
            <a:r>
              <a:rPr lang="ko-KR" altLang="en-US" dirty="0" err="1" smtClean="0"/>
              <a:t>컷신</a:t>
            </a:r>
            <a:r>
              <a:rPr lang="ko-KR" altLang="en-US" dirty="0" smtClean="0"/>
              <a:t> 이벤트</a:t>
            </a:r>
          </a:p>
          <a:p>
            <a:pPr marL="571500" indent="-571500">
              <a:buNone/>
            </a:pPr>
            <a:r>
              <a:rPr lang="en-US" altLang="ko-KR" dirty="0" smtClean="0"/>
              <a:t>2.1</a:t>
            </a:r>
            <a:r>
              <a:rPr lang="ko-KR" altLang="en-US" dirty="0" smtClean="0"/>
              <a:t>번 구현을 위한 툴 고민 </a:t>
            </a:r>
            <a:r>
              <a:rPr lang="ko-KR" altLang="en-US" dirty="0" err="1" smtClean="0"/>
              <a:t>해볼것</a:t>
            </a:r>
            <a:r>
              <a:rPr lang="en-US" altLang="ko-KR" dirty="0" smtClean="0"/>
              <a:t>..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340</Words>
  <Application>Microsoft Office PowerPoint</Application>
  <PresentationFormat>화면 슬라이드 쇼(4:3)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Escape from N2 Planet  - N2 Team -</vt:lpstr>
      <vt:lpstr>0. 팀 소개</vt:lpstr>
      <vt:lpstr>0. 기획 내용</vt:lpstr>
      <vt:lpstr>1. 게임 시연</vt:lpstr>
      <vt:lpstr>2. 한것.</vt:lpstr>
      <vt:lpstr>3. 못 한것.</vt:lpstr>
      <vt:lpstr>4. 앞으로의 계획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from N2 Planet  - N2 Team -</dc:title>
  <dc:creator>kgcauser00</dc:creator>
  <cp:lastModifiedBy>kgcauser00</cp:lastModifiedBy>
  <cp:revision>55</cp:revision>
  <dcterms:created xsi:type="dcterms:W3CDTF">2016-10-24T04:50:59Z</dcterms:created>
  <dcterms:modified xsi:type="dcterms:W3CDTF">2016-12-16T02:53:31Z</dcterms:modified>
</cp:coreProperties>
</file>